
<file path=[Content_Types].xml><?xml version="1.0" encoding="utf-8"?>
<Types xmlns="http://schemas.openxmlformats.org/package/2006/content-types">
  <Default Extension="xml" ContentType="application/xml"/>
  <Default Extension="bin" ContentType="application/vnd.openxmlformats-officedocument.oleObject"/>
  <Default Extension="jpeg" ContentType="image/jpeg"/>
  <Default Extension="tiff" ContentType="image/tiff"/>
  <Default Extension="emf" ContentType="image/x-emf"/>
  <Default Extension="rels" ContentType="application/vnd.openxmlformats-package.relationships+xml"/>
  <Default Extension="vml" ContentType="application/vnd.openxmlformats-officedocument.vmlDrawing"/>
  <Default Extension="gif" ContentType="image/gif"/>
  <Default Extension="png" ContentType="image/png"/>
  <Default Extension="wmf" ContentType="image/x-w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6.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7.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9.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10.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12.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13.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14.xml" ContentType="application/vnd.openxmlformats-officedocument.theme+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15.xml" ContentType="application/vnd.openxmlformats-officedocument.theme+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theme/theme17.xml" ContentType="application/vnd.openxmlformats-officedocument.theme+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theme/theme18.xml" ContentType="application/vnd.openxmlformats-officedocument.theme+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19.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theme/theme20.xml" ContentType="application/vnd.openxmlformats-officedocument.theme+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theme/theme21.xml" ContentType="application/vnd.openxmlformats-officedocument.theme+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theme/theme22.xml" ContentType="application/vnd.openxmlformats-officedocument.theme+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theme/theme23.xml" ContentType="application/vnd.openxmlformats-officedocument.theme+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theme/theme24.xml" ContentType="application/vnd.openxmlformats-officedocument.theme+xml"/>
  <Override PartName="/ppt/theme/theme2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7" r:id="rId1"/>
    <p:sldMasterId id="2147483680" r:id="rId2"/>
    <p:sldMasterId id="2147483694" r:id="rId3"/>
    <p:sldMasterId id="2147483702" r:id="rId4"/>
    <p:sldMasterId id="2147483715" r:id="rId5"/>
    <p:sldMasterId id="2147483729" r:id="rId6"/>
    <p:sldMasterId id="2147483737" r:id="rId7"/>
    <p:sldMasterId id="2147483750" r:id="rId8"/>
    <p:sldMasterId id="2147483764" r:id="rId9"/>
    <p:sldMasterId id="2147483772" r:id="rId10"/>
    <p:sldMasterId id="2147483785" r:id="rId11"/>
    <p:sldMasterId id="2147483799" r:id="rId12"/>
    <p:sldMasterId id="2147483807" r:id="rId13"/>
    <p:sldMasterId id="2147483820" r:id="rId14"/>
    <p:sldMasterId id="2147483834" r:id="rId15"/>
    <p:sldMasterId id="2147483842" r:id="rId16"/>
    <p:sldMasterId id="2147483859" r:id="rId17"/>
    <p:sldMasterId id="2147483876" r:id="rId18"/>
    <p:sldMasterId id="2147483893" r:id="rId19"/>
    <p:sldMasterId id="2147483906" r:id="rId20"/>
    <p:sldMasterId id="2147483919" r:id="rId21"/>
    <p:sldMasterId id="2147483931" r:id="rId22"/>
    <p:sldMasterId id="2147483944" r:id="rId23"/>
    <p:sldMasterId id="2147483957" r:id="rId24"/>
  </p:sldMasterIdLst>
  <p:notesMasterIdLst>
    <p:notesMasterId r:id="rId87"/>
  </p:notesMasterIdLst>
  <p:sldIdLst>
    <p:sldId id="256" r:id="rId25"/>
    <p:sldId id="257" r:id="rId26"/>
    <p:sldId id="288" r:id="rId27"/>
    <p:sldId id="274" r:id="rId28"/>
    <p:sldId id="276" r:id="rId29"/>
    <p:sldId id="389" r:id="rId30"/>
    <p:sldId id="280" r:id="rId31"/>
    <p:sldId id="390" r:id="rId32"/>
    <p:sldId id="283" r:id="rId33"/>
    <p:sldId id="391" r:id="rId34"/>
    <p:sldId id="287" r:id="rId35"/>
    <p:sldId id="289" r:id="rId36"/>
    <p:sldId id="290" r:id="rId37"/>
    <p:sldId id="291" r:id="rId38"/>
    <p:sldId id="292" r:id="rId39"/>
    <p:sldId id="293" r:id="rId40"/>
    <p:sldId id="294" r:id="rId41"/>
    <p:sldId id="295" r:id="rId42"/>
    <p:sldId id="296" r:id="rId43"/>
    <p:sldId id="297" r:id="rId44"/>
    <p:sldId id="298" r:id="rId45"/>
    <p:sldId id="383" r:id="rId46"/>
    <p:sldId id="384" r:id="rId47"/>
    <p:sldId id="299" r:id="rId48"/>
    <p:sldId id="300" r:id="rId49"/>
    <p:sldId id="301" r:id="rId50"/>
    <p:sldId id="302" r:id="rId51"/>
    <p:sldId id="303" r:id="rId52"/>
    <p:sldId id="306" r:id="rId53"/>
    <p:sldId id="307" r:id="rId54"/>
    <p:sldId id="310" r:id="rId55"/>
    <p:sldId id="311" r:id="rId56"/>
    <p:sldId id="313" r:id="rId57"/>
    <p:sldId id="314" r:id="rId58"/>
    <p:sldId id="315" r:id="rId59"/>
    <p:sldId id="318" r:id="rId60"/>
    <p:sldId id="319" r:id="rId61"/>
    <p:sldId id="321" r:id="rId62"/>
    <p:sldId id="322" r:id="rId63"/>
    <p:sldId id="323" r:id="rId64"/>
    <p:sldId id="324" r:id="rId65"/>
    <p:sldId id="326" r:id="rId66"/>
    <p:sldId id="328" r:id="rId67"/>
    <p:sldId id="334" r:id="rId68"/>
    <p:sldId id="392" r:id="rId69"/>
    <p:sldId id="337" r:id="rId70"/>
    <p:sldId id="335" r:id="rId71"/>
    <p:sldId id="387" r:id="rId72"/>
    <p:sldId id="346" r:id="rId73"/>
    <p:sldId id="379" r:id="rId74"/>
    <p:sldId id="380" r:id="rId75"/>
    <p:sldId id="381" r:id="rId76"/>
    <p:sldId id="382" r:id="rId77"/>
    <p:sldId id="385" r:id="rId78"/>
    <p:sldId id="388" r:id="rId79"/>
    <p:sldId id="273" r:id="rId80"/>
    <p:sldId id="329" r:id="rId81"/>
    <p:sldId id="330" r:id="rId82"/>
    <p:sldId id="386" r:id="rId83"/>
    <p:sldId id="393" r:id="rId84"/>
    <p:sldId id="394" r:id="rId85"/>
    <p:sldId id="272" r:id="rId8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3133"/>
    <p:restoredTop sz="93127"/>
  </p:normalViewPr>
  <p:slideViewPr>
    <p:cSldViewPr snapToGrid="0" snapToObjects="1">
      <p:cViewPr varScale="1">
        <p:scale>
          <a:sx n="92" d="100"/>
          <a:sy n="92" d="100"/>
        </p:scale>
        <p:origin x="480" y="192"/>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Master" Target="slideMasters/slideMaster18.xml"/><Relationship Id="rId19" Type="http://schemas.openxmlformats.org/officeDocument/2006/relationships/slideMaster" Target="slideMasters/slideMaster19.xml"/><Relationship Id="rId30" Type="http://schemas.openxmlformats.org/officeDocument/2006/relationships/slide" Target="slides/slide6.xml"/><Relationship Id="rId31" Type="http://schemas.openxmlformats.org/officeDocument/2006/relationships/slide" Target="slides/slide7.xml"/><Relationship Id="rId32" Type="http://schemas.openxmlformats.org/officeDocument/2006/relationships/slide" Target="slides/slide8.xml"/><Relationship Id="rId33" Type="http://schemas.openxmlformats.org/officeDocument/2006/relationships/slide" Target="slides/slide9.xml"/><Relationship Id="rId34" Type="http://schemas.openxmlformats.org/officeDocument/2006/relationships/slide" Target="slides/slide10.xml"/><Relationship Id="rId35" Type="http://schemas.openxmlformats.org/officeDocument/2006/relationships/slide" Target="slides/slide11.xml"/><Relationship Id="rId36" Type="http://schemas.openxmlformats.org/officeDocument/2006/relationships/slide" Target="slides/slide12.xml"/><Relationship Id="rId37" Type="http://schemas.openxmlformats.org/officeDocument/2006/relationships/slide" Target="slides/slide13.xml"/><Relationship Id="rId38" Type="http://schemas.openxmlformats.org/officeDocument/2006/relationships/slide" Target="slides/slide14.xml"/><Relationship Id="rId39" Type="http://schemas.openxmlformats.org/officeDocument/2006/relationships/slide" Target="slides/slide15.xml"/><Relationship Id="rId50" Type="http://schemas.openxmlformats.org/officeDocument/2006/relationships/slide" Target="slides/slide26.xml"/><Relationship Id="rId51" Type="http://schemas.openxmlformats.org/officeDocument/2006/relationships/slide" Target="slides/slide27.xml"/><Relationship Id="rId52" Type="http://schemas.openxmlformats.org/officeDocument/2006/relationships/slide" Target="slides/slide28.xml"/><Relationship Id="rId53" Type="http://schemas.openxmlformats.org/officeDocument/2006/relationships/slide" Target="slides/slide29.xml"/><Relationship Id="rId54" Type="http://schemas.openxmlformats.org/officeDocument/2006/relationships/slide" Target="slides/slide30.xml"/><Relationship Id="rId55" Type="http://schemas.openxmlformats.org/officeDocument/2006/relationships/slide" Target="slides/slide31.xml"/><Relationship Id="rId56" Type="http://schemas.openxmlformats.org/officeDocument/2006/relationships/slide" Target="slides/slide32.xml"/><Relationship Id="rId57" Type="http://schemas.openxmlformats.org/officeDocument/2006/relationships/slide" Target="slides/slide33.xml"/><Relationship Id="rId58" Type="http://schemas.openxmlformats.org/officeDocument/2006/relationships/slide" Target="slides/slide34.xml"/><Relationship Id="rId59" Type="http://schemas.openxmlformats.org/officeDocument/2006/relationships/slide" Target="slides/slide35.xml"/><Relationship Id="rId70" Type="http://schemas.openxmlformats.org/officeDocument/2006/relationships/slide" Target="slides/slide46.xml"/><Relationship Id="rId71" Type="http://schemas.openxmlformats.org/officeDocument/2006/relationships/slide" Target="slides/slide47.xml"/><Relationship Id="rId72" Type="http://schemas.openxmlformats.org/officeDocument/2006/relationships/slide" Target="slides/slide48.xml"/><Relationship Id="rId73" Type="http://schemas.openxmlformats.org/officeDocument/2006/relationships/slide" Target="slides/slide49.xml"/><Relationship Id="rId74" Type="http://schemas.openxmlformats.org/officeDocument/2006/relationships/slide" Target="slides/slide50.xml"/><Relationship Id="rId75" Type="http://schemas.openxmlformats.org/officeDocument/2006/relationships/slide" Target="slides/slide51.xml"/><Relationship Id="rId76" Type="http://schemas.openxmlformats.org/officeDocument/2006/relationships/slide" Target="slides/slide52.xml"/><Relationship Id="rId77" Type="http://schemas.openxmlformats.org/officeDocument/2006/relationships/slide" Target="slides/slide53.xml"/><Relationship Id="rId78" Type="http://schemas.openxmlformats.org/officeDocument/2006/relationships/slide" Target="slides/slide54.xml"/><Relationship Id="rId79" Type="http://schemas.openxmlformats.org/officeDocument/2006/relationships/slide" Target="slides/slide55.xml"/><Relationship Id="rId90" Type="http://schemas.openxmlformats.org/officeDocument/2006/relationships/theme" Target="theme/theme1.xml"/><Relationship Id="rId91" Type="http://schemas.openxmlformats.org/officeDocument/2006/relationships/tableStyles" Target="tableStyles.xml"/><Relationship Id="rId20" Type="http://schemas.openxmlformats.org/officeDocument/2006/relationships/slideMaster" Target="slideMasters/slideMaster20.xml"/><Relationship Id="rId21" Type="http://schemas.openxmlformats.org/officeDocument/2006/relationships/slideMaster" Target="slideMasters/slideMaster21.xml"/><Relationship Id="rId22" Type="http://schemas.openxmlformats.org/officeDocument/2006/relationships/slideMaster" Target="slideMasters/slideMaster22.xml"/><Relationship Id="rId23" Type="http://schemas.openxmlformats.org/officeDocument/2006/relationships/slideMaster" Target="slideMasters/slideMaster23.xml"/><Relationship Id="rId24" Type="http://schemas.openxmlformats.org/officeDocument/2006/relationships/slideMaster" Target="slideMasters/slideMaster24.xml"/><Relationship Id="rId25" Type="http://schemas.openxmlformats.org/officeDocument/2006/relationships/slide" Target="slides/slide1.xml"/><Relationship Id="rId26" Type="http://schemas.openxmlformats.org/officeDocument/2006/relationships/slide" Target="slides/slide2.xml"/><Relationship Id="rId27" Type="http://schemas.openxmlformats.org/officeDocument/2006/relationships/slide" Target="slides/slide3.xml"/><Relationship Id="rId28" Type="http://schemas.openxmlformats.org/officeDocument/2006/relationships/slide" Target="slides/slide4.xml"/><Relationship Id="rId29" Type="http://schemas.openxmlformats.org/officeDocument/2006/relationships/slide" Target="slides/slide5.xml"/><Relationship Id="rId40" Type="http://schemas.openxmlformats.org/officeDocument/2006/relationships/slide" Target="slides/slide16.xml"/><Relationship Id="rId41" Type="http://schemas.openxmlformats.org/officeDocument/2006/relationships/slide" Target="slides/slide17.xml"/><Relationship Id="rId42" Type="http://schemas.openxmlformats.org/officeDocument/2006/relationships/slide" Target="slides/slide18.xml"/><Relationship Id="rId43" Type="http://schemas.openxmlformats.org/officeDocument/2006/relationships/slide" Target="slides/slide19.xml"/><Relationship Id="rId44" Type="http://schemas.openxmlformats.org/officeDocument/2006/relationships/slide" Target="slides/slide20.xml"/><Relationship Id="rId45" Type="http://schemas.openxmlformats.org/officeDocument/2006/relationships/slide" Target="slides/slide21.xml"/><Relationship Id="rId46" Type="http://schemas.openxmlformats.org/officeDocument/2006/relationships/slide" Target="slides/slide22.xml"/><Relationship Id="rId47" Type="http://schemas.openxmlformats.org/officeDocument/2006/relationships/slide" Target="slides/slide23.xml"/><Relationship Id="rId48" Type="http://schemas.openxmlformats.org/officeDocument/2006/relationships/slide" Target="slides/slide24.xml"/><Relationship Id="rId49" Type="http://schemas.openxmlformats.org/officeDocument/2006/relationships/slide" Target="slides/slide25.xml"/><Relationship Id="rId60" Type="http://schemas.openxmlformats.org/officeDocument/2006/relationships/slide" Target="slides/slide36.xml"/><Relationship Id="rId61" Type="http://schemas.openxmlformats.org/officeDocument/2006/relationships/slide" Target="slides/slide37.xml"/><Relationship Id="rId62" Type="http://schemas.openxmlformats.org/officeDocument/2006/relationships/slide" Target="slides/slide38.xml"/><Relationship Id="rId63" Type="http://schemas.openxmlformats.org/officeDocument/2006/relationships/slide" Target="slides/slide39.xml"/><Relationship Id="rId64" Type="http://schemas.openxmlformats.org/officeDocument/2006/relationships/slide" Target="slides/slide40.xml"/><Relationship Id="rId65" Type="http://schemas.openxmlformats.org/officeDocument/2006/relationships/slide" Target="slides/slide41.xml"/><Relationship Id="rId66" Type="http://schemas.openxmlformats.org/officeDocument/2006/relationships/slide" Target="slides/slide42.xml"/><Relationship Id="rId67" Type="http://schemas.openxmlformats.org/officeDocument/2006/relationships/slide" Target="slides/slide43.xml"/><Relationship Id="rId68" Type="http://schemas.openxmlformats.org/officeDocument/2006/relationships/slide" Target="slides/slide44.xml"/><Relationship Id="rId69" Type="http://schemas.openxmlformats.org/officeDocument/2006/relationships/slide" Target="slides/slide45.xml"/><Relationship Id="rId80" Type="http://schemas.openxmlformats.org/officeDocument/2006/relationships/slide" Target="slides/slide56.xml"/><Relationship Id="rId81" Type="http://schemas.openxmlformats.org/officeDocument/2006/relationships/slide" Target="slides/slide57.xml"/><Relationship Id="rId82" Type="http://schemas.openxmlformats.org/officeDocument/2006/relationships/slide" Target="slides/slide58.xml"/><Relationship Id="rId83" Type="http://schemas.openxmlformats.org/officeDocument/2006/relationships/slide" Target="slides/slide59.xml"/><Relationship Id="rId84" Type="http://schemas.openxmlformats.org/officeDocument/2006/relationships/slide" Target="slides/slide60.xml"/><Relationship Id="rId85" Type="http://schemas.openxmlformats.org/officeDocument/2006/relationships/slide" Target="slides/slide61.xml"/><Relationship Id="rId86" Type="http://schemas.openxmlformats.org/officeDocument/2006/relationships/slide" Target="slides/slide62.xml"/><Relationship Id="rId87" Type="http://schemas.openxmlformats.org/officeDocument/2006/relationships/notesMaster" Target="notesMasters/notesMaster1.xml"/><Relationship Id="rId88" Type="http://schemas.openxmlformats.org/officeDocument/2006/relationships/presProps" Target="presProps.xml"/><Relationship Id="rId89"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5634317-0EB7-E04E-995B-2F75A6FFE4E0}" type="doc">
      <dgm:prSet loTypeId="urn:microsoft.com/office/officeart/2005/8/layout/hProcess9" loCatId="" qsTypeId="urn:microsoft.com/office/officeart/2005/8/quickstyle/simple4" qsCatId="simple" csTypeId="urn:microsoft.com/office/officeart/2005/8/colors/accent2_2" csCatId="accent2" phldr="1"/>
      <dgm:spPr/>
    </dgm:pt>
    <dgm:pt modelId="{5BFFABCC-E464-2B4A-82FA-B82BD42A76E6}">
      <dgm:prSet phldrT="[Text]"/>
      <dgm:spPr/>
      <dgm:t>
        <a:bodyPr/>
        <a:lstStyle/>
        <a:p>
          <a:r>
            <a:rPr lang="en-US" dirty="0" smtClean="0"/>
            <a:t>Acquisition</a:t>
          </a:r>
          <a:endParaRPr lang="en-US" dirty="0"/>
        </a:p>
      </dgm:t>
    </dgm:pt>
    <dgm:pt modelId="{4D1F3BC7-77BF-584C-BD16-9E229262DD80}" type="parTrans" cxnId="{0718B451-E4ED-4F4E-ADEC-3101D1761193}">
      <dgm:prSet/>
      <dgm:spPr/>
      <dgm:t>
        <a:bodyPr/>
        <a:lstStyle/>
        <a:p>
          <a:endParaRPr lang="en-US"/>
        </a:p>
      </dgm:t>
    </dgm:pt>
    <dgm:pt modelId="{A3C7706D-6128-E543-8975-D3375527408C}" type="sibTrans" cxnId="{0718B451-E4ED-4F4E-ADEC-3101D1761193}">
      <dgm:prSet/>
      <dgm:spPr/>
      <dgm:t>
        <a:bodyPr/>
        <a:lstStyle/>
        <a:p>
          <a:endParaRPr lang="en-US"/>
        </a:p>
      </dgm:t>
    </dgm:pt>
    <dgm:pt modelId="{89ABEC6F-B1DA-2E49-90D2-A1019D0D915A}">
      <dgm:prSet phldrT="[Text]"/>
      <dgm:spPr/>
      <dgm:t>
        <a:bodyPr/>
        <a:lstStyle/>
        <a:p>
          <a:r>
            <a:rPr lang="en-US" dirty="0" smtClean="0"/>
            <a:t>Fluency</a:t>
          </a:r>
          <a:endParaRPr lang="en-US" dirty="0"/>
        </a:p>
      </dgm:t>
    </dgm:pt>
    <dgm:pt modelId="{ABB3F26C-130B-BB4B-A3DE-C0005834D605}" type="parTrans" cxnId="{7601DE9E-51E0-7E42-99DC-22744C2E10DC}">
      <dgm:prSet/>
      <dgm:spPr/>
      <dgm:t>
        <a:bodyPr/>
        <a:lstStyle/>
        <a:p>
          <a:endParaRPr lang="en-US"/>
        </a:p>
      </dgm:t>
    </dgm:pt>
    <dgm:pt modelId="{2F270ABD-1F18-BD4D-88B1-FE4DEFFD07DE}" type="sibTrans" cxnId="{7601DE9E-51E0-7E42-99DC-22744C2E10DC}">
      <dgm:prSet/>
      <dgm:spPr/>
      <dgm:t>
        <a:bodyPr/>
        <a:lstStyle/>
        <a:p>
          <a:endParaRPr lang="en-US"/>
        </a:p>
      </dgm:t>
    </dgm:pt>
    <dgm:pt modelId="{38C206DB-60D6-1849-BDA2-D7380ADE649A}">
      <dgm:prSet phldrT="[Text]"/>
      <dgm:spPr/>
      <dgm:t>
        <a:bodyPr/>
        <a:lstStyle/>
        <a:p>
          <a:r>
            <a:rPr lang="en-US" dirty="0" smtClean="0"/>
            <a:t>Maintenance</a:t>
          </a:r>
          <a:endParaRPr lang="en-US" dirty="0"/>
        </a:p>
      </dgm:t>
    </dgm:pt>
    <dgm:pt modelId="{4DF55A55-D448-D04F-B1AA-33144BF275E3}" type="parTrans" cxnId="{4CE3088C-FF98-6B46-A978-59A1C5670BBA}">
      <dgm:prSet/>
      <dgm:spPr/>
      <dgm:t>
        <a:bodyPr/>
        <a:lstStyle/>
        <a:p>
          <a:endParaRPr lang="en-US"/>
        </a:p>
      </dgm:t>
    </dgm:pt>
    <dgm:pt modelId="{61BF9B35-C6B2-464F-9D12-014B257090CC}" type="sibTrans" cxnId="{4CE3088C-FF98-6B46-A978-59A1C5670BBA}">
      <dgm:prSet/>
      <dgm:spPr/>
      <dgm:t>
        <a:bodyPr/>
        <a:lstStyle/>
        <a:p>
          <a:endParaRPr lang="en-US"/>
        </a:p>
      </dgm:t>
    </dgm:pt>
    <dgm:pt modelId="{245CD7AA-117B-B14C-A600-766B5B303883}">
      <dgm:prSet phldrT="[Text]"/>
      <dgm:spPr/>
      <dgm:t>
        <a:bodyPr/>
        <a:lstStyle/>
        <a:p>
          <a:r>
            <a:rPr lang="en-US" dirty="0" smtClean="0"/>
            <a:t>Generalization</a:t>
          </a:r>
          <a:endParaRPr lang="en-US" dirty="0"/>
        </a:p>
      </dgm:t>
    </dgm:pt>
    <dgm:pt modelId="{BC066FB8-241E-F24D-95C4-B2CC3505742C}" type="parTrans" cxnId="{93795071-E81F-7C45-A018-18BD5CC9A27E}">
      <dgm:prSet/>
      <dgm:spPr/>
      <dgm:t>
        <a:bodyPr/>
        <a:lstStyle/>
        <a:p>
          <a:endParaRPr lang="en-US"/>
        </a:p>
      </dgm:t>
    </dgm:pt>
    <dgm:pt modelId="{C54836FC-3847-5E43-8390-720CA34CF9B1}" type="sibTrans" cxnId="{93795071-E81F-7C45-A018-18BD5CC9A27E}">
      <dgm:prSet/>
      <dgm:spPr/>
      <dgm:t>
        <a:bodyPr/>
        <a:lstStyle/>
        <a:p>
          <a:endParaRPr lang="en-US"/>
        </a:p>
      </dgm:t>
    </dgm:pt>
    <dgm:pt modelId="{396BABFD-76C3-C646-A443-F4455894CFCC}" type="pres">
      <dgm:prSet presAssocID="{95634317-0EB7-E04E-995B-2F75A6FFE4E0}" presName="CompostProcess" presStyleCnt="0">
        <dgm:presLayoutVars>
          <dgm:dir/>
          <dgm:resizeHandles val="exact"/>
        </dgm:presLayoutVars>
      </dgm:prSet>
      <dgm:spPr/>
    </dgm:pt>
    <dgm:pt modelId="{E5C5236B-1781-234D-BD0B-259C249989C2}" type="pres">
      <dgm:prSet presAssocID="{95634317-0EB7-E04E-995B-2F75A6FFE4E0}" presName="arrow" presStyleLbl="bgShp" presStyleIdx="0" presStyleCnt="1"/>
      <dgm:spPr/>
    </dgm:pt>
    <dgm:pt modelId="{258F1EC9-C4C0-6043-B03D-892AF338579B}" type="pres">
      <dgm:prSet presAssocID="{95634317-0EB7-E04E-995B-2F75A6FFE4E0}" presName="linearProcess" presStyleCnt="0"/>
      <dgm:spPr/>
    </dgm:pt>
    <dgm:pt modelId="{6C0C4B7E-CB51-0947-8BD4-85C8C991B26D}" type="pres">
      <dgm:prSet presAssocID="{5BFFABCC-E464-2B4A-82FA-B82BD42A76E6}" presName="textNode" presStyleLbl="node1" presStyleIdx="0" presStyleCnt="4">
        <dgm:presLayoutVars>
          <dgm:bulletEnabled val="1"/>
        </dgm:presLayoutVars>
      </dgm:prSet>
      <dgm:spPr/>
      <dgm:t>
        <a:bodyPr/>
        <a:lstStyle/>
        <a:p>
          <a:endParaRPr lang="en-US"/>
        </a:p>
      </dgm:t>
    </dgm:pt>
    <dgm:pt modelId="{2B29A345-2FA2-AB4F-977B-09949874FB98}" type="pres">
      <dgm:prSet presAssocID="{A3C7706D-6128-E543-8975-D3375527408C}" presName="sibTrans" presStyleCnt="0"/>
      <dgm:spPr/>
    </dgm:pt>
    <dgm:pt modelId="{C511816C-8BE2-2444-A0F4-28C4A09C69A2}" type="pres">
      <dgm:prSet presAssocID="{89ABEC6F-B1DA-2E49-90D2-A1019D0D915A}" presName="textNode" presStyleLbl="node1" presStyleIdx="1" presStyleCnt="4">
        <dgm:presLayoutVars>
          <dgm:bulletEnabled val="1"/>
        </dgm:presLayoutVars>
      </dgm:prSet>
      <dgm:spPr/>
      <dgm:t>
        <a:bodyPr/>
        <a:lstStyle/>
        <a:p>
          <a:endParaRPr lang="en-US"/>
        </a:p>
      </dgm:t>
    </dgm:pt>
    <dgm:pt modelId="{48063603-8980-DB4A-9DAB-4039FF511B31}" type="pres">
      <dgm:prSet presAssocID="{2F270ABD-1F18-BD4D-88B1-FE4DEFFD07DE}" presName="sibTrans" presStyleCnt="0"/>
      <dgm:spPr/>
    </dgm:pt>
    <dgm:pt modelId="{20E49FC2-E1CC-354A-97B0-190B56229170}" type="pres">
      <dgm:prSet presAssocID="{38C206DB-60D6-1849-BDA2-D7380ADE649A}" presName="textNode" presStyleLbl="node1" presStyleIdx="2" presStyleCnt="4">
        <dgm:presLayoutVars>
          <dgm:bulletEnabled val="1"/>
        </dgm:presLayoutVars>
      </dgm:prSet>
      <dgm:spPr/>
      <dgm:t>
        <a:bodyPr/>
        <a:lstStyle/>
        <a:p>
          <a:endParaRPr lang="en-US"/>
        </a:p>
      </dgm:t>
    </dgm:pt>
    <dgm:pt modelId="{589F21A8-C3F7-D64E-BAA6-F852130DA3D3}" type="pres">
      <dgm:prSet presAssocID="{61BF9B35-C6B2-464F-9D12-014B257090CC}" presName="sibTrans" presStyleCnt="0"/>
      <dgm:spPr/>
    </dgm:pt>
    <dgm:pt modelId="{2E1157CA-51C2-0E45-94EB-B2EB8B009A89}" type="pres">
      <dgm:prSet presAssocID="{245CD7AA-117B-B14C-A600-766B5B303883}" presName="textNode" presStyleLbl="node1" presStyleIdx="3" presStyleCnt="4">
        <dgm:presLayoutVars>
          <dgm:bulletEnabled val="1"/>
        </dgm:presLayoutVars>
      </dgm:prSet>
      <dgm:spPr/>
      <dgm:t>
        <a:bodyPr/>
        <a:lstStyle/>
        <a:p>
          <a:endParaRPr lang="en-US"/>
        </a:p>
      </dgm:t>
    </dgm:pt>
  </dgm:ptLst>
  <dgm:cxnLst>
    <dgm:cxn modelId="{75EC3C41-35B8-A74F-9809-9C226B7A43A5}" type="presOf" srcId="{89ABEC6F-B1DA-2E49-90D2-A1019D0D915A}" destId="{C511816C-8BE2-2444-A0F4-28C4A09C69A2}" srcOrd="0" destOrd="0" presId="urn:microsoft.com/office/officeart/2005/8/layout/hProcess9"/>
    <dgm:cxn modelId="{B40A5605-91C8-0046-98FA-6D85ED0FB046}" type="presOf" srcId="{5BFFABCC-E464-2B4A-82FA-B82BD42A76E6}" destId="{6C0C4B7E-CB51-0947-8BD4-85C8C991B26D}" srcOrd="0" destOrd="0" presId="urn:microsoft.com/office/officeart/2005/8/layout/hProcess9"/>
    <dgm:cxn modelId="{0718B451-E4ED-4F4E-ADEC-3101D1761193}" srcId="{95634317-0EB7-E04E-995B-2F75A6FFE4E0}" destId="{5BFFABCC-E464-2B4A-82FA-B82BD42A76E6}" srcOrd="0" destOrd="0" parTransId="{4D1F3BC7-77BF-584C-BD16-9E229262DD80}" sibTransId="{A3C7706D-6128-E543-8975-D3375527408C}"/>
    <dgm:cxn modelId="{7601DE9E-51E0-7E42-99DC-22744C2E10DC}" srcId="{95634317-0EB7-E04E-995B-2F75A6FFE4E0}" destId="{89ABEC6F-B1DA-2E49-90D2-A1019D0D915A}" srcOrd="1" destOrd="0" parTransId="{ABB3F26C-130B-BB4B-A3DE-C0005834D605}" sibTransId="{2F270ABD-1F18-BD4D-88B1-FE4DEFFD07DE}"/>
    <dgm:cxn modelId="{4CE3088C-FF98-6B46-A978-59A1C5670BBA}" srcId="{95634317-0EB7-E04E-995B-2F75A6FFE4E0}" destId="{38C206DB-60D6-1849-BDA2-D7380ADE649A}" srcOrd="2" destOrd="0" parTransId="{4DF55A55-D448-D04F-B1AA-33144BF275E3}" sibTransId="{61BF9B35-C6B2-464F-9D12-014B257090CC}"/>
    <dgm:cxn modelId="{0420CAB2-251B-B24A-98C6-CEEA292E8911}" type="presOf" srcId="{245CD7AA-117B-B14C-A600-766B5B303883}" destId="{2E1157CA-51C2-0E45-94EB-B2EB8B009A89}" srcOrd="0" destOrd="0" presId="urn:microsoft.com/office/officeart/2005/8/layout/hProcess9"/>
    <dgm:cxn modelId="{93795071-E81F-7C45-A018-18BD5CC9A27E}" srcId="{95634317-0EB7-E04E-995B-2F75A6FFE4E0}" destId="{245CD7AA-117B-B14C-A600-766B5B303883}" srcOrd="3" destOrd="0" parTransId="{BC066FB8-241E-F24D-95C4-B2CC3505742C}" sibTransId="{C54836FC-3847-5E43-8390-720CA34CF9B1}"/>
    <dgm:cxn modelId="{D76D8F5D-A1E9-B04D-B0B0-6EC981B406F1}" type="presOf" srcId="{95634317-0EB7-E04E-995B-2F75A6FFE4E0}" destId="{396BABFD-76C3-C646-A443-F4455894CFCC}" srcOrd="0" destOrd="0" presId="urn:microsoft.com/office/officeart/2005/8/layout/hProcess9"/>
    <dgm:cxn modelId="{4C97D3E0-8D5C-5E4E-A786-BBFCF39AD7E8}" type="presOf" srcId="{38C206DB-60D6-1849-BDA2-D7380ADE649A}" destId="{20E49FC2-E1CC-354A-97B0-190B56229170}" srcOrd="0" destOrd="0" presId="urn:microsoft.com/office/officeart/2005/8/layout/hProcess9"/>
    <dgm:cxn modelId="{808C2265-3C20-3949-BC65-0A70BEF60C2E}" type="presParOf" srcId="{396BABFD-76C3-C646-A443-F4455894CFCC}" destId="{E5C5236B-1781-234D-BD0B-259C249989C2}" srcOrd="0" destOrd="0" presId="urn:microsoft.com/office/officeart/2005/8/layout/hProcess9"/>
    <dgm:cxn modelId="{205375B3-081A-AA46-88AB-606BDCD2F416}" type="presParOf" srcId="{396BABFD-76C3-C646-A443-F4455894CFCC}" destId="{258F1EC9-C4C0-6043-B03D-892AF338579B}" srcOrd="1" destOrd="0" presId="urn:microsoft.com/office/officeart/2005/8/layout/hProcess9"/>
    <dgm:cxn modelId="{8E8BF2F1-DF67-DF40-99C2-D7833E4DF4E4}" type="presParOf" srcId="{258F1EC9-C4C0-6043-B03D-892AF338579B}" destId="{6C0C4B7E-CB51-0947-8BD4-85C8C991B26D}" srcOrd="0" destOrd="0" presId="urn:microsoft.com/office/officeart/2005/8/layout/hProcess9"/>
    <dgm:cxn modelId="{A4842FB9-ABDC-6F43-89BE-922812E1FCCB}" type="presParOf" srcId="{258F1EC9-C4C0-6043-B03D-892AF338579B}" destId="{2B29A345-2FA2-AB4F-977B-09949874FB98}" srcOrd="1" destOrd="0" presId="urn:microsoft.com/office/officeart/2005/8/layout/hProcess9"/>
    <dgm:cxn modelId="{C81D7E38-321E-1C40-A143-AF337F9F1402}" type="presParOf" srcId="{258F1EC9-C4C0-6043-B03D-892AF338579B}" destId="{C511816C-8BE2-2444-A0F4-28C4A09C69A2}" srcOrd="2" destOrd="0" presId="urn:microsoft.com/office/officeart/2005/8/layout/hProcess9"/>
    <dgm:cxn modelId="{FA97AD14-4E6D-124D-BD26-D8CCF6AA7D85}" type="presParOf" srcId="{258F1EC9-C4C0-6043-B03D-892AF338579B}" destId="{48063603-8980-DB4A-9DAB-4039FF511B31}" srcOrd="3" destOrd="0" presId="urn:microsoft.com/office/officeart/2005/8/layout/hProcess9"/>
    <dgm:cxn modelId="{79AA4B0E-0D6E-1D42-A4F8-A3009C280E76}" type="presParOf" srcId="{258F1EC9-C4C0-6043-B03D-892AF338579B}" destId="{20E49FC2-E1CC-354A-97B0-190B56229170}" srcOrd="4" destOrd="0" presId="urn:microsoft.com/office/officeart/2005/8/layout/hProcess9"/>
    <dgm:cxn modelId="{5980A8C3-30EF-2347-BFD8-8ECA7D39EAEF}" type="presParOf" srcId="{258F1EC9-C4C0-6043-B03D-892AF338579B}" destId="{589F21A8-C3F7-D64E-BAA6-F852130DA3D3}" srcOrd="5" destOrd="0" presId="urn:microsoft.com/office/officeart/2005/8/layout/hProcess9"/>
    <dgm:cxn modelId="{D15AD7EA-1BCB-7647-82D1-AB41DB199042}" type="presParOf" srcId="{258F1EC9-C4C0-6043-B03D-892AF338579B}" destId="{2E1157CA-51C2-0E45-94EB-B2EB8B009A89}" srcOrd="6"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5634317-0EB7-E04E-995B-2F75A6FFE4E0}" type="doc">
      <dgm:prSet loTypeId="urn:microsoft.com/office/officeart/2005/8/layout/hProcess9" loCatId="" qsTypeId="urn:microsoft.com/office/officeart/2005/8/quickstyle/simple4" qsCatId="simple" csTypeId="urn:microsoft.com/office/officeart/2005/8/colors/accent2_2" csCatId="accent2" phldr="1"/>
      <dgm:spPr/>
    </dgm:pt>
    <dgm:pt modelId="{5BFFABCC-E464-2B4A-82FA-B82BD42A76E6}">
      <dgm:prSet phldrT="[Text]"/>
      <dgm:spPr/>
      <dgm:t>
        <a:bodyPr/>
        <a:lstStyle/>
        <a:p>
          <a:r>
            <a:rPr lang="en-US" dirty="0" smtClean="0"/>
            <a:t>Acquisition</a:t>
          </a:r>
          <a:endParaRPr lang="en-US" dirty="0"/>
        </a:p>
      </dgm:t>
    </dgm:pt>
    <dgm:pt modelId="{4D1F3BC7-77BF-584C-BD16-9E229262DD80}" type="parTrans" cxnId="{0718B451-E4ED-4F4E-ADEC-3101D1761193}">
      <dgm:prSet/>
      <dgm:spPr/>
      <dgm:t>
        <a:bodyPr/>
        <a:lstStyle/>
        <a:p>
          <a:endParaRPr lang="en-US"/>
        </a:p>
      </dgm:t>
    </dgm:pt>
    <dgm:pt modelId="{A3C7706D-6128-E543-8975-D3375527408C}" type="sibTrans" cxnId="{0718B451-E4ED-4F4E-ADEC-3101D1761193}">
      <dgm:prSet/>
      <dgm:spPr/>
      <dgm:t>
        <a:bodyPr/>
        <a:lstStyle/>
        <a:p>
          <a:endParaRPr lang="en-US"/>
        </a:p>
      </dgm:t>
    </dgm:pt>
    <dgm:pt modelId="{89ABEC6F-B1DA-2E49-90D2-A1019D0D915A}">
      <dgm:prSet phldrT="[Text]"/>
      <dgm:spPr/>
      <dgm:t>
        <a:bodyPr/>
        <a:lstStyle/>
        <a:p>
          <a:r>
            <a:rPr lang="en-US" dirty="0" smtClean="0"/>
            <a:t>Fluency</a:t>
          </a:r>
          <a:endParaRPr lang="en-US" dirty="0"/>
        </a:p>
      </dgm:t>
    </dgm:pt>
    <dgm:pt modelId="{ABB3F26C-130B-BB4B-A3DE-C0005834D605}" type="parTrans" cxnId="{7601DE9E-51E0-7E42-99DC-22744C2E10DC}">
      <dgm:prSet/>
      <dgm:spPr/>
      <dgm:t>
        <a:bodyPr/>
        <a:lstStyle/>
        <a:p>
          <a:endParaRPr lang="en-US"/>
        </a:p>
      </dgm:t>
    </dgm:pt>
    <dgm:pt modelId="{2F270ABD-1F18-BD4D-88B1-FE4DEFFD07DE}" type="sibTrans" cxnId="{7601DE9E-51E0-7E42-99DC-22744C2E10DC}">
      <dgm:prSet/>
      <dgm:spPr/>
      <dgm:t>
        <a:bodyPr/>
        <a:lstStyle/>
        <a:p>
          <a:endParaRPr lang="en-US"/>
        </a:p>
      </dgm:t>
    </dgm:pt>
    <dgm:pt modelId="{38C206DB-60D6-1849-BDA2-D7380ADE649A}">
      <dgm:prSet phldrT="[Text]"/>
      <dgm:spPr/>
      <dgm:t>
        <a:bodyPr/>
        <a:lstStyle/>
        <a:p>
          <a:r>
            <a:rPr lang="en-US" dirty="0" smtClean="0"/>
            <a:t>Maintenance</a:t>
          </a:r>
          <a:endParaRPr lang="en-US" dirty="0"/>
        </a:p>
      </dgm:t>
    </dgm:pt>
    <dgm:pt modelId="{4DF55A55-D448-D04F-B1AA-33144BF275E3}" type="parTrans" cxnId="{4CE3088C-FF98-6B46-A978-59A1C5670BBA}">
      <dgm:prSet/>
      <dgm:spPr/>
      <dgm:t>
        <a:bodyPr/>
        <a:lstStyle/>
        <a:p>
          <a:endParaRPr lang="en-US"/>
        </a:p>
      </dgm:t>
    </dgm:pt>
    <dgm:pt modelId="{61BF9B35-C6B2-464F-9D12-014B257090CC}" type="sibTrans" cxnId="{4CE3088C-FF98-6B46-A978-59A1C5670BBA}">
      <dgm:prSet/>
      <dgm:spPr/>
      <dgm:t>
        <a:bodyPr/>
        <a:lstStyle/>
        <a:p>
          <a:endParaRPr lang="en-US"/>
        </a:p>
      </dgm:t>
    </dgm:pt>
    <dgm:pt modelId="{245CD7AA-117B-B14C-A600-766B5B303883}">
      <dgm:prSet phldrT="[Text]"/>
      <dgm:spPr/>
      <dgm:t>
        <a:bodyPr/>
        <a:lstStyle/>
        <a:p>
          <a:r>
            <a:rPr lang="en-US" dirty="0" smtClean="0"/>
            <a:t>Generalization</a:t>
          </a:r>
          <a:endParaRPr lang="en-US" dirty="0"/>
        </a:p>
      </dgm:t>
    </dgm:pt>
    <dgm:pt modelId="{BC066FB8-241E-F24D-95C4-B2CC3505742C}" type="parTrans" cxnId="{93795071-E81F-7C45-A018-18BD5CC9A27E}">
      <dgm:prSet/>
      <dgm:spPr/>
      <dgm:t>
        <a:bodyPr/>
        <a:lstStyle/>
        <a:p>
          <a:endParaRPr lang="en-US"/>
        </a:p>
      </dgm:t>
    </dgm:pt>
    <dgm:pt modelId="{C54836FC-3847-5E43-8390-720CA34CF9B1}" type="sibTrans" cxnId="{93795071-E81F-7C45-A018-18BD5CC9A27E}">
      <dgm:prSet/>
      <dgm:spPr/>
      <dgm:t>
        <a:bodyPr/>
        <a:lstStyle/>
        <a:p>
          <a:endParaRPr lang="en-US"/>
        </a:p>
      </dgm:t>
    </dgm:pt>
    <dgm:pt modelId="{396BABFD-76C3-C646-A443-F4455894CFCC}" type="pres">
      <dgm:prSet presAssocID="{95634317-0EB7-E04E-995B-2F75A6FFE4E0}" presName="CompostProcess" presStyleCnt="0">
        <dgm:presLayoutVars>
          <dgm:dir/>
          <dgm:resizeHandles val="exact"/>
        </dgm:presLayoutVars>
      </dgm:prSet>
      <dgm:spPr/>
    </dgm:pt>
    <dgm:pt modelId="{E5C5236B-1781-234D-BD0B-259C249989C2}" type="pres">
      <dgm:prSet presAssocID="{95634317-0EB7-E04E-995B-2F75A6FFE4E0}" presName="arrow" presStyleLbl="bgShp" presStyleIdx="0" presStyleCnt="1"/>
      <dgm:spPr/>
    </dgm:pt>
    <dgm:pt modelId="{258F1EC9-C4C0-6043-B03D-892AF338579B}" type="pres">
      <dgm:prSet presAssocID="{95634317-0EB7-E04E-995B-2F75A6FFE4E0}" presName="linearProcess" presStyleCnt="0"/>
      <dgm:spPr/>
    </dgm:pt>
    <dgm:pt modelId="{6C0C4B7E-CB51-0947-8BD4-85C8C991B26D}" type="pres">
      <dgm:prSet presAssocID="{5BFFABCC-E464-2B4A-82FA-B82BD42A76E6}" presName="textNode" presStyleLbl="node1" presStyleIdx="0" presStyleCnt="4">
        <dgm:presLayoutVars>
          <dgm:bulletEnabled val="1"/>
        </dgm:presLayoutVars>
      </dgm:prSet>
      <dgm:spPr/>
      <dgm:t>
        <a:bodyPr/>
        <a:lstStyle/>
        <a:p>
          <a:endParaRPr lang="en-US"/>
        </a:p>
      </dgm:t>
    </dgm:pt>
    <dgm:pt modelId="{2B29A345-2FA2-AB4F-977B-09949874FB98}" type="pres">
      <dgm:prSet presAssocID="{A3C7706D-6128-E543-8975-D3375527408C}" presName="sibTrans" presStyleCnt="0"/>
      <dgm:spPr/>
    </dgm:pt>
    <dgm:pt modelId="{C511816C-8BE2-2444-A0F4-28C4A09C69A2}" type="pres">
      <dgm:prSet presAssocID="{89ABEC6F-B1DA-2E49-90D2-A1019D0D915A}" presName="textNode" presStyleLbl="node1" presStyleIdx="1" presStyleCnt="4">
        <dgm:presLayoutVars>
          <dgm:bulletEnabled val="1"/>
        </dgm:presLayoutVars>
      </dgm:prSet>
      <dgm:spPr/>
      <dgm:t>
        <a:bodyPr/>
        <a:lstStyle/>
        <a:p>
          <a:endParaRPr lang="en-US"/>
        </a:p>
      </dgm:t>
    </dgm:pt>
    <dgm:pt modelId="{48063603-8980-DB4A-9DAB-4039FF511B31}" type="pres">
      <dgm:prSet presAssocID="{2F270ABD-1F18-BD4D-88B1-FE4DEFFD07DE}" presName="sibTrans" presStyleCnt="0"/>
      <dgm:spPr/>
    </dgm:pt>
    <dgm:pt modelId="{20E49FC2-E1CC-354A-97B0-190B56229170}" type="pres">
      <dgm:prSet presAssocID="{38C206DB-60D6-1849-BDA2-D7380ADE649A}" presName="textNode" presStyleLbl="node1" presStyleIdx="2" presStyleCnt="4">
        <dgm:presLayoutVars>
          <dgm:bulletEnabled val="1"/>
        </dgm:presLayoutVars>
      </dgm:prSet>
      <dgm:spPr/>
      <dgm:t>
        <a:bodyPr/>
        <a:lstStyle/>
        <a:p>
          <a:endParaRPr lang="en-US"/>
        </a:p>
      </dgm:t>
    </dgm:pt>
    <dgm:pt modelId="{589F21A8-C3F7-D64E-BAA6-F852130DA3D3}" type="pres">
      <dgm:prSet presAssocID="{61BF9B35-C6B2-464F-9D12-014B257090CC}" presName="sibTrans" presStyleCnt="0"/>
      <dgm:spPr/>
    </dgm:pt>
    <dgm:pt modelId="{2E1157CA-51C2-0E45-94EB-B2EB8B009A89}" type="pres">
      <dgm:prSet presAssocID="{245CD7AA-117B-B14C-A600-766B5B303883}" presName="textNode" presStyleLbl="node1" presStyleIdx="3" presStyleCnt="4">
        <dgm:presLayoutVars>
          <dgm:bulletEnabled val="1"/>
        </dgm:presLayoutVars>
      </dgm:prSet>
      <dgm:spPr/>
      <dgm:t>
        <a:bodyPr/>
        <a:lstStyle/>
        <a:p>
          <a:endParaRPr lang="en-US"/>
        </a:p>
      </dgm:t>
    </dgm:pt>
  </dgm:ptLst>
  <dgm:cxnLst>
    <dgm:cxn modelId="{0DBF3666-4AC7-7544-BDF9-35102531DE3C}" type="presOf" srcId="{95634317-0EB7-E04E-995B-2F75A6FFE4E0}" destId="{396BABFD-76C3-C646-A443-F4455894CFCC}" srcOrd="0" destOrd="0" presId="urn:microsoft.com/office/officeart/2005/8/layout/hProcess9"/>
    <dgm:cxn modelId="{2487ED10-7B11-4C47-A8CE-4369538C34AD}" type="presOf" srcId="{245CD7AA-117B-B14C-A600-766B5B303883}" destId="{2E1157CA-51C2-0E45-94EB-B2EB8B009A89}" srcOrd="0" destOrd="0" presId="urn:microsoft.com/office/officeart/2005/8/layout/hProcess9"/>
    <dgm:cxn modelId="{0718B451-E4ED-4F4E-ADEC-3101D1761193}" srcId="{95634317-0EB7-E04E-995B-2F75A6FFE4E0}" destId="{5BFFABCC-E464-2B4A-82FA-B82BD42A76E6}" srcOrd="0" destOrd="0" parTransId="{4D1F3BC7-77BF-584C-BD16-9E229262DD80}" sibTransId="{A3C7706D-6128-E543-8975-D3375527408C}"/>
    <dgm:cxn modelId="{8225CC49-9266-7E4E-849B-68776BEB43E3}" type="presOf" srcId="{89ABEC6F-B1DA-2E49-90D2-A1019D0D915A}" destId="{C511816C-8BE2-2444-A0F4-28C4A09C69A2}" srcOrd="0" destOrd="0" presId="urn:microsoft.com/office/officeart/2005/8/layout/hProcess9"/>
    <dgm:cxn modelId="{7601DE9E-51E0-7E42-99DC-22744C2E10DC}" srcId="{95634317-0EB7-E04E-995B-2F75A6FFE4E0}" destId="{89ABEC6F-B1DA-2E49-90D2-A1019D0D915A}" srcOrd="1" destOrd="0" parTransId="{ABB3F26C-130B-BB4B-A3DE-C0005834D605}" sibTransId="{2F270ABD-1F18-BD4D-88B1-FE4DEFFD07DE}"/>
    <dgm:cxn modelId="{D9F2FE0E-7DC0-4644-888B-67C9A104AAE4}" type="presOf" srcId="{38C206DB-60D6-1849-BDA2-D7380ADE649A}" destId="{20E49FC2-E1CC-354A-97B0-190B56229170}" srcOrd="0" destOrd="0" presId="urn:microsoft.com/office/officeart/2005/8/layout/hProcess9"/>
    <dgm:cxn modelId="{E0103B1D-084A-7C47-AFF7-395850AF81AE}" type="presOf" srcId="{5BFFABCC-E464-2B4A-82FA-B82BD42A76E6}" destId="{6C0C4B7E-CB51-0947-8BD4-85C8C991B26D}" srcOrd="0" destOrd="0" presId="urn:microsoft.com/office/officeart/2005/8/layout/hProcess9"/>
    <dgm:cxn modelId="{93795071-E81F-7C45-A018-18BD5CC9A27E}" srcId="{95634317-0EB7-E04E-995B-2F75A6FFE4E0}" destId="{245CD7AA-117B-B14C-A600-766B5B303883}" srcOrd="3" destOrd="0" parTransId="{BC066FB8-241E-F24D-95C4-B2CC3505742C}" sibTransId="{C54836FC-3847-5E43-8390-720CA34CF9B1}"/>
    <dgm:cxn modelId="{4CE3088C-FF98-6B46-A978-59A1C5670BBA}" srcId="{95634317-0EB7-E04E-995B-2F75A6FFE4E0}" destId="{38C206DB-60D6-1849-BDA2-D7380ADE649A}" srcOrd="2" destOrd="0" parTransId="{4DF55A55-D448-D04F-B1AA-33144BF275E3}" sibTransId="{61BF9B35-C6B2-464F-9D12-014B257090CC}"/>
    <dgm:cxn modelId="{452BE192-7D77-6747-B9C3-0D5DCAC495C2}" type="presParOf" srcId="{396BABFD-76C3-C646-A443-F4455894CFCC}" destId="{E5C5236B-1781-234D-BD0B-259C249989C2}" srcOrd="0" destOrd="0" presId="urn:microsoft.com/office/officeart/2005/8/layout/hProcess9"/>
    <dgm:cxn modelId="{EACE9929-03E3-9347-B090-FC7690ED2EA4}" type="presParOf" srcId="{396BABFD-76C3-C646-A443-F4455894CFCC}" destId="{258F1EC9-C4C0-6043-B03D-892AF338579B}" srcOrd="1" destOrd="0" presId="urn:microsoft.com/office/officeart/2005/8/layout/hProcess9"/>
    <dgm:cxn modelId="{0E29B07D-D311-CD4E-B72E-9042F1710470}" type="presParOf" srcId="{258F1EC9-C4C0-6043-B03D-892AF338579B}" destId="{6C0C4B7E-CB51-0947-8BD4-85C8C991B26D}" srcOrd="0" destOrd="0" presId="urn:microsoft.com/office/officeart/2005/8/layout/hProcess9"/>
    <dgm:cxn modelId="{F2BA000F-3ABA-8441-965F-C6F4B02CAEE9}" type="presParOf" srcId="{258F1EC9-C4C0-6043-B03D-892AF338579B}" destId="{2B29A345-2FA2-AB4F-977B-09949874FB98}" srcOrd="1" destOrd="0" presId="urn:microsoft.com/office/officeart/2005/8/layout/hProcess9"/>
    <dgm:cxn modelId="{10C50D73-ABD2-E24E-BF03-10FC4F42A7C4}" type="presParOf" srcId="{258F1EC9-C4C0-6043-B03D-892AF338579B}" destId="{C511816C-8BE2-2444-A0F4-28C4A09C69A2}" srcOrd="2" destOrd="0" presId="urn:microsoft.com/office/officeart/2005/8/layout/hProcess9"/>
    <dgm:cxn modelId="{6053B186-1C26-3145-83DB-91E6E4E5CCB6}" type="presParOf" srcId="{258F1EC9-C4C0-6043-B03D-892AF338579B}" destId="{48063603-8980-DB4A-9DAB-4039FF511B31}" srcOrd="3" destOrd="0" presId="urn:microsoft.com/office/officeart/2005/8/layout/hProcess9"/>
    <dgm:cxn modelId="{C6AB483A-2424-BB4B-9F5C-7401E787C5AB}" type="presParOf" srcId="{258F1EC9-C4C0-6043-B03D-892AF338579B}" destId="{20E49FC2-E1CC-354A-97B0-190B56229170}" srcOrd="4" destOrd="0" presId="urn:microsoft.com/office/officeart/2005/8/layout/hProcess9"/>
    <dgm:cxn modelId="{12F9C447-52D8-C942-942F-CBEF72D12BEE}" type="presParOf" srcId="{258F1EC9-C4C0-6043-B03D-892AF338579B}" destId="{589F21A8-C3F7-D64E-BAA6-F852130DA3D3}" srcOrd="5" destOrd="0" presId="urn:microsoft.com/office/officeart/2005/8/layout/hProcess9"/>
    <dgm:cxn modelId="{13732C9A-3E67-754A-9E15-808DDE8F1BC6}" type="presParOf" srcId="{258F1EC9-C4C0-6043-B03D-892AF338579B}" destId="{2E1157CA-51C2-0E45-94EB-B2EB8B009A89}" srcOrd="6"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5634317-0EB7-E04E-995B-2F75A6FFE4E0}" type="doc">
      <dgm:prSet loTypeId="urn:microsoft.com/office/officeart/2005/8/layout/hProcess9" loCatId="" qsTypeId="urn:microsoft.com/office/officeart/2005/8/quickstyle/simple4" qsCatId="simple" csTypeId="urn:microsoft.com/office/officeart/2005/8/colors/accent2_2" csCatId="accent2" phldr="1"/>
      <dgm:spPr/>
    </dgm:pt>
    <dgm:pt modelId="{5BFFABCC-E464-2B4A-82FA-B82BD42A76E6}">
      <dgm:prSet phldrT="[Text]"/>
      <dgm:spPr>
        <a:noFill/>
      </dgm:spPr>
      <dgm:t>
        <a:bodyPr/>
        <a:lstStyle/>
        <a:p>
          <a:r>
            <a:rPr lang="en-US" dirty="0" smtClean="0"/>
            <a:t> </a:t>
          </a:r>
          <a:endParaRPr lang="en-US" dirty="0"/>
        </a:p>
      </dgm:t>
    </dgm:pt>
    <dgm:pt modelId="{4D1F3BC7-77BF-584C-BD16-9E229262DD80}" type="parTrans" cxnId="{0718B451-E4ED-4F4E-ADEC-3101D1761193}">
      <dgm:prSet/>
      <dgm:spPr/>
      <dgm:t>
        <a:bodyPr/>
        <a:lstStyle/>
        <a:p>
          <a:endParaRPr lang="en-US"/>
        </a:p>
      </dgm:t>
    </dgm:pt>
    <dgm:pt modelId="{A3C7706D-6128-E543-8975-D3375527408C}" type="sibTrans" cxnId="{0718B451-E4ED-4F4E-ADEC-3101D1761193}">
      <dgm:prSet/>
      <dgm:spPr/>
      <dgm:t>
        <a:bodyPr/>
        <a:lstStyle/>
        <a:p>
          <a:endParaRPr lang="en-US"/>
        </a:p>
      </dgm:t>
    </dgm:pt>
    <dgm:pt modelId="{89ABEC6F-B1DA-2E49-90D2-A1019D0D915A}">
      <dgm:prSet phldrT="[Text]"/>
      <dgm:spPr>
        <a:noFill/>
      </dgm:spPr>
      <dgm:t>
        <a:bodyPr/>
        <a:lstStyle/>
        <a:p>
          <a:r>
            <a:rPr lang="en-US" dirty="0" smtClean="0"/>
            <a:t> </a:t>
          </a:r>
          <a:endParaRPr lang="en-US" dirty="0"/>
        </a:p>
      </dgm:t>
    </dgm:pt>
    <dgm:pt modelId="{ABB3F26C-130B-BB4B-A3DE-C0005834D605}" type="parTrans" cxnId="{7601DE9E-51E0-7E42-99DC-22744C2E10DC}">
      <dgm:prSet/>
      <dgm:spPr/>
      <dgm:t>
        <a:bodyPr/>
        <a:lstStyle/>
        <a:p>
          <a:endParaRPr lang="en-US"/>
        </a:p>
      </dgm:t>
    </dgm:pt>
    <dgm:pt modelId="{2F270ABD-1F18-BD4D-88B1-FE4DEFFD07DE}" type="sibTrans" cxnId="{7601DE9E-51E0-7E42-99DC-22744C2E10DC}">
      <dgm:prSet/>
      <dgm:spPr/>
      <dgm:t>
        <a:bodyPr/>
        <a:lstStyle/>
        <a:p>
          <a:endParaRPr lang="en-US"/>
        </a:p>
      </dgm:t>
    </dgm:pt>
    <dgm:pt modelId="{38C206DB-60D6-1849-BDA2-D7380ADE649A}">
      <dgm:prSet phldrT="[Text]"/>
      <dgm:spPr>
        <a:noFill/>
      </dgm:spPr>
      <dgm:t>
        <a:bodyPr/>
        <a:lstStyle/>
        <a:p>
          <a:r>
            <a:rPr lang="en-US" dirty="0" smtClean="0"/>
            <a:t> </a:t>
          </a:r>
          <a:endParaRPr lang="en-US" dirty="0"/>
        </a:p>
      </dgm:t>
    </dgm:pt>
    <dgm:pt modelId="{4DF55A55-D448-D04F-B1AA-33144BF275E3}" type="parTrans" cxnId="{4CE3088C-FF98-6B46-A978-59A1C5670BBA}">
      <dgm:prSet/>
      <dgm:spPr/>
      <dgm:t>
        <a:bodyPr/>
        <a:lstStyle/>
        <a:p>
          <a:endParaRPr lang="en-US"/>
        </a:p>
      </dgm:t>
    </dgm:pt>
    <dgm:pt modelId="{61BF9B35-C6B2-464F-9D12-014B257090CC}" type="sibTrans" cxnId="{4CE3088C-FF98-6B46-A978-59A1C5670BBA}">
      <dgm:prSet/>
      <dgm:spPr/>
      <dgm:t>
        <a:bodyPr/>
        <a:lstStyle/>
        <a:p>
          <a:endParaRPr lang="en-US"/>
        </a:p>
      </dgm:t>
    </dgm:pt>
    <dgm:pt modelId="{245CD7AA-117B-B14C-A600-766B5B303883}">
      <dgm:prSet phldrT="[Text]"/>
      <dgm:spPr/>
      <dgm:t>
        <a:bodyPr/>
        <a:lstStyle/>
        <a:p>
          <a:r>
            <a:rPr lang="en-US" dirty="0" smtClean="0"/>
            <a:t>Generalization</a:t>
          </a:r>
          <a:endParaRPr lang="en-US" dirty="0"/>
        </a:p>
      </dgm:t>
    </dgm:pt>
    <dgm:pt modelId="{BC066FB8-241E-F24D-95C4-B2CC3505742C}" type="parTrans" cxnId="{93795071-E81F-7C45-A018-18BD5CC9A27E}">
      <dgm:prSet/>
      <dgm:spPr/>
      <dgm:t>
        <a:bodyPr/>
        <a:lstStyle/>
        <a:p>
          <a:endParaRPr lang="en-US"/>
        </a:p>
      </dgm:t>
    </dgm:pt>
    <dgm:pt modelId="{C54836FC-3847-5E43-8390-720CA34CF9B1}" type="sibTrans" cxnId="{93795071-E81F-7C45-A018-18BD5CC9A27E}">
      <dgm:prSet/>
      <dgm:spPr/>
      <dgm:t>
        <a:bodyPr/>
        <a:lstStyle/>
        <a:p>
          <a:endParaRPr lang="en-US"/>
        </a:p>
      </dgm:t>
    </dgm:pt>
    <dgm:pt modelId="{396BABFD-76C3-C646-A443-F4455894CFCC}" type="pres">
      <dgm:prSet presAssocID="{95634317-0EB7-E04E-995B-2F75A6FFE4E0}" presName="CompostProcess" presStyleCnt="0">
        <dgm:presLayoutVars>
          <dgm:dir/>
          <dgm:resizeHandles val="exact"/>
        </dgm:presLayoutVars>
      </dgm:prSet>
      <dgm:spPr/>
    </dgm:pt>
    <dgm:pt modelId="{E5C5236B-1781-234D-BD0B-259C249989C2}" type="pres">
      <dgm:prSet presAssocID="{95634317-0EB7-E04E-995B-2F75A6FFE4E0}" presName="arrow" presStyleLbl="bgShp" presStyleIdx="0" presStyleCnt="1"/>
      <dgm:spPr/>
    </dgm:pt>
    <dgm:pt modelId="{258F1EC9-C4C0-6043-B03D-892AF338579B}" type="pres">
      <dgm:prSet presAssocID="{95634317-0EB7-E04E-995B-2F75A6FFE4E0}" presName="linearProcess" presStyleCnt="0"/>
      <dgm:spPr/>
    </dgm:pt>
    <dgm:pt modelId="{6C0C4B7E-CB51-0947-8BD4-85C8C991B26D}" type="pres">
      <dgm:prSet presAssocID="{5BFFABCC-E464-2B4A-82FA-B82BD42A76E6}" presName="textNode" presStyleLbl="node1" presStyleIdx="0" presStyleCnt="4">
        <dgm:presLayoutVars>
          <dgm:bulletEnabled val="1"/>
        </dgm:presLayoutVars>
      </dgm:prSet>
      <dgm:spPr/>
      <dgm:t>
        <a:bodyPr/>
        <a:lstStyle/>
        <a:p>
          <a:endParaRPr lang="en-US"/>
        </a:p>
      </dgm:t>
    </dgm:pt>
    <dgm:pt modelId="{2B29A345-2FA2-AB4F-977B-09949874FB98}" type="pres">
      <dgm:prSet presAssocID="{A3C7706D-6128-E543-8975-D3375527408C}" presName="sibTrans" presStyleCnt="0"/>
      <dgm:spPr/>
    </dgm:pt>
    <dgm:pt modelId="{C511816C-8BE2-2444-A0F4-28C4A09C69A2}" type="pres">
      <dgm:prSet presAssocID="{89ABEC6F-B1DA-2E49-90D2-A1019D0D915A}" presName="textNode" presStyleLbl="node1" presStyleIdx="1" presStyleCnt="4">
        <dgm:presLayoutVars>
          <dgm:bulletEnabled val="1"/>
        </dgm:presLayoutVars>
      </dgm:prSet>
      <dgm:spPr/>
      <dgm:t>
        <a:bodyPr/>
        <a:lstStyle/>
        <a:p>
          <a:endParaRPr lang="en-US"/>
        </a:p>
      </dgm:t>
    </dgm:pt>
    <dgm:pt modelId="{48063603-8980-DB4A-9DAB-4039FF511B31}" type="pres">
      <dgm:prSet presAssocID="{2F270ABD-1F18-BD4D-88B1-FE4DEFFD07DE}" presName="sibTrans" presStyleCnt="0"/>
      <dgm:spPr/>
    </dgm:pt>
    <dgm:pt modelId="{20E49FC2-E1CC-354A-97B0-190B56229170}" type="pres">
      <dgm:prSet presAssocID="{38C206DB-60D6-1849-BDA2-D7380ADE649A}" presName="textNode" presStyleLbl="node1" presStyleIdx="2" presStyleCnt="4">
        <dgm:presLayoutVars>
          <dgm:bulletEnabled val="1"/>
        </dgm:presLayoutVars>
      </dgm:prSet>
      <dgm:spPr/>
      <dgm:t>
        <a:bodyPr/>
        <a:lstStyle/>
        <a:p>
          <a:endParaRPr lang="en-US"/>
        </a:p>
      </dgm:t>
    </dgm:pt>
    <dgm:pt modelId="{589F21A8-C3F7-D64E-BAA6-F852130DA3D3}" type="pres">
      <dgm:prSet presAssocID="{61BF9B35-C6B2-464F-9D12-014B257090CC}" presName="sibTrans" presStyleCnt="0"/>
      <dgm:spPr/>
    </dgm:pt>
    <dgm:pt modelId="{2E1157CA-51C2-0E45-94EB-B2EB8B009A89}" type="pres">
      <dgm:prSet presAssocID="{245CD7AA-117B-B14C-A600-766B5B303883}" presName="textNode" presStyleLbl="node1" presStyleIdx="3" presStyleCnt="4">
        <dgm:presLayoutVars>
          <dgm:bulletEnabled val="1"/>
        </dgm:presLayoutVars>
      </dgm:prSet>
      <dgm:spPr/>
      <dgm:t>
        <a:bodyPr/>
        <a:lstStyle/>
        <a:p>
          <a:endParaRPr lang="en-US"/>
        </a:p>
      </dgm:t>
    </dgm:pt>
  </dgm:ptLst>
  <dgm:cxnLst>
    <dgm:cxn modelId="{C35F1A24-021D-574A-9BCC-8C1347219E3D}" type="presOf" srcId="{89ABEC6F-B1DA-2E49-90D2-A1019D0D915A}" destId="{C511816C-8BE2-2444-A0F4-28C4A09C69A2}" srcOrd="0" destOrd="0" presId="urn:microsoft.com/office/officeart/2005/8/layout/hProcess9"/>
    <dgm:cxn modelId="{EF39A80F-A3C6-C64E-8B30-BE3E203BAC11}" type="presOf" srcId="{245CD7AA-117B-B14C-A600-766B5B303883}" destId="{2E1157CA-51C2-0E45-94EB-B2EB8B009A89}" srcOrd="0" destOrd="0" presId="urn:microsoft.com/office/officeart/2005/8/layout/hProcess9"/>
    <dgm:cxn modelId="{0718B451-E4ED-4F4E-ADEC-3101D1761193}" srcId="{95634317-0EB7-E04E-995B-2F75A6FFE4E0}" destId="{5BFFABCC-E464-2B4A-82FA-B82BD42A76E6}" srcOrd="0" destOrd="0" parTransId="{4D1F3BC7-77BF-584C-BD16-9E229262DD80}" sibTransId="{A3C7706D-6128-E543-8975-D3375527408C}"/>
    <dgm:cxn modelId="{7601DE9E-51E0-7E42-99DC-22744C2E10DC}" srcId="{95634317-0EB7-E04E-995B-2F75A6FFE4E0}" destId="{89ABEC6F-B1DA-2E49-90D2-A1019D0D915A}" srcOrd="1" destOrd="0" parTransId="{ABB3F26C-130B-BB4B-A3DE-C0005834D605}" sibTransId="{2F270ABD-1F18-BD4D-88B1-FE4DEFFD07DE}"/>
    <dgm:cxn modelId="{9F86DC27-6328-364B-BF89-CA2977948215}" type="presOf" srcId="{5BFFABCC-E464-2B4A-82FA-B82BD42A76E6}" destId="{6C0C4B7E-CB51-0947-8BD4-85C8C991B26D}" srcOrd="0" destOrd="0" presId="urn:microsoft.com/office/officeart/2005/8/layout/hProcess9"/>
    <dgm:cxn modelId="{2ED360D6-B3F8-6C43-AAE5-8F8CDCB471CC}" type="presOf" srcId="{95634317-0EB7-E04E-995B-2F75A6FFE4E0}" destId="{396BABFD-76C3-C646-A443-F4455894CFCC}" srcOrd="0" destOrd="0" presId="urn:microsoft.com/office/officeart/2005/8/layout/hProcess9"/>
    <dgm:cxn modelId="{62300477-DD8D-F44F-A1E0-4AA71964A830}" type="presOf" srcId="{38C206DB-60D6-1849-BDA2-D7380ADE649A}" destId="{20E49FC2-E1CC-354A-97B0-190B56229170}" srcOrd="0" destOrd="0" presId="urn:microsoft.com/office/officeart/2005/8/layout/hProcess9"/>
    <dgm:cxn modelId="{93795071-E81F-7C45-A018-18BD5CC9A27E}" srcId="{95634317-0EB7-E04E-995B-2F75A6FFE4E0}" destId="{245CD7AA-117B-B14C-A600-766B5B303883}" srcOrd="3" destOrd="0" parTransId="{BC066FB8-241E-F24D-95C4-B2CC3505742C}" sibTransId="{C54836FC-3847-5E43-8390-720CA34CF9B1}"/>
    <dgm:cxn modelId="{4CE3088C-FF98-6B46-A978-59A1C5670BBA}" srcId="{95634317-0EB7-E04E-995B-2F75A6FFE4E0}" destId="{38C206DB-60D6-1849-BDA2-D7380ADE649A}" srcOrd="2" destOrd="0" parTransId="{4DF55A55-D448-D04F-B1AA-33144BF275E3}" sibTransId="{61BF9B35-C6B2-464F-9D12-014B257090CC}"/>
    <dgm:cxn modelId="{9199C45D-068D-3244-A155-3AD41DC4145A}" type="presParOf" srcId="{396BABFD-76C3-C646-A443-F4455894CFCC}" destId="{E5C5236B-1781-234D-BD0B-259C249989C2}" srcOrd="0" destOrd="0" presId="urn:microsoft.com/office/officeart/2005/8/layout/hProcess9"/>
    <dgm:cxn modelId="{E4400964-830E-3E42-B6C2-9B8F81F925E8}" type="presParOf" srcId="{396BABFD-76C3-C646-A443-F4455894CFCC}" destId="{258F1EC9-C4C0-6043-B03D-892AF338579B}" srcOrd="1" destOrd="0" presId="urn:microsoft.com/office/officeart/2005/8/layout/hProcess9"/>
    <dgm:cxn modelId="{50AD915F-C3E6-FA46-B135-E469DC586BB0}" type="presParOf" srcId="{258F1EC9-C4C0-6043-B03D-892AF338579B}" destId="{6C0C4B7E-CB51-0947-8BD4-85C8C991B26D}" srcOrd="0" destOrd="0" presId="urn:microsoft.com/office/officeart/2005/8/layout/hProcess9"/>
    <dgm:cxn modelId="{B25C6ABD-52D1-8541-B65B-B4558322B657}" type="presParOf" srcId="{258F1EC9-C4C0-6043-B03D-892AF338579B}" destId="{2B29A345-2FA2-AB4F-977B-09949874FB98}" srcOrd="1" destOrd="0" presId="urn:microsoft.com/office/officeart/2005/8/layout/hProcess9"/>
    <dgm:cxn modelId="{60FC4CC0-7558-8D4C-9786-3C28FB0FA32B}" type="presParOf" srcId="{258F1EC9-C4C0-6043-B03D-892AF338579B}" destId="{C511816C-8BE2-2444-A0F4-28C4A09C69A2}" srcOrd="2" destOrd="0" presId="urn:microsoft.com/office/officeart/2005/8/layout/hProcess9"/>
    <dgm:cxn modelId="{547B7939-713A-0D47-BBB8-69751FE12BE8}" type="presParOf" srcId="{258F1EC9-C4C0-6043-B03D-892AF338579B}" destId="{48063603-8980-DB4A-9DAB-4039FF511B31}" srcOrd="3" destOrd="0" presId="urn:microsoft.com/office/officeart/2005/8/layout/hProcess9"/>
    <dgm:cxn modelId="{AF898A33-FC57-C24D-9348-C2737AD9B837}" type="presParOf" srcId="{258F1EC9-C4C0-6043-B03D-892AF338579B}" destId="{20E49FC2-E1CC-354A-97B0-190B56229170}" srcOrd="4" destOrd="0" presId="urn:microsoft.com/office/officeart/2005/8/layout/hProcess9"/>
    <dgm:cxn modelId="{9F257C94-6F9E-4845-A91C-B8FC87932A34}" type="presParOf" srcId="{258F1EC9-C4C0-6043-B03D-892AF338579B}" destId="{589F21A8-C3F7-D64E-BAA6-F852130DA3D3}" srcOrd="5" destOrd="0" presId="urn:microsoft.com/office/officeart/2005/8/layout/hProcess9"/>
    <dgm:cxn modelId="{1C87149B-D3C1-6447-8050-AA4DC09E3CB2}" type="presParOf" srcId="{258F1EC9-C4C0-6043-B03D-892AF338579B}" destId="{2E1157CA-51C2-0E45-94EB-B2EB8B009A89}" srcOrd="6"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5634317-0EB7-E04E-995B-2F75A6FFE4E0}" type="doc">
      <dgm:prSet loTypeId="urn:microsoft.com/office/officeart/2005/8/layout/hProcess9" loCatId="" qsTypeId="urn:microsoft.com/office/officeart/2005/8/quickstyle/simple4" qsCatId="simple" csTypeId="urn:microsoft.com/office/officeart/2005/8/colors/accent2_2" csCatId="accent2" phldr="1"/>
      <dgm:spPr/>
    </dgm:pt>
    <dgm:pt modelId="{5BFFABCC-E464-2B4A-82FA-B82BD42A76E6}">
      <dgm:prSet phldrT="[Text]"/>
      <dgm:spPr>
        <a:noFill/>
      </dgm:spPr>
      <dgm:t>
        <a:bodyPr/>
        <a:lstStyle/>
        <a:p>
          <a:r>
            <a:rPr lang="en-US" dirty="0" smtClean="0"/>
            <a:t> </a:t>
          </a:r>
          <a:endParaRPr lang="en-US" dirty="0"/>
        </a:p>
      </dgm:t>
    </dgm:pt>
    <dgm:pt modelId="{4D1F3BC7-77BF-584C-BD16-9E229262DD80}" type="parTrans" cxnId="{0718B451-E4ED-4F4E-ADEC-3101D1761193}">
      <dgm:prSet/>
      <dgm:spPr/>
      <dgm:t>
        <a:bodyPr/>
        <a:lstStyle/>
        <a:p>
          <a:endParaRPr lang="en-US"/>
        </a:p>
      </dgm:t>
    </dgm:pt>
    <dgm:pt modelId="{A3C7706D-6128-E543-8975-D3375527408C}" type="sibTrans" cxnId="{0718B451-E4ED-4F4E-ADEC-3101D1761193}">
      <dgm:prSet/>
      <dgm:spPr/>
      <dgm:t>
        <a:bodyPr/>
        <a:lstStyle/>
        <a:p>
          <a:endParaRPr lang="en-US"/>
        </a:p>
      </dgm:t>
    </dgm:pt>
    <dgm:pt modelId="{89ABEC6F-B1DA-2E49-90D2-A1019D0D915A}">
      <dgm:prSet phldrT="[Text]"/>
      <dgm:spPr>
        <a:noFill/>
      </dgm:spPr>
      <dgm:t>
        <a:bodyPr/>
        <a:lstStyle/>
        <a:p>
          <a:r>
            <a:rPr lang="en-US" dirty="0" smtClean="0"/>
            <a:t> </a:t>
          </a:r>
          <a:endParaRPr lang="en-US" dirty="0"/>
        </a:p>
      </dgm:t>
    </dgm:pt>
    <dgm:pt modelId="{ABB3F26C-130B-BB4B-A3DE-C0005834D605}" type="parTrans" cxnId="{7601DE9E-51E0-7E42-99DC-22744C2E10DC}">
      <dgm:prSet/>
      <dgm:spPr/>
      <dgm:t>
        <a:bodyPr/>
        <a:lstStyle/>
        <a:p>
          <a:endParaRPr lang="en-US"/>
        </a:p>
      </dgm:t>
    </dgm:pt>
    <dgm:pt modelId="{2F270ABD-1F18-BD4D-88B1-FE4DEFFD07DE}" type="sibTrans" cxnId="{7601DE9E-51E0-7E42-99DC-22744C2E10DC}">
      <dgm:prSet/>
      <dgm:spPr/>
      <dgm:t>
        <a:bodyPr/>
        <a:lstStyle/>
        <a:p>
          <a:endParaRPr lang="en-US"/>
        </a:p>
      </dgm:t>
    </dgm:pt>
    <dgm:pt modelId="{38C206DB-60D6-1849-BDA2-D7380ADE649A}">
      <dgm:prSet phldrT="[Text]"/>
      <dgm:spPr>
        <a:noFill/>
      </dgm:spPr>
      <dgm:t>
        <a:bodyPr/>
        <a:lstStyle/>
        <a:p>
          <a:r>
            <a:rPr lang="en-US" dirty="0" smtClean="0"/>
            <a:t> </a:t>
          </a:r>
          <a:endParaRPr lang="en-US" dirty="0"/>
        </a:p>
      </dgm:t>
    </dgm:pt>
    <dgm:pt modelId="{4DF55A55-D448-D04F-B1AA-33144BF275E3}" type="parTrans" cxnId="{4CE3088C-FF98-6B46-A978-59A1C5670BBA}">
      <dgm:prSet/>
      <dgm:spPr/>
      <dgm:t>
        <a:bodyPr/>
        <a:lstStyle/>
        <a:p>
          <a:endParaRPr lang="en-US"/>
        </a:p>
      </dgm:t>
    </dgm:pt>
    <dgm:pt modelId="{61BF9B35-C6B2-464F-9D12-014B257090CC}" type="sibTrans" cxnId="{4CE3088C-FF98-6B46-A978-59A1C5670BBA}">
      <dgm:prSet/>
      <dgm:spPr/>
      <dgm:t>
        <a:bodyPr/>
        <a:lstStyle/>
        <a:p>
          <a:endParaRPr lang="en-US"/>
        </a:p>
      </dgm:t>
    </dgm:pt>
    <dgm:pt modelId="{245CD7AA-117B-B14C-A600-766B5B303883}">
      <dgm:prSet phldrT="[Text]"/>
      <dgm:spPr/>
      <dgm:t>
        <a:bodyPr/>
        <a:lstStyle/>
        <a:p>
          <a:r>
            <a:rPr lang="en-US" dirty="0" smtClean="0"/>
            <a:t>Generalization</a:t>
          </a:r>
          <a:endParaRPr lang="en-US" dirty="0"/>
        </a:p>
      </dgm:t>
    </dgm:pt>
    <dgm:pt modelId="{BC066FB8-241E-F24D-95C4-B2CC3505742C}" type="parTrans" cxnId="{93795071-E81F-7C45-A018-18BD5CC9A27E}">
      <dgm:prSet/>
      <dgm:spPr/>
      <dgm:t>
        <a:bodyPr/>
        <a:lstStyle/>
        <a:p>
          <a:endParaRPr lang="en-US"/>
        </a:p>
      </dgm:t>
    </dgm:pt>
    <dgm:pt modelId="{C54836FC-3847-5E43-8390-720CA34CF9B1}" type="sibTrans" cxnId="{93795071-E81F-7C45-A018-18BD5CC9A27E}">
      <dgm:prSet/>
      <dgm:spPr/>
      <dgm:t>
        <a:bodyPr/>
        <a:lstStyle/>
        <a:p>
          <a:endParaRPr lang="en-US"/>
        </a:p>
      </dgm:t>
    </dgm:pt>
    <dgm:pt modelId="{396BABFD-76C3-C646-A443-F4455894CFCC}" type="pres">
      <dgm:prSet presAssocID="{95634317-0EB7-E04E-995B-2F75A6FFE4E0}" presName="CompostProcess" presStyleCnt="0">
        <dgm:presLayoutVars>
          <dgm:dir/>
          <dgm:resizeHandles val="exact"/>
        </dgm:presLayoutVars>
      </dgm:prSet>
      <dgm:spPr/>
    </dgm:pt>
    <dgm:pt modelId="{E5C5236B-1781-234D-BD0B-259C249989C2}" type="pres">
      <dgm:prSet presAssocID="{95634317-0EB7-E04E-995B-2F75A6FFE4E0}" presName="arrow" presStyleLbl="bgShp" presStyleIdx="0" presStyleCnt="1"/>
      <dgm:spPr/>
    </dgm:pt>
    <dgm:pt modelId="{258F1EC9-C4C0-6043-B03D-892AF338579B}" type="pres">
      <dgm:prSet presAssocID="{95634317-0EB7-E04E-995B-2F75A6FFE4E0}" presName="linearProcess" presStyleCnt="0"/>
      <dgm:spPr/>
    </dgm:pt>
    <dgm:pt modelId="{6C0C4B7E-CB51-0947-8BD4-85C8C991B26D}" type="pres">
      <dgm:prSet presAssocID="{5BFFABCC-E464-2B4A-82FA-B82BD42A76E6}" presName="textNode" presStyleLbl="node1" presStyleIdx="0" presStyleCnt="4">
        <dgm:presLayoutVars>
          <dgm:bulletEnabled val="1"/>
        </dgm:presLayoutVars>
      </dgm:prSet>
      <dgm:spPr/>
      <dgm:t>
        <a:bodyPr/>
        <a:lstStyle/>
        <a:p>
          <a:endParaRPr lang="en-US"/>
        </a:p>
      </dgm:t>
    </dgm:pt>
    <dgm:pt modelId="{2B29A345-2FA2-AB4F-977B-09949874FB98}" type="pres">
      <dgm:prSet presAssocID="{A3C7706D-6128-E543-8975-D3375527408C}" presName="sibTrans" presStyleCnt="0"/>
      <dgm:spPr/>
    </dgm:pt>
    <dgm:pt modelId="{C511816C-8BE2-2444-A0F4-28C4A09C69A2}" type="pres">
      <dgm:prSet presAssocID="{89ABEC6F-B1DA-2E49-90D2-A1019D0D915A}" presName="textNode" presStyleLbl="node1" presStyleIdx="1" presStyleCnt="4">
        <dgm:presLayoutVars>
          <dgm:bulletEnabled val="1"/>
        </dgm:presLayoutVars>
      </dgm:prSet>
      <dgm:spPr/>
      <dgm:t>
        <a:bodyPr/>
        <a:lstStyle/>
        <a:p>
          <a:endParaRPr lang="en-US"/>
        </a:p>
      </dgm:t>
    </dgm:pt>
    <dgm:pt modelId="{48063603-8980-DB4A-9DAB-4039FF511B31}" type="pres">
      <dgm:prSet presAssocID="{2F270ABD-1F18-BD4D-88B1-FE4DEFFD07DE}" presName="sibTrans" presStyleCnt="0"/>
      <dgm:spPr/>
    </dgm:pt>
    <dgm:pt modelId="{20E49FC2-E1CC-354A-97B0-190B56229170}" type="pres">
      <dgm:prSet presAssocID="{38C206DB-60D6-1849-BDA2-D7380ADE649A}" presName="textNode" presStyleLbl="node1" presStyleIdx="2" presStyleCnt="4">
        <dgm:presLayoutVars>
          <dgm:bulletEnabled val="1"/>
        </dgm:presLayoutVars>
      </dgm:prSet>
      <dgm:spPr/>
      <dgm:t>
        <a:bodyPr/>
        <a:lstStyle/>
        <a:p>
          <a:endParaRPr lang="en-US"/>
        </a:p>
      </dgm:t>
    </dgm:pt>
    <dgm:pt modelId="{589F21A8-C3F7-D64E-BAA6-F852130DA3D3}" type="pres">
      <dgm:prSet presAssocID="{61BF9B35-C6B2-464F-9D12-014B257090CC}" presName="sibTrans" presStyleCnt="0"/>
      <dgm:spPr/>
    </dgm:pt>
    <dgm:pt modelId="{2E1157CA-51C2-0E45-94EB-B2EB8B009A89}" type="pres">
      <dgm:prSet presAssocID="{245CD7AA-117B-B14C-A600-766B5B303883}" presName="textNode" presStyleLbl="node1" presStyleIdx="3" presStyleCnt="4">
        <dgm:presLayoutVars>
          <dgm:bulletEnabled val="1"/>
        </dgm:presLayoutVars>
      </dgm:prSet>
      <dgm:spPr/>
      <dgm:t>
        <a:bodyPr/>
        <a:lstStyle/>
        <a:p>
          <a:endParaRPr lang="en-US"/>
        </a:p>
      </dgm:t>
    </dgm:pt>
  </dgm:ptLst>
  <dgm:cxnLst>
    <dgm:cxn modelId="{0718B451-E4ED-4F4E-ADEC-3101D1761193}" srcId="{95634317-0EB7-E04E-995B-2F75A6FFE4E0}" destId="{5BFFABCC-E464-2B4A-82FA-B82BD42A76E6}" srcOrd="0" destOrd="0" parTransId="{4D1F3BC7-77BF-584C-BD16-9E229262DD80}" sibTransId="{A3C7706D-6128-E543-8975-D3375527408C}"/>
    <dgm:cxn modelId="{467E347F-9259-DA4E-8D41-1337F9698F1D}" type="presOf" srcId="{95634317-0EB7-E04E-995B-2F75A6FFE4E0}" destId="{396BABFD-76C3-C646-A443-F4455894CFCC}" srcOrd="0" destOrd="0" presId="urn:microsoft.com/office/officeart/2005/8/layout/hProcess9"/>
    <dgm:cxn modelId="{7601DE9E-51E0-7E42-99DC-22744C2E10DC}" srcId="{95634317-0EB7-E04E-995B-2F75A6FFE4E0}" destId="{89ABEC6F-B1DA-2E49-90D2-A1019D0D915A}" srcOrd="1" destOrd="0" parTransId="{ABB3F26C-130B-BB4B-A3DE-C0005834D605}" sibTransId="{2F270ABD-1F18-BD4D-88B1-FE4DEFFD07DE}"/>
    <dgm:cxn modelId="{4CE3088C-FF98-6B46-A978-59A1C5670BBA}" srcId="{95634317-0EB7-E04E-995B-2F75A6FFE4E0}" destId="{38C206DB-60D6-1849-BDA2-D7380ADE649A}" srcOrd="2" destOrd="0" parTransId="{4DF55A55-D448-D04F-B1AA-33144BF275E3}" sibTransId="{61BF9B35-C6B2-464F-9D12-014B257090CC}"/>
    <dgm:cxn modelId="{890F0F8D-78DF-7F47-AD02-12EC67037E25}" type="presOf" srcId="{38C206DB-60D6-1849-BDA2-D7380ADE649A}" destId="{20E49FC2-E1CC-354A-97B0-190B56229170}" srcOrd="0" destOrd="0" presId="urn:microsoft.com/office/officeart/2005/8/layout/hProcess9"/>
    <dgm:cxn modelId="{545E830C-EDE2-C449-AC2D-1BE28AB8DEB1}" type="presOf" srcId="{245CD7AA-117B-B14C-A600-766B5B303883}" destId="{2E1157CA-51C2-0E45-94EB-B2EB8B009A89}" srcOrd="0" destOrd="0" presId="urn:microsoft.com/office/officeart/2005/8/layout/hProcess9"/>
    <dgm:cxn modelId="{814A4385-B8F5-884F-8413-49682746A567}" type="presOf" srcId="{89ABEC6F-B1DA-2E49-90D2-A1019D0D915A}" destId="{C511816C-8BE2-2444-A0F4-28C4A09C69A2}" srcOrd="0" destOrd="0" presId="urn:microsoft.com/office/officeart/2005/8/layout/hProcess9"/>
    <dgm:cxn modelId="{93795071-E81F-7C45-A018-18BD5CC9A27E}" srcId="{95634317-0EB7-E04E-995B-2F75A6FFE4E0}" destId="{245CD7AA-117B-B14C-A600-766B5B303883}" srcOrd="3" destOrd="0" parTransId="{BC066FB8-241E-F24D-95C4-B2CC3505742C}" sibTransId="{C54836FC-3847-5E43-8390-720CA34CF9B1}"/>
    <dgm:cxn modelId="{1B1AFAE6-BAB1-5347-8A4B-726656566B70}" type="presOf" srcId="{5BFFABCC-E464-2B4A-82FA-B82BD42A76E6}" destId="{6C0C4B7E-CB51-0947-8BD4-85C8C991B26D}" srcOrd="0" destOrd="0" presId="urn:microsoft.com/office/officeart/2005/8/layout/hProcess9"/>
    <dgm:cxn modelId="{144B676C-3D7B-AE44-AA69-04430BC8DEC5}" type="presParOf" srcId="{396BABFD-76C3-C646-A443-F4455894CFCC}" destId="{E5C5236B-1781-234D-BD0B-259C249989C2}" srcOrd="0" destOrd="0" presId="urn:microsoft.com/office/officeart/2005/8/layout/hProcess9"/>
    <dgm:cxn modelId="{70DDE021-C705-9F41-9E73-B56A5A448375}" type="presParOf" srcId="{396BABFD-76C3-C646-A443-F4455894CFCC}" destId="{258F1EC9-C4C0-6043-B03D-892AF338579B}" srcOrd="1" destOrd="0" presId="urn:microsoft.com/office/officeart/2005/8/layout/hProcess9"/>
    <dgm:cxn modelId="{06CB69A6-1D2F-6D42-BE51-7A1E54923513}" type="presParOf" srcId="{258F1EC9-C4C0-6043-B03D-892AF338579B}" destId="{6C0C4B7E-CB51-0947-8BD4-85C8C991B26D}" srcOrd="0" destOrd="0" presId="urn:microsoft.com/office/officeart/2005/8/layout/hProcess9"/>
    <dgm:cxn modelId="{CA976A29-7513-2849-B6B0-A34A953191F3}" type="presParOf" srcId="{258F1EC9-C4C0-6043-B03D-892AF338579B}" destId="{2B29A345-2FA2-AB4F-977B-09949874FB98}" srcOrd="1" destOrd="0" presId="urn:microsoft.com/office/officeart/2005/8/layout/hProcess9"/>
    <dgm:cxn modelId="{0A2B9B9E-3DDF-D546-8096-74BD58259D6C}" type="presParOf" srcId="{258F1EC9-C4C0-6043-B03D-892AF338579B}" destId="{C511816C-8BE2-2444-A0F4-28C4A09C69A2}" srcOrd="2" destOrd="0" presId="urn:microsoft.com/office/officeart/2005/8/layout/hProcess9"/>
    <dgm:cxn modelId="{64B95747-2A94-4346-8822-CF7887A55682}" type="presParOf" srcId="{258F1EC9-C4C0-6043-B03D-892AF338579B}" destId="{48063603-8980-DB4A-9DAB-4039FF511B31}" srcOrd="3" destOrd="0" presId="urn:microsoft.com/office/officeart/2005/8/layout/hProcess9"/>
    <dgm:cxn modelId="{A6D87448-1B0D-304D-A5CA-AF379CB795B9}" type="presParOf" srcId="{258F1EC9-C4C0-6043-B03D-892AF338579B}" destId="{20E49FC2-E1CC-354A-97B0-190B56229170}" srcOrd="4" destOrd="0" presId="urn:microsoft.com/office/officeart/2005/8/layout/hProcess9"/>
    <dgm:cxn modelId="{FE5CA477-EF18-B94E-95C4-D1AC79028DF7}" type="presParOf" srcId="{258F1EC9-C4C0-6043-B03D-892AF338579B}" destId="{589F21A8-C3F7-D64E-BAA6-F852130DA3D3}" srcOrd="5" destOrd="0" presId="urn:microsoft.com/office/officeart/2005/8/layout/hProcess9"/>
    <dgm:cxn modelId="{6E84A741-46BD-4242-8B4D-3E7C5C6F87F6}" type="presParOf" srcId="{258F1EC9-C4C0-6043-B03D-892AF338579B}" destId="{2E1157CA-51C2-0E45-94EB-B2EB8B009A89}" srcOrd="6"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C5236B-1781-234D-BD0B-259C249989C2}">
      <dsp:nvSpPr>
        <dsp:cNvPr id="0" name=""/>
        <dsp:cNvSpPr/>
      </dsp:nvSpPr>
      <dsp:spPr>
        <a:xfrm>
          <a:off x="685799" y="0"/>
          <a:ext cx="7772400" cy="3207657"/>
        </a:xfrm>
        <a:prstGeom prst="rightArrow">
          <a:avLst/>
        </a:prstGeom>
        <a:solidFill>
          <a:schemeClr val="accent2">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6C0C4B7E-CB51-0947-8BD4-85C8C991B26D}">
      <dsp:nvSpPr>
        <dsp:cNvPr id="0" name=""/>
        <dsp:cNvSpPr/>
      </dsp:nvSpPr>
      <dsp:spPr>
        <a:xfrm>
          <a:off x="2162" y="962297"/>
          <a:ext cx="2137578" cy="1283062"/>
        </a:xfrm>
        <a:prstGeom prst="roundRect">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dirty="0" smtClean="0"/>
            <a:t>Acquisition</a:t>
          </a:r>
          <a:endParaRPr lang="en-US" sz="2300" kern="1200" dirty="0"/>
        </a:p>
      </dsp:txBody>
      <dsp:txXfrm>
        <a:off x="64796" y="1024931"/>
        <a:ext cx="2012310" cy="1157794"/>
      </dsp:txXfrm>
    </dsp:sp>
    <dsp:sp modelId="{C511816C-8BE2-2444-A0F4-28C4A09C69A2}">
      <dsp:nvSpPr>
        <dsp:cNvPr id="0" name=""/>
        <dsp:cNvSpPr/>
      </dsp:nvSpPr>
      <dsp:spPr>
        <a:xfrm>
          <a:off x="2336194" y="962297"/>
          <a:ext cx="2137578" cy="1283062"/>
        </a:xfrm>
        <a:prstGeom prst="roundRect">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dirty="0" smtClean="0"/>
            <a:t>Fluency</a:t>
          </a:r>
          <a:endParaRPr lang="en-US" sz="2300" kern="1200" dirty="0"/>
        </a:p>
      </dsp:txBody>
      <dsp:txXfrm>
        <a:off x="2398828" y="1024931"/>
        <a:ext cx="2012310" cy="1157794"/>
      </dsp:txXfrm>
    </dsp:sp>
    <dsp:sp modelId="{20E49FC2-E1CC-354A-97B0-190B56229170}">
      <dsp:nvSpPr>
        <dsp:cNvPr id="0" name=""/>
        <dsp:cNvSpPr/>
      </dsp:nvSpPr>
      <dsp:spPr>
        <a:xfrm>
          <a:off x="4670226" y="962297"/>
          <a:ext cx="2137578" cy="1283062"/>
        </a:xfrm>
        <a:prstGeom prst="roundRect">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dirty="0" smtClean="0"/>
            <a:t>Maintenance</a:t>
          </a:r>
          <a:endParaRPr lang="en-US" sz="2300" kern="1200" dirty="0"/>
        </a:p>
      </dsp:txBody>
      <dsp:txXfrm>
        <a:off x="4732860" y="1024931"/>
        <a:ext cx="2012310" cy="1157794"/>
      </dsp:txXfrm>
    </dsp:sp>
    <dsp:sp modelId="{2E1157CA-51C2-0E45-94EB-B2EB8B009A89}">
      <dsp:nvSpPr>
        <dsp:cNvPr id="0" name=""/>
        <dsp:cNvSpPr/>
      </dsp:nvSpPr>
      <dsp:spPr>
        <a:xfrm>
          <a:off x="7004258" y="962297"/>
          <a:ext cx="2137578" cy="1283062"/>
        </a:xfrm>
        <a:prstGeom prst="roundRect">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dirty="0" smtClean="0"/>
            <a:t>Generalization</a:t>
          </a:r>
          <a:endParaRPr lang="en-US" sz="2300" kern="1200" dirty="0"/>
        </a:p>
      </dsp:txBody>
      <dsp:txXfrm>
        <a:off x="7066892" y="1024931"/>
        <a:ext cx="2012310" cy="115779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C5236B-1781-234D-BD0B-259C249989C2}">
      <dsp:nvSpPr>
        <dsp:cNvPr id="0" name=""/>
        <dsp:cNvSpPr/>
      </dsp:nvSpPr>
      <dsp:spPr>
        <a:xfrm>
          <a:off x="685799" y="0"/>
          <a:ext cx="7772400" cy="3207657"/>
        </a:xfrm>
        <a:prstGeom prst="rightArrow">
          <a:avLst/>
        </a:prstGeom>
        <a:solidFill>
          <a:schemeClr val="accent2">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6C0C4B7E-CB51-0947-8BD4-85C8C991B26D}">
      <dsp:nvSpPr>
        <dsp:cNvPr id="0" name=""/>
        <dsp:cNvSpPr/>
      </dsp:nvSpPr>
      <dsp:spPr>
        <a:xfrm>
          <a:off x="2162" y="962297"/>
          <a:ext cx="2137578" cy="1283062"/>
        </a:xfrm>
        <a:prstGeom prst="roundRect">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dirty="0" smtClean="0"/>
            <a:t>Acquisition</a:t>
          </a:r>
          <a:endParaRPr lang="en-US" sz="2300" kern="1200" dirty="0"/>
        </a:p>
      </dsp:txBody>
      <dsp:txXfrm>
        <a:off x="64796" y="1024931"/>
        <a:ext cx="2012310" cy="1157794"/>
      </dsp:txXfrm>
    </dsp:sp>
    <dsp:sp modelId="{C511816C-8BE2-2444-A0F4-28C4A09C69A2}">
      <dsp:nvSpPr>
        <dsp:cNvPr id="0" name=""/>
        <dsp:cNvSpPr/>
      </dsp:nvSpPr>
      <dsp:spPr>
        <a:xfrm>
          <a:off x="2336194" y="962297"/>
          <a:ext cx="2137578" cy="1283062"/>
        </a:xfrm>
        <a:prstGeom prst="roundRect">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dirty="0" smtClean="0"/>
            <a:t>Fluency</a:t>
          </a:r>
          <a:endParaRPr lang="en-US" sz="2300" kern="1200" dirty="0"/>
        </a:p>
      </dsp:txBody>
      <dsp:txXfrm>
        <a:off x="2398828" y="1024931"/>
        <a:ext cx="2012310" cy="1157794"/>
      </dsp:txXfrm>
    </dsp:sp>
    <dsp:sp modelId="{20E49FC2-E1CC-354A-97B0-190B56229170}">
      <dsp:nvSpPr>
        <dsp:cNvPr id="0" name=""/>
        <dsp:cNvSpPr/>
      </dsp:nvSpPr>
      <dsp:spPr>
        <a:xfrm>
          <a:off x="4670226" y="962297"/>
          <a:ext cx="2137578" cy="1283062"/>
        </a:xfrm>
        <a:prstGeom prst="roundRect">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dirty="0" smtClean="0"/>
            <a:t>Maintenance</a:t>
          </a:r>
          <a:endParaRPr lang="en-US" sz="2300" kern="1200" dirty="0"/>
        </a:p>
      </dsp:txBody>
      <dsp:txXfrm>
        <a:off x="4732860" y="1024931"/>
        <a:ext cx="2012310" cy="1157794"/>
      </dsp:txXfrm>
    </dsp:sp>
    <dsp:sp modelId="{2E1157CA-51C2-0E45-94EB-B2EB8B009A89}">
      <dsp:nvSpPr>
        <dsp:cNvPr id="0" name=""/>
        <dsp:cNvSpPr/>
      </dsp:nvSpPr>
      <dsp:spPr>
        <a:xfrm>
          <a:off x="7004258" y="962297"/>
          <a:ext cx="2137578" cy="1283062"/>
        </a:xfrm>
        <a:prstGeom prst="roundRect">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dirty="0" smtClean="0"/>
            <a:t>Generalization</a:t>
          </a:r>
          <a:endParaRPr lang="en-US" sz="2300" kern="1200" dirty="0"/>
        </a:p>
      </dsp:txBody>
      <dsp:txXfrm>
        <a:off x="7066892" y="1024931"/>
        <a:ext cx="2012310" cy="115779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C5236B-1781-234D-BD0B-259C249989C2}">
      <dsp:nvSpPr>
        <dsp:cNvPr id="0" name=""/>
        <dsp:cNvSpPr/>
      </dsp:nvSpPr>
      <dsp:spPr>
        <a:xfrm>
          <a:off x="685799" y="0"/>
          <a:ext cx="7772400" cy="3207657"/>
        </a:xfrm>
        <a:prstGeom prst="rightArrow">
          <a:avLst/>
        </a:prstGeom>
        <a:solidFill>
          <a:schemeClr val="accent2">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6C0C4B7E-CB51-0947-8BD4-85C8C991B26D}">
      <dsp:nvSpPr>
        <dsp:cNvPr id="0" name=""/>
        <dsp:cNvSpPr/>
      </dsp:nvSpPr>
      <dsp:spPr>
        <a:xfrm>
          <a:off x="3209" y="962297"/>
          <a:ext cx="2136218" cy="1283062"/>
        </a:xfrm>
        <a:prstGeom prst="roundRect">
          <a:avLst/>
        </a:prstGeom>
        <a:no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dirty="0" smtClean="0"/>
            <a:t> </a:t>
          </a:r>
          <a:endParaRPr lang="en-US" sz="2300" kern="1200" dirty="0"/>
        </a:p>
      </dsp:txBody>
      <dsp:txXfrm>
        <a:off x="65843" y="1024931"/>
        <a:ext cx="2010950" cy="1157794"/>
      </dsp:txXfrm>
    </dsp:sp>
    <dsp:sp modelId="{C511816C-8BE2-2444-A0F4-28C4A09C69A2}">
      <dsp:nvSpPr>
        <dsp:cNvPr id="0" name=""/>
        <dsp:cNvSpPr/>
      </dsp:nvSpPr>
      <dsp:spPr>
        <a:xfrm>
          <a:off x="2336996" y="962297"/>
          <a:ext cx="2136218" cy="1283062"/>
        </a:xfrm>
        <a:prstGeom prst="roundRect">
          <a:avLst/>
        </a:prstGeom>
        <a:no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dirty="0" smtClean="0"/>
            <a:t> </a:t>
          </a:r>
          <a:endParaRPr lang="en-US" sz="2300" kern="1200" dirty="0"/>
        </a:p>
      </dsp:txBody>
      <dsp:txXfrm>
        <a:off x="2399630" y="1024931"/>
        <a:ext cx="2010950" cy="1157794"/>
      </dsp:txXfrm>
    </dsp:sp>
    <dsp:sp modelId="{20E49FC2-E1CC-354A-97B0-190B56229170}">
      <dsp:nvSpPr>
        <dsp:cNvPr id="0" name=""/>
        <dsp:cNvSpPr/>
      </dsp:nvSpPr>
      <dsp:spPr>
        <a:xfrm>
          <a:off x="4670784" y="962297"/>
          <a:ext cx="2136218" cy="1283062"/>
        </a:xfrm>
        <a:prstGeom prst="roundRect">
          <a:avLst/>
        </a:prstGeom>
        <a:no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dirty="0" smtClean="0"/>
            <a:t> </a:t>
          </a:r>
          <a:endParaRPr lang="en-US" sz="2300" kern="1200" dirty="0"/>
        </a:p>
      </dsp:txBody>
      <dsp:txXfrm>
        <a:off x="4733418" y="1024931"/>
        <a:ext cx="2010950" cy="1157794"/>
      </dsp:txXfrm>
    </dsp:sp>
    <dsp:sp modelId="{2E1157CA-51C2-0E45-94EB-B2EB8B009A89}">
      <dsp:nvSpPr>
        <dsp:cNvPr id="0" name=""/>
        <dsp:cNvSpPr/>
      </dsp:nvSpPr>
      <dsp:spPr>
        <a:xfrm>
          <a:off x="7004572" y="962297"/>
          <a:ext cx="2136218" cy="1283062"/>
        </a:xfrm>
        <a:prstGeom prst="roundRect">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dirty="0" smtClean="0"/>
            <a:t>Generalization</a:t>
          </a:r>
          <a:endParaRPr lang="en-US" sz="2300" kern="1200" dirty="0"/>
        </a:p>
      </dsp:txBody>
      <dsp:txXfrm>
        <a:off x="7067206" y="1024931"/>
        <a:ext cx="2010950" cy="115779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C5236B-1781-234D-BD0B-259C249989C2}">
      <dsp:nvSpPr>
        <dsp:cNvPr id="0" name=""/>
        <dsp:cNvSpPr/>
      </dsp:nvSpPr>
      <dsp:spPr>
        <a:xfrm>
          <a:off x="685799" y="0"/>
          <a:ext cx="7772400" cy="3207657"/>
        </a:xfrm>
        <a:prstGeom prst="rightArrow">
          <a:avLst/>
        </a:prstGeom>
        <a:solidFill>
          <a:schemeClr val="accent2">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6C0C4B7E-CB51-0947-8BD4-85C8C991B26D}">
      <dsp:nvSpPr>
        <dsp:cNvPr id="0" name=""/>
        <dsp:cNvSpPr/>
      </dsp:nvSpPr>
      <dsp:spPr>
        <a:xfrm>
          <a:off x="3209" y="962297"/>
          <a:ext cx="2136218" cy="1283062"/>
        </a:xfrm>
        <a:prstGeom prst="roundRect">
          <a:avLst/>
        </a:prstGeom>
        <a:no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dirty="0" smtClean="0"/>
            <a:t> </a:t>
          </a:r>
          <a:endParaRPr lang="en-US" sz="2300" kern="1200" dirty="0"/>
        </a:p>
      </dsp:txBody>
      <dsp:txXfrm>
        <a:off x="65843" y="1024931"/>
        <a:ext cx="2010950" cy="1157794"/>
      </dsp:txXfrm>
    </dsp:sp>
    <dsp:sp modelId="{C511816C-8BE2-2444-A0F4-28C4A09C69A2}">
      <dsp:nvSpPr>
        <dsp:cNvPr id="0" name=""/>
        <dsp:cNvSpPr/>
      </dsp:nvSpPr>
      <dsp:spPr>
        <a:xfrm>
          <a:off x="2336996" y="962297"/>
          <a:ext cx="2136218" cy="1283062"/>
        </a:xfrm>
        <a:prstGeom prst="roundRect">
          <a:avLst/>
        </a:prstGeom>
        <a:no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dirty="0" smtClean="0"/>
            <a:t> </a:t>
          </a:r>
          <a:endParaRPr lang="en-US" sz="2300" kern="1200" dirty="0"/>
        </a:p>
      </dsp:txBody>
      <dsp:txXfrm>
        <a:off x="2399630" y="1024931"/>
        <a:ext cx="2010950" cy="1157794"/>
      </dsp:txXfrm>
    </dsp:sp>
    <dsp:sp modelId="{20E49FC2-E1CC-354A-97B0-190B56229170}">
      <dsp:nvSpPr>
        <dsp:cNvPr id="0" name=""/>
        <dsp:cNvSpPr/>
      </dsp:nvSpPr>
      <dsp:spPr>
        <a:xfrm>
          <a:off x="4670784" y="962297"/>
          <a:ext cx="2136218" cy="1283062"/>
        </a:xfrm>
        <a:prstGeom prst="roundRect">
          <a:avLst/>
        </a:prstGeom>
        <a:no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dirty="0" smtClean="0"/>
            <a:t> </a:t>
          </a:r>
          <a:endParaRPr lang="en-US" sz="2300" kern="1200" dirty="0"/>
        </a:p>
      </dsp:txBody>
      <dsp:txXfrm>
        <a:off x="4733418" y="1024931"/>
        <a:ext cx="2010950" cy="1157794"/>
      </dsp:txXfrm>
    </dsp:sp>
    <dsp:sp modelId="{2E1157CA-51C2-0E45-94EB-B2EB8B009A89}">
      <dsp:nvSpPr>
        <dsp:cNvPr id="0" name=""/>
        <dsp:cNvSpPr/>
      </dsp:nvSpPr>
      <dsp:spPr>
        <a:xfrm>
          <a:off x="7004572" y="962297"/>
          <a:ext cx="2136218" cy="1283062"/>
        </a:xfrm>
        <a:prstGeom prst="roundRect">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dirty="0" smtClean="0"/>
            <a:t>Generalization</a:t>
          </a:r>
          <a:endParaRPr lang="en-US" sz="2300" kern="1200" dirty="0"/>
        </a:p>
      </dsp:txBody>
      <dsp:txXfrm>
        <a:off x="7067206" y="1024931"/>
        <a:ext cx="2010950" cy="1157794"/>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8307B7B-6536-FD42-B5CF-7A753D68EE1E}" type="datetimeFigureOut">
              <a:rPr lang="en-US" smtClean="0"/>
              <a:t>11/11/17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0B2C0D-DAEC-BD44-9099-31A75B9A8326}" type="slidenum">
              <a:rPr lang="en-US" smtClean="0"/>
              <a:t>‹#›</a:t>
            </a:fld>
            <a:endParaRPr lang="en-US"/>
          </a:p>
        </p:txBody>
      </p:sp>
    </p:spTree>
    <p:extLst>
      <p:ext uri="{BB962C8B-B14F-4D97-AF65-F5344CB8AC3E}">
        <p14:creationId xmlns:p14="http://schemas.microsoft.com/office/powerpoint/2010/main" val="14904044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0B2C0D-DAEC-BD44-9099-31A75B9A8326}" type="slidenum">
              <a:rPr lang="en-US" smtClean="0"/>
              <a:t>1</a:t>
            </a:fld>
            <a:endParaRPr lang="en-US"/>
          </a:p>
        </p:txBody>
      </p:sp>
    </p:spTree>
    <p:extLst>
      <p:ext uri="{BB962C8B-B14F-4D97-AF65-F5344CB8AC3E}">
        <p14:creationId xmlns:p14="http://schemas.microsoft.com/office/powerpoint/2010/main" val="15266227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x-none" b="1" u="sng" dirty="0" smtClean="0">
                <a:ea typeface="ヒラギノ角ゴ Pro W3" charset="-128"/>
              </a:rPr>
              <a:t>Reinforcement</a:t>
            </a:r>
            <a:r>
              <a:rPr lang="en-US" altLang="x-none" dirty="0" smtClean="0">
                <a:ea typeface="ヒラギノ角ゴ Pro W3" charset="-128"/>
              </a:rPr>
              <a:t>: when a consequence of a behavior functions to </a:t>
            </a:r>
            <a:r>
              <a:rPr lang="en-US" altLang="x-none" b="1" i="1" dirty="0" smtClean="0">
                <a:ea typeface="ヒラギノ角ゴ Pro W3" charset="-128"/>
              </a:rPr>
              <a:t>increase the likelihood</a:t>
            </a:r>
            <a:r>
              <a:rPr lang="en-US" altLang="x-none" dirty="0" smtClean="0">
                <a:ea typeface="ヒラギノ角ゴ Pro W3" charset="-128"/>
              </a:rPr>
              <a:t> of future occurrences of that behavior</a:t>
            </a:r>
          </a:p>
          <a:p>
            <a:pPr eaLnBrk="1" hangingPunct="1"/>
            <a:endParaRPr lang="en-US" altLang="x-none" dirty="0" smtClean="0">
              <a:ea typeface="ヒラギノ角ゴ Pro W3" charset="-128"/>
            </a:endParaRPr>
          </a:p>
          <a:p>
            <a:pPr eaLnBrk="1" hangingPunct="1"/>
            <a:r>
              <a:rPr lang="en-US" altLang="x-none" b="1" u="sng" dirty="0" smtClean="0">
                <a:ea typeface="ヒラギノ角ゴ Pro W3" charset="-128"/>
              </a:rPr>
              <a:t>Punishment</a:t>
            </a:r>
            <a:r>
              <a:rPr lang="en-US" altLang="x-none" dirty="0" smtClean="0">
                <a:ea typeface="ヒラギノ角ゴ Pro W3" charset="-128"/>
              </a:rPr>
              <a:t>: when a consequence of a behavior functions to </a:t>
            </a:r>
            <a:r>
              <a:rPr lang="en-US" altLang="x-none" b="1" i="1" dirty="0" smtClean="0">
                <a:ea typeface="ヒラギノ角ゴ Pro W3" charset="-128"/>
              </a:rPr>
              <a:t>decrease the likelihood</a:t>
            </a:r>
            <a:r>
              <a:rPr lang="en-US" altLang="x-none" dirty="0" smtClean="0">
                <a:ea typeface="ヒラギノ角ゴ Pro W3" charset="-128"/>
              </a:rPr>
              <a:t> of future occurrences of that behavior</a:t>
            </a:r>
          </a:p>
          <a:p>
            <a:endParaRPr lang="en-US" dirty="0"/>
          </a:p>
        </p:txBody>
      </p:sp>
      <p:sp>
        <p:nvSpPr>
          <p:cNvPr id="4" name="Slide Number Placeholder 3"/>
          <p:cNvSpPr>
            <a:spLocks noGrp="1"/>
          </p:cNvSpPr>
          <p:nvPr>
            <p:ph type="sldNum" sz="quarter" idx="10"/>
          </p:nvPr>
        </p:nvSpPr>
        <p:spPr/>
        <p:txBody>
          <a:bodyPr/>
          <a:lstStyle/>
          <a:p>
            <a:fld id="{040B2C0D-DAEC-BD44-9099-31A75B9A8326}"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11421802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charset="0"/>
                <a:ea typeface="ヒラギノ角ゴ Pro W3" charset="-128"/>
              </a:defRPr>
            </a:lvl1pPr>
            <a:lvl2pPr marL="742950" indent="-285750" eaLnBrk="0" hangingPunct="0">
              <a:defRPr sz="2400">
                <a:solidFill>
                  <a:schemeClr val="tx1"/>
                </a:solidFill>
                <a:latin typeface="Comic Sans MS" charset="0"/>
                <a:ea typeface="ヒラギノ角ゴ Pro W3" charset="-128"/>
              </a:defRPr>
            </a:lvl2pPr>
            <a:lvl3pPr marL="1143000" indent="-228600" eaLnBrk="0" hangingPunct="0">
              <a:defRPr sz="2400">
                <a:solidFill>
                  <a:schemeClr val="tx1"/>
                </a:solidFill>
                <a:latin typeface="Comic Sans MS" charset="0"/>
                <a:ea typeface="ヒラギノ角ゴ Pro W3" charset="-128"/>
              </a:defRPr>
            </a:lvl3pPr>
            <a:lvl4pPr marL="1600200" indent="-228600" eaLnBrk="0" hangingPunct="0">
              <a:defRPr sz="2400">
                <a:solidFill>
                  <a:schemeClr val="tx1"/>
                </a:solidFill>
                <a:latin typeface="Comic Sans MS" charset="0"/>
                <a:ea typeface="ヒラギノ角ゴ Pro W3" charset="-128"/>
              </a:defRPr>
            </a:lvl4pPr>
            <a:lvl5pPr marL="2057400" indent="-228600" eaLnBrk="0" hangingPunct="0">
              <a:defRPr sz="2400">
                <a:solidFill>
                  <a:schemeClr val="tx1"/>
                </a:solidFill>
                <a:latin typeface="Comic Sans MS" charset="0"/>
                <a:ea typeface="ヒラギノ角ゴ Pro W3" charset="-128"/>
              </a:defRPr>
            </a:lvl5pPr>
            <a:lvl6pPr marL="2514600" indent="-228600" algn="ctr" eaLnBrk="0" fontAlgn="base" hangingPunct="0">
              <a:spcBef>
                <a:spcPct val="0"/>
              </a:spcBef>
              <a:spcAft>
                <a:spcPct val="0"/>
              </a:spcAft>
              <a:defRPr sz="2400">
                <a:solidFill>
                  <a:schemeClr val="tx1"/>
                </a:solidFill>
                <a:latin typeface="Comic Sans MS" charset="0"/>
                <a:ea typeface="ヒラギノ角ゴ Pro W3" charset="-128"/>
              </a:defRPr>
            </a:lvl6pPr>
            <a:lvl7pPr marL="2971800" indent="-228600" algn="ctr" eaLnBrk="0" fontAlgn="base" hangingPunct="0">
              <a:spcBef>
                <a:spcPct val="0"/>
              </a:spcBef>
              <a:spcAft>
                <a:spcPct val="0"/>
              </a:spcAft>
              <a:defRPr sz="2400">
                <a:solidFill>
                  <a:schemeClr val="tx1"/>
                </a:solidFill>
                <a:latin typeface="Comic Sans MS" charset="0"/>
                <a:ea typeface="ヒラギノ角ゴ Pro W3" charset="-128"/>
              </a:defRPr>
            </a:lvl7pPr>
            <a:lvl8pPr marL="3429000" indent="-228600" algn="ctr" eaLnBrk="0" fontAlgn="base" hangingPunct="0">
              <a:spcBef>
                <a:spcPct val="0"/>
              </a:spcBef>
              <a:spcAft>
                <a:spcPct val="0"/>
              </a:spcAft>
              <a:defRPr sz="2400">
                <a:solidFill>
                  <a:schemeClr val="tx1"/>
                </a:solidFill>
                <a:latin typeface="Comic Sans MS" charset="0"/>
                <a:ea typeface="ヒラギノ角ゴ Pro W3" charset="-128"/>
              </a:defRPr>
            </a:lvl8pPr>
            <a:lvl9pPr marL="3886200" indent="-228600" algn="ctr" eaLnBrk="0" fontAlgn="base" hangingPunct="0">
              <a:spcBef>
                <a:spcPct val="0"/>
              </a:spcBef>
              <a:spcAft>
                <a:spcPct val="0"/>
              </a:spcAft>
              <a:defRPr sz="2400">
                <a:solidFill>
                  <a:schemeClr val="tx1"/>
                </a:solidFill>
                <a:latin typeface="Comic Sans MS" charset="0"/>
                <a:ea typeface="ヒラギノ角ゴ Pro W3" charset="-128"/>
              </a:defRPr>
            </a:lvl9pPr>
          </a:lstStyle>
          <a:p>
            <a:pPr eaLnBrk="1" hangingPunct="1"/>
            <a:fld id="{4004DD6D-DC4A-E845-8305-F13B1D7D7790}" type="slidenum">
              <a:rPr lang="en-US" altLang="x-none" sz="1200">
                <a:solidFill>
                  <a:prstClr val="black"/>
                </a:solidFill>
              </a:rPr>
              <a:pPr eaLnBrk="1" hangingPunct="1"/>
              <a:t>35</a:t>
            </a:fld>
            <a:endParaRPr lang="en-US" altLang="x-none" sz="1200">
              <a:solidFill>
                <a:prstClr val="black"/>
              </a:solidFill>
            </a:endParaRPr>
          </a:p>
        </p:txBody>
      </p:sp>
      <p:sp>
        <p:nvSpPr>
          <p:cNvPr id="75778" name="Rectangle 2"/>
          <p:cNvSpPr>
            <a:spLocks noGrp="1" noRot="1" noChangeAspect="1" noChangeArrowheads="1" noTextEdit="1"/>
          </p:cNvSpPr>
          <p:nvPr>
            <p:ph type="sldImg"/>
          </p:nvPr>
        </p:nvSpPr>
        <p:spPr>
          <a:ln/>
        </p:spPr>
      </p:sp>
      <p:sp>
        <p:nvSpPr>
          <p:cNvPr id="757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x-none">
                <a:latin typeface="Times New Roman" charset="0"/>
                <a:ea typeface="ヒラギノ角ゴ Pro W3" charset="-128"/>
              </a:rPr>
              <a:t>Sd: being asked to wait</a:t>
            </a:r>
          </a:p>
          <a:p>
            <a:pPr eaLnBrk="1" hangingPunct="1"/>
            <a:r>
              <a:rPr lang="en-US" altLang="x-none">
                <a:latin typeface="Times New Roman" charset="0"/>
                <a:ea typeface="ヒラギノ角ゴ Pro W3" charset="-128"/>
              </a:rPr>
              <a:t>B: problem behavior</a:t>
            </a:r>
          </a:p>
          <a:p>
            <a:pPr eaLnBrk="1" hangingPunct="1"/>
            <a:r>
              <a:rPr lang="en-US" altLang="x-none">
                <a:latin typeface="Times New Roman" charset="0"/>
                <a:ea typeface="ヒラギノ角ゴ Pro W3" charset="-128"/>
              </a:rPr>
              <a:t>C: took away previous reinforcers</a:t>
            </a:r>
          </a:p>
          <a:p>
            <a:pPr eaLnBrk="1" hangingPunct="1"/>
            <a:r>
              <a:rPr lang="en-US" altLang="x-none">
                <a:latin typeface="Times New Roman" charset="0"/>
                <a:ea typeface="ヒラギノ角ゴ Pro W3" charset="-128"/>
              </a:rPr>
              <a:t>     this decreased his behavior and caused it to stop</a:t>
            </a:r>
          </a:p>
          <a:p>
            <a:pPr eaLnBrk="1" hangingPunct="1"/>
            <a:r>
              <a:rPr lang="en-US" altLang="x-none">
                <a:latin typeface="Times New Roman" charset="0"/>
                <a:ea typeface="ヒラギノ角ゴ Pro W3" charset="-128"/>
              </a:rPr>
              <a:t>Extinction</a:t>
            </a:r>
          </a:p>
        </p:txBody>
      </p:sp>
    </p:spTree>
    <p:extLst>
      <p:ext uri="{BB962C8B-B14F-4D97-AF65-F5344CB8AC3E}">
        <p14:creationId xmlns:p14="http://schemas.microsoft.com/office/powerpoint/2010/main" val="13325252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charset="0"/>
                <a:ea typeface="ヒラギノ角ゴ Pro W3" charset="-128"/>
              </a:defRPr>
            </a:lvl1pPr>
            <a:lvl2pPr marL="742950" indent="-285750" eaLnBrk="0" hangingPunct="0">
              <a:defRPr sz="2400">
                <a:solidFill>
                  <a:schemeClr val="tx1"/>
                </a:solidFill>
                <a:latin typeface="Comic Sans MS" charset="0"/>
                <a:ea typeface="ヒラギノ角ゴ Pro W3" charset="-128"/>
              </a:defRPr>
            </a:lvl2pPr>
            <a:lvl3pPr marL="1143000" indent="-228600" eaLnBrk="0" hangingPunct="0">
              <a:defRPr sz="2400">
                <a:solidFill>
                  <a:schemeClr val="tx1"/>
                </a:solidFill>
                <a:latin typeface="Comic Sans MS" charset="0"/>
                <a:ea typeface="ヒラギノ角ゴ Pro W3" charset="-128"/>
              </a:defRPr>
            </a:lvl3pPr>
            <a:lvl4pPr marL="1600200" indent="-228600" eaLnBrk="0" hangingPunct="0">
              <a:defRPr sz="2400">
                <a:solidFill>
                  <a:schemeClr val="tx1"/>
                </a:solidFill>
                <a:latin typeface="Comic Sans MS" charset="0"/>
                <a:ea typeface="ヒラギノ角ゴ Pro W3" charset="-128"/>
              </a:defRPr>
            </a:lvl4pPr>
            <a:lvl5pPr marL="2057400" indent="-228600" eaLnBrk="0" hangingPunct="0">
              <a:defRPr sz="2400">
                <a:solidFill>
                  <a:schemeClr val="tx1"/>
                </a:solidFill>
                <a:latin typeface="Comic Sans MS" charset="0"/>
                <a:ea typeface="ヒラギノ角ゴ Pro W3" charset="-128"/>
              </a:defRPr>
            </a:lvl5pPr>
            <a:lvl6pPr marL="2514600" indent="-228600" algn="ctr" eaLnBrk="0" fontAlgn="base" hangingPunct="0">
              <a:spcBef>
                <a:spcPct val="0"/>
              </a:spcBef>
              <a:spcAft>
                <a:spcPct val="0"/>
              </a:spcAft>
              <a:defRPr sz="2400">
                <a:solidFill>
                  <a:schemeClr val="tx1"/>
                </a:solidFill>
                <a:latin typeface="Comic Sans MS" charset="0"/>
                <a:ea typeface="ヒラギノ角ゴ Pro W3" charset="-128"/>
              </a:defRPr>
            </a:lvl6pPr>
            <a:lvl7pPr marL="2971800" indent="-228600" algn="ctr" eaLnBrk="0" fontAlgn="base" hangingPunct="0">
              <a:spcBef>
                <a:spcPct val="0"/>
              </a:spcBef>
              <a:spcAft>
                <a:spcPct val="0"/>
              </a:spcAft>
              <a:defRPr sz="2400">
                <a:solidFill>
                  <a:schemeClr val="tx1"/>
                </a:solidFill>
                <a:latin typeface="Comic Sans MS" charset="0"/>
                <a:ea typeface="ヒラギノ角ゴ Pro W3" charset="-128"/>
              </a:defRPr>
            </a:lvl7pPr>
            <a:lvl8pPr marL="3429000" indent="-228600" algn="ctr" eaLnBrk="0" fontAlgn="base" hangingPunct="0">
              <a:spcBef>
                <a:spcPct val="0"/>
              </a:spcBef>
              <a:spcAft>
                <a:spcPct val="0"/>
              </a:spcAft>
              <a:defRPr sz="2400">
                <a:solidFill>
                  <a:schemeClr val="tx1"/>
                </a:solidFill>
                <a:latin typeface="Comic Sans MS" charset="0"/>
                <a:ea typeface="ヒラギノ角ゴ Pro W3" charset="-128"/>
              </a:defRPr>
            </a:lvl8pPr>
            <a:lvl9pPr marL="3886200" indent="-228600" algn="ctr" eaLnBrk="0" fontAlgn="base" hangingPunct="0">
              <a:spcBef>
                <a:spcPct val="0"/>
              </a:spcBef>
              <a:spcAft>
                <a:spcPct val="0"/>
              </a:spcAft>
              <a:defRPr sz="2400">
                <a:solidFill>
                  <a:schemeClr val="tx1"/>
                </a:solidFill>
                <a:latin typeface="Comic Sans MS" charset="0"/>
                <a:ea typeface="ヒラギノ角ゴ Pro W3" charset="-128"/>
              </a:defRPr>
            </a:lvl9pPr>
          </a:lstStyle>
          <a:p>
            <a:pPr eaLnBrk="1" hangingPunct="1"/>
            <a:fld id="{90734F64-6440-1548-A294-6B95B04F7C4A}" type="slidenum">
              <a:rPr lang="en-US" altLang="x-none" sz="1200">
                <a:solidFill>
                  <a:prstClr val="black"/>
                </a:solidFill>
                <a:latin typeface="Arial" charset="0"/>
              </a:rPr>
              <a:pPr eaLnBrk="1" hangingPunct="1"/>
              <a:t>37</a:t>
            </a:fld>
            <a:endParaRPr lang="en-US" altLang="x-none" sz="1200">
              <a:solidFill>
                <a:prstClr val="black"/>
              </a:solidFill>
              <a:latin typeface="Arial" charset="0"/>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x-none">
                <a:latin typeface="Arial" charset="0"/>
                <a:ea typeface="ヒラギノ角ゴ Pro W3" charset="-128"/>
              </a:rPr>
              <a:t>Sd: being asked to wait</a:t>
            </a:r>
          </a:p>
          <a:p>
            <a:pPr eaLnBrk="1" hangingPunct="1"/>
            <a:r>
              <a:rPr lang="en-US" altLang="x-none">
                <a:latin typeface="Arial" charset="0"/>
                <a:ea typeface="ヒラギノ角ゴ Pro W3" charset="-128"/>
              </a:rPr>
              <a:t>B: problem behavior</a:t>
            </a:r>
          </a:p>
          <a:p>
            <a:pPr eaLnBrk="1" hangingPunct="1"/>
            <a:r>
              <a:rPr lang="en-US" altLang="x-none">
                <a:latin typeface="Arial" charset="0"/>
                <a:ea typeface="ヒラギノ角ゴ Pro W3" charset="-128"/>
              </a:rPr>
              <a:t>C: took away previous reinforcers</a:t>
            </a:r>
          </a:p>
          <a:p>
            <a:pPr eaLnBrk="1" hangingPunct="1"/>
            <a:r>
              <a:rPr lang="en-US" altLang="x-none">
                <a:latin typeface="Arial" charset="0"/>
                <a:ea typeface="ヒラギノ角ゴ Pro W3" charset="-128"/>
              </a:rPr>
              <a:t>     this decreased his behavior and caused it to stop</a:t>
            </a:r>
          </a:p>
          <a:p>
            <a:pPr eaLnBrk="1" hangingPunct="1"/>
            <a:r>
              <a:rPr lang="en-US" altLang="x-none">
                <a:latin typeface="Arial" charset="0"/>
                <a:ea typeface="ヒラギノ角ゴ Pro W3" charset="-128"/>
              </a:rPr>
              <a:t>Extinction</a:t>
            </a:r>
          </a:p>
        </p:txBody>
      </p:sp>
    </p:spTree>
    <p:extLst>
      <p:ext uri="{BB962C8B-B14F-4D97-AF65-F5344CB8AC3E}">
        <p14:creationId xmlns:p14="http://schemas.microsoft.com/office/powerpoint/2010/main" val="106990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0B2C0D-DAEC-BD44-9099-31A75B9A8326}" type="slidenum">
              <a:rPr lang="en-US" smtClean="0">
                <a:solidFill>
                  <a:prstClr val="black"/>
                </a:solidFill>
              </a:rPr>
              <a:pPr/>
              <a:t>50</a:t>
            </a:fld>
            <a:endParaRPr lang="en-US">
              <a:solidFill>
                <a:prstClr val="black"/>
              </a:solidFill>
            </a:endParaRPr>
          </a:p>
        </p:txBody>
      </p:sp>
    </p:spTree>
    <p:extLst>
      <p:ext uri="{BB962C8B-B14F-4D97-AF65-F5344CB8AC3E}">
        <p14:creationId xmlns:p14="http://schemas.microsoft.com/office/powerpoint/2010/main" val="20242942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0B2C0D-DAEC-BD44-9099-31A75B9A8326}" type="slidenum">
              <a:rPr lang="en-US" smtClean="0">
                <a:solidFill>
                  <a:prstClr val="black"/>
                </a:solidFill>
              </a:rPr>
              <a:pPr/>
              <a:t>51</a:t>
            </a:fld>
            <a:endParaRPr lang="en-US">
              <a:solidFill>
                <a:prstClr val="black"/>
              </a:solidFill>
            </a:endParaRPr>
          </a:p>
        </p:txBody>
      </p:sp>
    </p:spTree>
    <p:extLst>
      <p:ext uri="{BB962C8B-B14F-4D97-AF65-F5344CB8AC3E}">
        <p14:creationId xmlns:p14="http://schemas.microsoft.com/office/powerpoint/2010/main" val="10401858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0B2C0D-DAEC-BD44-9099-31A75B9A8326}" type="slidenum">
              <a:rPr lang="en-US" smtClean="0">
                <a:solidFill>
                  <a:prstClr val="black"/>
                </a:solidFill>
              </a:rPr>
              <a:pPr/>
              <a:t>52</a:t>
            </a:fld>
            <a:endParaRPr lang="en-US">
              <a:solidFill>
                <a:prstClr val="black"/>
              </a:solidFill>
            </a:endParaRPr>
          </a:p>
        </p:txBody>
      </p:sp>
    </p:spTree>
    <p:extLst>
      <p:ext uri="{BB962C8B-B14F-4D97-AF65-F5344CB8AC3E}">
        <p14:creationId xmlns:p14="http://schemas.microsoft.com/office/powerpoint/2010/main" val="6026550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0B2C0D-DAEC-BD44-9099-31A75B9A8326}" type="slidenum">
              <a:rPr lang="en-US" smtClean="0">
                <a:solidFill>
                  <a:prstClr val="black"/>
                </a:solidFill>
              </a:rPr>
              <a:pPr/>
              <a:t>53</a:t>
            </a:fld>
            <a:endParaRPr lang="en-US">
              <a:solidFill>
                <a:prstClr val="black"/>
              </a:solidFill>
            </a:endParaRPr>
          </a:p>
        </p:txBody>
      </p:sp>
    </p:spTree>
    <p:extLst>
      <p:ext uri="{BB962C8B-B14F-4D97-AF65-F5344CB8AC3E}">
        <p14:creationId xmlns:p14="http://schemas.microsoft.com/office/powerpoint/2010/main" val="7357527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tiff"/><Relationship Id="rId1" Type="http://schemas.openxmlformats.org/officeDocument/2006/relationships/slideMaster" Target="../slideMasters/slideMaster1.xml"/><Relationship Id="rId2" Type="http://schemas.openxmlformats.org/officeDocument/2006/relationships/image" Target="../media/image1.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7.jpe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7.jpeg"/></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7.jpeg"/></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7.jpeg"/></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7.jpeg"/></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7.jpeg"/></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7.jpeg"/></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7.jpeg"/></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7.jpeg"/></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7.jpeg"/></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7.jpe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7.jpeg"/></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7.jpeg"/></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8.gif"/><Relationship Id="rId3" Type="http://schemas.openxmlformats.org/officeDocument/2006/relationships/image" Target="../media/image9.jpeg"/></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jpeg"/></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jpeg"/></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 Id="rId2" Type="http://schemas.openxmlformats.org/officeDocument/2006/relationships/image" Target="../media/image7.jpeg"/></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 Id="rId2" Type="http://schemas.openxmlformats.org/officeDocument/2006/relationships/image" Target="../media/image7.jpeg"/></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 Id="rId2" Type="http://schemas.openxmlformats.org/officeDocument/2006/relationships/image" Target="../media/image7.jpeg"/></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 Id="rId2" Type="http://schemas.openxmlformats.org/officeDocument/2006/relationships/image" Target="../media/image7.jpeg"/></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 Id="rId2" Type="http://schemas.openxmlformats.org/officeDocument/2006/relationships/image" Target="../media/image7.jpeg"/></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 Id="rId2" Type="http://schemas.openxmlformats.org/officeDocument/2006/relationships/image" Target="../media/image7.jpeg"/></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 Id="rId2" Type="http://schemas.openxmlformats.org/officeDocument/2006/relationships/image" Target="../media/image7.jpeg"/></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 Id="rId2" Type="http://schemas.openxmlformats.org/officeDocument/2006/relationships/image" Target="../media/image7.jpeg"/></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 Id="rId2" Type="http://schemas.openxmlformats.org/officeDocument/2006/relationships/image" Target="../media/image7.jpe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jpeg"/></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 Id="rId2" Type="http://schemas.openxmlformats.org/officeDocument/2006/relationships/image" Target="../media/image7.jpeg"/></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 Id="rId2" Type="http://schemas.openxmlformats.org/officeDocument/2006/relationships/image" Target="../media/image7.jpeg"/></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 Id="rId2" Type="http://schemas.openxmlformats.org/officeDocument/2006/relationships/image" Target="../media/image7.jpeg"/></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 Id="rId2" Type="http://schemas.openxmlformats.org/officeDocument/2006/relationships/image" Target="../media/image7.jpeg"/></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 Id="rId2" Type="http://schemas.openxmlformats.org/officeDocument/2006/relationships/image" Target="../media/image8.gif"/><Relationship Id="rId3" Type="http://schemas.openxmlformats.org/officeDocument/2006/relationships/image" Target="../media/image9.jpeg"/></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jpeg"/></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tiff"/><Relationship Id="rId5" Type="http://schemas.openxmlformats.org/officeDocument/2006/relationships/image" Target="../media/image14.tiff"/><Relationship Id="rId1" Type="http://schemas.openxmlformats.org/officeDocument/2006/relationships/slideMaster" Target="../slideMasters/slideMaster16.xml"/><Relationship Id="rId2" Type="http://schemas.openxmlformats.org/officeDocument/2006/relationships/image" Target="../media/image1.emf"/></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jpeg"/></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tiff"/><Relationship Id="rId5" Type="http://schemas.openxmlformats.org/officeDocument/2006/relationships/image" Target="../media/image14.tiff"/><Relationship Id="rId1" Type="http://schemas.openxmlformats.org/officeDocument/2006/relationships/slideMaster" Target="../slideMasters/slideMaster17.xml"/><Relationship Id="rId2" Type="http://schemas.openxmlformats.org/officeDocument/2006/relationships/image" Target="../media/image1.emf"/></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jpeg"/></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jpeg"/></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tiff"/><Relationship Id="rId5" Type="http://schemas.openxmlformats.org/officeDocument/2006/relationships/image" Target="../media/image14.tiff"/><Relationship Id="rId1" Type="http://schemas.openxmlformats.org/officeDocument/2006/relationships/slideMaster" Target="../slideMasters/slideMaster18.xml"/><Relationship Id="rId2" Type="http://schemas.openxmlformats.org/officeDocument/2006/relationships/image" Target="../media/image1.emf"/></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jpeg"/></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9.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tiff"/><Relationship Id="rId5" Type="http://schemas.openxmlformats.org/officeDocument/2006/relationships/image" Target="../media/image14.tiff"/><Relationship Id="rId1" Type="http://schemas.openxmlformats.org/officeDocument/2006/relationships/slideMaster" Target="../slideMasters/slideMaster19.xml"/><Relationship Id="rId2" Type="http://schemas.openxmlformats.org/officeDocument/2006/relationships/image" Target="../media/image1.emf"/></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jpeg"/></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jpeg"/></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1.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tiff"/><Relationship Id="rId5" Type="http://schemas.openxmlformats.org/officeDocument/2006/relationships/image" Target="../media/image14.tiff"/><Relationship Id="rId1" Type="http://schemas.openxmlformats.org/officeDocument/2006/relationships/slideMaster" Target="../slideMasters/slideMaster20.xml"/><Relationship Id="rId2" Type="http://schemas.openxmlformats.org/officeDocument/2006/relationships/image" Target="../media/image1.emf"/></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jpeg"/></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jpeg"/></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4.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tiff"/><Relationship Id="rId5" Type="http://schemas.openxmlformats.org/officeDocument/2006/relationships/image" Target="../media/image14.tiff"/><Relationship Id="rId1" Type="http://schemas.openxmlformats.org/officeDocument/2006/relationships/slideMaster" Target="../slideMasters/slideMaster22.xml"/><Relationship Id="rId2" Type="http://schemas.openxmlformats.org/officeDocument/2006/relationships/image" Target="../media/image1.emf"/></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jpeg"/></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gif"/><Relationship Id="rId3" Type="http://schemas.openxmlformats.org/officeDocument/2006/relationships/image" Target="../media/image9.jpeg"/></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8.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tiff"/><Relationship Id="rId5" Type="http://schemas.openxmlformats.org/officeDocument/2006/relationships/image" Target="../media/image14.tiff"/><Relationship Id="rId1" Type="http://schemas.openxmlformats.org/officeDocument/2006/relationships/slideMaster" Target="../slideMasters/slideMaster24.xml"/><Relationship Id="rId2" Type="http://schemas.openxmlformats.org/officeDocument/2006/relationships/image" Target="../media/image1.emf"/></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7.jpe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7.jpe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7.jpe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7.jpe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7.jpe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7.jpe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7.jpe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7.jpe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7.jpe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7.jpe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7.jpe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7.jpe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7.jpe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8.gif"/><Relationship Id="rId3" Type="http://schemas.openxmlformats.org/officeDocument/2006/relationships/image" Target="../media/image9.jpe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7.jpe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7.jpe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7.jpe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7.jpe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7.jpe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7.jpe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7.jpe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7.jpe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7.jpe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7.jpe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7.jpeg"/></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7.jpeg"/></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7.jpe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8.gif"/><Relationship Id="rId3" Type="http://schemas.openxmlformats.org/officeDocument/2006/relationships/image" Target="../media/image9.jpeg"/></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342892" indent="0" algn="ctr">
              <a:buNone/>
              <a:defRPr/>
            </a:lvl2pPr>
            <a:lvl3pPr marL="685783" indent="0" algn="ctr">
              <a:buNone/>
              <a:defRPr/>
            </a:lvl3pPr>
            <a:lvl4pPr marL="1028675" indent="0" algn="ctr">
              <a:buNone/>
              <a:defRPr/>
            </a:lvl4pPr>
            <a:lvl5pPr marL="1371566" indent="0" algn="ctr">
              <a:buNone/>
              <a:defRPr/>
            </a:lvl5pPr>
            <a:lvl6pPr marL="1714457" indent="0" algn="ctr">
              <a:buNone/>
              <a:defRPr/>
            </a:lvl6pPr>
            <a:lvl7pPr marL="2057348" indent="0" algn="ctr">
              <a:buNone/>
              <a:defRPr/>
            </a:lvl7pPr>
            <a:lvl8pPr marL="2400240" indent="0" algn="ctr">
              <a:buNone/>
              <a:defRPr/>
            </a:lvl8pPr>
            <a:lvl9pPr marL="2743132"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fld id="{08B9EBBA-996F-894A-B54A-D6246ED52CEA}" type="datetimeFigureOut">
              <a:rPr lang="en-US" smtClean="0"/>
              <a:pPr/>
              <a:t>11/11/17</a:t>
            </a:fld>
            <a:endParaRPr lang="en-US" dirty="0"/>
          </a:p>
        </p:txBody>
      </p:sp>
      <p:sp>
        <p:nvSpPr>
          <p:cNvPr id="5" name="Rectangle 5"/>
          <p:cNvSpPr>
            <a:spLocks noGrp="1" noChangeArrowheads="1"/>
          </p:cNvSpPr>
          <p:nvPr>
            <p:ph type="ftr" sz="quarter" idx="11"/>
          </p:nvPr>
        </p:nvSpPr>
        <p:spPr>
          <a:ln/>
        </p:spPr>
        <p:txBody>
          <a:bodyPr/>
          <a:lstStyle>
            <a:lvl1pPr>
              <a:defRPr/>
            </a:lvl1pPr>
          </a:lstStyle>
          <a:p>
            <a:endParaRPr lang="en-US" dirty="0"/>
          </a:p>
        </p:txBody>
      </p:sp>
      <p:sp>
        <p:nvSpPr>
          <p:cNvPr id="6" name="Rectangle 6"/>
          <p:cNvSpPr>
            <a:spLocks noGrp="1" noChangeArrowheads="1"/>
          </p:cNvSpPr>
          <p:nvPr>
            <p:ph type="sldNum" sz="quarter" idx="12"/>
          </p:nvPr>
        </p:nvSpPr>
        <p:spPr>
          <a:ln/>
        </p:spPr>
        <p:txBody>
          <a:bodyPr/>
          <a:lstStyle>
            <a:lvl1pPr>
              <a:defRPr/>
            </a:lvl1pPr>
          </a:lstStyle>
          <a:p>
            <a:fld id="{D57F1E4F-1CFF-5643-939E-217C01CDF565}" type="slidenum">
              <a:rPr lang="en-US" smtClean="0"/>
              <a:pPr/>
              <a:t>‹#›</a:t>
            </a:fld>
            <a:endParaRPr lang="en-US" dirty="0"/>
          </a:p>
        </p:txBody>
      </p:sp>
      <p:grpSp>
        <p:nvGrpSpPr>
          <p:cNvPr id="19" name="Group 18"/>
          <p:cNvGrpSpPr/>
          <p:nvPr userDrawn="1"/>
        </p:nvGrpSpPr>
        <p:grpSpPr>
          <a:xfrm>
            <a:off x="0" y="5139117"/>
            <a:ext cx="9144000" cy="748530"/>
            <a:chOff x="0" y="5139117"/>
            <a:chExt cx="9144000" cy="748530"/>
          </a:xfrm>
        </p:grpSpPr>
        <p:sp>
          <p:nvSpPr>
            <p:cNvPr id="12" name="Rectangle 11"/>
            <p:cNvSpPr/>
            <p:nvPr userDrawn="1"/>
          </p:nvSpPr>
          <p:spPr>
            <a:xfrm>
              <a:off x="0" y="5319168"/>
              <a:ext cx="9144000" cy="427576"/>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grpSp>
          <p:nvGrpSpPr>
            <p:cNvPr id="13" name="Group 12"/>
            <p:cNvGrpSpPr/>
            <p:nvPr userDrawn="1"/>
          </p:nvGrpSpPr>
          <p:grpSpPr>
            <a:xfrm>
              <a:off x="1081091" y="5139117"/>
              <a:ext cx="3965734" cy="748530"/>
              <a:chOff x="152399" y="5859960"/>
              <a:chExt cx="5150586" cy="998040"/>
            </a:xfrm>
          </p:grpSpPr>
          <p:pic>
            <p:nvPicPr>
              <p:cNvPr id="14" name="Picture 13"/>
              <p:cNvPicPr>
                <a:picLocks noChangeAspect="1" noChangeArrowheads="1"/>
              </p:cNvPicPr>
              <p:nvPr/>
            </p:nvPicPr>
            <p:blipFill>
              <a:blip r:embed="rId2">
                <a:lum bright="-2000" contrast="-2000"/>
              </a:blip>
              <a:srcRect/>
              <a:stretch>
                <a:fillRect/>
              </a:stretch>
            </p:blipFill>
            <p:spPr bwMode="auto">
              <a:xfrm>
                <a:off x="2743200" y="5859960"/>
                <a:ext cx="2559785" cy="998039"/>
              </a:xfrm>
              <a:prstGeom prst="rect">
                <a:avLst/>
              </a:prstGeom>
              <a:noFill/>
              <a:ln w="9525">
                <a:noFill/>
                <a:miter lim="800000"/>
                <a:headEnd/>
                <a:tailEnd/>
              </a:ln>
            </p:spPr>
          </p:pic>
          <p:pic>
            <p:nvPicPr>
              <p:cNvPr id="15" name="Picture 14"/>
              <p:cNvPicPr/>
              <p:nvPr/>
            </p:nvPicPr>
            <p:blipFill>
              <a:blip r:embed="rId3"/>
              <a:srcRect/>
              <a:stretch>
                <a:fillRect/>
              </a:stretch>
            </p:blipFill>
            <p:spPr bwMode="auto">
              <a:xfrm>
                <a:off x="152399" y="5941695"/>
                <a:ext cx="2333625" cy="916305"/>
              </a:xfrm>
              <a:prstGeom prst="rect">
                <a:avLst/>
              </a:prstGeom>
              <a:noFill/>
              <a:ln w="9525">
                <a:noFill/>
                <a:miter lim="800000"/>
                <a:headEnd/>
                <a:tailEnd/>
              </a:ln>
            </p:spPr>
          </p:pic>
        </p:grpSp>
        <p:pic>
          <p:nvPicPr>
            <p:cNvPr id="18" name="Picture 17"/>
            <p:cNvPicPr>
              <a:picLocks noChangeAspect="1"/>
            </p:cNvPicPr>
            <p:nvPr userDrawn="1"/>
          </p:nvPicPr>
          <p:blipFill>
            <a:blip r:embed="rId4"/>
            <a:stretch>
              <a:fillRect/>
            </a:stretch>
          </p:blipFill>
          <p:spPr>
            <a:xfrm>
              <a:off x="5188047" y="5139117"/>
              <a:ext cx="3306337" cy="748529"/>
            </a:xfrm>
            <a:prstGeom prst="rect">
              <a:avLst/>
            </a:prstGeom>
          </p:spPr>
        </p:pic>
      </p:gr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fld id="{C6C52C72-DE31-F449-A4ED-4C594FD91407}" type="datetimeFigureOut">
              <a:rPr lang="en-US" smtClean="0"/>
              <a:pPr/>
              <a:t>11/11/17</a:t>
            </a:fld>
            <a:endParaRPr lang="en-US" dirty="0"/>
          </a:p>
        </p:txBody>
      </p:sp>
      <p:sp>
        <p:nvSpPr>
          <p:cNvPr id="5" name="Rectangle 5"/>
          <p:cNvSpPr>
            <a:spLocks noGrp="1" noChangeArrowheads="1"/>
          </p:cNvSpPr>
          <p:nvPr>
            <p:ph type="ftr" sz="quarter" idx="11"/>
          </p:nvPr>
        </p:nvSpPr>
        <p:spPr>
          <a:ln/>
        </p:spPr>
        <p:txBody>
          <a:bodyPr/>
          <a:lstStyle>
            <a:lvl1pPr>
              <a:defRPr/>
            </a:lvl1pPr>
          </a:lstStyle>
          <a:p>
            <a:endParaRPr lang="en-US" dirty="0"/>
          </a:p>
        </p:txBody>
      </p:sp>
      <p:sp>
        <p:nvSpPr>
          <p:cNvPr id="6" name="Rectangle 6"/>
          <p:cNvSpPr>
            <a:spLocks noGrp="1" noChangeArrowheads="1"/>
          </p:cNvSpPr>
          <p:nvPr>
            <p:ph type="sldNum" sz="quarter" idx="12"/>
          </p:nvPr>
        </p:nvSpPr>
        <p:spPr>
          <a:ln/>
        </p:spPr>
        <p:txBody>
          <a:bodyPr/>
          <a:lstStyle>
            <a:lvl1pPr>
              <a:defRPr/>
            </a:lvl1pPr>
          </a:lstStyle>
          <a:p>
            <a:fld id="{D57F1E4F-1CFF-5643-939E-217C01CDF565}" type="slidenum">
              <a:rPr lang="en-US" smtClean="0"/>
              <a:pPr/>
              <a:t>‹#›</a:t>
            </a:fld>
            <a:endParaRPr lang="en-US" dirty="0"/>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4"/>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4"/>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fld id="{57302355-E14B-8545-A8F8-0FE83CC9D524}" type="datetimeFigureOut">
              <a:rPr lang="en-US" smtClean="0"/>
              <a:pPr/>
              <a:t>11/11/17</a:t>
            </a:fld>
            <a:endParaRPr lang="en-US" dirty="0"/>
          </a:p>
        </p:txBody>
      </p:sp>
      <p:sp>
        <p:nvSpPr>
          <p:cNvPr id="6" name="Rectangle 5"/>
          <p:cNvSpPr>
            <a:spLocks noGrp="1" noChangeArrowheads="1"/>
          </p:cNvSpPr>
          <p:nvPr>
            <p:ph type="ftr" sz="quarter" idx="11"/>
          </p:nvPr>
        </p:nvSpPr>
        <p:spPr>
          <a:ln/>
        </p:spPr>
        <p:txBody>
          <a:bodyPr/>
          <a:lstStyle>
            <a:lvl1pPr>
              <a:defRPr/>
            </a:lvl1pPr>
          </a:lstStyle>
          <a:p>
            <a:endParaRPr lang="en-US" dirty="0"/>
          </a:p>
        </p:txBody>
      </p:sp>
      <p:sp>
        <p:nvSpPr>
          <p:cNvPr id="7" name="Rectangle 6"/>
          <p:cNvSpPr>
            <a:spLocks noGrp="1" noChangeArrowheads="1"/>
          </p:cNvSpPr>
          <p:nvPr>
            <p:ph type="sldNum" sz="quarter" idx="12"/>
          </p:nvPr>
        </p:nvSpPr>
        <p:spPr>
          <a:ln/>
        </p:spPr>
        <p:txBody>
          <a:bodyPr/>
          <a:lstStyle>
            <a:lvl1pPr>
              <a:defRPr/>
            </a:lvl1pPr>
          </a:lstStyle>
          <a:p>
            <a:fld id="{D57F1E4F-1CFF-5643-939E-217C01CDF565}" type="slidenum">
              <a:rPr lang="en-US" smtClean="0"/>
              <a:pPr/>
              <a:t>‹#›</a:t>
            </a:fld>
            <a:endParaRPr lang="en-US" dirty="0"/>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fld id="{02640F58-564D-2B4F-AE67-E407BA4FCF45}" type="datetimeFigureOut">
              <a:rPr lang="en-US" smtClean="0"/>
              <a:pPr/>
              <a:t>11/11/17</a:t>
            </a:fld>
            <a:endParaRPr lang="en-US" dirty="0"/>
          </a:p>
        </p:txBody>
      </p:sp>
      <p:sp>
        <p:nvSpPr>
          <p:cNvPr id="8" name="Rectangle 5"/>
          <p:cNvSpPr>
            <a:spLocks noGrp="1" noChangeArrowheads="1"/>
          </p:cNvSpPr>
          <p:nvPr>
            <p:ph type="ftr" sz="quarter" idx="11"/>
          </p:nvPr>
        </p:nvSpPr>
        <p:spPr>
          <a:ln/>
        </p:spPr>
        <p:txBody>
          <a:bodyPr/>
          <a:lstStyle>
            <a:lvl1pPr>
              <a:defRPr/>
            </a:lvl1pPr>
          </a:lstStyle>
          <a:p>
            <a:endParaRPr lang="en-US" dirty="0"/>
          </a:p>
        </p:txBody>
      </p:sp>
      <p:sp>
        <p:nvSpPr>
          <p:cNvPr id="9" name="Rectangle 6"/>
          <p:cNvSpPr>
            <a:spLocks noGrp="1" noChangeArrowheads="1"/>
          </p:cNvSpPr>
          <p:nvPr>
            <p:ph type="sldNum" sz="quarter" idx="12"/>
          </p:nvPr>
        </p:nvSpPr>
        <p:spPr>
          <a:ln/>
        </p:spPr>
        <p:txBody>
          <a:bodyPr/>
          <a:lstStyle>
            <a:lvl1pPr>
              <a:defRPr/>
            </a:lvl1pPr>
          </a:lstStyle>
          <a:p>
            <a:fld id="{D57F1E4F-1CFF-5643-939E-217C01CDF565}" type="slidenum">
              <a:rPr lang="en-US" smtClean="0"/>
              <a:pPr/>
              <a:t>‹#›</a:t>
            </a:fld>
            <a:endParaRPr lang="en-US" dirty="0"/>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fld id="{F13A34C8-038E-2045-AF43-DF7DBB8E0E9E}" type="datetimeFigureOut">
              <a:rPr lang="en-US" smtClean="0"/>
              <a:pPr/>
              <a:t>11/11/17</a:t>
            </a:fld>
            <a:endParaRPr lang="en-US" dirty="0"/>
          </a:p>
        </p:txBody>
      </p:sp>
      <p:sp>
        <p:nvSpPr>
          <p:cNvPr id="4" name="Rectangle 5"/>
          <p:cNvSpPr>
            <a:spLocks noGrp="1" noChangeArrowheads="1"/>
          </p:cNvSpPr>
          <p:nvPr>
            <p:ph type="ftr" sz="quarter" idx="11"/>
          </p:nvPr>
        </p:nvSpPr>
        <p:spPr>
          <a:ln/>
        </p:spPr>
        <p:txBody>
          <a:bodyPr/>
          <a:lstStyle>
            <a:lvl1pPr>
              <a:defRPr/>
            </a:lvl1pPr>
          </a:lstStyle>
          <a:p>
            <a:endParaRPr lang="en-US" dirty="0"/>
          </a:p>
        </p:txBody>
      </p:sp>
      <p:sp>
        <p:nvSpPr>
          <p:cNvPr id="5" name="Rectangle 6"/>
          <p:cNvSpPr>
            <a:spLocks noGrp="1" noChangeArrowheads="1"/>
          </p:cNvSpPr>
          <p:nvPr>
            <p:ph type="sldNum" sz="quarter" idx="12"/>
          </p:nvPr>
        </p:nvSpPr>
        <p:spPr>
          <a:ln/>
        </p:spPr>
        <p:txBody>
          <a:bodyPr/>
          <a:lstStyle>
            <a:lvl1pPr>
              <a:defRPr/>
            </a:lvl1pPr>
          </a:lstStyle>
          <a:p>
            <a:fld id="{D57F1E4F-1CFF-5643-939E-217C01CDF565}" type="slidenum">
              <a:rPr lang="en-US" smtClean="0"/>
              <a:pPr/>
              <a:t>‹#›</a:t>
            </a:fld>
            <a:endParaRPr lang="en-US" dirty="0"/>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8818C68F-D26B-8F47-958C-23B49CF8A634}" type="datetimeFigureOut">
              <a:rPr lang="en-US" smtClean="0"/>
              <a:pPr/>
              <a:t>11/11/17</a:t>
            </a:fld>
            <a:endParaRPr lang="en-US" dirty="0"/>
          </a:p>
        </p:txBody>
      </p:sp>
      <p:sp>
        <p:nvSpPr>
          <p:cNvPr id="3" name="Rectangle 5"/>
          <p:cNvSpPr>
            <a:spLocks noGrp="1" noChangeArrowheads="1"/>
          </p:cNvSpPr>
          <p:nvPr>
            <p:ph type="ftr" sz="quarter" idx="11"/>
          </p:nvPr>
        </p:nvSpPr>
        <p:spPr>
          <a:ln/>
        </p:spPr>
        <p:txBody>
          <a:bodyPr/>
          <a:lstStyle>
            <a:lvl1pPr>
              <a:defRPr/>
            </a:lvl1pPr>
          </a:lstStyle>
          <a:p>
            <a:endParaRPr lang="en-US" dirty="0"/>
          </a:p>
        </p:txBody>
      </p:sp>
      <p:sp>
        <p:nvSpPr>
          <p:cNvPr id="4" name="Rectangle 6"/>
          <p:cNvSpPr>
            <a:spLocks noGrp="1" noChangeArrowheads="1"/>
          </p:cNvSpPr>
          <p:nvPr>
            <p:ph type="sldNum" sz="quarter" idx="12"/>
          </p:nvPr>
        </p:nvSpPr>
        <p:spPr>
          <a:ln/>
        </p:spPr>
        <p:txBody>
          <a:bodyPr/>
          <a:lstStyle>
            <a:lvl1pPr>
              <a:defRPr/>
            </a:lvl1pPr>
          </a:lstStyle>
          <a:p>
            <a:fld id="{D57F1E4F-1CFF-5643-939E-217C01CDF565}" type="slidenum">
              <a:rPr lang="en-US" smtClean="0"/>
              <a:pPr/>
              <a:t>‹#›</a:t>
            </a:fld>
            <a:endParaRPr lang="en-US" dirty="0"/>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050" y="273054"/>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D0DF5E60-9974-AC48-9591-99C2BB44B7CF}" type="datetimeFigureOut">
              <a:rPr lang="en-US" smtClean="0"/>
              <a:pPr/>
              <a:t>11/11/17</a:t>
            </a:fld>
            <a:endParaRPr lang="en-US" dirty="0"/>
          </a:p>
        </p:txBody>
      </p:sp>
      <p:sp>
        <p:nvSpPr>
          <p:cNvPr id="6" name="Rectangle 5"/>
          <p:cNvSpPr>
            <a:spLocks noGrp="1" noChangeArrowheads="1"/>
          </p:cNvSpPr>
          <p:nvPr>
            <p:ph type="ftr" sz="quarter" idx="11"/>
          </p:nvPr>
        </p:nvSpPr>
        <p:spPr>
          <a:ln/>
        </p:spPr>
        <p:txBody>
          <a:bodyPr/>
          <a:lstStyle>
            <a:lvl1pPr>
              <a:defRPr/>
            </a:lvl1pPr>
          </a:lstStyle>
          <a:p>
            <a:endParaRPr lang="en-US" dirty="0"/>
          </a:p>
        </p:txBody>
      </p:sp>
      <p:sp>
        <p:nvSpPr>
          <p:cNvPr id="7" name="Rectangle 6"/>
          <p:cNvSpPr>
            <a:spLocks noGrp="1" noChangeArrowheads="1"/>
          </p:cNvSpPr>
          <p:nvPr>
            <p:ph type="sldNum" sz="quarter" idx="12"/>
          </p:nvPr>
        </p:nvSpPr>
        <p:spPr>
          <a:ln/>
        </p:spPr>
        <p:txBody>
          <a:bodyPr/>
          <a:lstStyle>
            <a:lvl1pPr>
              <a:defRPr/>
            </a:lvl1pPr>
          </a:lstStyle>
          <a:p>
            <a:fld id="{D57F1E4F-1CFF-5643-939E-217C01CDF565}" type="slidenum">
              <a:rPr lang="en-US" smtClean="0"/>
              <a:pPr/>
              <a:t>‹#›</a:t>
            </a:fld>
            <a:endParaRPr lang="en-US" dirty="0"/>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18C79C5D-2A6F-F04D-97DA-BEF2467B64E4}" type="datetimeFigureOut">
              <a:rPr lang="en-US" smtClean="0"/>
              <a:pPr/>
              <a:t>11/11/17</a:t>
            </a:fld>
            <a:endParaRPr lang="en-US" dirty="0"/>
          </a:p>
        </p:txBody>
      </p:sp>
      <p:sp>
        <p:nvSpPr>
          <p:cNvPr id="6" name="Rectangle 5"/>
          <p:cNvSpPr>
            <a:spLocks noGrp="1" noChangeArrowheads="1"/>
          </p:cNvSpPr>
          <p:nvPr>
            <p:ph type="ftr" sz="quarter" idx="11"/>
          </p:nvPr>
        </p:nvSpPr>
        <p:spPr>
          <a:ln/>
        </p:spPr>
        <p:txBody>
          <a:bodyPr/>
          <a:lstStyle>
            <a:lvl1pPr>
              <a:defRPr/>
            </a:lvl1pPr>
          </a:lstStyle>
          <a:p>
            <a:endParaRPr lang="en-US" dirty="0"/>
          </a:p>
        </p:txBody>
      </p:sp>
      <p:sp>
        <p:nvSpPr>
          <p:cNvPr id="7" name="Rectangle 6"/>
          <p:cNvSpPr>
            <a:spLocks noGrp="1" noChangeArrowheads="1"/>
          </p:cNvSpPr>
          <p:nvPr>
            <p:ph type="sldNum" sz="quarter" idx="12"/>
          </p:nvPr>
        </p:nvSpPr>
        <p:spPr>
          <a:ln/>
        </p:spPr>
        <p:txBody>
          <a:bodyPr/>
          <a:lstStyle>
            <a:lvl1pPr>
              <a:defRPr/>
            </a:lvl1pPr>
          </a:lstStyle>
          <a:p>
            <a:fld id="{D57F1E4F-1CFF-5643-939E-217C01CDF565}" type="slidenum">
              <a:rPr lang="en-US" smtClean="0"/>
              <a:pPr/>
              <a:t>‹#›</a:t>
            </a:fld>
            <a:endParaRPr lang="en-US" dirty="0"/>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fld id="{C6C52C72-DE31-F449-A4ED-4C594FD91407}" type="datetimeFigureOut">
              <a:rPr lang="en-US" smtClean="0"/>
              <a:pPr/>
              <a:t>11/11/17</a:t>
            </a:fld>
            <a:endParaRPr lang="en-US" dirty="0"/>
          </a:p>
        </p:txBody>
      </p:sp>
      <p:sp>
        <p:nvSpPr>
          <p:cNvPr id="5" name="Rectangle 5"/>
          <p:cNvSpPr>
            <a:spLocks noGrp="1" noChangeArrowheads="1"/>
          </p:cNvSpPr>
          <p:nvPr>
            <p:ph type="ftr" sz="quarter" idx="11"/>
          </p:nvPr>
        </p:nvSpPr>
        <p:spPr>
          <a:ln/>
        </p:spPr>
        <p:txBody>
          <a:bodyPr/>
          <a:lstStyle>
            <a:lvl1pPr>
              <a:defRPr/>
            </a:lvl1pPr>
          </a:lstStyle>
          <a:p>
            <a:endParaRPr lang="en-US" dirty="0"/>
          </a:p>
        </p:txBody>
      </p:sp>
      <p:sp>
        <p:nvSpPr>
          <p:cNvPr id="6" name="Rectangle 6"/>
          <p:cNvSpPr>
            <a:spLocks noGrp="1" noChangeArrowheads="1"/>
          </p:cNvSpPr>
          <p:nvPr>
            <p:ph type="sldNum" sz="quarter" idx="12"/>
          </p:nvPr>
        </p:nvSpPr>
        <p:spPr>
          <a:ln/>
        </p:spPr>
        <p:txBody>
          <a:bodyPr/>
          <a:lstStyle>
            <a:lvl1pPr>
              <a:defRPr/>
            </a:lvl1pPr>
          </a:lstStyle>
          <a:p>
            <a:fld id="{D57F1E4F-1CFF-5643-939E-217C01CDF565}" type="slidenum">
              <a:rPr lang="en-US" smtClean="0"/>
              <a:pPr/>
              <a:t>‹#›</a:t>
            </a:fld>
            <a:endParaRPr lang="en-US" dirty="0"/>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2"/>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2"/>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fld id="{ED62726E-379B-B349-9EED-81ED093FA806}" type="datetimeFigureOut">
              <a:rPr lang="en-US" smtClean="0"/>
              <a:pPr/>
              <a:t>11/11/17</a:t>
            </a:fld>
            <a:endParaRPr lang="en-US" dirty="0"/>
          </a:p>
        </p:txBody>
      </p:sp>
      <p:sp>
        <p:nvSpPr>
          <p:cNvPr id="5" name="Rectangle 5"/>
          <p:cNvSpPr>
            <a:spLocks noGrp="1" noChangeArrowheads="1"/>
          </p:cNvSpPr>
          <p:nvPr>
            <p:ph type="ftr" sz="quarter" idx="11"/>
          </p:nvPr>
        </p:nvSpPr>
        <p:spPr>
          <a:ln/>
        </p:spPr>
        <p:txBody>
          <a:bodyPr/>
          <a:lstStyle>
            <a:lvl1pPr>
              <a:defRPr/>
            </a:lvl1pPr>
          </a:lstStyle>
          <a:p>
            <a:endParaRPr lang="en-US" dirty="0"/>
          </a:p>
        </p:txBody>
      </p:sp>
      <p:sp>
        <p:nvSpPr>
          <p:cNvPr id="6" name="Rectangle 6"/>
          <p:cNvSpPr>
            <a:spLocks noGrp="1" noChangeArrowheads="1"/>
          </p:cNvSpPr>
          <p:nvPr>
            <p:ph type="sldNum" sz="quarter" idx="12"/>
          </p:nvPr>
        </p:nvSpPr>
        <p:spPr>
          <a:ln/>
        </p:spPr>
        <p:txBody>
          <a:bodyPr/>
          <a:lstStyle>
            <a:lvl1pPr>
              <a:defRPr/>
            </a:lvl1pPr>
          </a:lstStyle>
          <a:p>
            <a:fld id="{D57F1E4F-1CFF-5643-939E-217C01CDF565}" type="slidenum">
              <a:rPr lang="en-US" smtClean="0"/>
              <a:pPr/>
              <a:t>‹#›</a:t>
            </a:fld>
            <a:endParaRPr lang="en-US" dirty="0"/>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4"/>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4"/>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fld id="{09B482E8-6E0E-1B4F-B1FD-C69DB9E858D9}" type="datetimeFigureOut">
              <a:rPr lang="en-US" smtClean="0"/>
              <a:pPr/>
              <a:t>11/11/17</a:t>
            </a:fld>
            <a:endParaRPr lang="en-US" dirty="0"/>
          </a:p>
        </p:txBody>
      </p:sp>
      <p:sp>
        <p:nvSpPr>
          <p:cNvPr id="6" name="Rectangle 5"/>
          <p:cNvSpPr>
            <a:spLocks noGrp="1" noChangeArrowheads="1"/>
          </p:cNvSpPr>
          <p:nvPr>
            <p:ph type="ftr" sz="quarter" idx="11"/>
          </p:nvPr>
        </p:nvSpPr>
        <p:spPr>
          <a:ln/>
        </p:spPr>
        <p:txBody>
          <a:bodyPr/>
          <a:lstStyle>
            <a:lvl1pPr>
              <a:defRPr/>
            </a:lvl1pPr>
          </a:lstStyle>
          <a:p>
            <a:endParaRPr lang="en-US" dirty="0"/>
          </a:p>
        </p:txBody>
      </p:sp>
      <p:sp>
        <p:nvSpPr>
          <p:cNvPr id="7" name="Rectangle 6"/>
          <p:cNvSpPr>
            <a:spLocks noGrp="1" noChangeArrowheads="1"/>
          </p:cNvSpPr>
          <p:nvPr>
            <p:ph type="sldNum" sz="quarter" idx="12"/>
          </p:nvPr>
        </p:nvSpPr>
        <p:spPr>
          <a:ln/>
        </p:spPr>
        <p:txBody>
          <a:bodyPr/>
          <a:lstStyle>
            <a:lvl1pPr>
              <a:defRPr/>
            </a:lvl1pPr>
          </a:lstStyle>
          <a:p>
            <a:fld id="{D57F1E4F-1CFF-5643-939E-217C01CDF565}" type="slidenum">
              <a:rPr lang="en-US" smtClean="0"/>
              <a:pPr/>
              <a:t>‹#›</a:t>
            </a:fld>
            <a:endParaRPr lang="en-US" dirty="0"/>
          </a:p>
        </p:txBody>
      </p:sp>
    </p:spTree>
  </p:cSld>
  <p:clrMapOvr>
    <a:masterClrMapping/>
  </p:clrMapOvr>
  <p:hf sldNum="0" hdr="0" ftr="0" dt="0"/>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30252" y="1905004"/>
            <a:ext cx="7681913" cy="1523495"/>
          </a:xfrm>
        </p:spPr>
        <p:txBody>
          <a:bodyPr>
            <a:noAutofit/>
          </a:bodyPr>
          <a:lstStyle>
            <a:lvl1pPr>
              <a:lnSpc>
                <a:spcPct val="90000"/>
              </a:lnSpc>
              <a:defRPr sz="4050">
                <a:gradFill flip="none" rotWithShape="1">
                  <a:gsLst>
                    <a:gs pos="0">
                      <a:schemeClr val="accent1"/>
                    </a:gs>
                    <a:gs pos="86000">
                      <a:srgbClr val="FFFF99"/>
                    </a:gs>
                    <a:gs pos="86000">
                      <a:srgbClr val="F6AE1E"/>
                    </a:gs>
                  </a:gsLst>
                  <a:lin ang="5400000" scaled="0"/>
                  <a:tileRect/>
                </a:gradFill>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730251" y="4344992"/>
            <a:ext cx="7681913" cy="461665"/>
          </a:xfrm>
        </p:spPr>
        <p:txBody>
          <a:bodyPr>
            <a:noAutofit/>
          </a:bodyPr>
          <a:lstStyle>
            <a:lvl1pPr marL="0" indent="0" algn="l">
              <a:lnSpc>
                <a:spcPct val="90000"/>
              </a:lnSpc>
              <a:spcBef>
                <a:spcPts val="0"/>
              </a:spcBef>
              <a:buNone/>
              <a:defRPr>
                <a:solidFill>
                  <a:schemeClr val="bg1"/>
                </a:solidFill>
              </a:defRPr>
            </a:lvl1pPr>
            <a:lvl2pPr marL="342878" indent="0" algn="ctr">
              <a:buNone/>
              <a:defRPr>
                <a:solidFill>
                  <a:schemeClr val="tx1">
                    <a:tint val="75000"/>
                  </a:schemeClr>
                </a:solidFill>
              </a:defRPr>
            </a:lvl2pPr>
            <a:lvl3pPr marL="685755" indent="0" algn="ctr">
              <a:buNone/>
              <a:defRPr>
                <a:solidFill>
                  <a:schemeClr val="tx1">
                    <a:tint val="75000"/>
                  </a:schemeClr>
                </a:solidFill>
              </a:defRPr>
            </a:lvl3pPr>
            <a:lvl4pPr marL="1028633" indent="0" algn="ctr">
              <a:buNone/>
              <a:defRPr>
                <a:solidFill>
                  <a:schemeClr val="tx1">
                    <a:tint val="75000"/>
                  </a:schemeClr>
                </a:solidFill>
              </a:defRPr>
            </a:lvl4pPr>
            <a:lvl5pPr marL="1371511" indent="0" algn="ctr">
              <a:buNone/>
              <a:defRPr>
                <a:solidFill>
                  <a:schemeClr val="tx1">
                    <a:tint val="75000"/>
                  </a:schemeClr>
                </a:solidFill>
              </a:defRPr>
            </a:lvl5pPr>
            <a:lvl6pPr marL="1714389" indent="0" algn="ctr">
              <a:buNone/>
              <a:defRPr>
                <a:solidFill>
                  <a:schemeClr val="tx1">
                    <a:tint val="75000"/>
                  </a:schemeClr>
                </a:solidFill>
              </a:defRPr>
            </a:lvl6pPr>
            <a:lvl7pPr marL="2057267" indent="0" algn="ctr">
              <a:buNone/>
              <a:defRPr>
                <a:solidFill>
                  <a:schemeClr val="tx1">
                    <a:tint val="75000"/>
                  </a:schemeClr>
                </a:solidFill>
              </a:defRPr>
            </a:lvl7pPr>
            <a:lvl8pPr marL="2400144" indent="0" algn="ctr">
              <a:buNone/>
              <a:defRPr>
                <a:solidFill>
                  <a:schemeClr val="tx1">
                    <a:tint val="75000"/>
                  </a:schemeClr>
                </a:solidFill>
              </a:defRPr>
            </a:lvl8pPr>
            <a:lvl9pPr marL="2743022" indent="0" algn="ctr">
              <a:buNone/>
              <a:defRPr>
                <a:solidFill>
                  <a:schemeClr val="tx1">
                    <a:tint val="75000"/>
                  </a:schemeClr>
                </a:solidFill>
              </a:defRPr>
            </a:lvl9pPr>
          </a:lstStyle>
          <a:p>
            <a:r>
              <a:rPr lang="en-US" smtClean="0"/>
              <a:t>Click to edit Master subtitle style</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96200" y="6318938"/>
            <a:ext cx="1371600" cy="462862"/>
          </a:xfrm>
          <a:prstGeom prst="rect">
            <a:avLst/>
          </a:prstGeom>
          <a:noFill/>
          <a:ln>
            <a:noFill/>
          </a:ln>
        </p:spPr>
      </p:pic>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2"/>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2"/>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fld id="{ED62726E-379B-B349-9EED-81ED093FA806}" type="datetimeFigureOut">
              <a:rPr lang="en-US" smtClean="0"/>
              <a:pPr/>
              <a:t>11/11/17</a:t>
            </a:fld>
            <a:endParaRPr lang="en-US" dirty="0"/>
          </a:p>
        </p:txBody>
      </p:sp>
      <p:sp>
        <p:nvSpPr>
          <p:cNvPr id="5" name="Rectangle 5"/>
          <p:cNvSpPr>
            <a:spLocks noGrp="1" noChangeArrowheads="1"/>
          </p:cNvSpPr>
          <p:nvPr>
            <p:ph type="ftr" sz="quarter" idx="11"/>
          </p:nvPr>
        </p:nvSpPr>
        <p:spPr>
          <a:ln/>
        </p:spPr>
        <p:txBody>
          <a:bodyPr/>
          <a:lstStyle>
            <a:lvl1pPr>
              <a:defRPr/>
            </a:lvl1pPr>
          </a:lstStyle>
          <a:p>
            <a:endParaRPr lang="en-US" dirty="0"/>
          </a:p>
        </p:txBody>
      </p:sp>
      <p:sp>
        <p:nvSpPr>
          <p:cNvPr id="6" name="Rectangle 6"/>
          <p:cNvSpPr>
            <a:spLocks noGrp="1" noChangeArrowheads="1"/>
          </p:cNvSpPr>
          <p:nvPr>
            <p:ph type="sldNum" sz="quarter" idx="12"/>
          </p:nvPr>
        </p:nvSpPr>
        <p:spPr>
          <a:ln/>
        </p:spPr>
        <p:txBody>
          <a:bodyPr/>
          <a:lstStyle>
            <a:lvl1pPr>
              <a:defRPr/>
            </a:lvl1pPr>
          </a:lstStyle>
          <a:p>
            <a:fld id="{D57F1E4F-1CFF-5643-939E-217C01CDF565}" type="slidenum">
              <a:rPr lang="en-US" smtClean="0"/>
              <a:pPr/>
              <a:t>‹#›</a:t>
            </a:fld>
            <a:endParaRPr lang="en-US" dirty="0"/>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1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228600" y="0"/>
            <a:ext cx="7043208" cy="1523494"/>
          </a:xfrm>
        </p:spPr>
        <p:txBody>
          <a:bodyPr anchor="ctr" anchorCtr="0">
            <a:noAutofit/>
          </a:bodyPr>
          <a:lstStyle>
            <a:lvl1pPr>
              <a:lnSpc>
                <a:spcPct val="90000"/>
              </a:lnSpc>
              <a:defRPr sz="4050"/>
            </a:lvl1pPr>
          </a:lstStyle>
          <a:p>
            <a:r>
              <a:rPr lang="en-US" smtClean="0"/>
              <a:t>Click to edit Master title style</a:t>
            </a:r>
            <a:endParaRPr lang="en-US" dirty="0"/>
          </a:p>
        </p:txBody>
      </p:sp>
      <p:sp>
        <p:nvSpPr>
          <p:cNvPr id="3" name="Subtitle 2"/>
          <p:cNvSpPr>
            <a:spLocks noGrp="1"/>
          </p:cNvSpPr>
          <p:nvPr>
            <p:ph type="subTitle" idx="1"/>
          </p:nvPr>
        </p:nvSpPr>
        <p:spPr>
          <a:xfrm>
            <a:off x="1368955" y="4344992"/>
            <a:ext cx="7043208" cy="461665"/>
          </a:xfrm>
        </p:spPr>
        <p:txBody>
          <a:bodyPr>
            <a:noAutofit/>
          </a:bodyPr>
          <a:lstStyle>
            <a:lvl1pPr marL="0" indent="0" algn="l">
              <a:lnSpc>
                <a:spcPct val="90000"/>
              </a:lnSpc>
              <a:spcBef>
                <a:spcPts val="0"/>
              </a:spcBef>
              <a:buNone/>
              <a:defRPr>
                <a:solidFill>
                  <a:schemeClr val="bg1"/>
                </a:solidFill>
              </a:defRPr>
            </a:lvl1pPr>
            <a:lvl2pPr marL="342878" indent="0" algn="ctr">
              <a:buNone/>
              <a:defRPr>
                <a:solidFill>
                  <a:schemeClr val="tx1">
                    <a:tint val="75000"/>
                  </a:schemeClr>
                </a:solidFill>
              </a:defRPr>
            </a:lvl2pPr>
            <a:lvl3pPr marL="685755" indent="0" algn="ctr">
              <a:buNone/>
              <a:defRPr>
                <a:solidFill>
                  <a:schemeClr val="tx1">
                    <a:tint val="75000"/>
                  </a:schemeClr>
                </a:solidFill>
              </a:defRPr>
            </a:lvl3pPr>
            <a:lvl4pPr marL="1028633" indent="0" algn="ctr">
              <a:buNone/>
              <a:defRPr>
                <a:solidFill>
                  <a:schemeClr val="tx1">
                    <a:tint val="75000"/>
                  </a:schemeClr>
                </a:solidFill>
              </a:defRPr>
            </a:lvl4pPr>
            <a:lvl5pPr marL="1371511" indent="0" algn="ctr">
              <a:buNone/>
              <a:defRPr>
                <a:solidFill>
                  <a:schemeClr val="tx1">
                    <a:tint val="75000"/>
                  </a:schemeClr>
                </a:solidFill>
              </a:defRPr>
            </a:lvl5pPr>
            <a:lvl6pPr marL="1714389" indent="0" algn="ctr">
              <a:buNone/>
              <a:defRPr>
                <a:solidFill>
                  <a:schemeClr val="tx1">
                    <a:tint val="75000"/>
                  </a:schemeClr>
                </a:solidFill>
              </a:defRPr>
            </a:lvl6pPr>
            <a:lvl7pPr marL="2057267" indent="0" algn="ctr">
              <a:buNone/>
              <a:defRPr>
                <a:solidFill>
                  <a:schemeClr val="tx1">
                    <a:tint val="75000"/>
                  </a:schemeClr>
                </a:solidFill>
              </a:defRPr>
            </a:lvl7pPr>
            <a:lvl8pPr marL="2400144" indent="0" algn="ctr">
              <a:buNone/>
              <a:defRPr>
                <a:solidFill>
                  <a:schemeClr val="tx1">
                    <a:tint val="75000"/>
                  </a:schemeClr>
                </a:solidFill>
              </a:defRPr>
            </a:lvl8pPr>
            <a:lvl9pPr marL="2743022"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hasCustomPrompt="1"/>
          </p:nvPr>
        </p:nvSpPr>
        <p:spPr>
          <a:xfrm>
            <a:off x="722049" y="2355850"/>
            <a:ext cx="7690114"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7500" b="1" i="1" u="none" strike="noStrike" kern="1200" cap="none" spc="-48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smtClean="0"/>
              <a:t>click to…</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96200" y="6318938"/>
            <a:ext cx="1371600" cy="462862"/>
          </a:xfrm>
          <a:prstGeom prst="rect">
            <a:avLst/>
          </a:prstGeom>
          <a:noFill/>
          <a:ln>
            <a:noFill/>
          </a:ln>
        </p:spPr>
      </p:pic>
    </p:spTree>
  </p:cSld>
  <p:clrMapOvr>
    <a:masterClrMapping/>
  </p:clrMapOvr>
  <p:transition>
    <p:fade/>
  </p:transition>
  <p:timing>
    <p:tnLst>
      <p:par>
        <p:cTn id="1" dur="indefinite" restart="never" nodeType="tmRoot"/>
      </p:par>
    </p:tn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381000" y="1411554"/>
            <a:ext cx="8382000" cy="1601977"/>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96200" y="6318938"/>
            <a:ext cx="1371600" cy="462862"/>
          </a:xfrm>
          <a:prstGeom prst="rect">
            <a:avLst/>
          </a:prstGeom>
          <a:noFill/>
          <a:ln>
            <a:noFill/>
          </a:ln>
        </p:spPr>
      </p:pic>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96200" y="6318938"/>
            <a:ext cx="1371600" cy="462862"/>
          </a:xfrm>
          <a:prstGeom prst="rect">
            <a:avLst/>
          </a:prstGeom>
          <a:noFill/>
          <a:ln>
            <a:noFill/>
          </a:ln>
        </p:spPr>
      </p:pic>
    </p:spTree>
  </p:cSld>
  <p:clrMapOvr>
    <a:masterClrMapping/>
  </p:clrMapOvr>
  <p:transition>
    <p:fade/>
  </p:transition>
  <p:timing>
    <p:tnLst>
      <p:par>
        <p:cT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381000" y="1412877"/>
            <a:ext cx="8382000" cy="1601977"/>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96200" y="6318938"/>
            <a:ext cx="1371600" cy="462862"/>
          </a:xfrm>
          <a:prstGeom prst="rect">
            <a:avLst/>
          </a:prstGeom>
          <a:noFill/>
          <a:ln>
            <a:noFill/>
          </a:ln>
        </p:spPr>
      </p:pic>
    </p:spTree>
  </p:cSld>
  <p:clrMapOvr>
    <a:masterClrMapping/>
  </p:clrMapOvr>
  <p:transition>
    <p:fade/>
  </p:transition>
  <p:timing>
    <p:tnLst>
      <p:par>
        <p:cT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81000" y="1411555"/>
            <a:ext cx="4114800" cy="1306512"/>
          </a:xfrm>
        </p:spPr>
        <p:txBody>
          <a:bodyPr/>
          <a:lstStyle>
            <a:lvl1pPr marL="254976" indent="-254976">
              <a:lnSpc>
                <a:spcPct val="90000"/>
              </a:lnSpc>
              <a:defRPr sz="2100"/>
            </a:lvl1pPr>
            <a:lvl2pPr marL="504992" indent="-244062">
              <a:lnSpc>
                <a:spcPct val="90000"/>
              </a:lnSpc>
              <a:defRPr sz="1800"/>
            </a:lvl2pPr>
            <a:lvl3pPr marL="715321" indent="-216283">
              <a:lnSpc>
                <a:spcPct val="90000"/>
              </a:lnSpc>
              <a:defRPr sz="1500"/>
            </a:lvl3pPr>
            <a:lvl4pPr marL="920691" indent="-205370">
              <a:lnSpc>
                <a:spcPct val="90000"/>
              </a:lnSpc>
              <a:defRPr sz="1350"/>
            </a:lvl4pPr>
            <a:lvl5pPr marL="1136974" indent="-210330">
              <a:lnSpc>
                <a:spcPct val="90000"/>
              </a:lnSpc>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411555"/>
            <a:ext cx="4114800" cy="1306512"/>
          </a:xfrm>
        </p:spPr>
        <p:txBody>
          <a:bodyPr/>
          <a:lstStyle>
            <a:lvl1pPr marL="260930" indent="-260930">
              <a:lnSpc>
                <a:spcPct val="90000"/>
              </a:lnSpc>
              <a:defRPr sz="2100"/>
            </a:lvl1pPr>
            <a:lvl2pPr marL="504992" indent="-254976">
              <a:lnSpc>
                <a:spcPct val="90000"/>
              </a:lnSpc>
              <a:defRPr sz="1800"/>
            </a:lvl2pPr>
            <a:lvl3pPr marL="721274" indent="-227196">
              <a:lnSpc>
                <a:spcPct val="90000"/>
              </a:lnSpc>
              <a:defRPr sz="1500"/>
            </a:lvl3pPr>
            <a:lvl4pPr marL="920691" indent="-199417">
              <a:lnSpc>
                <a:spcPct val="90000"/>
              </a:lnSpc>
              <a:defRPr sz="1350"/>
            </a:lvl4pPr>
            <a:lvl5pPr marL="1136974" indent="-205370">
              <a:lnSpc>
                <a:spcPct val="90000"/>
              </a:lnSpc>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96200" y="6318938"/>
            <a:ext cx="1371600" cy="462862"/>
          </a:xfrm>
          <a:prstGeom prst="rect">
            <a:avLst/>
          </a:prstGeom>
          <a:noFill/>
          <a:ln>
            <a:noFill/>
          </a:ln>
        </p:spPr>
      </p:pic>
    </p:spTree>
  </p:cSld>
  <p:clrMapOvr>
    <a:masterClrMapping/>
  </p:clrMapOvr>
  <p:transition>
    <p:fade/>
  </p:transition>
  <p:timing>
    <p:tnLst>
      <p:par>
        <p:cTn id="1" dur="indefinite" restart="never" nodeType="tmRoot"/>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381000" y="1844367"/>
            <a:ext cx="4114800" cy="259686"/>
          </a:xfrm>
        </p:spPr>
        <p:txBody>
          <a:bodyPr anchor="b"/>
          <a:lstStyle>
            <a:lvl1pPr marL="0" indent="0">
              <a:lnSpc>
                <a:spcPct val="90000"/>
              </a:lnSpc>
              <a:spcBef>
                <a:spcPts val="0"/>
              </a:spcBef>
              <a:buNone/>
              <a:defRPr sz="1875" b="1"/>
            </a:lvl1pPr>
            <a:lvl2pPr marL="342878" indent="0">
              <a:buNone/>
              <a:defRPr sz="1500" b="1"/>
            </a:lvl2pPr>
            <a:lvl3pPr marL="685755" indent="0">
              <a:buNone/>
              <a:defRPr sz="1350" b="1"/>
            </a:lvl3pPr>
            <a:lvl4pPr marL="1028633" indent="0">
              <a:buNone/>
              <a:defRPr sz="1200" b="1"/>
            </a:lvl4pPr>
            <a:lvl5pPr marL="1371511" indent="0">
              <a:buNone/>
              <a:defRPr sz="1200" b="1"/>
            </a:lvl5pPr>
            <a:lvl6pPr marL="1714389" indent="0">
              <a:buNone/>
              <a:defRPr sz="1200" b="1"/>
            </a:lvl6pPr>
            <a:lvl7pPr marL="2057267" indent="0">
              <a:buNone/>
              <a:defRPr sz="1200" b="1"/>
            </a:lvl7pPr>
            <a:lvl8pPr marL="2400144" indent="0">
              <a:buNone/>
              <a:defRPr sz="1200" b="1"/>
            </a:lvl8pPr>
            <a:lvl9pPr marL="2743022"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380999" y="2174875"/>
            <a:ext cx="4114800" cy="1153008"/>
          </a:xfrm>
        </p:spPr>
        <p:txBody>
          <a:bodyPr/>
          <a:lstStyle>
            <a:lvl1pPr marL="211323" indent="-211323">
              <a:defRPr sz="1725"/>
            </a:lvl1pPr>
            <a:lvl2pPr marL="421654" indent="-199417">
              <a:defRPr sz="1500"/>
            </a:lvl2pPr>
            <a:lvl3pPr marL="610157" indent="-182551">
              <a:defRPr sz="1350"/>
            </a:lvl3pPr>
            <a:lvl4pPr marL="787746" indent="-171638">
              <a:defRPr sz="1275"/>
            </a:lvl4pPr>
            <a:lvl5pPr marL="959384" indent="-154772">
              <a:defRPr sz="1275"/>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983" y="1844367"/>
            <a:ext cx="4117019" cy="259686"/>
          </a:xfrm>
        </p:spPr>
        <p:txBody>
          <a:bodyPr anchor="b"/>
          <a:lstStyle>
            <a:lvl1pPr marL="0" indent="0">
              <a:lnSpc>
                <a:spcPct val="90000"/>
              </a:lnSpc>
              <a:spcBef>
                <a:spcPts val="0"/>
              </a:spcBef>
              <a:buNone/>
              <a:defRPr sz="1875" b="1"/>
            </a:lvl1pPr>
            <a:lvl2pPr marL="342878" indent="0">
              <a:buNone/>
              <a:defRPr sz="1500" b="1"/>
            </a:lvl2pPr>
            <a:lvl3pPr marL="685755" indent="0">
              <a:buNone/>
              <a:defRPr sz="1350" b="1"/>
            </a:lvl3pPr>
            <a:lvl4pPr marL="1028633" indent="0">
              <a:buNone/>
              <a:defRPr sz="1200" b="1"/>
            </a:lvl4pPr>
            <a:lvl5pPr marL="1371511" indent="0">
              <a:buNone/>
              <a:defRPr sz="1200" b="1"/>
            </a:lvl5pPr>
            <a:lvl6pPr marL="1714389" indent="0">
              <a:buNone/>
              <a:defRPr sz="1200" b="1"/>
            </a:lvl6pPr>
            <a:lvl7pPr marL="2057267" indent="0">
              <a:buNone/>
              <a:defRPr sz="1200" b="1"/>
            </a:lvl7pPr>
            <a:lvl8pPr marL="2400144" indent="0">
              <a:buNone/>
              <a:defRPr sz="1200" b="1"/>
            </a:lvl8pPr>
            <a:lvl9pPr marL="2743022"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117974" cy="1153008"/>
          </a:xfrm>
        </p:spPr>
        <p:txBody>
          <a:bodyPr/>
          <a:lstStyle>
            <a:lvl1pPr marL="222236" indent="-222236">
              <a:defRPr sz="1725"/>
            </a:lvl1pPr>
            <a:lvl2pPr marL="427605" indent="-205370">
              <a:defRPr sz="1500"/>
            </a:lvl2pPr>
            <a:lvl3pPr marL="616109" indent="-183544">
              <a:defRPr sz="1350"/>
            </a:lvl3pPr>
            <a:lvl4pPr marL="787746" indent="-177590">
              <a:defRPr sz="1275"/>
            </a:lvl4pPr>
            <a:lvl5pPr marL="959384" indent="-165685">
              <a:defRPr sz="1275"/>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96200" y="6318938"/>
            <a:ext cx="1371600" cy="462862"/>
          </a:xfrm>
          <a:prstGeom prst="rect">
            <a:avLst/>
          </a:prstGeom>
          <a:noFill/>
          <a:ln>
            <a:noFill/>
          </a:ln>
        </p:spPr>
      </p:pic>
    </p:spTree>
  </p:cSld>
  <p:clrMapOvr>
    <a:masterClrMapping/>
  </p:clrMapOvr>
  <p:transition>
    <p:fade/>
  </p:transition>
  <p:timing>
    <p:tnLst>
      <p:par>
        <p:cT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96200" y="6318938"/>
            <a:ext cx="1371600" cy="462862"/>
          </a:xfrm>
          <a:prstGeom prst="rect">
            <a:avLst/>
          </a:prstGeom>
          <a:noFill/>
          <a:ln>
            <a:noFill/>
          </a:ln>
        </p:spPr>
      </p:pic>
    </p:spTree>
  </p:cSld>
  <p:clrMapOvr>
    <a:masterClrMapping/>
  </p:clrMapOvr>
  <p:transition>
    <p:fade/>
  </p:transition>
  <p:timing>
    <p:tnLst>
      <p:par>
        <p:cTn id="1" dur="indefinite" restart="never" nodeType="tmRoot"/>
      </p:par>
    </p:tn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96200" y="6318938"/>
            <a:ext cx="1371600" cy="462862"/>
          </a:xfrm>
          <a:prstGeom prst="rect">
            <a:avLst/>
          </a:prstGeom>
          <a:noFill/>
          <a:ln>
            <a:noFill/>
          </a:ln>
        </p:spPr>
      </p:pic>
    </p:spTree>
  </p:cSld>
  <p:clrMapOvr>
    <a:masterClrMapping/>
  </p:clrMapOvr>
  <p:transition>
    <p:fade/>
  </p:transition>
  <p:timing>
    <p:tnLst>
      <p:par>
        <p:cTn id="1" dur="indefinite" restart="never" nodeType="tmRoot"/>
      </p:par>
    </p:tn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WALKIN - Prints in GRAYSCALE">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96200" y="6318938"/>
            <a:ext cx="1371600" cy="462862"/>
          </a:xfrm>
          <a:prstGeom prst="rect">
            <a:avLst/>
          </a:prstGeom>
          <a:noFill/>
          <a:ln>
            <a:noFill/>
          </a:ln>
        </p:spPr>
      </p:pic>
    </p:spTree>
  </p:cSld>
  <p:clrMapOvr>
    <a:masterClrMapping/>
  </p:clrMapOvr>
  <p:transition>
    <p:fade/>
  </p:transition>
  <p:timing>
    <p:tnLst>
      <p:par>
        <p:cTn id="1" dur="indefinite" restart="never" nodeType="tmRoot"/>
      </p:par>
    </p:tn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2_Title and Content">
    <p:bg bwMode="black">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81000" y="1411555"/>
            <a:ext cx="8382000" cy="1601977"/>
          </a:xfrm>
        </p:spPr>
        <p:txBody>
          <a:bodyPr/>
          <a:lstStyle>
            <a:lvl1pPr>
              <a:buClr>
                <a:schemeClr val="tx1"/>
              </a:buClr>
              <a:buSzPct val="70000"/>
              <a:buFont typeface="Wingdings" pitchFamily="2" charset="2"/>
              <a:buChar char="l"/>
              <a:defRPr>
                <a:solidFill>
                  <a:schemeClr val="tx1"/>
                </a:solidFill>
              </a:defRPr>
            </a:lvl1pPr>
            <a:lvl2pPr>
              <a:buClr>
                <a:schemeClr val="tx1"/>
              </a:buClr>
              <a:buSzPct val="70000"/>
              <a:buFont typeface="Wingdings" pitchFamily="2" charset="2"/>
              <a:buChar char="l"/>
              <a:defRPr>
                <a:solidFill>
                  <a:schemeClr val="tx1"/>
                </a:solidFill>
              </a:defRPr>
            </a:lvl2pPr>
            <a:lvl3pPr>
              <a:buClr>
                <a:schemeClr val="tx1"/>
              </a:buClr>
              <a:buSzPct val="70000"/>
              <a:buFont typeface="Wingdings" pitchFamily="2" charset="2"/>
              <a:buChar char="l"/>
              <a:defRPr>
                <a:solidFill>
                  <a:schemeClr val="tx1"/>
                </a:solidFill>
              </a:defRPr>
            </a:lvl3pPr>
            <a:lvl4pPr>
              <a:buClr>
                <a:schemeClr val="tx1"/>
              </a:buClr>
              <a:buSzPct val="70000"/>
              <a:buFont typeface="Wingdings" pitchFamily="2" charset="2"/>
              <a:buChar char="l"/>
              <a:defRPr>
                <a:solidFill>
                  <a:schemeClr val="tx1"/>
                </a:solidFill>
              </a:defRPr>
            </a:lvl4pPr>
            <a:lvl5pPr>
              <a:buClr>
                <a:schemeClr val="tx1"/>
              </a:buClr>
              <a:buSzPct val="70000"/>
              <a:buFont typeface="Wingdings" pitchFamily="2" charset="2"/>
              <a:buChar char="l"/>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96200" y="6318938"/>
            <a:ext cx="1371600" cy="4628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3_Title and Content">
    <p:bg bwMode="black">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81000" y="1411555"/>
            <a:ext cx="8382000" cy="1601977"/>
          </a:xfrm>
        </p:spPr>
        <p:txBody>
          <a:bodyPr/>
          <a:lstStyle>
            <a:lvl1pPr>
              <a:buClr>
                <a:schemeClr val="tx1"/>
              </a:buClr>
              <a:buSzPct val="70000"/>
              <a:buFont typeface="Wingdings" pitchFamily="2" charset="2"/>
              <a:buChar char="l"/>
              <a:defRPr>
                <a:solidFill>
                  <a:schemeClr val="tx1"/>
                </a:solidFill>
              </a:defRPr>
            </a:lvl1pPr>
            <a:lvl2pPr>
              <a:buClr>
                <a:schemeClr val="tx1"/>
              </a:buClr>
              <a:buSzPct val="70000"/>
              <a:buFont typeface="Wingdings" pitchFamily="2" charset="2"/>
              <a:buChar char="l"/>
              <a:defRPr>
                <a:solidFill>
                  <a:schemeClr val="tx1"/>
                </a:solidFill>
              </a:defRPr>
            </a:lvl2pPr>
            <a:lvl3pPr>
              <a:buClr>
                <a:schemeClr val="tx1"/>
              </a:buClr>
              <a:buSzPct val="70000"/>
              <a:buFont typeface="Wingdings" pitchFamily="2" charset="2"/>
              <a:buChar char="l"/>
              <a:defRPr>
                <a:solidFill>
                  <a:schemeClr val="tx1"/>
                </a:solidFill>
              </a:defRPr>
            </a:lvl3pPr>
            <a:lvl4pPr>
              <a:buClr>
                <a:schemeClr val="tx1"/>
              </a:buClr>
              <a:buSzPct val="70000"/>
              <a:buFont typeface="Wingdings" pitchFamily="2" charset="2"/>
              <a:buChar char="l"/>
              <a:defRPr>
                <a:solidFill>
                  <a:schemeClr val="tx1"/>
                </a:solidFill>
              </a:defRPr>
            </a:lvl4pPr>
            <a:lvl5pPr>
              <a:buClr>
                <a:schemeClr val="tx1"/>
              </a:buClr>
              <a:buSzPct val="70000"/>
              <a:buFont typeface="Wingdings" pitchFamily="2" charset="2"/>
              <a:buChar char="l"/>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2" y="6238879"/>
            <a:ext cx="9144001" cy="619125"/>
          </a:xfrm>
          <a:solidFill>
            <a:srgbClr val="FFFF99"/>
          </a:solidFill>
        </p:spPr>
        <p:txBody>
          <a:bodyPr wrap="square" lIns="152394" tIns="76197" rIns="152394" bIns="76197" anchor="b" anchorCtr="0">
            <a:noAutofit/>
          </a:bodyPr>
          <a:lstStyle>
            <a:lvl1pPr algn="r">
              <a:buFont typeface="Arial" pitchFamily="34" charset="0"/>
              <a:buNone/>
              <a:defRPr>
                <a:solidFill>
                  <a:srgbClr val="000000"/>
                </a:solidFill>
                <a:effectLst/>
                <a:latin typeface="+mj-lt"/>
              </a:defRPr>
            </a:lvl1pPr>
          </a:lstStyle>
          <a:p>
            <a:pPr lvl="0"/>
            <a:r>
              <a:rPr lang="en-US" smtClean="0"/>
              <a:t>Click to edit Master text styles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96200" y="6318938"/>
            <a:ext cx="1371600" cy="4628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4"/>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4"/>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fld id="{09B482E8-6E0E-1B4F-B1FD-C69DB9E858D9}" type="datetimeFigureOut">
              <a:rPr lang="en-US" smtClean="0"/>
              <a:pPr/>
              <a:t>11/11/17</a:t>
            </a:fld>
            <a:endParaRPr lang="en-US" dirty="0"/>
          </a:p>
        </p:txBody>
      </p:sp>
      <p:sp>
        <p:nvSpPr>
          <p:cNvPr id="6" name="Rectangle 5"/>
          <p:cNvSpPr>
            <a:spLocks noGrp="1" noChangeArrowheads="1"/>
          </p:cNvSpPr>
          <p:nvPr>
            <p:ph type="ftr" sz="quarter" idx="11"/>
          </p:nvPr>
        </p:nvSpPr>
        <p:spPr>
          <a:ln/>
        </p:spPr>
        <p:txBody>
          <a:bodyPr/>
          <a:lstStyle>
            <a:lvl1pPr>
              <a:defRPr/>
            </a:lvl1pPr>
          </a:lstStyle>
          <a:p>
            <a:endParaRPr lang="en-US" dirty="0"/>
          </a:p>
        </p:txBody>
      </p:sp>
      <p:sp>
        <p:nvSpPr>
          <p:cNvPr id="7" name="Rectangle 6"/>
          <p:cNvSpPr>
            <a:spLocks noGrp="1" noChangeArrowheads="1"/>
          </p:cNvSpPr>
          <p:nvPr>
            <p:ph type="sldNum" sz="quarter" idx="12"/>
          </p:nvPr>
        </p:nvSpPr>
        <p:spPr>
          <a:ln/>
        </p:spPr>
        <p:txBody>
          <a:bodyPr/>
          <a:lstStyle>
            <a:lvl1pPr>
              <a:defRPr/>
            </a:lvl1pPr>
          </a:lstStyle>
          <a:p>
            <a:fld id="{D57F1E4F-1CFF-5643-939E-217C01CDF565}" type="slidenum">
              <a:rPr lang="en-US" smtClean="0"/>
              <a:pPr/>
              <a:t>‹#›</a:t>
            </a:fld>
            <a:endParaRPr lang="en-US" dirty="0"/>
          </a:p>
        </p:txBody>
      </p:sp>
    </p:spTree>
  </p:cSld>
  <p:clrMapOvr>
    <a:masterClrMapping/>
  </p:clrMapOvr>
  <p:hf sldNum="0" hdr="0" ftr="0" dt="0"/>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2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228600" y="0"/>
            <a:ext cx="7043208" cy="1523494"/>
          </a:xfrm>
        </p:spPr>
        <p:txBody>
          <a:bodyPr anchor="ctr" anchorCtr="0">
            <a:noAutofit/>
          </a:bodyPr>
          <a:lstStyle>
            <a:lvl1pPr>
              <a:lnSpc>
                <a:spcPct val="90000"/>
              </a:lnSpc>
              <a:defRPr sz="4050"/>
            </a:lvl1pPr>
          </a:lstStyle>
          <a:p>
            <a:r>
              <a:rPr lang="en-US" smtClean="0"/>
              <a:t>Click to edit Master title style</a:t>
            </a:r>
            <a:endParaRPr lang="en-US" dirty="0"/>
          </a:p>
        </p:txBody>
      </p:sp>
      <p:sp>
        <p:nvSpPr>
          <p:cNvPr id="3" name="Subtitle 2"/>
          <p:cNvSpPr>
            <a:spLocks noGrp="1"/>
          </p:cNvSpPr>
          <p:nvPr>
            <p:ph type="subTitle" idx="1"/>
          </p:nvPr>
        </p:nvSpPr>
        <p:spPr>
          <a:xfrm>
            <a:off x="1368955" y="4344992"/>
            <a:ext cx="7043208" cy="461665"/>
          </a:xfrm>
        </p:spPr>
        <p:txBody>
          <a:bodyPr>
            <a:noAutofit/>
          </a:bodyPr>
          <a:lstStyle>
            <a:lvl1pPr marL="0" indent="0" algn="l">
              <a:lnSpc>
                <a:spcPct val="90000"/>
              </a:lnSpc>
              <a:spcBef>
                <a:spcPts val="0"/>
              </a:spcBef>
              <a:buNone/>
              <a:defRPr>
                <a:solidFill>
                  <a:schemeClr val="bg1"/>
                </a:solidFill>
              </a:defRPr>
            </a:lvl1pPr>
            <a:lvl2pPr marL="342878" indent="0" algn="ctr">
              <a:buNone/>
              <a:defRPr>
                <a:solidFill>
                  <a:schemeClr val="tx1">
                    <a:tint val="75000"/>
                  </a:schemeClr>
                </a:solidFill>
              </a:defRPr>
            </a:lvl2pPr>
            <a:lvl3pPr marL="685755" indent="0" algn="ctr">
              <a:buNone/>
              <a:defRPr>
                <a:solidFill>
                  <a:schemeClr val="tx1">
                    <a:tint val="75000"/>
                  </a:schemeClr>
                </a:solidFill>
              </a:defRPr>
            </a:lvl3pPr>
            <a:lvl4pPr marL="1028633" indent="0" algn="ctr">
              <a:buNone/>
              <a:defRPr>
                <a:solidFill>
                  <a:schemeClr val="tx1">
                    <a:tint val="75000"/>
                  </a:schemeClr>
                </a:solidFill>
              </a:defRPr>
            </a:lvl4pPr>
            <a:lvl5pPr marL="1371511" indent="0" algn="ctr">
              <a:buNone/>
              <a:defRPr>
                <a:solidFill>
                  <a:schemeClr val="tx1">
                    <a:tint val="75000"/>
                  </a:schemeClr>
                </a:solidFill>
              </a:defRPr>
            </a:lvl5pPr>
            <a:lvl6pPr marL="1714389" indent="0" algn="ctr">
              <a:buNone/>
              <a:defRPr>
                <a:solidFill>
                  <a:schemeClr val="tx1">
                    <a:tint val="75000"/>
                  </a:schemeClr>
                </a:solidFill>
              </a:defRPr>
            </a:lvl6pPr>
            <a:lvl7pPr marL="2057267" indent="0" algn="ctr">
              <a:buNone/>
              <a:defRPr>
                <a:solidFill>
                  <a:schemeClr val="tx1">
                    <a:tint val="75000"/>
                  </a:schemeClr>
                </a:solidFill>
              </a:defRPr>
            </a:lvl7pPr>
            <a:lvl8pPr marL="2400144" indent="0" algn="ctr">
              <a:buNone/>
              <a:defRPr>
                <a:solidFill>
                  <a:schemeClr val="tx1">
                    <a:tint val="75000"/>
                  </a:schemeClr>
                </a:solidFill>
              </a:defRPr>
            </a:lvl8pPr>
            <a:lvl9pPr marL="2743022"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hasCustomPrompt="1"/>
          </p:nvPr>
        </p:nvSpPr>
        <p:spPr>
          <a:xfrm>
            <a:off x="722049" y="2355850"/>
            <a:ext cx="7690114"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7500" b="1" i="1" u="none" strike="noStrike" kern="1200" cap="none" spc="-48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smtClean="0"/>
              <a:t>click to…</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96200" y="6318938"/>
            <a:ext cx="1371600" cy="462862"/>
          </a:xfrm>
          <a:prstGeom prst="rect">
            <a:avLst/>
          </a:prstGeom>
          <a:noFill/>
          <a:ln>
            <a:noFill/>
          </a:ln>
        </p:spPr>
      </p:pic>
    </p:spTree>
  </p:cSld>
  <p:clrMapOvr>
    <a:masterClrMapping/>
  </p:clrMapOvr>
  <p:transition>
    <p:fade/>
  </p:transition>
  <p:timing>
    <p:tnLst>
      <p:par>
        <p:cTn id="1" dur="indefinite" restart="never" nodeType="tmRoot"/>
      </p:par>
    </p:tn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415498"/>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4199154"/>
            <a:ext cx="7772400" cy="207749"/>
          </a:xfrm>
        </p:spPr>
        <p:txBody>
          <a:bodyPr anchor="b"/>
          <a:lstStyle>
            <a:lvl1pPr marL="0" indent="0">
              <a:buNone/>
              <a:defRPr sz="1500">
                <a:solidFill>
                  <a:schemeClr val="tx1">
                    <a:tint val="75000"/>
                  </a:schemeClr>
                </a:solidFill>
              </a:defRPr>
            </a:lvl1pPr>
            <a:lvl2pPr marL="342892" indent="0">
              <a:buNone/>
              <a:defRPr sz="1350">
                <a:solidFill>
                  <a:schemeClr val="tx1">
                    <a:tint val="75000"/>
                  </a:schemeClr>
                </a:solidFill>
              </a:defRPr>
            </a:lvl2pPr>
            <a:lvl3pPr marL="685783" indent="0">
              <a:buNone/>
              <a:defRPr sz="1200">
                <a:solidFill>
                  <a:schemeClr val="tx1">
                    <a:tint val="75000"/>
                  </a:schemeClr>
                </a:solidFill>
              </a:defRPr>
            </a:lvl3pPr>
            <a:lvl4pPr marL="1028675" indent="0">
              <a:buNone/>
              <a:defRPr sz="1050">
                <a:solidFill>
                  <a:schemeClr val="tx1">
                    <a:tint val="75000"/>
                  </a:schemeClr>
                </a:solidFill>
              </a:defRPr>
            </a:lvl4pPr>
            <a:lvl5pPr marL="1371566" indent="0">
              <a:buNone/>
              <a:defRPr sz="1050">
                <a:solidFill>
                  <a:schemeClr val="tx1">
                    <a:tint val="75000"/>
                  </a:schemeClr>
                </a:solidFill>
              </a:defRPr>
            </a:lvl5pPr>
            <a:lvl6pPr marL="1714457" indent="0">
              <a:buNone/>
              <a:defRPr sz="1050">
                <a:solidFill>
                  <a:schemeClr val="tx1">
                    <a:tint val="75000"/>
                  </a:schemeClr>
                </a:solidFill>
              </a:defRPr>
            </a:lvl6pPr>
            <a:lvl7pPr marL="2057348" indent="0">
              <a:buNone/>
              <a:defRPr sz="1050">
                <a:solidFill>
                  <a:schemeClr val="tx1">
                    <a:tint val="75000"/>
                  </a:schemeClr>
                </a:solidFill>
              </a:defRPr>
            </a:lvl7pPr>
            <a:lvl8pPr marL="2400240" indent="0">
              <a:buNone/>
              <a:defRPr sz="1050">
                <a:solidFill>
                  <a:schemeClr val="tx1">
                    <a:tint val="75000"/>
                  </a:schemeClr>
                </a:solidFill>
              </a:defRPr>
            </a:lvl8pPr>
            <a:lvl9pPr marL="2743132"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4"/>
            <a:ext cx="2133600" cy="365125"/>
          </a:xfrm>
          <a:prstGeom prst="rect">
            <a:avLst/>
          </a:prstGeom>
        </p:spPr>
        <p:txBody>
          <a:bodyPr/>
          <a:lstStyle/>
          <a:p>
            <a:pPr>
              <a:defRPr/>
            </a:pPr>
            <a:endParaRPr lang="en-US"/>
          </a:p>
        </p:txBody>
      </p:sp>
      <p:sp>
        <p:nvSpPr>
          <p:cNvPr id="5" name="Footer Placeholder 4"/>
          <p:cNvSpPr>
            <a:spLocks noGrp="1"/>
          </p:cNvSpPr>
          <p:nvPr>
            <p:ph type="ftr" sz="quarter" idx="11"/>
          </p:nvPr>
        </p:nvSpPr>
        <p:spPr>
          <a:xfrm>
            <a:off x="3124200" y="6356354"/>
            <a:ext cx="2895600" cy="365125"/>
          </a:xfrm>
          <a:prstGeom prst="rect">
            <a:avLst/>
          </a:prstGeom>
        </p:spPr>
        <p:txBody>
          <a:bodyPr/>
          <a:lstStyle/>
          <a:p>
            <a:pPr>
              <a:defRPr/>
            </a:pPr>
            <a:endParaRPr lang="en-US"/>
          </a:p>
        </p:txBody>
      </p:sp>
      <p:sp>
        <p:nvSpPr>
          <p:cNvPr id="6" name="Slide Number Placeholder 5"/>
          <p:cNvSpPr>
            <a:spLocks noGrp="1"/>
          </p:cNvSpPr>
          <p:nvPr>
            <p:ph type="sldNum" sz="quarter" idx="12"/>
          </p:nvPr>
        </p:nvSpPr>
        <p:spPr>
          <a:xfrm>
            <a:off x="6553200" y="6356354"/>
            <a:ext cx="2133600" cy="365125"/>
          </a:xfrm>
          <a:prstGeom prst="rect">
            <a:avLst/>
          </a:prstGeom>
        </p:spPr>
        <p:txBody>
          <a:bodyPr/>
          <a:lstStyle/>
          <a:p>
            <a:pPr>
              <a:defRPr/>
            </a:pPr>
            <a:fld id="{E7E45C6F-1118-7642-8127-C87AA7BBC9CD}" type="slidenum">
              <a:rPr lang="en-US" smtClean="0"/>
              <a:pPr>
                <a:defRPr/>
              </a:pPr>
              <a:t>‹#›</a:t>
            </a:fld>
            <a:endParaRPr 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96200" y="6318938"/>
            <a:ext cx="1371600" cy="462862"/>
          </a:xfrm>
          <a:prstGeom prst="rect">
            <a:avLst/>
          </a:prstGeom>
          <a:noFill/>
          <a:ln>
            <a:noFill/>
          </a:ln>
        </p:spPr>
      </p:pic>
    </p:spTree>
    <p:extLst/>
  </p:cSld>
  <p:clrMapOvr>
    <a:masterClrMapping/>
  </p:clrMapOvr>
  <p:timing>
    <p:tnLst>
      <p:par>
        <p:cTn id="1" dur="indefinite" restart="never" nodeType="tmRoot"/>
      </p:par>
    </p:tnLst>
  </p:timing>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6" name="Picture 5" descr="ESE Logo"/>
          <p:cNvPicPr>
            <a:picLocks noChangeAspect="1"/>
          </p:cNvPicPr>
          <p:nvPr/>
        </p:nvPicPr>
        <p:blipFill>
          <a:blip r:embed="rId2" cstate="print">
            <a:lum bright="20000"/>
          </a:blip>
          <a:srcRect r="77994"/>
          <a:stretch>
            <a:fillRect/>
          </a:stretch>
        </p:blipFill>
        <p:spPr>
          <a:xfrm>
            <a:off x="5867400" y="-381000"/>
            <a:ext cx="3505200" cy="7745744"/>
          </a:xfrm>
          <a:prstGeom prst="rect">
            <a:avLst/>
          </a:prstGeom>
        </p:spPr>
      </p:pic>
      <p:sp>
        <p:nvSpPr>
          <p:cNvPr id="9" name="Title 1"/>
          <p:cNvSpPr>
            <a:spLocks noGrp="1"/>
          </p:cNvSpPr>
          <p:nvPr>
            <p:ph type="ctrTitle"/>
          </p:nvPr>
        </p:nvSpPr>
        <p:spPr>
          <a:xfrm>
            <a:off x="533400" y="990601"/>
            <a:ext cx="7772400" cy="1905000"/>
          </a:xfrm>
        </p:spPr>
        <p:txBody>
          <a:bodyPr anchor="b" anchorCtr="0"/>
          <a:lstStyle>
            <a:lvl1pPr algn="l">
              <a:defRPr/>
            </a:lvl1pPr>
          </a:lstStyle>
          <a:p>
            <a:r>
              <a:rPr lang="en-US" smtClean="0"/>
              <a:t>Click to edit Master title style</a:t>
            </a:r>
            <a:endParaRPr lang="en-US" dirty="0"/>
          </a:p>
        </p:txBody>
      </p:sp>
      <p:sp>
        <p:nvSpPr>
          <p:cNvPr id="10" name="Subtitle 2"/>
          <p:cNvSpPr>
            <a:spLocks noGrp="1"/>
          </p:cNvSpPr>
          <p:nvPr>
            <p:ph type="subTitle" idx="1"/>
          </p:nvPr>
        </p:nvSpPr>
        <p:spPr>
          <a:xfrm>
            <a:off x="533400" y="2895600"/>
            <a:ext cx="6400800" cy="1066800"/>
          </a:xfrm>
        </p:spPr>
        <p:txBody>
          <a:bodyPr anchor="t" anchorCtr="0"/>
          <a:lstStyle>
            <a:lvl1pPr marL="0" indent="0" algn="l">
              <a:buNone/>
              <a:defRPr>
                <a:solidFill>
                  <a:schemeClr val="tx1">
                    <a:tint val="75000"/>
                  </a:schemeClr>
                </a:solidFill>
              </a:defRPr>
            </a:lvl1pPr>
            <a:lvl2pPr marL="342892" indent="0" algn="ctr">
              <a:buNone/>
              <a:defRPr>
                <a:solidFill>
                  <a:schemeClr val="tx1">
                    <a:tint val="75000"/>
                  </a:schemeClr>
                </a:solidFill>
              </a:defRPr>
            </a:lvl2pPr>
            <a:lvl3pPr marL="685783"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8"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en-US" smtClean="0"/>
              <a:t>Click to edit Master subtitle style</a:t>
            </a:r>
            <a:endParaRPr lang="en-US" dirty="0"/>
          </a:p>
        </p:txBody>
      </p:sp>
      <p:pic>
        <p:nvPicPr>
          <p:cNvPr id="8" name="Picture 2" descr="Massachusetts Department of Elementary and Secondary Education"/>
          <p:cNvPicPr>
            <a:picLocks noChangeAspect="1"/>
          </p:cNvPicPr>
          <p:nvPr/>
        </p:nvPicPr>
        <p:blipFill>
          <a:blip r:embed="rId3" cstate="print"/>
          <a:srcRect/>
          <a:stretch>
            <a:fillRect/>
          </a:stretch>
        </p:blipFill>
        <p:spPr bwMode="auto">
          <a:xfrm>
            <a:off x="533402" y="5562600"/>
            <a:ext cx="2714625" cy="647700"/>
          </a:xfrm>
          <a:prstGeom prst="rect">
            <a:avLst/>
          </a:prstGeom>
          <a:noFill/>
          <a:ln w="9525">
            <a:noFill/>
            <a:miter lim="800000"/>
            <a:headEnd/>
            <a:tailEnd/>
          </a:ln>
        </p:spPr>
      </p:pic>
    </p:spTree>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C99BA3C-11EE-A64A-9641-95A331C24B48}" type="slidenum">
              <a:rPr lang="en-US"/>
              <a:pPr>
                <a:defRPr/>
              </a:pPr>
              <a:t>‹#›</a:t>
            </a:fld>
            <a:endParaRPr lang="en-US"/>
          </a:p>
        </p:txBody>
      </p:sp>
    </p:spTree>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B38149D-D116-484D-BFC8-1D75767E187F}" type="slidenum">
              <a:rPr lang="en-US"/>
              <a:pPr>
                <a:defRPr/>
              </a:pPr>
              <a:t>‹#›</a:t>
            </a:fld>
            <a:endParaRPr lang="en-US"/>
          </a:p>
        </p:txBody>
      </p:sp>
    </p:spTree>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4"/>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4"/>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24BEF70-12B5-544D-A82B-8B628807DDE9}" type="slidenum">
              <a:rPr lang="en-US"/>
              <a:pPr>
                <a:defRPr/>
              </a:pPr>
              <a:t>‹#›</a:t>
            </a:fld>
            <a:endParaRPr lang="en-US"/>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685800" y="1981200"/>
            <a:ext cx="7772400" cy="4114800"/>
          </a:xfrm>
        </p:spPr>
        <p:txBody>
          <a:bodyPr/>
          <a:lstStyle/>
          <a:p>
            <a:pPr lvl="0"/>
            <a:r>
              <a:rPr lang="en-US" noProof="0" smtClean="0"/>
              <a:t>Click icon to add SmartArt graphic</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18896F9-C749-8D40-8C25-E204E59D1C6A}" type="slidenum">
              <a:rPr lang="en-US"/>
              <a:pPr>
                <a:defRPr/>
              </a:pPr>
              <a:t>‹#›</a:t>
            </a:fld>
            <a:endParaRPr lang="en-US"/>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C06B131-856A-974D-B0BA-6DA0129A1CC8}" type="slidenum">
              <a:rPr lang="en-US"/>
              <a:pPr>
                <a:defRPr/>
              </a:pPr>
              <a:t>‹#›</a:t>
            </a:fld>
            <a:endParaRPr lang="en-US"/>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4"/>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4"/>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5D514A2-C9D6-0848-900D-9A371420AFED}" type="slidenum">
              <a:rPr lang="en-US"/>
              <a:pPr>
                <a:defRPr/>
              </a:pPr>
              <a:t>‹#›</a:t>
            </a:fld>
            <a:endParaRPr lang="en-US"/>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342892" indent="0" algn="ctr">
              <a:buNone/>
              <a:defRPr/>
            </a:lvl2pPr>
            <a:lvl3pPr marL="685783" indent="0" algn="ctr">
              <a:buNone/>
              <a:defRPr/>
            </a:lvl3pPr>
            <a:lvl4pPr marL="1028675" indent="0" algn="ctr">
              <a:buNone/>
              <a:defRPr/>
            </a:lvl4pPr>
            <a:lvl5pPr marL="1371566" indent="0" algn="ctr">
              <a:buNone/>
              <a:defRPr/>
            </a:lvl5pPr>
            <a:lvl6pPr marL="1714457" indent="0" algn="ctr">
              <a:buNone/>
              <a:defRPr/>
            </a:lvl6pPr>
            <a:lvl7pPr marL="2057348" indent="0" algn="ctr">
              <a:buNone/>
              <a:defRPr/>
            </a:lvl7pPr>
            <a:lvl8pPr marL="2400240" indent="0" algn="ctr">
              <a:buNone/>
              <a:defRPr/>
            </a:lvl8pPr>
            <a:lvl9pPr marL="2743132"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fld id="{08B9EBBA-996F-894A-B54A-D6246ED52CEA}" type="datetimeFigureOut">
              <a:rPr lang="en-US" smtClean="0"/>
              <a:pPr/>
              <a:t>11/11/17</a:t>
            </a:fld>
            <a:endParaRPr lang="en-US" dirty="0"/>
          </a:p>
        </p:txBody>
      </p:sp>
      <p:sp>
        <p:nvSpPr>
          <p:cNvPr id="5" name="Rectangle 5"/>
          <p:cNvSpPr>
            <a:spLocks noGrp="1" noChangeArrowheads="1"/>
          </p:cNvSpPr>
          <p:nvPr>
            <p:ph type="ftr" sz="quarter" idx="11"/>
          </p:nvPr>
        </p:nvSpPr>
        <p:spPr>
          <a:ln/>
        </p:spPr>
        <p:txBody>
          <a:bodyPr/>
          <a:lstStyle>
            <a:lvl1pPr>
              <a:defRPr/>
            </a:lvl1pPr>
          </a:lstStyle>
          <a:p>
            <a:endParaRPr lang="en-US" dirty="0"/>
          </a:p>
        </p:txBody>
      </p:sp>
      <p:sp>
        <p:nvSpPr>
          <p:cNvPr id="6" name="Rectangle 6"/>
          <p:cNvSpPr>
            <a:spLocks noGrp="1" noChangeArrowheads="1"/>
          </p:cNvSpPr>
          <p:nvPr>
            <p:ph type="sldNum" sz="quarter" idx="12"/>
          </p:nvPr>
        </p:nvSpPr>
        <p:spPr>
          <a:ln/>
        </p:spPr>
        <p:txBody>
          <a:bodyPr/>
          <a:lstStyle>
            <a:lvl1pPr>
              <a:defRPr/>
            </a:lvl1pPr>
          </a:lstStyle>
          <a:p>
            <a:fld id="{D57F1E4F-1CFF-5643-939E-217C01CDF565}"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30252" y="1905004"/>
            <a:ext cx="7681913" cy="1523495"/>
          </a:xfrm>
        </p:spPr>
        <p:txBody>
          <a:bodyPr>
            <a:noAutofit/>
          </a:bodyPr>
          <a:lstStyle>
            <a:lvl1pPr>
              <a:lnSpc>
                <a:spcPct val="90000"/>
              </a:lnSpc>
              <a:defRPr sz="4050">
                <a:gradFill flip="none" rotWithShape="1">
                  <a:gsLst>
                    <a:gs pos="0">
                      <a:schemeClr val="accent1"/>
                    </a:gs>
                    <a:gs pos="86000">
                      <a:srgbClr val="FFFF99"/>
                    </a:gs>
                    <a:gs pos="86000">
                      <a:srgbClr val="F6AE1E"/>
                    </a:gs>
                  </a:gsLst>
                  <a:lin ang="5400000" scaled="0"/>
                  <a:tileRect/>
                </a:gradFill>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730251" y="4344992"/>
            <a:ext cx="7681913" cy="461665"/>
          </a:xfrm>
        </p:spPr>
        <p:txBody>
          <a:bodyPr>
            <a:noAutofit/>
          </a:bodyPr>
          <a:lstStyle>
            <a:lvl1pPr marL="0" indent="0" algn="l">
              <a:lnSpc>
                <a:spcPct val="90000"/>
              </a:lnSpc>
              <a:spcBef>
                <a:spcPts val="0"/>
              </a:spcBef>
              <a:buNone/>
              <a:defRPr>
                <a:solidFill>
                  <a:schemeClr val="bg1"/>
                </a:solidFill>
              </a:defRPr>
            </a:lvl1pPr>
            <a:lvl2pPr marL="342878" indent="0" algn="ctr">
              <a:buNone/>
              <a:defRPr>
                <a:solidFill>
                  <a:schemeClr val="tx1">
                    <a:tint val="75000"/>
                  </a:schemeClr>
                </a:solidFill>
              </a:defRPr>
            </a:lvl2pPr>
            <a:lvl3pPr marL="685755" indent="0" algn="ctr">
              <a:buNone/>
              <a:defRPr>
                <a:solidFill>
                  <a:schemeClr val="tx1">
                    <a:tint val="75000"/>
                  </a:schemeClr>
                </a:solidFill>
              </a:defRPr>
            </a:lvl3pPr>
            <a:lvl4pPr marL="1028633" indent="0" algn="ctr">
              <a:buNone/>
              <a:defRPr>
                <a:solidFill>
                  <a:schemeClr val="tx1">
                    <a:tint val="75000"/>
                  </a:schemeClr>
                </a:solidFill>
              </a:defRPr>
            </a:lvl4pPr>
            <a:lvl5pPr marL="1371511" indent="0" algn="ctr">
              <a:buNone/>
              <a:defRPr>
                <a:solidFill>
                  <a:schemeClr val="tx1">
                    <a:tint val="75000"/>
                  </a:schemeClr>
                </a:solidFill>
              </a:defRPr>
            </a:lvl5pPr>
            <a:lvl6pPr marL="1714389" indent="0" algn="ctr">
              <a:buNone/>
              <a:defRPr>
                <a:solidFill>
                  <a:schemeClr val="tx1">
                    <a:tint val="75000"/>
                  </a:schemeClr>
                </a:solidFill>
              </a:defRPr>
            </a:lvl6pPr>
            <a:lvl7pPr marL="2057267" indent="0" algn="ctr">
              <a:buNone/>
              <a:defRPr>
                <a:solidFill>
                  <a:schemeClr val="tx1">
                    <a:tint val="75000"/>
                  </a:schemeClr>
                </a:solidFill>
              </a:defRPr>
            </a:lvl7pPr>
            <a:lvl8pPr marL="2400144" indent="0" algn="ctr">
              <a:buNone/>
              <a:defRPr>
                <a:solidFill>
                  <a:schemeClr val="tx1">
                    <a:tint val="75000"/>
                  </a:schemeClr>
                </a:solidFill>
              </a:defRPr>
            </a:lvl8pPr>
            <a:lvl9pPr marL="2743022" indent="0" algn="ctr">
              <a:buNone/>
              <a:defRPr>
                <a:solidFill>
                  <a:schemeClr val="tx1">
                    <a:tint val="75000"/>
                  </a:schemeClr>
                </a:solidFill>
              </a:defRPr>
            </a:lvl9pPr>
          </a:lstStyle>
          <a:p>
            <a:r>
              <a:rPr lang="en-US" smtClean="0"/>
              <a:t>Click to edit Master subtitle style</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96200" y="6318938"/>
            <a:ext cx="1371600" cy="462862"/>
          </a:xfrm>
          <a:prstGeom prst="rect">
            <a:avLst/>
          </a:prstGeom>
          <a:noFill/>
          <a:ln>
            <a:noFill/>
          </a:ln>
        </p:spPr>
      </p:pic>
    </p:spTree>
  </p:cSld>
  <p:clrMapOvr>
    <a:masterClrMapping/>
  </p:clrMapOvr>
  <p:transition>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fld id="{9B3A1323-8D79-1946-B0D7-40001CF92E9D}" type="datetimeFigureOut">
              <a:rPr lang="en-US" smtClean="0"/>
              <a:pPr/>
              <a:t>11/11/17</a:t>
            </a:fld>
            <a:endParaRPr lang="en-US" dirty="0"/>
          </a:p>
        </p:txBody>
      </p:sp>
      <p:sp>
        <p:nvSpPr>
          <p:cNvPr id="5" name="Rectangle 5"/>
          <p:cNvSpPr>
            <a:spLocks noGrp="1" noChangeArrowheads="1"/>
          </p:cNvSpPr>
          <p:nvPr>
            <p:ph type="ftr" sz="quarter" idx="11"/>
          </p:nvPr>
        </p:nvSpPr>
        <p:spPr>
          <a:ln/>
        </p:spPr>
        <p:txBody>
          <a:bodyPr/>
          <a:lstStyle>
            <a:lvl1pPr>
              <a:defRPr/>
            </a:lvl1pPr>
          </a:lstStyle>
          <a:p>
            <a:endParaRPr lang="en-US" dirty="0"/>
          </a:p>
        </p:txBody>
      </p:sp>
      <p:sp>
        <p:nvSpPr>
          <p:cNvPr id="6" name="Rectangle 6"/>
          <p:cNvSpPr>
            <a:spLocks noGrp="1" noChangeArrowheads="1"/>
          </p:cNvSpPr>
          <p:nvPr>
            <p:ph type="sldNum" sz="quarter" idx="12"/>
          </p:nvPr>
        </p:nvSpPr>
        <p:spPr>
          <a:ln/>
        </p:spPr>
        <p:txBody>
          <a:bodyPr/>
          <a:lstStyle>
            <a:lvl1pPr>
              <a:defRPr/>
            </a:lvl1pPr>
          </a:lstStyle>
          <a:p>
            <a:fld id="{D57F1E4F-1CFF-5643-939E-217C01CDF565}" type="slidenum">
              <a:rPr lang="en-US" smtClean="0"/>
              <a:pPr/>
              <a:t>‹#›</a:t>
            </a:fld>
            <a:endParaRPr lang="en-US" dirty="0"/>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892" indent="0">
              <a:buNone/>
              <a:defRPr sz="1350"/>
            </a:lvl2pPr>
            <a:lvl3pPr marL="685783" indent="0">
              <a:buNone/>
              <a:defRPr sz="1200"/>
            </a:lvl3pPr>
            <a:lvl4pPr marL="1028675" indent="0">
              <a:buNone/>
              <a:defRPr sz="1050"/>
            </a:lvl4pPr>
            <a:lvl5pPr marL="1371566" indent="0">
              <a:buNone/>
              <a:defRPr sz="1050"/>
            </a:lvl5pPr>
            <a:lvl6pPr marL="1714457" indent="0">
              <a:buNone/>
              <a:defRPr sz="1050"/>
            </a:lvl6pPr>
            <a:lvl7pPr marL="2057348" indent="0">
              <a:buNone/>
              <a:defRPr sz="1050"/>
            </a:lvl7pPr>
            <a:lvl8pPr marL="2400240" indent="0">
              <a:buNone/>
              <a:defRPr sz="1050"/>
            </a:lvl8pPr>
            <a:lvl9pPr marL="2743132" indent="0">
              <a:buNone/>
              <a:defRPr sz="105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fld id="{8DFA1846-DA80-1C48-A609-854EA85C59AD}" type="datetimeFigureOut">
              <a:rPr lang="en-US" smtClean="0"/>
              <a:pPr/>
              <a:t>11/11/17</a:t>
            </a:fld>
            <a:endParaRPr lang="en-US" dirty="0"/>
          </a:p>
        </p:txBody>
      </p:sp>
      <p:sp>
        <p:nvSpPr>
          <p:cNvPr id="5" name="Rectangle 5"/>
          <p:cNvSpPr>
            <a:spLocks noGrp="1" noChangeArrowheads="1"/>
          </p:cNvSpPr>
          <p:nvPr>
            <p:ph type="ftr" sz="quarter" idx="11"/>
          </p:nvPr>
        </p:nvSpPr>
        <p:spPr>
          <a:ln/>
        </p:spPr>
        <p:txBody>
          <a:bodyPr/>
          <a:lstStyle>
            <a:lvl1pPr>
              <a:defRPr/>
            </a:lvl1pPr>
          </a:lstStyle>
          <a:p>
            <a:endParaRPr lang="en-US" dirty="0"/>
          </a:p>
        </p:txBody>
      </p:sp>
      <p:sp>
        <p:nvSpPr>
          <p:cNvPr id="6" name="Rectangle 6"/>
          <p:cNvSpPr>
            <a:spLocks noGrp="1" noChangeArrowheads="1"/>
          </p:cNvSpPr>
          <p:nvPr>
            <p:ph type="sldNum" sz="quarter" idx="12"/>
          </p:nvPr>
        </p:nvSpPr>
        <p:spPr>
          <a:ln/>
        </p:spPr>
        <p:txBody>
          <a:bodyPr/>
          <a:lstStyle>
            <a:lvl1pPr>
              <a:defRPr/>
            </a:lvl1pPr>
          </a:lstStyle>
          <a:p>
            <a:fld id="{D57F1E4F-1CFF-5643-939E-217C01CDF565}" type="slidenum">
              <a:rPr lang="en-US" smtClean="0"/>
              <a:pPr/>
              <a:t>‹#›</a:t>
            </a:fld>
            <a:endParaRPr lang="en-US" dirty="0"/>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4"/>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4"/>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fld id="{57302355-E14B-8545-A8F8-0FE83CC9D524}" type="datetimeFigureOut">
              <a:rPr lang="en-US" smtClean="0"/>
              <a:pPr/>
              <a:t>11/11/17</a:t>
            </a:fld>
            <a:endParaRPr lang="en-US" dirty="0"/>
          </a:p>
        </p:txBody>
      </p:sp>
      <p:sp>
        <p:nvSpPr>
          <p:cNvPr id="6" name="Rectangle 5"/>
          <p:cNvSpPr>
            <a:spLocks noGrp="1" noChangeArrowheads="1"/>
          </p:cNvSpPr>
          <p:nvPr>
            <p:ph type="ftr" sz="quarter" idx="11"/>
          </p:nvPr>
        </p:nvSpPr>
        <p:spPr>
          <a:ln/>
        </p:spPr>
        <p:txBody>
          <a:bodyPr/>
          <a:lstStyle>
            <a:lvl1pPr>
              <a:defRPr/>
            </a:lvl1pPr>
          </a:lstStyle>
          <a:p>
            <a:endParaRPr lang="en-US" dirty="0"/>
          </a:p>
        </p:txBody>
      </p:sp>
      <p:sp>
        <p:nvSpPr>
          <p:cNvPr id="7" name="Rectangle 6"/>
          <p:cNvSpPr>
            <a:spLocks noGrp="1" noChangeArrowheads="1"/>
          </p:cNvSpPr>
          <p:nvPr>
            <p:ph type="sldNum" sz="quarter" idx="12"/>
          </p:nvPr>
        </p:nvSpPr>
        <p:spPr>
          <a:ln/>
        </p:spPr>
        <p:txBody>
          <a:bodyPr/>
          <a:lstStyle>
            <a:lvl1pPr>
              <a:defRPr/>
            </a:lvl1pPr>
          </a:lstStyle>
          <a:p>
            <a:fld id="{D57F1E4F-1CFF-5643-939E-217C01CDF565}" type="slidenum">
              <a:rPr lang="en-US" smtClean="0"/>
              <a:pPr/>
              <a:t>‹#›</a:t>
            </a:fld>
            <a:endParaRPr lang="en-US" dirty="0"/>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fld id="{02640F58-564D-2B4F-AE67-E407BA4FCF45}" type="datetimeFigureOut">
              <a:rPr lang="en-US" smtClean="0"/>
              <a:pPr/>
              <a:t>11/11/17</a:t>
            </a:fld>
            <a:endParaRPr lang="en-US" dirty="0"/>
          </a:p>
        </p:txBody>
      </p:sp>
      <p:sp>
        <p:nvSpPr>
          <p:cNvPr id="8" name="Rectangle 5"/>
          <p:cNvSpPr>
            <a:spLocks noGrp="1" noChangeArrowheads="1"/>
          </p:cNvSpPr>
          <p:nvPr>
            <p:ph type="ftr" sz="quarter" idx="11"/>
          </p:nvPr>
        </p:nvSpPr>
        <p:spPr>
          <a:ln/>
        </p:spPr>
        <p:txBody>
          <a:bodyPr/>
          <a:lstStyle>
            <a:lvl1pPr>
              <a:defRPr/>
            </a:lvl1pPr>
          </a:lstStyle>
          <a:p>
            <a:endParaRPr lang="en-US" dirty="0"/>
          </a:p>
        </p:txBody>
      </p:sp>
      <p:sp>
        <p:nvSpPr>
          <p:cNvPr id="9" name="Rectangle 6"/>
          <p:cNvSpPr>
            <a:spLocks noGrp="1" noChangeArrowheads="1"/>
          </p:cNvSpPr>
          <p:nvPr>
            <p:ph type="sldNum" sz="quarter" idx="12"/>
          </p:nvPr>
        </p:nvSpPr>
        <p:spPr>
          <a:ln/>
        </p:spPr>
        <p:txBody>
          <a:bodyPr/>
          <a:lstStyle>
            <a:lvl1pPr>
              <a:defRPr/>
            </a:lvl1pPr>
          </a:lstStyle>
          <a:p>
            <a:fld id="{D57F1E4F-1CFF-5643-939E-217C01CDF565}" type="slidenum">
              <a:rPr lang="en-US" smtClean="0"/>
              <a:pPr/>
              <a:t>‹#›</a:t>
            </a:fld>
            <a:endParaRPr lang="en-US" dirty="0"/>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fld id="{F13A34C8-038E-2045-AF43-DF7DBB8E0E9E}" type="datetimeFigureOut">
              <a:rPr lang="en-US" smtClean="0"/>
              <a:pPr/>
              <a:t>11/11/17</a:t>
            </a:fld>
            <a:endParaRPr lang="en-US" dirty="0"/>
          </a:p>
        </p:txBody>
      </p:sp>
      <p:sp>
        <p:nvSpPr>
          <p:cNvPr id="4" name="Rectangle 5"/>
          <p:cNvSpPr>
            <a:spLocks noGrp="1" noChangeArrowheads="1"/>
          </p:cNvSpPr>
          <p:nvPr>
            <p:ph type="ftr" sz="quarter" idx="11"/>
          </p:nvPr>
        </p:nvSpPr>
        <p:spPr>
          <a:ln/>
        </p:spPr>
        <p:txBody>
          <a:bodyPr/>
          <a:lstStyle>
            <a:lvl1pPr>
              <a:defRPr/>
            </a:lvl1pPr>
          </a:lstStyle>
          <a:p>
            <a:endParaRPr lang="en-US" dirty="0"/>
          </a:p>
        </p:txBody>
      </p:sp>
      <p:sp>
        <p:nvSpPr>
          <p:cNvPr id="5" name="Rectangle 6"/>
          <p:cNvSpPr>
            <a:spLocks noGrp="1" noChangeArrowheads="1"/>
          </p:cNvSpPr>
          <p:nvPr>
            <p:ph type="sldNum" sz="quarter" idx="12"/>
          </p:nvPr>
        </p:nvSpPr>
        <p:spPr>
          <a:ln/>
        </p:spPr>
        <p:txBody>
          <a:bodyPr/>
          <a:lstStyle>
            <a:lvl1pPr>
              <a:defRPr/>
            </a:lvl1pPr>
          </a:lstStyle>
          <a:p>
            <a:fld id="{D57F1E4F-1CFF-5643-939E-217C01CDF565}" type="slidenum">
              <a:rPr lang="en-US" smtClean="0"/>
              <a:pPr/>
              <a:t>‹#›</a:t>
            </a:fld>
            <a:endParaRPr lang="en-US" dirty="0"/>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8818C68F-D26B-8F47-958C-23B49CF8A634}" type="datetimeFigureOut">
              <a:rPr lang="en-US" smtClean="0"/>
              <a:pPr/>
              <a:t>11/11/17</a:t>
            </a:fld>
            <a:endParaRPr lang="en-US" dirty="0"/>
          </a:p>
        </p:txBody>
      </p:sp>
      <p:sp>
        <p:nvSpPr>
          <p:cNvPr id="3" name="Rectangle 5"/>
          <p:cNvSpPr>
            <a:spLocks noGrp="1" noChangeArrowheads="1"/>
          </p:cNvSpPr>
          <p:nvPr>
            <p:ph type="ftr" sz="quarter" idx="11"/>
          </p:nvPr>
        </p:nvSpPr>
        <p:spPr>
          <a:ln/>
        </p:spPr>
        <p:txBody>
          <a:bodyPr/>
          <a:lstStyle>
            <a:lvl1pPr>
              <a:defRPr/>
            </a:lvl1pPr>
          </a:lstStyle>
          <a:p>
            <a:endParaRPr lang="en-US" dirty="0"/>
          </a:p>
        </p:txBody>
      </p:sp>
      <p:sp>
        <p:nvSpPr>
          <p:cNvPr id="4" name="Rectangle 6"/>
          <p:cNvSpPr>
            <a:spLocks noGrp="1" noChangeArrowheads="1"/>
          </p:cNvSpPr>
          <p:nvPr>
            <p:ph type="sldNum" sz="quarter" idx="12"/>
          </p:nvPr>
        </p:nvSpPr>
        <p:spPr>
          <a:ln/>
        </p:spPr>
        <p:txBody>
          <a:bodyPr/>
          <a:lstStyle>
            <a:lvl1pPr>
              <a:defRPr/>
            </a:lvl1pPr>
          </a:lstStyle>
          <a:p>
            <a:fld id="{D57F1E4F-1CFF-5643-939E-217C01CDF565}" type="slidenum">
              <a:rPr lang="en-US" smtClean="0"/>
              <a:pPr/>
              <a:t>‹#›</a:t>
            </a:fld>
            <a:endParaRPr lang="en-US" dirty="0"/>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050" y="273054"/>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D0DF5E60-9974-AC48-9591-99C2BB44B7CF}" type="datetimeFigureOut">
              <a:rPr lang="en-US" smtClean="0"/>
              <a:pPr/>
              <a:t>11/11/17</a:t>
            </a:fld>
            <a:endParaRPr lang="en-US" dirty="0"/>
          </a:p>
        </p:txBody>
      </p:sp>
      <p:sp>
        <p:nvSpPr>
          <p:cNvPr id="6" name="Rectangle 5"/>
          <p:cNvSpPr>
            <a:spLocks noGrp="1" noChangeArrowheads="1"/>
          </p:cNvSpPr>
          <p:nvPr>
            <p:ph type="ftr" sz="quarter" idx="11"/>
          </p:nvPr>
        </p:nvSpPr>
        <p:spPr>
          <a:ln/>
        </p:spPr>
        <p:txBody>
          <a:bodyPr/>
          <a:lstStyle>
            <a:lvl1pPr>
              <a:defRPr/>
            </a:lvl1pPr>
          </a:lstStyle>
          <a:p>
            <a:endParaRPr lang="en-US" dirty="0"/>
          </a:p>
        </p:txBody>
      </p:sp>
      <p:sp>
        <p:nvSpPr>
          <p:cNvPr id="7" name="Rectangle 6"/>
          <p:cNvSpPr>
            <a:spLocks noGrp="1" noChangeArrowheads="1"/>
          </p:cNvSpPr>
          <p:nvPr>
            <p:ph type="sldNum" sz="quarter" idx="12"/>
          </p:nvPr>
        </p:nvSpPr>
        <p:spPr>
          <a:ln/>
        </p:spPr>
        <p:txBody>
          <a:bodyPr/>
          <a:lstStyle>
            <a:lvl1pPr>
              <a:defRPr/>
            </a:lvl1pPr>
          </a:lstStyle>
          <a:p>
            <a:fld id="{D57F1E4F-1CFF-5643-939E-217C01CDF565}" type="slidenum">
              <a:rPr lang="en-US" smtClean="0"/>
              <a:pPr/>
              <a:t>‹#›</a:t>
            </a:fld>
            <a:endParaRPr lang="en-US" dirty="0"/>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18C79C5D-2A6F-F04D-97DA-BEF2467B64E4}" type="datetimeFigureOut">
              <a:rPr lang="en-US" smtClean="0"/>
              <a:pPr/>
              <a:t>11/11/17</a:t>
            </a:fld>
            <a:endParaRPr lang="en-US" dirty="0"/>
          </a:p>
        </p:txBody>
      </p:sp>
      <p:sp>
        <p:nvSpPr>
          <p:cNvPr id="6" name="Rectangle 5"/>
          <p:cNvSpPr>
            <a:spLocks noGrp="1" noChangeArrowheads="1"/>
          </p:cNvSpPr>
          <p:nvPr>
            <p:ph type="ftr" sz="quarter" idx="11"/>
          </p:nvPr>
        </p:nvSpPr>
        <p:spPr>
          <a:ln/>
        </p:spPr>
        <p:txBody>
          <a:bodyPr/>
          <a:lstStyle>
            <a:lvl1pPr>
              <a:defRPr/>
            </a:lvl1pPr>
          </a:lstStyle>
          <a:p>
            <a:endParaRPr lang="en-US" dirty="0"/>
          </a:p>
        </p:txBody>
      </p:sp>
      <p:sp>
        <p:nvSpPr>
          <p:cNvPr id="7" name="Rectangle 6"/>
          <p:cNvSpPr>
            <a:spLocks noGrp="1" noChangeArrowheads="1"/>
          </p:cNvSpPr>
          <p:nvPr>
            <p:ph type="sldNum" sz="quarter" idx="12"/>
          </p:nvPr>
        </p:nvSpPr>
        <p:spPr>
          <a:ln/>
        </p:spPr>
        <p:txBody>
          <a:bodyPr/>
          <a:lstStyle>
            <a:lvl1pPr>
              <a:defRPr/>
            </a:lvl1pPr>
          </a:lstStyle>
          <a:p>
            <a:fld id="{D57F1E4F-1CFF-5643-939E-217C01CDF565}" type="slidenum">
              <a:rPr lang="en-US" smtClean="0"/>
              <a:pPr/>
              <a:t>‹#›</a:t>
            </a:fld>
            <a:endParaRPr lang="en-US" dirty="0"/>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fld id="{C6C52C72-DE31-F449-A4ED-4C594FD91407}" type="datetimeFigureOut">
              <a:rPr lang="en-US" smtClean="0"/>
              <a:pPr/>
              <a:t>11/11/17</a:t>
            </a:fld>
            <a:endParaRPr lang="en-US" dirty="0"/>
          </a:p>
        </p:txBody>
      </p:sp>
      <p:sp>
        <p:nvSpPr>
          <p:cNvPr id="5" name="Rectangle 5"/>
          <p:cNvSpPr>
            <a:spLocks noGrp="1" noChangeArrowheads="1"/>
          </p:cNvSpPr>
          <p:nvPr>
            <p:ph type="ftr" sz="quarter" idx="11"/>
          </p:nvPr>
        </p:nvSpPr>
        <p:spPr>
          <a:ln/>
        </p:spPr>
        <p:txBody>
          <a:bodyPr/>
          <a:lstStyle>
            <a:lvl1pPr>
              <a:defRPr/>
            </a:lvl1pPr>
          </a:lstStyle>
          <a:p>
            <a:endParaRPr lang="en-US" dirty="0"/>
          </a:p>
        </p:txBody>
      </p:sp>
      <p:sp>
        <p:nvSpPr>
          <p:cNvPr id="6" name="Rectangle 6"/>
          <p:cNvSpPr>
            <a:spLocks noGrp="1" noChangeArrowheads="1"/>
          </p:cNvSpPr>
          <p:nvPr>
            <p:ph type="sldNum" sz="quarter" idx="12"/>
          </p:nvPr>
        </p:nvSpPr>
        <p:spPr>
          <a:ln/>
        </p:spPr>
        <p:txBody>
          <a:bodyPr/>
          <a:lstStyle>
            <a:lvl1pPr>
              <a:defRPr/>
            </a:lvl1pPr>
          </a:lstStyle>
          <a:p>
            <a:fld id="{D57F1E4F-1CFF-5643-939E-217C01CDF565}" type="slidenum">
              <a:rPr lang="en-US" smtClean="0"/>
              <a:pPr/>
              <a:t>‹#›</a:t>
            </a:fld>
            <a:endParaRPr lang="en-US" dirty="0"/>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2"/>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2"/>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fld id="{ED62726E-379B-B349-9EED-81ED093FA806}" type="datetimeFigureOut">
              <a:rPr lang="en-US" smtClean="0"/>
              <a:pPr/>
              <a:t>11/11/17</a:t>
            </a:fld>
            <a:endParaRPr lang="en-US" dirty="0"/>
          </a:p>
        </p:txBody>
      </p:sp>
      <p:sp>
        <p:nvSpPr>
          <p:cNvPr id="5" name="Rectangle 5"/>
          <p:cNvSpPr>
            <a:spLocks noGrp="1" noChangeArrowheads="1"/>
          </p:cNvSpPr>
          <p:nvPr>
            <p:ph type="ftr" sz="quarter" idx="11"/>
          </p:nvPr>
        </p:nvSpPr>
        <p:spPr>
          <a:ln/>
        </p:spPr>
        <p:txBody>
          <a:bodyPr/>
          <a:lstStyle>
            <a:lvl1pPr>
              <a:defRPr/>
            </a:lvl1pPr>
          </a:lstStyle>
          <a:p>
            <a:endParaRPr lang="en-US" dirty="0"/>
          </a:p>
        </p:txBody>
      </p:sp>
      <p:sp>
        <p:nvSpPr>
          <p:cNvPr id="6" name="Rectangle 6"/>
          <p:cNvSpPr>
            <a:spLocks noGrp="1" noChangeArrowheads="1"/>
          </p:cNvSpPr>
          <p:nvPr>
            <p:ph type="sldNum" sz="quarter" idx="12"/>
          </p:nvPr>
        </p:nvSpPr>
        <p:spPr>
          <a:ln/>
        </p:spPr>
        <p:txBody>
          <a:bodyPr/>
          <a:lstStyle>
            <a:lvl1pPr>
              <a:defRPr/>
            </a:lvl1pPr>
          </a:lstStyle>
          <a:p>
            <a:fld id="{D57F1E4F-1CFF-5643-939E-217C01CDF565}" type="slidenum">
              <a:rPr lang="en-US" smtClean="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1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228600" y="0"/>
            <a:ext cx="7043208" cy="1523494"/>
          </a:xfrm>
        </p:spPr>
        <p:txBody>
          <a:bodyPr anchor="ctr" anchorCtr="0">
            <a:noAutofit/>
          </a:bodyPr>
          <a:lstStyle>
            <a:lvl1pPr>
              <a:lnSpc>
                <a:spcPct val="90000"/>
              </a:lnSpc>
              <a:defRPr sz="4050"/>
            </a:lvl1pPr>
          </a:lstStyle>
          <a:p>
            <a:r>
              <a:rPr lang="en-US" smtClean="0"/>
              <a:t>Click to edit Master title style</a:t>
            </a:r>
            <a:endParaRPr lang="en-US" dirty="0"/>
          </a:p>
        </p:txBody>
      </p:sp>
      <p:sp>
        <p:nvSpPr>
          <p:cNvPr id="3" name="Subtitle 2"/>
          <p:cNvSpPr>
            <a:spLocks noGrp="1"/>
          </p:cNvSpPr>
          <p:nvPr>
            <p:ph type="subTitle" idx="1"/>
          </p:nvPr>
        </p:nvSpPr>
        <p:spPr>
          <a:xfrm>
            <a:off x="1368955" y="4344992"/>
            <a:ext cx="7043208" cy="461665"/>
          </a:xfrm>
        </p:spPr>
        <p:txBody>
          <a:bodyPr>
            <a:noAutofit/>
          </a:bodyPr>
          <a:lstStyle>
            <a:lvl1pPr marL="0" indent="0" algn="l">
              <a:lnSpc>
                <a:spcPct val="90000"/>
              </a:lnSpc>
              <a:spcBef>
                <a:spcPts val="0"/>
              </a:spcBef>
              <a:buNone/>
              <a:defRPr>
                <a:solidFill>
                  <a:schemeClr val="bg1"/>
                </a:solidFill>
              </a:defRPr>
            </a:lvl1pPr>
            <a:lvl2pPr marL="342878" indent="0" algn="ctr">
              <a:buNone/>
              <a:defRPr>
                <a:solidFill>
                  <a:schemeClr val="tx1">
                    <a:tint val="75000"/>
                  </a:schemeClr>
                </a:solidFill>
              </a:defRPr>
            </a:lvl2pPr>
            <a:lvl3pPr marL="685755" indent="0" algn="ctr">
              <a:buNone/>
              <a:defRPr>
                <a:solidFill>
                  <a:schemeClr val="tx1">
                    <a:tint val="75000"/>
                  </a:schemeClr>
                </a:solidFill>
              </a:defRPr>
            </a:lvl3pPr>
            <a:lvl4pPr marL="1028633" indent="0" algn="ctr">
              <a:buNone/>
              <a:defRPr>
                <a:solidFill>
                  <a:schemeClr val="tx1">
                    <a:tint val="75000"/>
                  </a:schemeClr>
                </a:solidFill>
              </a:defRPr>
            </a:lvl4pPr>
            <a:lvl5pPr marL="1371511" indent="0" algn="ctr">
              <a:buNone/>
              <a:defRPr>
                <a:solidFill>
                  <a:schemeClr val="tx1">
                    <a:tint val="75000"/>
                  </a:schemeClr>
                </a:solidFill>
              </a:defRPr>
            </a:lvl5pPr>
            <a:lvl6pPr marL="1714389" indent="0" algn="ctr">
              <a:buNone/>
              <a:defRPr>
                <a:solidFill>
                  <a:schemeClr val="tx1">
                    <a:tint val="75000"/>
                  </a:schemeClr>
                </a:solidFill>
              </a:defRPr>
            </a:lvl6pPr>
            <a:lvl7pPr marL="2057267" indent="0" algn="ctr">
              <a:buNone/>
              <a:defRPr>
                <a:solidFill>
                  <a:schemeClr val="tx1">
                    <a:tint val="75000"/>
                  </a:schemeClr>
                </a:solidFill>
              </a:defRPr>
            </a:lvl7pPr>
            <a:lvl8pPr marL="2400144" indent="0" algn="ctr">
              <a:buNone/>
              <a:defRPr>
                <a:solidFill>
                  <a:schemeClr val="tx1">
                    <a:tint val="75000"/>
                  </a:schemeClr>
                </a:solidFill>
              </a:defRPr>
            </a:lvl8pPr>
            <a:lvl9pPr marL="2743022"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hasCustomPrompt="1"/>
          </p:nvPr>
        </p:nvSpPr>
        <p:spPr>
          <a:xfrm>
            <a:off x="722049" y="2355850"/>
            <a:ext cx="7690114"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7500" b="1" i="1" u="none" strike="noStrike" kern="1200" cap="none" spc="-48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smtClean="0"/>
              <a:t>click to…</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96200" y="6318938"/>
            <a:ext cx="1371600" cy="462862"/>
          </a:xfrm>
          <a:prstGeom prst="rect">
            <a:avLst/>
          </a:prstGeom>
          <a:noFill/>
          <a:ln>
            <a:noFill/>
          </a:ln>
        </p:spPr>
      </p:pic>
    </p:spTree>
  </p:cSld>
  <p:clrMapOvr>
    <a:masterClrMapping/>
  </p:clrMapOvr>
  <p:transition>
    <p:fade/>
  </p:transition>
  <p:timing>
    <p:tnLst>
      <p:par>
        <p:cTn id="1" dur="indefinite" restart="never" nodeType="tmRoot"/>
      </p:par>
    </p:tnLst>
  </p:timing>
</p:sldLayout>
</file>

<file path=ppt/slideLayouts/slideLayout140.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4"/>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4"/>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fld id="{09B482E8-6E0E-1B4F-B1FD-C69DB9E858D9}" type="datetimeFigureOut">
              <a:rPr lang="en-US" smtClean="0"/>
              <a:pPr/>
              <a:t>11/11/17</a:t>
            </a:fld>
            <a:endParaRPr lang="en-US" dirty="0"/>
          </a:p>
        </p:txBody>
      </p:sp>
      <p:sp>
        <p:nvSpPr>
          <p:cNvPr id="6" name="Rectangle 5"/>
          <p:cNvSpPr>
            <a:spLocks noGrp="1" noChangeArrowheads="1"/>
          </p:cNvSpPr>
          <p:nvPr>
            <p:ph type="ftr" sz="quarter" idx="11"/>
          </p:nvPr>
        </p:nvSpPr>
        <p:spPr>
          <a:ln/>
        </p:spPr>
        <p:txBody>
          <a:bodyPr/>
          <a:lstStyle>
            <a:lvl1pPr>
              <a:defRPr/>
            </a:lvl1pPr>
          </a:lstStyle>
          <a:p>
            <a:endParaRPr lang="en-US" dirty="0"/>
          </a:p>
        </p:txBody>
      </p:sp>
      <p:sp>
        <p:nvSpPr>
          <p:cNvPr id="7" name="Rectangle 6"/>
          <p:cNvSpPr>
            <a:spLocks noGrp="1" noChangeArrowheads="1"/>
          </p:cNvSpPr>
          <p:nvPr>
            <p:ph type="sldNum" sz="quarter" idx="12"/>
          </p:nvPr>
        </p:nvSpPr>
        <p:spPr>
          <a:ln/>
        </p:spPr>
        <p:txBody>
          <a:bodyPr/>
          <a:lstStyle>
            <a:lvl1pPr>
              <a:defRPr/>
            </a:lvl1pPr>
          </a:lstStyle>
          <a:p>
            <a:fld id="{D57F1E4F-1CFF-5643-939E-217C01CDF565}" type="slidenum">
              <a:rPr lang="en-US" smtClean="0"/>
              <a:pPr/>
              <a:t>‹#›</a:t>
            </a:fld>
            <a:endParaRPr lang="en-US" dirty="0"/>
          </a:p>
        </p:txBody>
      </p:sp>
    </p:spTree>
  </p:cSld>
  <p:clrMapOvr>
    <a:masterClrMapping/>
  </p:clrMapOvr>
  <p:hf sldNum="0" hdr="0" ftr="0" dt="0"/>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30252" y="1905004"/>
            <a:ext cx="7681913" cy="1523495"/>
          </a:xfrm>
        </p:spPr>
        <p:txBody>
          <a:bodyPr>
            <a:noAutofit/>
          </a:bodyPr>
          <a:lstStyle>
            <a:lvl1pPr>
              <a:lnSpc>
                <a:spcPct val="90000"/>
              </a:lnSpc>
              <a:defRPr sz="4050">
                <a:gradFill flip="none" rotWithShape="1">
                  <a:gsLst>
                    <a:gs pos="0">
                      <a:schemeClr val="accent1"/>
                    </a:gs>
                    <a:gs pos="86000">
                      <a:srgbClr val="FFFF99"/>
                    </a:gs>
                    <a:gs pos="86000">
                      <a:srgbClr val="F6AE1E"/>
                    </a:gs>
                  </a:gsLst>
                  <a:lin ang="5400000" scaled="0"/>
                  <a:tileRect/>
                </a:gradFill>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730251" y="4344992"/>
            <a:ext cx="7681913" cy="461665"/>
          </a:xfrm>
        </p:spPr>
        <p:txBody>
          <a:bodyPr>
            <a:noAutofit/>
          </a:bodyPr>
          <a:lstStyle>
            <a:lvl1pPr marL="0" indent="0" algn="l">
              <a:lnSpc>
                <a:spcPct val="90000"/>
              </a:lnSpc>
              <a:spcBef>
                <a:spcPts val="0"/>
              </a:spcBef>
              <a:buNone/>
              <a:defRPr>
                <a:solidFill>
                  <a:schemeClr val="bg1"/>
                </a:solidFill>
              </a:defRPr>
            </a:lvl1pPr>
            <a:lvl2pPr marL="342878" indent="0" algn="ctr">
              <a:buNone/>
              <a:defRPr>
                <a:solidFill>
                  <a:schemeClr val="tx1">
                    <a:tint val="75000"/>
                  </a:schemeClr>
                </a:solidFill>
              </a:defRPr>
            </a:lvl2pPr>
            <a:lvl3pPr marL="685755" indent="0" algn="ctr">
              <a:buNone/>
              <a:defRPr>
                <a:solidFill>
                  <a:schemeClr val="tx1">
                    <a:tint val="75000"/>
                  </a:schemeClr>
                </a:solidFill>
              </a:defRPr>
            </a:lvl3pPr>
            <a:lvl4pPr marL="1028633" indent="0" algn="ctr">
              <a:buNone/>
              <a:defRPr>
                <a:solidFill>
                  <a:schemeClr val="tx1">
                    <a:tint val="75000"/>
                  </a:schemeClr>
                </a:solidFill>
              </a:defRPr>
            </a:lvl4pPr>
            <a:lvl5pPr marL="1371511" indent="0" algn="ctr">
              <a:buNone/>
              <a:defRPr>
                <a:solidFill>
                  <a:schemeClr val="tx1">
                    <a:tint val="75000"/>
                  </a:schemeClr>
                </a:solidFill>
              </a:defRPr>
            </a:lvl5pPr>
            <a:lvl6pPr marL="1714389" indent="0" algn="ctr">
              <a:buNone/>
              <a:defRPr>
                <a:solidFill>
                  <a:schemeClr val="tx1">
                    <a:tint val="75000"/>
                  </a:schemeClr>
                </a:solidFill>
              </a:defRPr>
            </a:lvl6pPr>
            <a:lvl7pPr marL="2057267" indent="0" algn="ctr">
              <a:buNone/>
              <a:defRPr>
                <a:solidFill>
                  <a:schemeClr val="tx1">
                    <a:tint val="75000"/>
                  </a:schemeClr>
                </a:solidFill>
              </a:defRPr>
            </a:lvl7pPr>
            <a:lvl8pPr marL="2400144" indent="0" algn="ctr">
              <a:buNone/>
              <a:defRPr>
                <a:solidFill>
                  <a:schemeClr val="tx1">
                    <a:tint val="75000"/>
                  </a:schemeClr>
                </a:solidFill>
              </a:defRPr>
            </a:lvl8pPr>
            <a:lvl9pPr marL="2743022" indent="0" algn="ctr">
              <a:buNone/>
              <a:defRPr>
                <a:solidFill>
                  <a:schemeClr val="tx1">
                    <a:tint val="75000"/>
                  </a:schemeClr>
                </a:solidFill>
              </a:defRPr>
            </a:lvl9pPr>
          </a:lstStyle>
          <a:p>
            <a:r>
              <a:rPr lang="en-US" smtClean="0"/>
              <a:t>Click to edit Master subtitle style</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96200" y="6318938"/>
            <a:ext cx="1371600" cy="462862"/>
          </a:xfrm>
          <a:prstGeom prst="rect">
            <a:avLst/>
          </a:prstGeom>
          <a:noFill/>
          <a:ln>
            <a:noFill/>
          </a:ln>
        </p:spPr>
      </p:pic>
    </p:spTree>
  </p:cSld>
  <p:clrMapOvr>
    <a:masterClrMapping/>
  </p:clrMapOvr>
  <p:transition>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p:cSld name="1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228600" y="0"/>
            <a:ext cx="7043208" cy="1523494"/>
          </a:xfrm>
        </p:spPr>
        <p:txBody>
          <a:bodyPr anchor="ctr" anchorCtr="0">
            <a:noAutofit/>
          </a:bodyPr>
          <a:lstStyle>
            <a:lvl1pPr>
              <a:lnSpc>
                <a:spcPct val="90000"/>
              </a:lnSpc>
              <a:defRPr sz="4050"/>
            </a:lvl1pPr>
          </a:lstStyle>
          <a:p>
            <a:r>
              <a:rPr lang="en-US" smtClean="0"/>
              <a:t>Click to edit Master title style</a:t>
            </a:r>
            <a:endParaRPr lang="en-US" dirty="0"/>
          </a:p>
        </p:txBody>
      </p:sp>
      <p:sp>
        <p:nvSpPr>
          <p:cNvPr id="3" name="Subtitle 2"/>
          <p:cNvSpPr>
            <a:spLocks noGrp="1"/>
          </p:cNvSpPr>
          <p:nvPr>
            <p:ph type="subTitle" idx="1"/>
          </p:nvPr>
        </p:nvSpPr>
        <p:spPr>
          <a:xfrm>
            <a:off x="1368955" y="4344992"/>
            <a:ext cx="7043208" cy="461665"/>
          </a:xfrm>
        </p:spPr>
        <p:txBody>
          <a:bodyPr>
            <a:noAutofit/>
          </a:bodyPr>
          <a:lstStyle>
            <a:lvl1pPr marL="0" indent="0" algn="l">
              <a:lnSpc>
                <a:spcPct val="90000"/>
              </a:lnSpc>
              <a:spcBef>
                <a:spcPts val="0"/>
              </a:spcBef>
              <a:buNone/>
              <a:defRPr>
                <a:solidFill>
                  <a:schemeClr val="bg1"/>
                </a:solidFill>
              </a:defRPr>
            </a:lvl1pPr>
            <a:lvl2pPr marL="342878" indent="0" algn="ctr">
              <a:buNone/>
              <a:defRPr>
                <a:solidFill>
                  <a:schemeClr val="tx1">
                    <a:tint val="75000"/>
                  </a:schemeClr>
                </a:solidFill>
              </a:defRPr>
            </a:lvl2pPr>
            <a:lvl3pPr marL="685755" indent="0" algn="ctr">
              <a:buNone/>
              <a:defRPr>
                <a:solidFill>
                  <a:schemeClr val="tx1">
                    <a:tint val="75000"/>
                  </a:schemeClr>
                </a:solidFill>
              </a:defRPr>
            </a:lvl3pPr>
            <a:lvl4pPr marL="1028633" indent="0" algn="ctr">
              <a:buNone/>
              <a:defRPr>
                <a:solidFill>
                  <a:schemeClr val="tx1">
                    <a:tint val="75000"/>
                  </a:schemeClr>
                </a:solidFill>
              </a:defRPr>
            </a:lvl4pPr>
            <a:lvl5pPr marL="1371511" indent="0" algn="ctr">
              <a:buNone/>
              <a:defRPr>
                <a:solidFill>
                  <a:schemeClr val="tx1">
                    <a:tint val="75000"/>
                  </a:schemeClr>
                </a:solidFill>
              </a:defRPr>
            </a:lvl5pPr>
            <a:lvl6pPr marL="1714389" indent="0" algn="ctr">
              <a:buNone/>
              <a:defRPr>
                <a:solidFill>
                  <a:schemeClr val="tx1">
                    <a:tint val="75000"/>
                  </a:schemeClr>
                </a:solidFill>
              </a:defRPr>
            </a:lvl6pPr>
            <a:lvl7pPr marL="2057267" indent="0" algn="ctr">
              <a:buNone/>
              <a:defRPr>
                <a:solidFill>
                  <a:schemeClr val="tx1">
                    <a:tint val="75000"/>
                  </a:schemeClr>
                </a:solidFill>
              </a:defRPr>
            </a:lvl7pPr>
            <a:lvl8pPr marL="2400144" indent="0" algn="ctr">
              <a:buNone/>
              <a:defRPr>
                <a:solidFill>
                  <a:schemeClr val="tx1">
                    <a:tint val="75000"/>
                  </a:schemeClr>
                </a:solidFill>
              </a:defRPr>
            </a:lvl8pPr>
            <a:lvl9pPr marL="2743022"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hasCustomPrompt="1"/>
          </p:nvPr>
        </p:nvSpPr>
        <p:spPr>
          <a:xfrm>
            <a:off x="722049" y="2355850"/>
            <a:ext cx="7690114"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7500" b="1" i="1" u="none" strike="noStrike" kern="1200" cap="none" spc="-48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smtClean="0"/>
              <a:t>click to…</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96200" y="6318938"/>
            <a:ext cx="1371600" cy="462862"/>
          </a:xfrm>
          <a:prstGeom prst="rect">
            <a:avLst/>
          </a:prstGeom>
          <a:noFill/>
          <a:ln>
            <a:noFill/>
          </a:ln>
        </p:spPr>
      </p:pic>
    </p:spTree>
  </p:cSld>
  <p:clrMapOvr>
    <a:masterClrMapping/>
  </p:clrMapOvr>
  <p:transition>
    <p:fade/>
  </p:transition>
  <p:timing>
    <p:tnLst>
      <p:par>
        <p:cTn id="1" dur="indefinite" restart="never" nodeType="tmRoot"/>
      </p:par>
    </p:tnLst>
  </p:timing>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381000" y="1411554"/>
            <a:ext cx="8382000" cy="1601977"/>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96200" y="6318938"/>
            <a:ext cx="1371600" cy="462862"/>
          </a:xfrm>
          <a:prstGeom prst="rect">
            <a:avLst/>
          </a:prstGeom>
          <a:noFill/>
          <a:ln>
            <a:noFill/>
          </a:ln>
        </p:spPr>
      </p:pic>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96200" y="6318938"/>
            <a:ext cx="1371600" cy="462862"/>
          </a:xfrm>
          <a:prstGeom prst="rect">
            <a:avLst/>
          </a:prstGeom>
          <a:noFill/>
          <a:ln>
            <a:noFill/>
          </a:ln>
        </p:spPr>
      </p:pic>
    </p:spTree>
  </p:cSld>
  <p:clrMapOvr>
    <a:masterClrMapping/>
  </p:clrMapOvr>
  <p:transition>
    <p:fade/>
  </p:transition>
  <p:timing>
    <p:tnLst>
      <p:par>
        <p:cTn id="1" dur="indefinite" restart="never" nodeType="tmRoot"/>
      </p:par>
    </p:tnLst>
  </p:timing>
</p:sldLayout>
</file>

<file path=ppt/slideLayouts/slideLayout1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381000" y="1412877"/>
            <a:ext cx="8382000" cy="1601977"/>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96200" y="6318938"/>
            <a:ext cx="1371600" cy="462862"/>
          </a:xfrm>
          <a:prstGeom prst="rect">
            <a:avLst/>
          </a:prstGeom>
          <a:noFill/>
          <a:ln>
            <a:noFill/>
          </a:ln>
        </p:spPr>
      </p:pic>
    </p:spTree>
  </p:cSld>
  <p:clrMapOvr>
    <a:masterClrMapping/>
  </p:clrMapOvr>
  <p:transition>
    <p:fade/>
  </p:transition>
  <p:timing>
    <p:tnLst>
      <p:par>
        <p:cTn id="1" dur="indefinite" restart="never" nodeType="tmRoot"/>
      </p:par>
    </p:tnLst>
  </p:timing>
</p:sldLayout>
</file>

<file path=ppt/slideLayouts/slideLayout1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81000" y="1411555"/>
            <a:ext cx="4114800" cy="1306512"/>
          </a:xfrm>
        </p:spPr>
        <p:txBody>
          <a:bodyPr/>
          <a:lstStyle>
            <a:lvl1pPr marL="254976" indent="-254976">
              <a:lnSpc>
                <a:spcPct val="90000"/>
              </a:lnSpc>
              <a:defRPr sz="2100"/>
            </a:lvl1pPr>
            <a:lvl2pPr marL="504992" indent="-244062">
              <a:lnSpc>
                <a:spcPct val="90000"/>
              </a:lnSpc>
              <a:defRPr sz="1800"/>
            </a:lvl2pPr>
            <a:lvl3pPr marL="715321" indent="-216283">
              <a:lnSpc>
                <a:spcPct val="90000"/>
              </a:lnSpc>
              <a:defRPr sz="1500"/>
            </a:lvl3pPr>
            <a:lvl4pPr marL="920691" indent="-205370">
              <a:lnSpc>
                <a:spcPct val="90000"/>
              </a:lnSpc>
              <a:defRPr sz="1350"/>
            </a:lvl4pPr>
            <a:lvl5pPr marL="1136974" indent="-210330">
              <a:lnSpc>
                <a:spcPct val="90000"/>
              </a:lnSpc>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411555"/>
            <a:ext cx="4114800" cy="1306512"/>
          </a:xfrm>
        </p:spPr>
        <p:txBody>
          <a:bodyPr/>
          <a:lstStyle>
            <a:lvl1pPr marL="260930" indent="-260930">
              <a:lnSpc>
                <a:spcPct val="90000"/>
              </a:lnSpc>
              <a:defRPr sz="2100"/>
            </a:lvl1pPr>
            <a:lvl2pPr marL="504992" indent="-254976">
              <a:lnSpc>
                <a:spcPct val="90000"/>
              </a:lnSpc>
              <a:defRPr sz="1800"/>
            </a:lvl2pPr>
            <a:lvl3pPr marL="721274" indent="-227196">
              <a:lnSpc>
                <a:spcPct val="90000"/>
              </a:lnSpc>
              <a:defRPr sz="1500"/>
            </a:lvl3pPr>
            <a:lvl4pPr marL="920691" indent="-199417">
              <a:lnSpc>
                <a:spcPct val="90000"/>
              </a:lnSpc>
              <a:defRPr sz="1350"/>
            </a:lvl4pPr>
            <a:lvl5pPr marL="1136974" indent="-205370">
              <a:lnSpc>
                <a:spcPct val="90000"/>
              </a:lnSpc>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96200" y="6318938"/>
            <a:ext cx="1371600" cy="462862"/>
          </a:xfrm>
          <a:prstGeom prst="rect">
            <a:avLst/>
          </a:prstGeom>
          <a:noFill/>
          <a:ln>
            <a:noFill/>
          </a:ln>
        </p:spPr>
      </p:pic>
    </p:spTree>
  </p:cSld>
  <p:clrMapOvr>
    <a:masterClrMapping/>
  </p:clrMapOvr>
  <p:transition>
    <p:fade/>
  </p:transition>
  <p:timing>
    <p:tnLst>
      <p:par>
        <p:cTn id="1" dur="indefinite" restart="never" nodeType="tmRoot"/>
      </p:par>
    </p:tnLst>
  </p:timing>
</p:sldLayout>
</file>

<file path=ppt/slideLayouts/slideLayout1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381000" y="1844367"/>
            <a:ext cx="4114800" cy="259686"/>
          </a:xfrm>
        </p:spPr>
        <p:txBody>
          <a:bodyPr anchor="b"/>
          <a:lstStyle>
            <a:lvl1pPr marL="0" indent="0">
              <a:lnSpc>
                <a:spcPct val="90000"/>
              </a:lnSpc>
              <a:spcBef>
                <a:spcPts val="0"/>
              </a:spcBef>
              <a:buNone/>
              <a:defRPr sz="1875" b="1"/>
            </a:lvl1pPr>
            <a:lvl2pPr marL="342878" indent="0">
              <a:buNone/>
              <a:defRPr sz="1500" b="1"/>
            </a:lvl2pPr>
            <a:lvl3pPr marL="685755" indent="0">
              <a:buNone/>
              <a:defRPr sz="1350" b="1"/>
            </a:lvl3pPr>
            <a:lvl4pPr marL="1028633" indent="0">
              <a:buNone/>
              <a:defRPr sz="1200" b="1"/>
            </a:lvl4pPr>
            <a:lvl5pPr marL="1371511" indent="0">
              <a:buNone/>
              <a:defRPr sz="1200" b="1"/>
            </a:lvl5pPr>
            <a:lvl6pPr marL="1714389" indent="0">
              <a:buNone/>
              <a:defRPr sz="1200" b="1"/>
            </a:lvl6pPr>
            <a:lvl7pPr marL="2057267" indent="0">
              <a:buNone/>
              <a:defRPr sz="1200" b="1"/>
            </a:lvl7pPr>
            <a:lvl8pPr marL="2400144" indent="0">
              <a:buNone/>
              <a:defRPr sz="1200" b="1"/>
            </a:lvl8pPr>
            <a:lvl9pPr marL="2743022"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380999" y="2174875"/>
            <a:ext cx="4114800" cy="1153008"/>
          </a:xfrm>
        </p:spPr>
        <p:txBody>
          <a:bodyPr/>
          <a:lstStyle>
            <a:lvl1pPr marL="211323" indent="-211323">
              <a:defRPr sz="1725"/>
            </a:lvl1pPr>
            <a:lvl2pPr marL="421654" indent="-199417">
              <a:defRPr sz="1500"/>
            </a:lvl2pPr>
            <a:lvl3pPr marL="610157" indent="-182551">
              <a:defRPr sz="1350"/>
            </a:lvl3pPr>
            <a:lvl4pPr marL="787746" indent="-171638">
              <a:defRPr sz="1275"/>
            </a:lvl4pPr>
            <a:lvl5pPr marL="959384" indent="-154772">
              <a:defRPr sz="1275"/>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983" y="1844367"/>
            <a:ext cx="4117019" cy="259686"/>
          </a:xfrm>
        </p:spPr>
        <p:txBody>
          <a:bodyPr anchor="b"/>
          <a:lstStyle>
            <a:lvl1pPr marL="0" indent="0">
              <a:lnSpc>
                <a:spcPct val="90000"/>
              </a:lnSpc>
              <a:spcBef>
                <a:spcPts val="0"/>
              </a:spcBef>
              <a:buNone/>
              <a:defRPr sz="1875" b="1"/>
            </a:lvl1pPr>
            <a:lvl2pPr marL="342878" indent="0">
              <a:buNone/>
              <a:defRPr sz="1500" b="1"/>
            </a:lvl2pPr>
            <a:lvl3pPr marL="685755" indent="0">
              <a:buNone/>
              <a:defRPr sz="1350" b="1"/>
            </a:lvl3pPr>
            <a:lvl4pPr marL="1028633" indent="0">
              <a:buNone/>
              <a:defRPr sz="1200" b="1"/>
            </a:lvl4pPr>
            <a:lvl5pPr marL="1371511" indent="0">
              <a:buNone/>
              <a:defRPr sz="1200" b="1"/>
            </a:lvl5pPr>
            <a:lvl6pPr marL="1714389" indent="0">
              <a:buNone/>
              <a:defRPr sz="1200" b="1"/>
            </a:lvl6pPr>
            <a:lvl7pPr marL="2057267" indent="0">
              <a:buNone/>
              <a:defRPr sz="1200" b="1"/>
            </a:lvl7pPr>
            <a:lvl8pPr marL="2400144" indent="0">
              <a:buNone/>
              <a:defRPr sz="1200" b="1"/>
            </a:lvl8pPr>
            <a:lvl9pPr marL="2743022"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117974" cy="1153008"/>
          </a:xfrm>
        </p:spPr>
        <p:txBody>
          <a:bodyPr/>
          <a:lstStyle>
            <a:lvl1pPr marL="222236" indent="-222236">
              <a:defRPr sz="1725"/>
            </a:lvl1pPr>
            <a:lvl2pPr marL="427605" indent="-205370">
              <a:defRPr sz="1500"/>
            </a:lvl2pPr>
            <a:lvl3pPr marL="616109" indent="-183544">
              <a:defRPr sz="1350"/>
            </a:lvl3pPr>
            <a:lvl4pPr marL="787746" indent="-177590">
              <a:defRPr sz="1275"/>
            </a:lvl4pPr>
            <a:lvl5pPr marL="959384" indent="-165685">
              <a:defRPr sz="1275"/>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96200" y="6318938"/>
            <a:ext cx="1371600" cy="462862"/>
          </a:xfrm>
          <a:prstGeom prst="rect">
            <a:avLst/>
          </a:prstGeom>
          <a:noFill/>
          <a:ln>
            <a:noFill/>
          </a:ln>
        </p:spPr>
      </p:pic>
    </p:spTree>
  </p:cSld>
  <p:clrMapOvr>
    <a:masterClrMapping/>
  </p:clrMapOvr>
  <p:transition>
    <p:fade/>
  </p:transition>
  <p:timing>
    <p:tnLst>
      <p:par>
        <p:cTn id="1" dur="indefinite" restart="never" nodeType="tmRoot"/>
      </p:par>
    </p:tnLst>
  </p:timing>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96200" y="6318938"/>
            <a:ext cx="1371600" cy="462862"/>
          </a:xfrm>
          <a:prstGeom prst="rect">
            <a:avLst/>
          </a:prstGeom>
          <a:noFill/>
          <a:ln>
            <a:noFill/>
          </a:ln>
        </p:spPr>
      </p:pic>
    </p:spTree>
  </p:cSld>
  <p:clrMapOvr>
    <a:masterClrMapping/>
  </p:clrMapOvr>
  <p:transition>
    <p:fade/>
  </p:transition>
  <p:timing>
    <p:tnLst>
      <p:par>
        <p:cTn id="1" dur="indefinite" restart="never" nodeType="tmRoot"/>
      </p:par>
    </p:tnLst>
  </p:timing>
</p:sldLayout>
</file>

<file path=ppt/slideLayouts/slideLayout1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96200" y="6318938"/>
            <a:ext cx="1371600" cy="462862"/>
          </a:xfrm>
          <a:prstGeom prst="rect">
            <a:avLst/>
          </a:prstGeom>
          <a:noFill/>
          <a:ln>
            <a:noFill/>
          </a:ln>
        </p:spPr>
      </p:pic>
    </p:spTree>
  </p:cSld>
  <p:clrMapOvr>
    <a:masterClrMapping/>
  </p:clrMapOvr>
  <p:transition>
    <p:fade/>
  </p:transition>
  <p:timing>
    <p:tnLst>
      <p:par>
        <p:cTn id="1" dur="indefinite" restart="never" nodeType="tmRoot"/>
      </p:par>
    </p:tnLst>
  </p:timing>
</p:sldLayout>
</file>

<file path=ppt/slideLayouts/slideLayout149.xml><?xml version="1.0" encoding="utf-8"?>
<p:sldLayout xmlns:a="http://schemas.openxmlformats.org/drawingml/2006/main" xmlns:r="http://schemas.openxmlformats.org/officeDocument/2006/relationships" xmlns:p="http://schemas.openxmlformats.org/presentationml/2006/main" type="blank" preserve="1">
  <p:cSld name="WALKIN - Prints in GRAYSCALE">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96200" y="6318938"/>
            <a:ext cx="1371600" cy="462862"/>
          </a:xfrm>
          <a:prstGeom prst="rect">
            <a:avLst/>
          </a:prstGeom>
          <a:noFill/>
          <a:ln>
            <a:noFill/>
          </a:ln>
        </p:spPr>
      </p:pic>
    </p:spTree>
  </p:cSld>
  <p:clrMapOvr>
    <a:masterClrMapping/>
  </p:clrMapOvr>
  <p:transition>
    <p:fad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381000" y="1411554"/>
            <a:ext cx="8382000" cy="1601977"/>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96200" y="6318938"/>
            <a:ext cx="1371600" cy="462862"/>
          </a:xfrm>
          <a:prstGeom prst="rect">
            <a:avLst/>
          </a:prstGeom>
          <a:noFill/>
          <a:ln>
            <a:noFill/>
          </a:ln>
        </p:spPr>
      </p:pic>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96200" y="6318938"/>
            <a:ext cx="1371600" cy="462862"/>
          </a:xfrm>
          <a:prstGeom prst="rect">
            <a:avLst/>
          </a:prstGeom>
          <a:noFill/>
          <a:ln>
            <a:noFill/>
          </a:ln>
        </p:spPr>
      </p:pic>
    </p:spTree>
  </p:cSld>
  <p:clrMapOvr>
    <a:masterClrMapping/>
  </p:clrMapOvr>
  <p:transition>
    <p:fade/>
  </p:transition>
  <p:timing>
    <p:tnLst>
      <p:par>
        <p:cTn id="1" dur="indefinite" restart="never" nodeType="tmRoot"/>
      </p:par>
    </p:tnLst>
  </p:timing>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p:cSld name="2_Title and Content">
    <p:bg bwMode="black">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81000" y="1411555"/>
            <a:ext cx="8382000" cy="1601977"/>
          </a:xfrm>
        </p:spPr>
        <p:txBody>
          <a:bodyPr/>
          <a:lstStyle>
            <a:lvl1pPr>
              <a:buClr>
                <a:schemeClr val="tx1"/>
              </a:buClr>
              <a:buSzPct val="70000"/>
              <a:buFont typeface="Wingdings" pitchFamily="2" charset="2"/>
              <a:buChar char="l"/>
              <a:defRPr>
                <a:solidFill>
                  <a:schemeClr val="tx1"/>
                </a:solidFill>
              </a:defRPr>
            </a:lvl1pPr>
            <a:lvl2pPr>
              <a:buClr>
                <a:schemeClr val="tx1"/>
              </a:buClr>
              <a:buSzPct val="70000"/>
              <a:buFont typeface="Wingdings" pitchFamily="2" charset="2"/>
              <a:buChar char="l"/>
              <a:defRPr>
                <a:solidFill>
                  <a:schemeClr val="tx1"/>
                </a:solidFill>
              </a:defRPr>
            </a:lvl2pPr>
            <a:lvl3pPr>
              <a:buClr>
                <a:schemeClr val="tx1"/>
              </a:buClr>
              <a:buSzPct val="70000"/>
              <a:buFont typeface="Wingdings" pitchFamily="2" charset="2"/>
              <a:buChar char="l"/>
              <a:defRPr>
                <a:solidFill>
                  <a:schemeClr val="tx1"/>
                </a:solidFill>
              </a:defRPr>
            </a:lvl3pPr>
            <a:lvl4pPr>
              <a:buClr>
                <a:schemeClr val="tx1"/>
              </a:buClr>
              <a:buSzPct val="70000"/>
              <a:buFont typeface="Wingdings" pitchFamily="2" charset="2"/>
              <a:buChar char="l"/>
              <a:defRPr>
                <a:solidFill>
                  <a:schemeClr val="tx1"/>
                </a:solidFill>
              </a:defRPr>
            </a:lvl4pPr>
            <a:lvl5pPr>
              <a:buClr>
                <a:schemeClr val="tx1"/>
              </a:buClr>
              <a:buSzPct val="70000"/>
              <a:buFont typeface="Wingdings" pitchFamily="2" charset="2"/>
              <a:buChar char="l"/>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96200" y="6318938"/>
            <a:ext cx="1371600" cy="4628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p:cSld name="3_Title and Content">
    <p:bg bwMode="black">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81000" y="1411555"/>
            <a:ext cx="8382000" cy="1601977"/>
          </a:xfrm>
        </p:spPr>
        <p:txBody>
          <a:bodyPr/>
          <a:lstStyle>
            <a:lvl1pPr>
              <a:buClr>
                <a:schemeClr val="tx1"/>
              </a:buClr>
              <a:buSzPct val="70000"/>
              <a:buFont typeface="Wingdings" pitchFamily="2" charset="2"/>
              <a:buChar char="l"/>
              <a:defRPr>
                <a:solidFill>
                  <a:schemeClr val="tx1"/>
                </a:solidFill>
              </a:defRPr>
            </a:lvl1pPr>
            <a:lvl2pPr>
              <a:buClr>
                <a:schemeClr val="tx1"/>
              </a:buClr>
              <a:buSzPct val="70000"/>
              <a:buFont typeface="Wingdings" pitchFamily="2" charset="2"/>
              <a:buChar char="l"/>
              <a:defRPr>
                <a:solidFill>
                  <a:schemeClr val="tx1"/>
                </a:solidFill>
              </a:defRPr>
            </a:lvl2pPr>
            <a:lvl3pPr>
              <a:buClr>
                <a:schemeClr val="tx1"/>
              </a:buClr>
              <a:buSzPct val="70000"/>
              <a:buFont typeface="Wingdings" pitchFamily="2" charset="2"/>
              <a:buChar char="l"/>
              <a:defRPr>
                <a:solidFill>
                  <a:schemeClr val="tx1"/>
                </a:solidFill>
              </a:defRPr>
            </a:lvl3pPr>
            <a:lvl4pPr>
              <a:buClr>
                <a:schemeClr val="tx1"/>
              </a:buClr>
              <a:buSzPct val="70000"/>
              <a:buFont typeface="Wingdings" pitchFamily="2" charset="2"/>
              <a:buChar char="l"/>
              <a:defRPr>
                <a:solidFill>
                  <a:schemeClr val="tx1"/>
                </a:solidFill>
              </a:defRPr>
            </a:lvl4pPr>
            <a:lvl5pPr>
              <a:buClr>
                <a:schemeClr val="tx1"/>
              </a:buClr>
              <a:buSzPct val="70000"/>
              <a:buFont typeface="Wingdings" pitchFamily="2" charset="2"/>
              <a:buChar char="l"/>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2" y="6238879"/>
            <a:ext cx="9144001" cy="619125"/>
          </a:xfrm>
          <a:solidFill>
            <a:srgbClr val="FFFF99"/>
          </a:solidFill>
        </p:spPr>
        <p:txBody>
          <a:bodyPr wrap="square" lIns="152394" tIns="76197" rIns="152394" bIns="76197" anchor="b" anchorCtr="0">
            <a:noAutofit/>
          </a:bodyPr>
          <a:lstStyle>
            <a:lvl1pPr algn="r">
              <a:buFont typeface="Arial" pitchFamily="34" charset="0"/>
              <a:buNone/>
              <a:defRPr>
                <a:solidFill>
                  <a:srgbClr val="000000"/>
                </a:solidFill>
                <a:effectLst/>
                <a:latin typeface="+mj-lt"/>
              </a:defRPr>
            </a:lvl1pPr>
          </a:lstStyle>
          <a:p>
            <a:pPr lvl="0"/>
            <a:r>
              <a:rPr lang="en-US" smtClean="0"/>
              <a:t>Click to edit Master text styles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96200" y="6318938"/>
            <a:ext cx="1371600" cy="4628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p:cSld name="2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228600" y="0"/>
            <a:ext cx="7043208" cy="1523494"/>
          </a:xfrm>
        </p:spPr>
        <p:txBody>
          <a:bodyPr anchor="ctr" anchorCtr="0">
            <a:noAutofit/>
          </a:bodyPr>
          <a:lstStyle>
            <a:lvl1pPr>
              <a:lnSpc>
                <a:spcPct val="90000"/>
              </a:lnSpc>
              <a:defRPr sz="4050"/>
            </a:lvl1pPr>
          </a:lstStyle>
          <a:p>
            <a:r>
              <a:rPr lang="en-US" smtClean="0"/>
              <a:t>Click to edit Master title style</a:t>
            </a:r>
            <a:endParaRPr lang="en-US" dirty="0"/>
          </a:p>
        </p:txBody>
      </p:sp>
      <p:sp>
        <p:nvSpPr>
          <p:cNvPr id="3" name="Subtitle 2"/>
          <p:cNvSpPr>
            <a:spLocks noGrp="1"/>
          </p:cNvSpPr>
          <p:nvPr>
            <p:ph type="subTitle" idx="1"/>
          </p:nvPr>
        </p:nvSpPr>
        <p:spPr>
          <a:xfrm>
            <a:off x="1368955" y="4344992"/>
            <a:ext cx="7043208" cy="461665"/>
          </a:xfrm>
        </p:spPr>
        <p:txBody>
          <a:bodyPr>
            <a:noAutofit/>
          </a:bodyPr>
          <a:lstStyle>
            <a:lvl1pPr marL="0" indent="0" algn="l">
              <a:lnSpc>
                <a:spcPct val="90000"/>
              </a:lnSpc>
              <a:spcBef>
                <a:spcPts val="0"/>
              </a:spcBef>
              <a:buNone/>
              <a:defRPr>
                <a:solidFill>
                  <a:schemeClr val="bg1"/>
                </a:solidFill>
              </a:defRPr>
            </a:lvl1pPr>
            <a:lvl2pPr marL="342878" indent="0" algn="ctr">
              <a:buNone/>
              <a:defRPr>
                <a:solidFill>
                  <a:schemeClr val="tx1">
                    <a:tint val="75000"/>
                  </a:schemeClr>
                </a:solidFill>
              </a:defRPr>
            </a:lvl2pPr>
            <a:lvl3pPr marL="685755" indent="0" algn="ctr">
              <a:buNone/>
              <a:defRPr>
                <a:solidFill>
                  <a:schemeClr val="tx1">
                    <a:tint val="75000"/>
                  </a:schemeClr>
                </a:solidFill>
              </a:defRPr>
            </a:lvl3pPr>
            <a:lvl4pPr marL="1028633" indent="0" algn="ctr">
              <a:buNone/>
              <a:defRPr>
                <a:solidFill>
                  <a:schemeClr val="tx1">
                    <a:tint val="75000"/>
                  </a:schemeClr>
                </a:solidFill>
              </a:defRPr>
            </a:lvl4pPr>
            <a:lvl5pPr marL="1371511" indent="0" algn="ctr">
              <a:buNone/>
              <a:defRPr>
                <a:solidFill>
                  <a:schemeClr val="tx1">
                    <a:tint val="75000"/>
                  </a:schemeClr>
                </a:solidFill>
              </a:defRPr>
            </a:lvl5pPr>
            <a:lvl6pPr marL="1714389" indent="0" algn="ctr">
              <a:buNone/>
              <a:defRPr>
                <a:solidFill>
                  <a:schemeClr val="tx1">
                    <a:tint val="75000"/>
                  </a:schemeClr>
                </a:solidFill>
              </a:defRPr>
            </a:lvl6pPr>
            <a:lvl7pPr marL="2057267" indent="0" algn="ctr">
              <a:buNone/>
              <a:defRPr>
                <a:solidFill>
                  <a:schemeClr val="tx1">
                    <a:tint val="75000"/>
                  </a:schemeClr>
                </a:solidFill>
              </a:defRPr>
            </a:lvl7pPr>
            <a:lvl8pPr marL="2400144" indent="0" algn="ctr">
              <a:buNone/>
              <a:defRPr>
                <a:solidFill>
                  <a:schemeClr val="tx1">
                    <a:tint val="75000"/>
                  </a:schemeClr>
                </a:solidFill>
              </a:defRPr>
            </a:lvl8pPr>
            <a:lvl9pPr marL="2743022"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hasCustomPrompt="1"/>
          </p:nvPr>
        </p:nvSpPr>
        <p:spPr>
          <a:xfrm>
            <a:off x="722049" y="2355850"/>
            <a:ext cx="7690114"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7500" b="1" i="1" u="none" strike="noStrike" kern="1200" cap="none" spc="-48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smtClean="0"/>
              <a:t>click to…</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96200" y="6318938"/>
            <a:ext cx="1371600" cy="462862"/>
          </a:xfrm>
          <a:prstGeom prst="rect">
            <a:avLst/>
          </a:prstGeom>
          <a:noFill/>
          <a:ln>
            <a:noFill/>
          </a:ln>
        </p:spPr>
      </p:pic>
    </p:spTree>
  </p:cSld>
  <p:clrMapOvr>
    <a:masterClrMapping/>
  </p:clrMapOvr>
  <p:transition>
    <p:fade/>
  </p:transition>
  <p:timing>
    <p:tnLst>
      <p:par>
        <p:cTn id="1" dur="indefinite" restart="never" nodeType="tmRoot"/>
      </p:par>
    </p:tnLst>
  </p:timing>
</p:sldLayout>
</file>

<file path=ppt/slideLayouts/slideLayout1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415498"/>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4199154"/>
            <a:ext cx="7772400" cy="207749"/>
          </a:xfrm>
        </p:spPr>
        <p:txBody>
          <a:bodyPr anchor="b"/>
          <a:lstStyle>
            <a:lvl1pPr marL="0" indent="0">
              <a:buNone/>
              <a:defRPr sz="1500">
                <a:solidFill>
                  <a:schemeClr val="tx1">
                    <a:tint val="75000"/>
                  </a:schemeClr>
                </a:solidFill>
              </a:defRPr>
            </a:lvl1pPr>
            <a:lvl2pPr marL="342892" indent="0">
              <a:buNone/>
              <a:defRPr sz="1350">
                <a:solidFill>
                  <a:schemeClr val="tx1">
                    <a:tint val="75000"/>
                  </a:schemeClr>
                </a:solidFill>
              </a:defRPr>
            </a:lvl2pPr>
            <a:lvl3pPr marL="685783" indent="0">
              <a:buNone/>
              <a:defRPr sz="1200">
                <a:solidFill>
                  <a:schemeClr val="tx1">
                    <a:tint val="75000"/>
                  </a:schemeClr>
                </a:solidFill>
              </a:defRPr>
            </a:lvl3pPr>
            <a:lvl4pPr marL="1028675" indent="0">
              <a:buNone/>
              <a:defRPr sz="1050">
                <a:solidFill>
                  <a:schemeClr val="tx1">
                    <a:tint val="75000"/>
                  </a:schemeClr>
                </a:solidFill>
              </a:defRPr>
            </a:lvl4pPr>
            <a:lvl5pPr marL="1371566" indent="0">
              <a:buNone/>
              <a:defRPr sz="1050">
                <a:solidFill>
                  <a:schemeClr val="tx1">
                    <a:tint val="75000"/>
                  </a:schemeClr>
                </a:solidFill>
              </a:defRPr>
            </a:lvl5pPr>
            <a:lvl6pPr marL="1714457" indent="0">
              <a:buNone/>
              <a:defRPr sz="1050">
                <a:solidFill>
                  <a:schemeClr val="tx1">
                    <a:tint val="75000"/>
                  </a:schemeClr>
                </a:solidFill>
              </a:defRPr>
            </a:lvl6pPr>
            <a:lvl7pPr marL="2057348" indent="0">
              <a:buNone/>
              <a:defRPr sz="1050">
                <a:solidFill>
                  <a:schemeClr val="tx1">
                    <a:tint val="75000"/>
                  </a:schemeClr>
                </a:solidFill>
              </a:defRPr>
            </a:lvl7pPr>
            <a:lvl8pPr marL="2400240" indent="0">
              <a:buNone/>
              <a:defRPr sz="1050">
                <a:solidFill>
                  <a:schemeClr val="tx1">
                    <a:tint val="75000"/>
                  </a:schemeClr>
                </a:solidFill>
              </a:defRPr>
            </a:lvl8pPr>
            <a:lvl9pPr marL="2743132"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4"/>
            <a:ext cx="2133600" cy="365125"/>
          </a:xfrm>
          <a:prstGeom prst="rect">
            <a:avLst/>
          </a:prstGeom>
        </p:spPr>
        <p:txBody>
          <a:bodyPr/>
          <a:lstStyle/>
          <a:p>
            <a:pPr>
              <a:defRPr/>
            </a:pPr>
            <a:endParaRPr lang="en-US"/>
          </a:p>
        </p:txBody>
      </p:sp>
      <p:sp>
        <p:nvSpPr>
          <p:cNvPr id="5" name="Footer Placeholder 4"/>
          <p:cNvSpPr>
            <a:spLocks noGrp="1"/>
          </p:cNvSpPr>
          <p:nvPr>
            <p:ph type="ftr" sz="quarter" idx="11"/>
          </p:nvPr>
        </p:nvSpPr>
        <p:spPr>
          <a:xfrm>
            <a:off x="3124200" y="6356354"/>
            <a:ext cx="2895600" cy="365125"/>
          </a:xfrm>
          <a:prstGeom prst="rect">
            <a:avLst/>
          </a:prstGeom>
        </p:spPr>
        <p:txBody>
          <a:bodyPr/>
          <a:lstStyle/>
          <a:p>
            <a:pPr>
              <a:defRPr/>
            </a:pPr>
            <a:endParaRPr lang="en-US"/>
          </a:p>
        </p:txBody>
      </p:sp>
      <p:sp>
        <p:nvSpPr>
          <p:cNvPr id="6" name="Slide Number Placeholder 5"/>
          <p:cNvSpPr>
            <a:spLocks noGrp="1"/>
          </p:cNvSpPr>
          <p:nvPr>
            <p:ph type="sldNum" sz="quarter" idx="12"/>
          </p:nvPr>
        </p:nvSpPr>
        <p:spPr>
          <a:xfrm>
            <a:off x="6553200" y="6356354"/>
            <a:ext cx="2133600" cy="365125"/>
          </a:xfrm>
          <a:prstGeom prst="rect">
            <a:avLst/>
          </a:prstGeom>
        </p:spPr>
        <p:txBody>
          <a:bodyPr/>
          <a:lstStyle/>
          <a:p>
            <a:pPr>
              <a:defRPr/>
            </a:pPr>
            <a:fld id="{E7E45C6F-1118-7642-8127-C87AA7BBC9CD}" type="slidenum">
              <a:rPr lang="en-US" smtClean="0"/>
              <a:pPr>
                <a:defRPr/>
              </a:pPr>
              <a:t>‹#›</a:t>
            </a:fld>
            <a:endParaRPr 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96200" y="6318938"/>
            <a:ext cx="1371600" cy="462862"/>
          </a:xfrm>
          <a:prstGeom prst="rect">
            <a:avLst/>
          </a:prstGeom>
          <a:noFill/>
          <a:ln>
            <a:noFill/>
          </a:ln>
        </p:spPr>
      </p:pic>
    </p:spTree>
    <p:extLst/>
  </p:cSld>
  <p:clrMapOvr>
    <a:masterClrMapping/>
  </p:clrMapOvr>
  <p:timing>
    <p:tnLst>
      <p:par>
        <p:cTn id="1" dur="indefinite" restart="never" nodeType="tmRoot"/>
      </p:par>
    </p:tnLst>
  </p:timing>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6" name="Picture 5" descr="ESE Logo"/>
          <p:cNvPicPr>
            <a:picLocks noChangeAspect="1"/>
          </p:cNvPicPr>
          <p:nvPr/>
        </p:nvPicPr>
        <p:blipFill>
          <a:blip r:embed="rId2" cstate="print">
            <a:lum bright="20000"/>
          </a:blip>
          <a:srcRect r="77994"/>
          <a:stretch>
            <a:fillRect/>
          </a:stretch>
        </p:blipFill>
        <p:spPr>
          <a:xfrm>
            <a:off x="5867400" y="-381000"/>
            <a:ext cx="3505200" cy="7745744"/>
          </a:xfrm>
          <a:prstGeom prst="rect">
            <a:avLst/>
          </a:prstGeom>
        </p:spPr>
      </p:pic>
      <p:sp>
        <p:nvSpPr>
          <p:cNvPr id="9" name="Title 1"/>
          <p:cNvSpPr>
            <a:spLocks noGrp="1"/>
          </p:cNvSpPr>
          <p:nvPr>
            <p:ph type="ctrTitle"/>
          </p:nvPr>
        </p:nvSpPr>
        <p:spPr>
          <a:xfrm>
            <a:off x="533400" y="990601"/>
            <a:ext cx="7772400" cy="1905000"/>
          </a:xfrm>
        </p:spPr>
        <p:txBody>
          <a:bodyPr anchor="b" anchorCtr="0"/>
          <a:lstStyle>
            <a:lvl1pPr algn="l">
              <a:defRPr/>
            </a:lvl1pPr>
          </a:lstStyle>
          <a:p>
            <a:r>
              <a:rPr lang="en-US" smtClean="0"/>
              <a:t>Click to edit Master title style</a:t>
            </a:r>
            <a:endParaRPr lang="en-US" dirty="0"/>
          </a:p>
        </p:txBody>
      </p:sp>
      <p:sp>
        <p:nvSpPr>
          <p:cNvPr id="10" name="Subtitle 2"/>
          <p:cNvSpPr>
            <a:spLocks noGrp="1"/>
          </p:cNvSpPr>
          <p:nvPr>
            <p:ph type="subTitle" idx="1"/>
          </p:nvPr>
        </p:nvSpPr>
        <p:spPr>
          <a:xfrm>
            <a:off x="533400" y="2895600"/>
            <a:ext cx="6400800" cy="1066800"/>
          </a:xfrm>
        </p:spPr>
        <p:txBody>
          <a:bodyPr anchor="t" anchorCtr="0"/>
          <a:lstStyle>
            <a:lvl1pPr marL="0" indent="0" algn="l">
              <a:buNone/>
              <a:defRPr>
                <a:solidFill>
                  <a:schemeClr val="tx1">
                    <a:tint val="75000"/>
                  </a:schemeClr>
                </a:solidFill>
              </a:defRPr>
            </a:lvl1pPr>
            <a:lvl2pPr marL="342892" indent="0" algn="ctr">
              <a:buNone/>
              <a:defRPr>
                <a:solidFill>
                  <a:schemeClr val="tx1">
                    <a:tint val="75000"/>
                  </a:schemeClr>
                </a:solidFill>
              </a:defRPr>
            </a:lvl2pPr>
            <a:lvl3pPr marL="685783"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8"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en-US" smtClean="0"/>
              <a:t>Click to edit Master subtitle style</a:t>
            </a:r>
            <a:endParaRPr lang="en-US" dirty="0"/>
          </a:p>
        </p:txBody>
      </p:sp>
      <p:pic>
        <p:nvPicPr>
          <p:cNvPr id="8" name="Picture 2" descr="Massachusetts Department of Elementary and Secondary Education"/>
          <p:cNvPicPr>
            <a:picLocks noChangeAspect="1"/>
          </p:cNvPicPr>
          <p:nvPr/>
        </p:nvPicPr>
        <p:blipFill>
          <a:blip r:embed="rId3" cstate="print"/>
          <a:srcRect/>
          <a:stretch>
            <a:fillRect/>
          </a:stretch>
        </p:blipFill>
        <p:spPr bwMode="auto">
          <a:xfrm>
            <a:off x="533402" y="5562600"/>
            <a:ext cx="2714625" cy="647700"/>
          </a:xfrm>
          <a:prstGeom prst="rect">
            <a:avLst/>
          </a:prstGeom>
          <a:noFill/>
          <a:ln w="9525">
            <a:noFill/>
            <a:miter lim="800000"/>
            <a:headEnd/>
            <a:tailEnd/>
          </a:ln>
        </p:spPr>
      </p:pic>
    </p:spTree>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C99BA3C-11EE-A64A-9641-95A331C24B48}" type="slidenum">
              <a:rPr lang="en-US"/>
              <a:pPr>
                <a:defRPr/>
              </a:pPr>
              <a:t>‹#›</a:t>
            </a:fld>
            <a:endParaRPr lang="en-US"/>
          </a:p>
        </p:txBody>
      </p:sp>
    </p:spTree>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B38149D-D116-484D-BFC8-1D75767E187F}" type="slidenum">
              <a:rPr lang="en-US"/>
              <a:pPr>
                <a:defRPr/>
              </a:pPr>
              <a:t>‹#›</a:t>
            </a:fld>
            <a:endParaRPr lang="en-US"/>
          </a:p>
        </p:txBody>
      </p:sp>
    </p:spTree>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4"/>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4"/>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24BEF70-12B5-544D-A82B-8B628807DDE9}" type="slidenum">
              <a:rPr lang="en-US"/>
              <a:pPr>
                <a:defRPr/>
              </a:pPr>
              <a:t>‹#›</a:t>
            </a:fld>
            <a:endParaRPr lang="en-US"/>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685800" y="1981200"/>
            <a:ext cx="7772400" cy="4114800"/>
          </a:xfrm>
        </p:spPr>
        <p:txBody>
          <a:bodyPr/>
          <a:lstStyle/>
          <a:p>
            <a:pPr lvl="0"/>
            <a:r>
              <a:rPr lang="en-US" noProof="0" smtClean="0"/>
              <a:t>Click icon to add SmartArt graphic</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18896F9-C749-8D40-8C25-E204E59D1C6A}" type="slidenum">
              <a:rPr lang="en-US"/>
              <a:pPr>
                <a:defRPr/>
              </a:pPr>
              <a:t>‹#›</a:t>
            </a:fld>
            <a:endParaRPr lang="en-US"/>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C06B131-856A-974D-B0BA-6DA0129A1CC8}"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381000" y="1412877"/>
            <a:ext cx="8382000" cy="1601977"/>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96200" y="6318938"/>
            <a:ext cx="1371600" cy="462862"/>
          </a:xfrm>
          <a:prstGeom prst="rect">
            <a:avLst/>
          </a:prstGeom>
          <a:noFill/>
          <a:ln>
            <a:noFill/>
          </a:ln>
        </p:spPr>
      </p:pic>
    </p:spTree>
  </p:cSld>
  <p:clrMapOvr>
    <a:masterClrMapping/>
  </p:clrMapOvr>
  <p:transition>
    <p:fade/>
  </p:transition>
  <p:timing>
    <p:tnLst>
      <p:par>
        <p:cTn id="1" dur="indefinite" restart="never" nodeType="tmRoot"/>
      </p:par>
    </p:tn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4"/>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4"/>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5D514A2-C9D6-0848-900D-9A371420AFED}" type="slidenum">
              <a:rPr lang="en-US"/>
              <a:pPr>
                <a:defRPr/>
              </a:pPr>
              <a:t>‹#›</a:t>
            </a:fld>
            <a:endParaRPr lang="en-US"/>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342892" indent="0" algn="ctr">
              <a:buNone/>
              <a:defRPr/>
            </a:lvl2pPr>
            <a:lvl3pPr marL="685783" indent="0" algn="ctr">
              <a:buNone/>
              <a:defRPr/>
            </a:lvl3pPr>
            <a:lvl4pPr marL="1028675" indent="0" algn="ctr">
              <a:buNone/>
              <a:defRPr/>
            </a:lvl4pPr>
            <a:lvl5pPr marL="1371566" indent="0" algn="ctr">
              <a:buNone/>
              <a:defRPr/>
            </a:lvl5pPr>
            <a:lvl6pPr marL="1714457" indent="0" algn="ctr">
              <a:buNone/>
              <a:defRPr/>
            </a:lvl6pPr>
            <a:lvl7pPr marL="2057348" indent="0" algn="ctr">
              <a:buNone/>
              <a:defRPr/>
            </a:lvl7pPr>
            <a:lvl8pPr marL="2400240" indent="0" algn="ctr">
              <a:buNone/>
              <a:defRPr/>
            </a:lvl8pPr>
            <a:lvl9pPr marL="2743132"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fld id="{08B9EBBA-996F-894A-B54A-D6246ED52CEA}" type="datetimeFigureOut">
              <a:rPr lang="en-US" smtClean="0">
                <a:solidFill>
                  <a:srgbClr val="000000"/>
                </a:solidFill>
              </a:rPr>
              <a:pPr/>
              <a:t>11/11/17</a:t>
            </a:fld>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57F1E4F-1CFF-5643-939E-217C01CDF565}" type="slidenum">
              <a:rPr lang="en-US" smtClean="0">
                <a:solidFill>
                  <a:srgbClr val="000000"/>
                </a:solidFill>
              </a:rPr>
              <a:pPr/>
              <a:t>‹#›</a:t>
            </a:fld>
            <a:endParaRPr lang="en-US" dirty="0">
              <a:solidFill>
                <a:srgbClr val="000000"/>
              </a:solidFill>
            </a:endParaRPr>
          </a:p>
        </p:txBody>
      </p:sp>
      <p:grpSp>
        <p:nvGrpSpPr>
          <p:cNvPr id="7" name="Group 6"/>
          <p:cNvGrpSpPr/>
          <p:nvPr userDrawn="1"/>
        </p:nvGrpSpPr>
        <p:grpSpPr>
          <a:xfrm>
            <a:off x="0" y="5067575"/>
            <a:ext cx="9144000" cy="820072"/>
            <a:chOff x="-270166" y="5067575"/>
            <a:chExt cx="9144000" cy="820072"/>
          </a:xfrm>
        </p:grpSpPr>
        <p:grpSp>
          <p:nvGrpSpPr>
            <p:cNvPr id="19" name="Group 18"/>
            <p:cNvGrpSpPr/>
            <p:nvPr userDrawn="1"/>
          </p:nvGrpSpPr>
          <p:grpSpPr>
            <a:xfrm>
              <a:off x="-270166" y="5139117"/>
              <a:ext cx="9144000" cy="748530"/>
              <a:chOff x="-270166" y="5139117"/>
              <a:chExt cx="9144000" cy="748530"/>
            </a:xfrm>
          </p:grpSpPr>
          <p:sp>
            <p:nvSpPr>
              <p:cNvPr id="12" name="Rectangle 11"/>
              <p:cNvSpPr/>
              <p:nvPr userDrawn="1"/>
            </p:nvSpPr>
            <p:spPr>
              <a:xfrm>
                <a:off x="-270166" y="5319168"/>
                <a:ext cx="9144000" cy="319632"/>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solidFill>
                    <a:srgbClr val="FFFFFF"/>
                  </a:solidFill>
                </a:endParaRPr>
              </a:p>
            </p:txBody>
          </p:sp>
          <p:grpSp>
            <p:nvGrpSpPr>
              <p:cNvPr id="13" name="Group 12"/>
              <p:cNvGrpSpPr/>
              <p:nvPr userDrawn="1"/>
            </p:nvGrpSpPr>
            <p:grpSpPr>
              <a:xfrm>
                <a:off x="1081091" y="5139117"/>
                <a:ext cx="3965734" cy="748530"/>
                <a:chOff x="152399" y="5859960"/>
                <a:chExt cx="5150586" cy="998040"/>
              </a:xfrm>
            </p:grpSpPr>
            <p:pic>
              <p:nvPicPr>
                <p:cNvPr id="14" name="Picture 13"/>
                <p:cNvPicPr>
                  <a:picLocks noChangeAspect="1" noChangeArrowheads="1"/>
                </p:cNvPicPr>
                <p:nvPr/>
              </p:nvPicPr>
              <p:blipFill>
                <a:blip r:embed="rId2">
                  <a:lum bright="-2000" contrast="-2000"/>
                </a:blip>
                <a:srcRect/>
                <a:stretch>
                  <a:fillRect/>
                </a:stretch>
              </p:blipFill>
              <p:spPr bwMode="auto">
                <a:xfrm>
                  <a:off x="2743200" y="5859960"/>
                  <a:ext cx="2559785" cy="998039"/>
                </a:xfrm>
                <a:prstGeom prst="rect">
                  <a:avLst/>
                </a:prstGeom>
                <a:noFill/>
                <a:ln w="9525">
                  <a:noFill/>
                  <a:miter lim="800000"/>
                  <a:headEnd/>
                  <a:tailEnd/>
                </a:ln>
              </p:spPr>
            </p:pic>
            <p:pic>
              <p:nvPicPr>
                <p:cNvPr id="15" name="Picture 14"/>
                <p:cNvPicPr/>
                <p:nvPr/>
              </p:nvPicPr>
              <p:blipFill>
                <a:blip r:embed="rId3"/>
                <a:srcRect/>
                <a:stretch>
                  <a:fillRect/>
                </a:stretch>
              </p:blipFill>
              <p:spPr bwMode="auto">
                <a:xfrm>
                  <a:off x="152399" y="5941695"/>
                  <a:ext cx="2333625" cy="916305"/>
                </a:xfrm>
                <a:prstGeom prst="rect">
                  <a:avLst/>
                </a:prstGeom>
                <a:noFill/>
                <a:ln w="9525">
                  <a:noFill/>
                  <a:miter lim="800000"/>
                  <a:headEnd/>
                  <a:tailEnd/>
                </a:ln>
              </p:spPr>
            </p:pic>
          </p:grpSp>
          <p:pic>
            <p:nvPicPr>
              <p:cNvPr id="18" name="Picture 17"/>
              <p:cNvPicPr>
                <a:picLocks noChangeAspect="1"/>
              </p:cNvPicPr>
              <p:nvPr userDrawn="1"/>
            </p:nvPicPr>
            <p:blipFill>
              <a:blip r:embed="rId4"/>
              <a:stretch>
                <a:fillRect/>
              </a:stretch>
            </p:blipFill>
            <p:spPr>
              <a:xfrm>
                <a:off x="5188047" y="5139117"/>
                <a:ext cx="3306337" cy="748529"/>
              </a:xfrm>
              <a:prstGeom prst="rect">
                <a:avLst/>
              </a:prstGeom>
            </p:spPr>
          </p:pic>
        </p:grpSp>
        <p:pic>
          <p:nvPicPr>
            <p:cNvPr id="16" name="Picture 15"/>
            <p:cNvPicPr>
              <a:picLocks noChangeAspect="1"/>
            </p:cNvPicPr>
            <p:nvPr userDrawn="1"/>
          </p:nvPicPr>
          <p:blipFill>
            <a:blip r:embed="rId5"/>
            <a:stretch>
              <a:fillRect/>
            </a:stretch>
          </p:blipFill>
          <p:spPr>
            <a:xfrm>
              <a:off x="103048" y="5067575"/>
              <a:ext cx="780028" cy="820071"/>
            </a:xfrm>
            <a:prstGeom prst="rect">
              <a:avLst/>
            </a:prstGeom>
          </p:spPr>
        </p:pic>
      </p:grpSp>
    </p:spTree>
  </p:cSld>
  <p:clrMapOvr>
    <a:masterClrMapping/>
  </p:clrMapOvr>
  <p:timing>
    <p:tnLst>
      <p:par>
        <p:cTn id="1" dur="indefinite" restart="never" nodeType="tmRoot"/>
      </p:par>
    </p:tnLst>
  </p:timing>
</p:sldLayout>
</file>

<file path=ppt/slideLayouts/slideLayout1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j-lt"/>
              </a:defRPr>
            </a:lvl1pPr>
          </a:lstStyle>
          <a:p>
            <a:r>
              <a:rPr lang="en-US" smtClean="0"/>
              <a:t>Click to edit Master title style</a:t>
            </a:r>
            <a:endParaRPr lang="en-US"/>
          </a:p>
        </p:txBody>
      </p:sp>
      <p:sp>
        <p:nvSpPr>
          <p:cNvPr id="3" name="Content Placeholder 2"/>
          <p:cNvSpPr>
            <a:spLocks noGrp="1"/>
          </p:cNvSpPr>
          <p:nvPr>
            <p:ph idx="1"/>
          </p:nvPr>
        </p:nvSpPr>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atin typeface="+mj-lt"/>
              </a:defRPr>
            </a:lvl1pPr>
          </a:lstStyle>
          <a:p>
            <a:fld id="{9B3A1323-8D79-1946-B0D7-40001CF92E9D}" type="datetimeFigureOut">
              <a:rPr lang="en-US" smtClean="0">
                <a:solidFill>
                  <a:srgbClr val="000000"/>
                </a:solidFill>
              </a:rPr>
              <a:pPr/>
              <a:t>11/11/17</a:t>
            </a:fld>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atin typeface="+mj-lt"/>
              </a:defRPr>
            </a:lvl1pPr>
          </a:lstStyle>
          <a:p>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atin typeface="+mj-lt"/>
              </a:defRPr>
            </a:lvl1pPr>
          </a:lstStyle>
          <a:p>
            <a:fld id="{D57F1E4F-1CFF-5643-939E-217C01CDF565}" type="slidenum">
              <a:rPr lang="en-US" smtClean="0">
                <a:solidFill>
                  <a:srgbClr val="000000"/>
                </a:solidFill>
              </a:rPr>
              <a:pPr/>
              <a:t>‹#›</a:t>
            </a:fld>
            <a:endParaRPr lang="en-US" dirty="0">
              <a:solidFill>
                <a:srgbClr val="000000"/>
              </a:solidFill>
            </a:endParaRPr>
          </a:p>
        </p:txBody>
      </p:sp>
    </p:spTree>
  </p:cSld>
  <p:clrMapOvr>
    <a:masterClrMapping/>
  </p:clrMapOvr>
  <p:timing>
    <p:tnLst>
      <p:par>
        <p:cTn id="1" dur="indefinite" restart="never" nodeType="tmRoot"/>
      </p:par>
    </p:tnLst>
  </p:timing>
</p:sldLayout>
</file>

<file path=ppt/slideLayouts/slideLayout1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892" indent="0">
              <a:buNone/>
              <a:defRPr sz="1350"/>
            </a:lvl2pPr>
            <a:lvl3pPr marL="685783" indent="0">
              <a:buNone/>
              <a:defRPr sz="1200"/>
            </a:lvl3pPr>
            <a:lvl4pPr marL="1028675" indent="0">
              <a:buNone/>
              <a:defRPr sz="1050"/>
            </a:lvl4pPr>
            <a:lvl5pPr marL="1371566" indent="0">
              <a:buNone/>
              <a:defRPr sz="1050"/>
            </a:lvl5pPr>
            <a:lvl6pPr marL="1714457" indent="0">
              <a:buNone/>
              <a:defRPr sz="1050"/>
            </a:lvl6pPr>
            <a:lvl7pPr marL="2057348" indent="0">
              <a:buNone/>
              <a:defRPr sz="1050"/>
            </a:lvl7pPr>
            <a:lvl8pPr marL="2400240" indent="0">
              <a:buNone/>
              <a:defRPr sz="1050"/>
            </a:lvl8pPr>
            <a:lvl9pPr marL="2743132" indent="0">
              <a:buNone/>
              <a:defRPr sz="105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fld id="{8DFA1846-DA80-1C48-A609-854EA85C59AD}" type="datetimeFigureOut">
              <a:rPr lang="en-US" smtClean="0">
                <a:solidFill>
                  <a:srgbClr val="000000"/>
                </a:solidFill>
              </a:rPr>
              <a:pPr/>
              <a:t>11/11/17</a:t>
            </a:fld>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57F1E4F-1CFF-5643-939E-217C01CDF565}" type="slidenum">
              <a:rPr lang="en-US" smtClean="0">
                <a:solidFill>
                  <a:srgbClr val="000000"/>
                </a:solidFill>
              </a:rPr>
              <a:pPr/>
              <a:t>‹#›</a:t>
            </a:fld>
            <a:endParaRPr lang="en-US" dirty="0">
              <a:solidFill>
                <a:srgbClr val="000000"/>
              </a:solidFill>
            </a:endParaRPr>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4"/>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4"/>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fld id="{57302355-E14B-8545-A8F8-0FE83CC9D524}" type="datetimeFigureOut">
              <a:rPr lang="en-US" smtClean="0">
                <a:solidFill>
                  <a:srgbClr val="000000"/>
                </a:solidFill>
              </a:rPr>
              <a:pPr/>
              <a:t>11/11/17</a:t>
            </a:fld>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57F1E4F-1CFF-5643-939E-217C01CDF565}" type="slidenum">
              <a:rPr lang="en-US" smtClean="0">
                <a:solidFill>
                  <a:srgbClr val="000000"/>
                </a:solidFill>
              </a:rPr>
              <a:pPr/>
              <a:t>‹#›</a:t>
            </a:fld>
            <a:endParaRPr lang="en-US" dirty="0">
              <a:solidFill>
                <a:srgbClr val="000000"/>
              </a:solidFill>
            </a:endParaRPr>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fld id="{02640F58-564D-2B4F-AE67-E407BA4FCF45}" type="datetimeFigureOut">
              <a:rPr lang="en-US" smtClean="0">
                <a:solidFill>
                  <a:srgbClr val="000000"/>
                </a:solidFill>
              </a:rPr>
              <a:pPr/>
              <a:t>11/11/17</a:t>
            </a:fld>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D57F1E4F-1CFF-5643-939E-217C01CDF565}" type="slidenum">
              <a:rPr lang="en-US" smtClean="0">
                <a:solidFill>
                  <a:srgbClr val="000000"/>
                </a:solidFill>
              </a:rPr>
              <a:pPr/>
              <a:t>‹#›</a:t>
            </a:fld>
            <a:endParaRPr lang="en-US" dirty="0">
              <a:solidFill>
                <a:srgbClr val="000000"/>
              </a:solidFill>
            </a:endParaRPr>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fld id="{F13A34C8-038E-2045-AF43-DF7DBB8E0E9E}" type="datetimeFigureOut">
              <a:rPr lang="en-US" smtClean="0">
                <a:solidFill>
                  <a:srgbClr val="000000"/>
                </a:solidFill>
              </a:rPr>
              <a:pPr/>
              <a:t>11/11/17</a:t>
            </a:fld>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D57F1E4F-1CFF-5643-939E-217C01CDF565}" type="slidenum">
              <a:rPr lang="en-US" smtClean="0">
                <a:solidFill>
                  <a:srgbClr val="000000"/>
                </a:solidFill>
              </a:rPr>
              <a:pPr/>
              <a:t>‹#›</a:t>
            </a:fld>
            <a:endParaRPr lang="en-US" dirty="0">
              <a:solidFill>
                <a:srgbClr val="000000"/>
              </a:solidFill>
            </a:endParaRPr>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8818C68F-D26B-8F47-958C-23B49CF8A634}" type="datetimeFigureOut">
              <a:rPr lang="en-US" smtClean="0">
                <a:solidFill>
                  <a:srgbClr val="000000"/>
                </a:solidFill>
              </a:rPr>
              <a:pPr/>
              <a:t>11/11/17</a:t>
            </a:fld>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D57F1E4F-1CFF-5643-939E-217C01CDF565}" type="slidenum">
              <a:rPr lang="en-US" smtClean="0">
                <a:solidFill>
                  <a:srgbClr val="000000"/>
                </a:solidFill>
              </a:rPr>
              <a:pPr/>
              <a:t>‹#›</a:t>
            </a:fld>
            <a:endParaRPr lang="en-US" dirty="0">
              <a:solidFill>
                <a:srgbClr val="000000"/>
              </a:solidFill>
            </a:endParaRPr>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050" y="273054"/>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D0DF5E60-9974-AC48-9591-99C2BB44B7CF}" type="datetimeFigureOut">
              <a:rPr lang="en-US" smtClean="0">
                <a:solidFill>
                  <a:srgbClr val="000000"/>
                </a:solidFill>
              </a:rPr>
              <a:pPr/>
              <a:t>11/11/17</a:t>
            </a:fld>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57F1E4F-1CFF-5643-939E-217C01CDF565}" type="slidenum">
              <a:rPr lang="en-US" smtClean="0">
                <a:solidFill>
                  <a:srgbClr val="000000"/>
                </a:solidFill>
              </a:rPr>
              <a:pPr/>
              <a:t>‹#›</a:t>
            </a:fld>
            <a:endParaRPr lang="en-US" dirty="0">
              <a:solidFill>
                <a:srgbClr val="000000"/>
              </a:solidFill>
            </a:endParaRPr>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18C79C5D-2A6F-F04D-97DA-BEF2467B64E4}" type="datetimeFigureOut">
              <a:rPr lang="en-US" smtClean="0">
                <a:solidFill>
                  <a:srgbClr val="000000"/>
                </a:solidFill>
              </a:rPr>
              <a:pPr/>
              <a:t>11/11/17</a:t>
            </a:fld>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57F1E4F-1CFF-5643-939E-217C01CDF565}" type="slidenum">
              <a:rPr lang="en-US" smtClean="0">
                <a:solidFill>
                  <a:srgbClr val="000000"/>
                </a:solidFill>
              </a:rPr>
              <a:pPr/>
              <a:t>‹#›</a:t>
            </a:fld>
            <a:endParaRPr lang="en-US" dirty="0">
              <a:solidFill>
                <a:srgbClr val="000000"/>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81000" y="1411555"/>
            <a:ext cx="4114800" cy="1306512"/>
          </a:xfrm>
        </p:spPr>
        <p:txBody>
          <a:bodyPr/>
          <a:lstStyle>
            <a:lvl1pPr marL="254976" indent="-254976">
              <a:lnSpc>
                <a:spcPct val="90000"/>
              </a:lnSpc>
              <a:defRPr sz="2100"/>
            </a:lvl1pPr>
            <a:lvl2pPr marL="504992" indent="-244062">
              <a:lnSpc>
                <a:spcPct val="90000"/>
              </a:lnSpc>
              <a:defRPr sz="1800"/>
            </a:lvl2pPr>
            <a:lvl3pPr marL="715321" indent="-216283">
              <a:lnSpc>
                <a:spcPct val="90000"/>
              </a:lnSpc>
              <a:defRPr sz="1500"/>
            </a:lvl3pPr>
            <a:lvl4pPr marL="920691" indent="-205370">
              <a:lnSpc>
                <a:spcPct val="90000"/>
              </a:lnSpc>
              <a:defRPr sz="1350"/>
            </a:lvl4pPr>
            <a:lvl5pPr marL="1136974" indent="-210330">
              <a:lnSpc>
                <a:spcPct val="90000"/>
              </a:lnSpc>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411555"/>
            <a:ext cx="4114800" cy="1306512"/>
          </a:xfrm>
        </p:spPr>
        <p:txBody>
          <a:bodyPr/>
          <a:lstStyle>
            <a:lvl1pPr marL="260930" indent="-260930">
              <a:lnSpc>
                <a:spcPct val="90000"/>
              </a:lnSpc>
              <a:defRPr sz="2100"/>
            </a:lvl1pPr>
            <a:lvl2pPr marL="504992" indent="-254976">
              <a:lnSpc>
                <a:spcPct val="90000"/>
              </a:lnSpc>
              <a:defRPr sz="1800"/>
            </a:lvl2pPr>
            <a:lvl3pPr marL="721274" indent="-227196">
              <a:lnSpc>
                <a:spcPct val="90000"/>
              </a:lnSpc>
              <a:defRPr sz="1500"/>
            </a:lvl3pPr>
            <a:lvl4pPr marL="920691" indent="-199417">
              <a:lnSpc>
                <a:spcPct val="90000"/>
              </a:lnSpc>
              <a:defRPr sz="1350"/>
            </a:lvl4pPr>
            <a:lvl5pPr marL="1136974" indent="-205370">
              <a:lnSpc>
                <a:spcPct val="90000"/>
              </a:lnSpc>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96200" y="6318938"/>
            <a:ext cx="1371600" cy="462862"/>
          </a:xfrm>
          <a:prstGeom prst="rect">
            <a:avLst/>
          </a:prstGeom>
          <a:noFill/>
          <a:ln>
            <a:noFill/>
          </a:ln>
        </p:spPr>
      </p:pic>
    </p:spTree>
  </p:cSld>
  <p:clrMapOvr>
    <a:masterClrMapping/>
  </p:clrMapOvr>
  <p:transition>
    <p:fade/>
  </p:transition>
  <p:timing>
    <p:tnLst>
      <p:par>
        <p:cTn id="1" dur="indefinite" restart="never" nodeType="tmRoot"/>
      </p:par>
    </p:tnLst>
  </p:timing>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fld id="{C6C52C72-DE31-F449-A4ED-4C594FD91407}" type="datetimeFigureOut">
              <a:rPr lang="en-US" smtClean="0">
                <a:solidFill>
                  <a:srgbClr val="000000"/>
                </a:solidFill>
              </a:rPr>
              <a:pPr/>
              <a:t>11/11/17</a:t>
            </a:fld>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57F1E4F-1CFF-5643-939E-217C01CDF565}" type="slidenum">
              <a:rPr lang="en-US" smtClean="0">
                <a:solidFill>
                  <a:srgbClr val="000000"/>
                </a:solidFill>
              </a:rPr>
              <a:pPr/>
              <a:t>‹#›</a:t>
            </a:fld>
            <a:endParaRPr lang="en-US" dirty="0">
              <a:solidFill>
                <a:srgbClr val="000000"/>
              </a:solidFill>
            </a:endParaRPr>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2"/>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2"/>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fld id="{ED62726E-379B-B349-9EED-81ED093FA806}" type="datetimeFigureOut">
              <a:rPr lang="en-US" smtClean="0">
                <a:solidFill>
                  <a:srgbClr val="000000"/>
                </a:solidFill>
              </a:rPr>
              <a:pPr/>
              <a:t>11/11/17</a:t>
            </a:fld>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57F1E4F-1CFF-5643-939E-217C01CDF565}" type="slidenum">
              <a:rPr lang="en-US" smtClean="0">
                <a:solidFill>
                  <a:srgbClr val="000000"/>
                </a:solidFill>
              </a:rPr>
              <a:pPr/>
              <a:t>‹#›</a:t>
            </a:fld>
            <a:endParaRPr lang="en-US" dirty="0">
              <a:solidFill>
                <a:srgbClr val="000000"/>
              </a:solidFill>
            </a:endParaRPr>
          </a:p>
        </p:txBody>
      </p:sp>
    </p:spTree>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4"/>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4"/>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fld id="{09B482E8-6E0E-1B4F-B1FD-C69DB9E858D9}" type="datetimeFigureOut">
              <a:rPr lang="en-US" smtClean="0">
                <a:solidFill>
                  <a:srgbClr val="000000"/>
                </a:solidFill>
              </a:rPr>
              <a:pPr/>
              <a:t>11/11/17</a:t>
            </a:fld>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57F1E4F-1CFF-5643-939E-217C01CDF565}" type="slidenum">
              <a:rPr lang="en-US" smtClean="0">
                <a:solidFill>
                  <a:srgbClr val="000000"/>
                </a:solidFill>
              </a:rPr>
              <a:pPr/>
              <a:t>‹#›</a:t>
            </a:fld>
            <a:endParaRPr lang="en-US" dirty="0">
              <a:solidFill>
                <a:srgbClr val="000000"/>
              </a:solidFill>
            </a:endParaRPr>
          </a:p>
        </p:txBody>
      </p:sp>
    </p:spTree>
  </p:cSld>
  <p:clrMapOvr>
    <a:masterClrMapping/>
  </p:clrMapOvr>
  <p:hf sldNum="0" hdr="0" ftr="0" dt="0"/>
</p:sldLayout>
</file>

<file path=ppt/slideLayouts/slideLayout173.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547688" y="0"/>
            <a:ext cx="8596312" cy="747713"/>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143000"/>
            <a:ext cx="4038600" cy="5029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800600" y="1143000"/>
            <a:ext cx="4038600" cy="2438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800600" y="3733800"/>
            <a:ext cx="4038600" cy="2438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1066800" y="6324600"/>
            <a:ext cx="1905000" cy="457200"/>
          </a:xfrm>
        </p:spPr>
        <p:txBody>
          <a:bodyPr/>
          <a:lstStyle>
            <a:lvl1pPr>
              <a:defRPr/>
            </a:lvl1pPr>
          </a:lstStyle>
          <a:p>
            <a:pPr>
              <a:defRPr/>
            </a:pPr>
            <a:endParaRPr lang="en-US">
              <a:solidFill>
                <a:srgbClr val="000000"/>
              </a:solidFill>
            </a:endParaRPr>
          </a:p>
        </p:txBody>
      </p:sp>
      <p:sp>
        <p:nvSpPr>
          <p:cNvPr id="7" name="Footer Placeholder 6"/>
          <p:cNvSpPr>
            <a:spLocks noGrp="1"/>
          </p:cNvSpPr>
          <p:nvPr>
            <p:ph type="ftr" sz="quarter" idx="11"/>
          </p:nvPr>
        </p:nvSpPr>
        <p:spPr>
          <a:xfrm>
            <a:off x="3505200" y="6324600"/>
            <a:ext cx="2895600" cy="457200"/>
          </a:xfrm>
        </p:spPr>
        <p:txBody>
          <a:bodyPr/>
          <a:lstStyle>
            <a:lvl1pPr>
              <a:defRPr/>
            </a:lvl1pPr>
          </a:lstStyle>
          <a:p>
            <a:pPr>
              <a:defRPr/>
            </a:pPr>
            <a:endParaRPr lang="en-US">
              <a:solidFill>
                <a:srgbClr val="000000"/>
              </a:solidFill>
            </a:endParaRPr>
          </a:p>
        </p:txBody>
      </p:sp>
      <p:sp>
        <p:nvSpPr>
          <p:cNvPr id="8" name="Slide Number Placeholder 7"/>
          <p:cNvSpPr>
            <a:spLocks noGrp="1"/>
          </p:cNvSpPr>
          <p:nvPr>
            <p:ph type="sldNum" sz="quarter" idx="12"/>
          </p:nvPr>
        </p:nvSpPr>
        <p:spPr>
          <a:xfrm>
            <a:off x="6934200" y="6324600"/>
            <a:ext cx="1905000" cy="457200"/>
          </a:xfrm>
        </p:spPr>
        <p:txBody>
          <a:bodyPr/>
          <a:lstStyle>
            <a:lvl1pPr>
              <a:defRPr/>
            </a:lvl1pPr>
          </a:lstStyle>
          <a:p>
            <a:pPr>
              <a:defRPr/>
            </a:pPr>
            <a:fld id="{E9B3B1BA-63CC-E347-B992-17FD64C85685}" type="slidenum">
              <a:rPr lang="en-US" altLang="en-US">
                <a:solidFill>
                  <a:srgbClr val="000000"/>
                </a:solidFill>
              </a:rPr>
              <a:pPr>
                <a:defRPr/>
              </a:pPr>
              <a:t>‹#›</a:t>
            </a:fld>
            <a:endParaRPr lang="en-US" altLang="en-US">
              <a:solidFill>
                <a:srgbClr val="000000"/>
              </a:solidFill>
            </a:endParaRPr>
          </a:p>
        </p:txBody>
      </p:sp>
    </p:spTree>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547688" y="0"/>
            <a:ext cx="8596312" cy="747713"/>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143000"/>
            <a:ext cx="4038600" cy="5029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800600" y="1143000"/>
            <a:ext cx="4038600" cy="2438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800600" y="3733800"/>
            <a:ext cx="4038600" cy="2438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1066800" y="6324600"/>
            <a:ext cx="1905000" cy="457200"/>
          </a:xfrm>
        </p:spPr>
        <p:txBody>
          <a:bodyPr/>
          <a:lstStyle>
            <a:lvl1pPr>
              <a:defRPr/>
            </a:lvl1pPr>
          </a:lstStyle>
          <a:p>
            <a:pPr>
              <a:defRPr/>
            </a:pPr>
            <a:endParaRPr lang="en-US">
              <a:solidFill>
                <a:srgbClr val="000000"/>
              </a:solidFill>
            </a:endParaRPr>
          </a:p>
        </p:txBody>
      </p:sp>
      <p:sp>
        <p:nvSpPr>
          <p:cNvPr id="7" name="Footer Placeholder 6"/>
          <p:cNvSpPr>
            <a:spLocks noGrp="1"/>
          </p:cNvSpPr>
          <p:nvPr>
            <p:ph type="ftr" sz="quarter" idx="11"/>
          </p:nvPr>
        </p:nvSpPr>
        <p:spPr>
          <a:xfrm>
            <a:off x="3505200" y="6324600"/>
            <a:ext cx="2895600" cy="457200"/>
          </a:xfrm>
        </p:spPr>
        <p:txBody>
          <a:bodyPr/>
          <a:lstStyle>
            <a:lvl1pPr>
              <a:defRPr/>
            </a:lvl1pPr>
          </a:lstStyle>
          <a:p>
            <a:pPr>
              <a:defRPr/>
            </a:pPr>
            <a:endParaRPr lang="en-US">
              <a:solidFill>
                <a:srgbClr val="000000"/>
              </a:solidFill>
            </a:endParaRPr>
          </a:p>
        </p:txBody>
      </p:sp>
      <p:sp>
        <p:nvSpPr>
          <p:cNvPr id="8" name="Slide Number Placeholder 7"/>
          <p:cNvSpPr>
            <a:spLocks noGrp="1"/>
          </p:cNvSpPr>
          <p:nvPr>
            <p:ph type="sldNum" sz="quarter" idx="12"/>
          </p:nvPr>
        </p:nvSpPr>
        <p:spPr>
          <a:xfrm>
            <a:off x="6934200" y="6324600"/>
            <a:ext cx="1905000" cy="457200"/>
          </a:xfrm>
        </p:spPr>
        <p:txBody>
          <a:bodyPr/>
          <a:lstStyle>
            <a:lvl1pPr>
              <a:defRPr/>
            </a:lvl1pPr>
          </a:lstStyle>
          <a:p>
            <a:pPr>
              <a:defRPr/>
            </a:pPr>
            <a:fld id="{18042A02-CCAF-DA42-BC30-4024FDE58647}" type="slidenum">
              <a:rPr lang="en-US" altLang="en-US">
                <a:solidFill>
                  <a:srgbClr val="000000"/>
                </a:solidFill>
              </a:rPr>
              <a:pPr>
                <a:defRPr/>
              </a:pPr>
              <a:t>‹#›</a:t>
            </a:fld>
            <a:endParaRPr lang="en-US" altLang="en-US">
              <a:solidFill>
                <a:srgbClr val="000000"/>
              </a:solidFill>
            </a:endParaRPr>
          </a:p>
        </p:txBody>
      </p:sp>
    </p:spTree>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547688" y="0"/>
            <a:ext cx="8596312" cy="747713"/>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09600" y="1143000"/>
            <a:ext cx="4038600" cy="2438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800600" y="1143000"/>
            <a:ext cx="4038600" cy="2438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09600" y="3733800"/>
            <a:ext cx="4038600" cy="2438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800600" y="3733800"/>
            <a:ext cx="4038600" cy="2438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1066800" y="6324600"/>
            <a:ext cx="1905000" cy="457200"/>
          </a:xfrm>
        </p:spPr>
        <p:txBody>
          <a:bodyPr/>
          <a:lstStyle>
            <a:lvl1pPr>
              <a:defRPr/>
            </a:lvl1pPr>
          </a:lstStyle>
          <a:p>
            <a:pPr>
              <a:defRPr/>
            </a:pPr>
            <a:endParaRPr lang="en-US">
              <a:solidFill>
                <a:srgbClr val="000000"/>
              </a:solidFill>
            </a:endParaRPr>
          </a:p>
        </p:txBody>
      </p:sp>
      <p:sp>
        <p:nvSpPr>
          <p:cNvPr id="8" name="Footer Placeholder 7"/>
          <p:cNvSpPr>
            <a:spLocks noGrp="1"/>
          </p:cNvSpPr>
          <p:nvPr>
            <p:ph type="ftr" sz="quarter" idx="11"/>
          </p:nvPr>
        </p:nvSpPr>
        <p:spPr>
          <a:xfrm>
            <a:off x="3505200" y="6324600"/>
            <a:ext cx="2895600" cy="457200"/>
          </a:xfrm>
        </p:spPr>
        <p:txBody>
          <a:bodyPr/>
          <a:lstStyle>
            <a:lvl1pPr>
              <a:defRPr/>
            </a:lvl1pPr>
          </a:lstStyle>
          <a:p>
            <a:pPr>
              <a:defRPr/>
            </a:pPr>
            <a:endParaRPr lang="en-US">
              <a:solidFill>
                <a:srgbClr val="000000"/>
              </a:solidFill>
            </a:endParaRPr>
          </a:p>
        </p:txBody>
      </p:sp>
      <p:sp>
        <p:nvSpPr>
          <p:cNvPr id="9" name="Slide Number Placeholder 8"/>
          <p:cNvSpPr>
            <a:spLocks noGrp="1"/>
          </p:cNvSpPr>
          <p:nvPr>
            <p:ph type="sldNum" sz="quarter" idx="12"/>
          </p:nvPr>
        </p:nvSpPr>
        <p:spPr>
          <a:xfrm>
            <a:off x="6934200" y="6324600"/>
            <a:ext cx="1905000" cy="457200"/>
          </a:xfrm>
        </p:spPr>
        <p:txBody>
          <a:bodyPr/>
          <a:lstStyle>
            <a:lvl1pPr>
              <a:defRPr/>
            </a:lvl1pPr>
          </a:lstStyle>
          <a:p>
            <a:pPr>
              <a:defRPr/>
            </a:pPr>
            <a:fld id="{42671079-D9B7-F842-AF11-17EF0D96A720}" type="slidenum">
              <a:rPr lang="en-US" altLang="en-US">
                <a:solidFill>
                  <a:srgbClr val="000000"/>
                </a:solidFill>
              </a:rPr>
              <a:pPr>
                <a:defRPr/>
              </a:pPr>
              <a:t>‹#›</a:t>
            </a:fld>
            <a:endParaRPr lang="en-US" altLang="en-US">
              <a:solidFill>
                <a:srgbClr val="000000"/>
              </a:solidFill>
            </a:endParaRPr>
          </a:p>
        </p:txBody>
      </p:sp>
    </p:spTree>
    <p:extLst/>
  </p:cSld>
  <p:clrMapOvr>
    <a:masterClrMapping/>
  </p:clrMapOvr>
  <p:timing>
    <p:tnLst>
      <p:par>
        <p:cTn id="1" dur="indefinite" restart="never" nodeType="tmRoot"/>
      </p:par>
    </p:tnLst>
  </p:timing>
</p:sldLayout>
</file>

<file path=ppt/slideLayouts/slideLayout176.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547688" y="0"/>
            <a:ext cx="8596312" cy="747713"/>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09600" y="1143000"/>
            <a:ext cx="8229600" cy="5029200"/>
          </a:xfrm>
        </p:spPr>
        <p:txBody>
          <a:bodyPr rtlCol="0">
            <a:normAutofit/>
          </a:bodyPr>
          <a:lstStyle/>
          <a:p>
            <a:pPr lvl="0"/>
            <a:endParaRPr lang="en-US" noProof="0" smtClean="0"/>
          </a:p>
        </p:txBody>
      </p:sp>
      <p:sp>
        <p:nvSpPr>
          <p:cNvPr id="4" name="Date Placeholder 3"/>
          <p:cNvSpPr>
            <a:spLocks noGrp="1"/>
          </p:cNvSpPr>
          <p:nvPr>
            <p:ph type="dt" sz="half" idx="10"/>
          </p:nvPr>
        </p:nvSpPr>
        <p:spPr>
          <a:xfrm>
            <a:off x="1066800" y="6324600"/>
            <a:ext cx="1905000" cy="457200"/>
          </a:xfrm>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a:xfrm>
            <a:off x="3505200" y="6324600"/>
            <a:ext cx="2895600" cy="457200"/>
          </a:xfrm>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a:xfrm>
            <a:off x="6934200" y="6324600"/>
            <a:ext cx="1905000" cy="457200"/>
          </a:xfrm>
        </p:spPr>
        <p:txBody>
          <a:bodyPr/>
          <a:lstStyle>
            <a:lvl1pPr>
              <a:defRPr/>
            </a:lvl1pPr>
          </a:lstStyle>
          <a:p>
            <a:fld id="{CC3C1D5D-7EBD-344E-A47F-B898AD3C5980}" type="slidenum">
              <a:rPr lang="en-US" altLang="x-none">
                <a:solidFill>
                  <a:srgbClr val="000000"/>
                </a:solidFill>
              </a:rPr>
              <a:pPr/>
              <a:t>‹#›</a:t>
            </a:fld>
            <a:endParaRPr lang="en-US" altLang="x-none">
              <a:solidFill>
                <a:srgbClr val="000000"/>
              </a:solidFill>
            </a:endParaRPr>
          </a:p>
        </p:txBody>
      </p:sp>
    </p:spTree>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342892" indent="0" algn="ctr">
              <a:buNone/>
              <a:defRPr/>
            </a:lvl2pPr>
            <a:lvl3pPr marL="685783" indent="0" algn="ctr">
              <a:buNone/>
              <a:defRPr/>
            </a:lvl3pPr>
            <a:lvl4pPr marL="1028675" indent="0" algn="ctr">
              <a:buNone/>
              <a:defRPr/>
            </a:lvl4pPr>
            <a:lvl5pPr marL="1371566" indent="0" algn="ctr">
              <a:buNone/>
              <a:defRPr/>
            </a:lvl5pPr>
            <a:lvl6pPr marL="1714457" indent="0" algn="ctr">
              <a:buNone/>
              <a:defRPr/>
            </a:lvl6pPr>
            <a:lvl7pPr marL="2057348" indent="0" algn="ctr">
              <a:buNone/>
              <a:defRPr/>
            </a:lvl7pPr>
            <a:lvl8pPr marL="2400240" indent="0" algn="ctr">
              <a:buNone/>
              <a:defRPr/>
            </a:lvl8pPr>
            <a:lvl9pPr marL="2743132"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fld id="{08B9EBBA-996F-894A-B54A-D6246ED52CEA}" type="datetimeFigureOut">
              <a:rPr lang="en-US" smtClean="0">
                <a:solidFill>
                  <a:srgbClr val="000000"/>
                </a:solidFill>
              </a:rPr>
              <a:pPr/>
              <a:t>11/11/17</a:t>
            </a:fld>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57F1E4F-1CFF-5643-939E-217C01CDF565}" type="slidenum">
              <a:rPr lang="en-US" smtClean="0">
                <a:solidFill>
                  <a:srgbClr val="000000"/>
                </a:solidFill>
              </a:rPr>
              <a:pPr/>
              <a:t>‹#›</a:t>
            </a:fld>
            <a:endParaRPr lang="en-US" dirty="0">
              <a:solidFill>
                <a:srgbClr val="000000"/>
              </a:solidFill>
            </a:endParaRPr>
          </a:p>
        </p:txBody>
      </p:sp>
      <p:grpSp>
        <p:nvGrpSpPr>
          <p:cNvPr id="7" name="Group 6"/>
          <p:cNvGrpSpPr/>
          <p:nvPr userDrawn="1"/>
        </p:nvGrpSpPr>
        <p:grpSpPr>
          <a:xfrm>
            <a:off x="0" y="5067575"/>
            <a:ext cx="9144000" cy="820072"/>
            <a:chOff x="-270166" y="5067575"/>
            <a:chExt cx="9144000" cy="820072"/>
          </a:xfrm>
        </p:grpSpPr>
        <p:grpSp>
          <p:nvGrpSpPr>
            <p:cNvPr id="19" name="Group 18"/>
            <p:cNvGrpSpPr/>
            <p:nvPr userDrawn="1"/>
          </p:nvGrpSpPr>
          <p:grpSpPr>
            <a:xfrm>
              <a:off x="-270166" y="5139117"/>
              <a:ext cx="9144000" cy="748530"/>
              <a:chOff x="-270166" y="5139117"/>
              <a:chExt cx="9144000" cy="748530"/>
            </a:xfrm>
          </p:grpSpPr>
          <p:sp>
            <p:nvSpPr>
              <p:cNvPr id="12" name="Rectangle 11"/>
              <p:cNvSpPr/>
              <p:nvPr userDrawn="1"/>
            </p:nvSpPr>
            <p:spPr>
              <a:xfrm>
                <a:off x="-270166" y="5319168"/>
                <a:ext cx="9144000" cy="319632"/>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solidFill>
                    <a:srgbClr val="FFFFFF"/>
                  </a:solidFill>
                </a:endParaRPr>
              </a:p>
            </p:txBody>
          </p:sp>
          <p:grpSp>
            <p:nvGrpSpPr>
              <p:cNvPr id="13" name="Group 12"/>
              <p:cNvGrpSpPr/>
              <p:nvPr userDrawn="1"/>
            </p:nvGrpSpPr>
            <p:grpSpPr>
              <a:xfrm>
                <a:off x="1081091" y="5139117"/>
                <a:ext cx="3965734" cy="748530"/>
                <a:chOff x="152399" y="5859960"/>
                <a:chExt cx="5150586" cy="998040"/>
              </a:xfrm>
            </p:grpSpPr>
            <p:pic>
              <p:nvPicPr>
                <p:cNvPr id="14" name="Picture 13"/>
                <p:cNvPicPr>
                  <a:picLocks noChangeAspect="1" noChangeArrowheads="1"/>
                </p:cNvPicPr>
                <p:nvPr/>
              </p:nvPicPr>
              <p:blipFill>
                <a:blip r:embed="rId2">
                  <a:lum bright="-2000" contrast="-2000"/>
                </a:blip>
                <a:srcRect/>
                <a:stretch>
                  <a:fillRect/>
                </a:stretch>
              </p:blipFill>
              <p:spPr bwMode="auto">
                <a:xfrm>
                  <a:off x="2743200" y="5859960"/>
                  <a:ext cx="2559785" cy="998039"/>
                </a:xfrm>
                <a:prstGeom prst="rect">
                  <a:avLst/>
                </a:prstGeom>
                <a:noFill/>
                <a:ln w="9525">
                  <a:noFill/>
                  <a:miter lim="800000"/>
                  <a:headEnd/>
                  <a:tailEnd/>
                </a:ln>
              </p:spPr>
            </p:pic>
            <p:pic>
              <p:nvPicPr>
                <p:cNvPr id="15" name="Picture 14"/>
                <p:cNvPicPr/>
                <p:nvPr/>
              </p:nvPicPr>
              <p:blipFill>
                <a:blip r:embed="rId3"/>
                <a:srcRect/>
                <a:stretch>
                  <a:fillRect/>
                </a:stretch>
              </p:blipFill>
              <p:spPr bwMode="auto">
                <a:xfrm>
                  <a:off x="152399" y="5941695"/>
                  <a:ext cx="2333625" cy="916305"/>
                </a:xfrm>
                <a:prstGeom prst="rect">
                  <a:avLst/>
                </a:prstGeom>
                <a:noFill/>
                <a:ln w="9525">
                  <a:noFill/>
                  <a:miter lim="800000"/>
                  <a:headEnd/>
                  <a:tailEnd/>
                </a:ln>
              </p:spPr>
            </p:pic>
          </p:grpSp>
          <p:pic>
            <p:nvPicPr>
              <p:cNvPr id="18" name="Picture 17"/>
              <p:cNvPicPr>
                <a:picLocks noChangeAspect="1"/>
              </p:cNvPicPr>
              <p:nvPr userDrawn="1"/>
            </p:nvPicPr>
            <p:blipFill>
              <a:blip r:embed="rId4"/>
              <a:stretch>
                <a:fillRect/>
              </a:stretch>
            </p:blipFill>
            <p:spPr>
              <a:xfrm>
                <a:off x="5188047" y="5139117"/>
                <a:ext cx="3306337" cy="748529"/>
              </a:xfrm>
              <a:prstGeom prst="rect">
                <a:avLst/>
              </a:prstGeom>
            </p:spPr>
          </p:pic>
        </p:grpSp>
        <p:pic>
          <p:nvPicPr>
            <p:cNvPr id="16" name="Picture 15"/>
            <p:cNvPicPr>
              <a:picLocks noChangeAspect="1"/>
            </p:cNvPicPr>
            <p:nvPr userDrawn="1"/>
          </p:nvPicPr>
          <p:blipFill>
            <a:blip r:embed="rId5"/>
            <a:stretch>
              <a:fillRect/>
            </a:stretch>
          </p:blipFill>
          <p:spPr>
            <a:xfrm>
              <a:off x="103048" y="5067575"/>
              <a:ext cx="780028" cy="820071"/>
            </a:xfrm>
            <a:prstGeom prst="rect">
              <a:avLst/>
            </a:prstGeom>
          </p:spPr>
        </p:pic>
      </p:grpSp>
    </p:spTree>
  </p:cSld>
  <p:clrMapOvr>
    <a:masterClrMapping/>
  </p:clrMapOvr>
  <p:timing>
    <p:tnLst>
      <p:par>
        <p:cTn id="1" dur="indefinite" restart="never" nodeType="tmRoot"/>
      </p:par>
    </p:tnLst>
  </p:timing>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j-lt"/>
              </a:defRPr>
            </a:lvl1pPr>
          </a:lstStyle>
          <a:p>
            <a:r>
              <a:rPr lang="en-US" smtClean="0"/>
              <a:t>Click to edit Master title style</a:t>
            </a:r>
            <a:endParaRPr lang="en-US"/>
          </a:p>
        </p:txBody>
      </p:sp>
      <p:sp>
        <p:nvSpPr>
          <p:cNvPr id="3" name="Content Placeholder 2"/>
          <p:cNvSpPr>
            <a:spLocks noGrp="1"/>
          </p:cNvSpPr>
          <p:nvPr>
            <p:ph idx="1"/>
          </p:nvPr>
        </p:nvSpPr>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atin typeface="+mj-lt"/>
              </a:defRPr>
            </a:lvl1pPr>
          </a:lstStyle>
          <a:p>
            <a:fld id="{9B3A1323-8D79-1946-B0D7-40001CF92E9D}" type="datetimeFigureOut">
              <a:rPr lang="en-US" smtClean="0">
                <a:solidFill>
                  <a:srgbClr val="000000"/>
                </a:solidFill>
              </a:rPr>
              <a:pPr/>
              <a:t>11/11/17</a:t>
            </a:fld>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atin typeface="+mj-lt"/>
              </a:defRPr>
            </a:lvl1pPr>
          </a:lstStyle>
          <a:p>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atin typeface="+mj-lt"/>
              </a:defRPr>
            </a:lvl1pPr>
          </a:lstStyle>
          <a:p>
            <a:fld id="{D57F1E4F-1CFF-5643-939E-217C01CDF565}" type="slidenum">
              <a:rPr lang="en-US" smtClean="0">
                <a:solidFill>
                  <a:srgbClr val="000000"/>
                </a:solidFill>
              </a:rPr>
              <a:pPr/>
              <a:t>‹#›</a:t>
            </a:fld>
            <a:endParaRPr lang="en-US" dirty="0">
              <a:solidFill>
                <a:srgbClr val="000000"/>
              </a:solidFill>
            </a:endParaRPr>
          </a:p>
        </p:txBody>
      </p:sp>
    </p:spTree>
  </p:cSld>
  <p:clrMapOvr>
    <a:masterClrMapping/>
  </p:clrMapOvr>
  <p:timing>
    <p:tnLst>
      <p:par>
        <p:cTn id="1" dur="indefinite" restart="never" nodeType="tmRoot"/>
      </p:par>
    </p:tnLst>
  </p:timing>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892" indent="0">
              <a:buNone/>
              <a:defRPr sz="1350"/>
            </a:lvl2pPr>
            <a:lvl3pPr marL="685783" indent="0">
              <a:buNone/>
              <a:defRPr sz="1200"/>
            </a:lvl3pPr>
            <a:lvl4pPr marL="1028675" indent="0">
              <a:buNone/>
              <a:defRPr sz="1050"/>
            </a:lvl4pPr>
            <a:lvl5pPr marL="1371566" indent="0">
              <a:buNone/>
              <a:defRPr sz="1050"/>
            </a:lvl5pPr>
            <a:lvl6pPr marL="1714457" indent="0">
              <a:buNone/>
              <a:defRPr sz="1050"/>
            </a:lvl6pPr>
            <a:lvl7pPr marL="2057348" indent="0">
              <a:buNone/>
              <a:defRPr sz="1050"/>
            </a:lvl7pPr>
            <a:lvl8pPr marL="2400240" indent="0">
              <a:buNone/>
              <a:defRPr sz="1050"/>
            </a:lvl8pPr>
            <a:lvl9pPr marL="2743132" indent="0">
              <a:buNone/>
              <a:defRPr sz="105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fld id="{8DFA1846-DA80-1C48-A609-854EA85C59AD}" type="datetimeFigureOut">
              <a:rPr lang="en-US" smtClean="0">
                <a:solidFill>
                  <a:srgbClr val="000000"/>
                </a:solidFill>
              </a:rPr>
              <a:pPr/>
              <a:t>11/11/17</a:t>
            </a:fld>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57F1E4F-1CFF-5643-939E-217C01CDF565}" type="slidenum">
              <a:rPr lang="en-US" smtClean="0">
                <a:solidFill>
                  <a:srgbClr val="000000"/>
                </a:solidFill>
              </a:rPr>
              <a:pPr/>
              <a:t>‹#›</a:t>
            </a:fld>
            <a:endParaRPr lang="en-US" dirty="0">
              <a:solidFill>
                <a:srgbClr val="000000"/>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381000" y="1844367"/>
            <a:ext cx="4114800" cy="259686"/>
          </a:xfrm>
        </p:spPr>
        <p:txBody>
          <a:bodyPr anchor="b"/>
          <a:lstStyle>
            <a:lvl1pPr marL="0" indent="0">
              <a:lnSpc>
                <a:spcPct val="90000"/>
              </a:lnSpc>
              <a:spcBef>
                <a:spcPts val="0"/>
              </a:spcBef>
              <a:buNone/>
              <a:defRPr sz="1875" b="1"/>
            </a:lvl1pPr>
            <a:lvl2pPr marL="342878" indent="0">
              <a:buNone/>
              <a:defRPr sz="1500" b="1"/>
            </a:lvl2pPr>
            <a:lvl3pPr marL="685755" indent="0">
              <a:buNone/>
              <a:defRPr sz="1350" b="1"/>
            </a:lvl3pPr>
            <a:lvl4pPr marL="1028633" indent="0">
              <a:buNone/>
              <a:defRPr sz="1200" b="1"/>
            </a:lvl4pPr>
            <a:lvl5pPr marL="1371511" indent="0">
              <a:buNone/>
              <a:defRPr sz="1200" b="1"/>
            </a:lvl5pPr>
            <a:lvl6pPr marL="1714389" indent="0">
              <a:buNone/>
              <a:defRPr sz="1200" b="1"/>
            </a:lvl6pPr>
            <a:lvl7pPr marL="2057267" indent="0">
              <a:buNone/>
              <a:defRPr sz="1200" b="1"/>
            </a:lvl7pPr>
            <a:lvl8pPr marL="2400144" indent="0">
              <a:buNone/>
              <a:defRPr sz="1200" b="1"/>
            </a:lvl8pPr>
            <a:lvl9pPr marL="2743022"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380999" y="2174875"/>
            <a:ext cx="4114800" cy="1153008"/>
          </a:xfrm>
        </p:spPr>
        <p:txBody>
          <a:bodyPr/>
          <a:lstStyle>
            <a:lvl1pPr marL="211323" indent="-211323">
              <a:defRPr sz="1725"/>
            </a:lvl1pPr>
            <a:lvl2pPr marL="421654" indent="-199417">
              <a:defRPr sz="1500"/>
            </a:lvl2pPr>
            <a:lvl3pPr marL="610157" indent="-182551">
              <a:defRPr sz="1350"/>
            </a:lvl3pPr>
            <a:lvl4pPr marL="787746" indent="-171638">
              <a:defRPr sz="1275"/>
            </a:lvl4pPr>
            <a:lvl5pPr marL="959384" indent="-154772">
              <a:defRPr sz="1275"/>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983" y="1844367"/>
            <a:ext cx="4117019" cy="259686"/>
          </a:xfrm>
        </p:spPr>
        <p:txBody>
          <a:bodyPr anchor="b"/>
          <a:lstStyle>
            <a:lvl1pPr marL="0" indent="0">
              <a:lnSpc>
                <a:spcPct val="90000"/>
              </a:lnSpc>
              <a:spcBef>
                <a:spcPts val="0"/>
              </a:spcBef>
              <a:buNone/>
              <a:defRPr sz="1875" b="1"/>
            </a:lvl1pPr>
            <a:lvl2pPr marL="342878" indent="0">
              <a:buNone/>
              <a:defRPr sz="1500" b="1"/>
            </a:lvl2pPr>
            <a:lvl3pPr marL="685755" indent="0">
              <a:buNone/>
              <a:defRPr sz="1350" b="1"/>
            </a:lvl3pPr>
            <a:lvl4pPr marL="1028633" indent="0">
              <a:buNone/>
              <a:defRPr sz="1200" b="1"/>
            </a:lvl4pPr>
            <a:lvl5pPr marL="1371511" indent="0">
              <a:buNone/>
              <a:defRPr sz="1200" b="1"/>
            </a:lvl5pPr>
            <a:lvl6pPr marL="1714389" indent="0">
              <a:buNone/>
              <a:defRPr sz="1200" b="1"/>
            </a:lvl6pPr>
            <a:lvl7pPr marL="2057267" indent="0">
              <a:buNone/>
              <a:defRPr sz="1200" b="1"/>
            </a:lvl7pPr>
            <a:lvl8pPr marL="2400144" indent="0">
              <a:buNone/>
              <a:defRPr sz="1200" b="1"/>
            </a:lvl8pPr>
            <a:lvl9pPr marL="2743022"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117974" cy="1153008"/>
          </a:xfrm>
        </p:spPr>
        <p:txBody>
          <a:bodyPr/>
          <a:lstStyle>
            <a:lvl1pPr marL="222236" indent="-222236">
              <a:defRPr sz="1725"/>
            </a:lvl1pPr>
            <a:lvl2pPr marL="427605" indent="-205370">
              <a:defRPr sz="1500"/>
            </a:lvl2pPr>
            <a:lvl3pPr marL="616109" indent="-183544">
              <a:defRPr sz="1350"/>
            </a:lvl3pPr>
            <a:lvl4pPr marL="787746" indent="-177590">
              <a:defRPr sz="1275"/>
            </a:lvl4pPr>
            <a:lvl5pPr marL="959384" indent="-165685">
              <a:defRPr sz="1275"/>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96200" y="6318938"/>
            <a:ext cx="1371600" cy="462862"/>
          </a:xfrm>
          <a:prstGeom prst="rect">
            <a:avLst/>
          </a:prstGeom>
          <a:noFill/>
          <a:ln>
            <a:noFill/>
          </a:ln>
        </p:spPr>
      </p:pic>
    </p:spTree>
  </p:cSld>
  <p:clrMapOvr>
    <a:masterClrMapping/>
  </p:clrMapOvr>
  <p:transition>
    <p:fade/>
  </p:transition>
  <p:timing>
    <p:tnLst>
      <p:par>
        <p:cTn id="1" dur="indefinite" restart="never" nodeType="tmRoot"/>
      </p:par>
    </p:tnLst>
  </p:timing>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4"/>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4"/>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fld id="{57302355-E14B-8545-A8F8-0FE83CC9D524}" type="datetimeFigureOut">
              <a:rPr lang="en-US" smtClean="0">
                <a:solidFill>
                  <a:srgbClr val="000000"/>
                </a:solidFill>
              </a:rPr>
              <a:pPr/>
              <a:t>11/11/17</a:t>
            </a:fld>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57F1E4F-1CFF-5643-939E-217C01CDF565}" type="slidenum">
              <a:rPr lang="en-US" smtClean="0">
                <a:solidFill>
                  <a:srgbClr val="000000"/>
                </a:solidFill>
              </a:rPr>
              <a:pPr/>
              <a:t>‹#›</a:t>
            </a:fld>
            <a:endParaRPr lang="en-US" dirty="0">
              <a:solidFill>
                <a:srgbClr val="000000"/>
              </a:solidFill>
            </a:endParaRPr>
          </a:p>
        </p:txBody>
      </p:sp>
    </p:spTree>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fld id="{02640F58-564D-2B4F-AE67-E407BA4FCF45}" type="datetimeFigureOut">
              <a:rPr lang="en-US" smtClean="0">
                <a:solidFill>
                  <a:srgbClr val="000000"/>
                </a:solidFill>
              </a:rPr>
              <a:pPr/>
              <a:t>11/11/17</a:t>
            </a:fld>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D57F1E4F-1CFF-5643-939E-217C01CDF565}" type="slidenum">
              <a:rPr lang="en-US" smtClean="0">
                <a:solidFill>
                  <a:srgbClr val="000000"/>
                </a:solidFill>
              </a:rPr>
              <a:pPr/>
              <a:t>‹#›</a:t>
            </a:fld>
            <a:endParaRPr lang="en-US" dirty="0">
              <a:solidFill>
                <a:srgbClr val="000000"/>
              </a:solidFill>
            </a:endParaRPr>
          </a:p>
        </p:txBody>
      </p:sp>
    </p:spTree>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fld id="{F13A34C8-038E-2045-AF43-DF7DBB8E0E9E}" type="datetimeFigureOut">
              <a:rPr lang="en-US" smtClean="0">
                <a:solidFill>
                  <a:srgbClr val="000000"/>
                </a:solidFill>
              </a:rPr>
              <a:pPr/>
              <a:t>11/11/17</a:t>
            </a:fld>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D57F1E4F-1CFF-5643-939E-217C01CDF565}" type="slidenum">
              <a:rPr lang="en-US" smtClean="0">
                <a:solidFill>
                  <a:srgbClr val="000000"/>
                </a:solidFill>
              </a:rPr>
              <a:pPr/>
              <a:t>‹#›</a:t>
            </a:fld>
            <a:endParaRPr lang="en-US" dirty="0">
              <a:solidFill>
                <a:srgbClr val="000000"/>
              </a:solidFill>
            </a:endParaRPr>
          </a:p>
        </p:txBody>
      </p:sp>
    </p:spTree>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8818C68F-D26B-8F47-958C-23B49CF8A634}" type="datetimeFigureOut">
              <a:rPr lang="en-US" smtClean="0">
                <a:solidFill>
                  <a:srgbClr val="000000"/>
                </a:solidFill>
              </a:rPr>
              <a:pPr/>
              <a:t>11/11/17</a:t>
            </a:fld>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D57F1E4F-1CFF-5643-939E-217C01CDF565}" type="slidenum">
              <a:rPr lang="en-US" smtClean="0">
                <a:solidFill>
                  <a:srgbClr val="000000"/>
                </a:solidFill>
              </a:rPr>
              <a:pPr/>
              <a:t>‹#›</a:t>
            </a:fld>
            <a:endParaRPr lang="en-US" dirty="0">
              <a:solidFill>
                <a:srgbClr val="000000"/>
              </a:solidFill>
            </a:endParaRPr>
          </a:p>
        </p:txBody>
      </p:sp>
    </p:spTree>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050" y="273054"/>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D0DF5E60-9974-AC48-9591-99C2BB44B7CF}" type="datetimeFigureOut">
              <a:rPr lang="en-US" smtClean="0">
                <a:solidFill>
                  <a:srgbClr val="000000"/>
                </a:solidFill>
              </a:rPr>
              <a:pPr/>
              <a:t>11/11/17</a:t>
            </a:fld>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57F1E4F-1CFF-5643-939E-217C01CDF565}" type="slidenum">
              <a:rPr lang="en-US" smtClean="0">
                <a:solidFill>
                  <a:srgbClr val="000000"/>
                </a:solidFill>
              </a:rPr>
              <a:pPr/>
              <a:t>‹#›</a:t>
            </a:fld>
            <a:endParaRPr lang="en-US" dirty="0">
              <a:solidFill>
                <a:srgbClr val="000000"/>
              </a:solidFill>
            </a:endParaRPr>
          </a:p>
        </p:txBody>
      </p:sp>
    </p:spTree>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18C79C5D-2A6F-F04D-97DA-BEF2467B64E4}" type="datetimeFigureOut">
              <a:rPr lang="en-US" smtClean="0">
                <a:solidFill>
                  <a:srgbClr val="000000"/>
                </a:solidFill>
              </a:rPr>
              <a:pPr/>
              <a:t>11/11/17</a:t>
            </a:fld>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57F1E4F-1CFF-5643-939E-217C01CDF565}" type="slidenum">
              <a:rPr lang="en-US" smtClean="0">
                <a:solidFill>
                  <a:srgbClr val="000000"/>
                </a:solidFill>
              </a:rPr>
              <a:pPr/>
              <a:t>‹#›</a:t>
            </a:fld>
            <a:endParaRPr lang="en-US" dirty="0">
              <a:solidFill>
                <a:srgbClr val="000000"/>
              </a:solidFill>
            </a:endParaRPr>
          </a:p>
        </p:txBody>
      </p:sp>
    </p:spTree>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fld id="{C6C52C72-DE31-F449-A4ED-4C594FD91407}" type="datetimeFigureOut">
              <a:rPr lang="en-US" smtClean="0">
                <a:solidFill>
                  <a:srgbClr val="000000"/>
                </a:solidFill>
              </a:rPr>
              <a:pPr/>
              <a:t>11/11/17</a:t>
            </a:fld>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57F1E4F-1CFF-5643-939E-217C01CDF565}" type="slidenum">
              <a:rPr lang="en-US" smtClean="0">
                <a:solidFill>
                  <a:srgbClr val="000000"/>
                </a:solidFill>
              </a:rPr>
              <a:pPr/>
              <a:t>‹#›</a:t>
            </a:fld>
            <a:endParaRPr lang="en-US" dirty="0">
              <a:solidFill>
                <a:srgbClr val="000000"/>
              </a:solidFill>
            </a:endParaRPr>
          </a:p>
        </p:txBody>
      </p:sp>
    </p:spTree>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2"/>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2"/>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fld id="{ED62726E-379B-B349-9EED-81ED093FA806}" type="datetimeFigureOut">
              <a:rPr lang="en-US" smtClean="0">
                <a:solidFill>
                  <a:srgbClr val="000000"/>
                </a:solidFill>
              </a:rPr>
              <a:pPr/>
              <a:t>11/11/17</a:t>
            </a:fld>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57F1E4F-1CFF-5643-939E-217C01CDF565}" type="slidenum">
              <a:rPr lang="en-US" smtClean="0">
                <a:solidFill>
                  <a:srgbClr val="000000"/>
                </a:solidFill>
              </a:rPr>
              <a:pPr/>
              <a:t>‹#›</a:t>
            </a:fld>
            <a:endParaRPr lang="en-US" dirty="0">
              <a:solidFill>
                <a:srgbClr val="000000"/>
              </a:solidFill>
            </a:endParaRPr>
          </a:p>
        </p:txBody>
      </p:sp>
    </p:spTree>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4"/>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4"/>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fld id="{09B482E8-6E0E-1B4F-B1FD-C69DB9E858D9}" type="datetimeFigureOut">
              <a:rPr lang="en-US" smtClean="0">
                <a:solidFill>
                  <a:srgbClr val="000000"/>
                </a:solidFill>
              </a:rPr>
              <a:pPr/>
              <a:t>11/11/17</a:t>
            </a:fld>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57F1E4F-1CFF-5643-939E-217C01CDF565}" type="slidenum">
              <a:rPr lang="en-US" smtClean="0">
                <a:solidFill>
                  <a:srgbClr val="000000"/>
                </a:solidFill>
              </a:rPr>
              <a:pPr/>
              <a:t>‹#›</a:t>
            </a:fld>
            <a:endParaRPr lang="en-US" dirty="0">
              <a:solidFill>
                <a:srgbClr val="000000"/>
              </a:solidFill>
            </a:endParaRPr>
          </a:p>
        </p:txBody>
      </p:sp>
    </p:spTree>
  </p:cSld>
  <p:clrMapOvr>
    <a:masterClrMapping/>
  </p:clrMapOvr>
  <p:hf sldNum="0" hdr="0" ftr="0" dt="0"/>
</p:sldLayout>
</file>

<file path=ppt/slideLayouts/slideLayout189.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547688" y="0"/>
            <a:ext cx="8596312" cy="747713"/>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143000"/>
            <a:ext cx="4038600" cy="5029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800600" y="1143000"/>
            <a:ext cx="4038600" cy="2438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800600" y="3733800"/>
            <a:ext cx="4038600" cy="2438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1066800" y="6324600"/>
            <a:ext cx="1905000" cy="457200"/>
          </a:xfrm>
        </p:spPr>
        <p:txBody>
          <a:bodyPr/>
          <a:lstStyle>
            <a:lvl1pPr>
              <a:defRPr/>
            </a:lvl1pPr>
          </a:lstStyle>
          <a:p>
            <a:pPr>
              <a:defRPr/>
            </a:pPr>
            <a:endParaRPr lang="en-US">
              <a:solidFill>
                <a:srgbClr val="000000"/>
              </a:solidFill>
            </a:endParaRPr>
          </a:p>
        </p:txBody>
      </p:sp>
      <p:sp>
        <p:nvSpPr>
          <p:cNvPr id="7" name="Footer Placeholder 6"/>
          <p:cNvSpPr>
            <a:spLocks noGrp="1"/>
          </p:cNvSpPr>
          <p:nvPr>
            <p:ph type="ftr" sz="quarter" idx="11"/>
          </p:nvPr>
        </p:nvSpPr>
        <p:spPr>
          <a:xfrm>
            <a:off x="3505200" y="6324600"/>
            <a:ext cx="2895600" cy="457200"/>
          </a:xfrm>
        </p:spPr>
        <p:txBody>
          <a:bodyPr/>
          <a:lstStyle>
            <a:lvl1pPr>
              <a:defRPr/>
            </a:lvl1pPr>
          </a:lstStyle>
          <a:p>
            <a:pPr>
              <a:defRPr/>
            </a:pPr>
            <a:endParaRPr lang="en-US">
              <a:solidFill>
                <a:srgbClr val="000000"/>
              </a:solidFill>
            </a:endParaRPr>
          </a:p>
        </p:txBody>
      </p:sp>
      <p:sp>
        <p:nvSpPr>
          <p:cNvPr id="8" name="Slide Number Placeholder 7"/>
          <p:cNvSpPr>
            <a:spLocks noGrp="1"/>
          </p:cNvSpPr>
          <p:nvPr>
            <p:ph type="sldNum" sz="quarter" idx="12"/>
          </p:nvPr>
        </p:nvSpPr>
        <p:spPr>
          <a:xfrm>
            <a:off x="6934200" y="6324600"/>
            <a:ext cx="1905000" cy="457200"/>
          </a:xfrm>
        </p:spPr>
        <p:txBody>
          <a:bodyPr/>
          <a:lstStyle>
            <a:lvl1pPr>
              <a:defRPr/>
            </a:lvl1pPr>
          </a:lstStyle>
          <a:p>
            <a:pPr>
              <a:defRPr/>
            </a:pPr>
            <a:fld id="{E9B3B1BA-63CC-E347-B992-17FD64C85685}" type="slidenum">
              <a:rPr lang="en-US" altLang="en-US">
                <a:solidFill>
                  <a:srgbClr val="000000"/>
                </a:solidFill>
              </a:rPr>
              <a:pPr>
                <a:defRPr/>
              </a:pPr>
              <a:t>‹#›</a:t>
            </a:fld>
            <a:endParaRPr lang="en-US" altLang="en-US">
              <a:solidFill>
                <a:srgbClr val="000000"/>
              </a:solidFill>
            </a:endParaRPr>
          </a:p>
        </p:txBody>
      </p:sp>
    </p:spTree>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96200" y="6318938"/>
            <a:ext cx="1371600" cy="462862"/>
          </a:xfrm>
          <a:prstGeom prst="rect">
            <a:avLst/>
          </a:prstGeom>
          <a:noFill/>
          <a:ln>
            <a:noFill/>
          </a:ln>
        </p:spPr>
      </p:pic>
    </p:spTree>
  </p:cSld>
  <p:clrMapOvr>
    <a:masterClrMapping/>
  </p:clrMapOvr>
  <p:transition>
    <p:fade/>
  </p:transition>
  <p:timing>
    <p:tnLst>
      <p:par>
        <p:cTn id="1" dur="indefinite" restart="never" nodeType="tmRoot"/>
      </p:par>
    </p:tnLst>
  </p:timing>
</p:sldLayout>
</file>

<file path=ppt/slideLayouts/slideLayout190.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547688" y="0"/>
            <a:ext cx="8596312" cy="747713"/>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143000"/>
            <a:ext cx="4038600" cy="5029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800600" y="1143000"/>
            <a:ext cx="4038600" cy="2438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800600" y="3733800"/>
            <a:ext cx="4038600" cy="2438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1066800" y="6324600"/>
            <a:ext cx="1905000" cy="457200"/>
          </a:xfrm>
        </p:spPr>
        <p:txBody>
          <a:bodyPr/>
          <a:lstStyle>
            <a:lvl1pPr>
              <a:defRPr/>
            </a:lvl1pPr>
          </a:lstStyle>
          <a:p>
            <a:pPr>
              <a:defRPr/>
            </a:pPr>
            <a:endParaRPr lang="en-US">
              <a:solidFill>
                <a:srgbClr val="000000"/>
              </a:solidFill>
            </a:endParaRPr>
          </a:p>
        </p:txBody>
      </p:sp>
      <p:sp>
        <p:nvSpPr>
          <p:cNvPr id="7" name="Footer Placeholder 6"/>
          <p:cNvSpPr>
            <a:spLocks noGrp="1"/>
          </p:cNvSpPr>
          <p:nvPr>
            <p:ph type="ftr" sz="quarter" idx="11"/>
          </p:nvPr>
        </p:nvSpPr>
        <p:spPr>
          <a:xfrm>
            <a:off x="3505200" y="6324600"/>
            <a:ext cx="2895600" cy="457200"/>
          </a:xfrm>
        </p:spPr>
        <p:txBody>
          <a:bodyPr/>
          <a:lstStyle>
            <a:lvl1pPr>
              <a:defRPr/>
            </a:lvl1pPr>
          </a:lstStyle>
          <a:p>
            <a:pPr>
              <a:defRPr/>
            </a:pPr>
            <a:endParaRPr lang="en-US">
              <a:solidFill>
                <a:srgbClr val="000000"/>
              </a:solidFill>
            </a:endParaRPr>
          </a:p>
        </p:txBody>
      </p:sp>
      <p:sp>
        <p:nvSpPr>
          <p:cNvPr id="8" name="Slide Number Placeholder 7"/>
          <p:cNvSpPr>
            <a:spLocks noGrp="1"/>
          </p:cNvSpPr>
          <p:nvPr>
            <p:ph type="sldNum" sz="quarter" idx="12"/>
          </p:nvPr>
        </p:nvSpPr>
        <p:spPr>
          <a:xfrm>
            <a:off x="6934200" y="6324600"/>
            <a:ext cx="1905000" cy="457200"/>
          </a:xfrm>
        </p:spPr>
        <p:txBody>
          <a:bodyPr/>
          <a:lstStyle>
            <a:lvl1pPr>
              <a:defRPr/>
            </a:lvl1pPr>
          </a:lstStyle>
          <a:p>
            <a:pPr>
              <a:defRPr/>
            </a:pPr>
            <a:fld id="{18042A02-CCAF-DA42-BC30-4024FDE58647}" type="slidenum">
              <a:rPr lang="en-US" altLang="en-US">
                <a:solidFill>
                  <a:srgbClr val="000000"/>
                </a:solidFill>
              </a:rPr>
              <a:pPr>
                <a:defRPr/>
              </a:pPr>
              <a:t>‹#›</a:t>
            </a:fld>
            <a:endParaRPr lang="en-US" altLang="en-US">
              <a:solidFill>
                <a:srgbClr val="000000"/>
              </a:solidFill>
            </a:endParaRPr>
          </a:p>
        </p:txBody>
      </p:sp>
    </p:spTree>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547688" y="0"/>
            <a:ext cx="8596312" cy="747713"/>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09600" y="1143000"/>
            <a:ext cx="4038600" cy="2438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800600" y="1143000"/>
            <a:ext cx="4038600" cy="2438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09600" y="3733800"/>
            <a:ext cx="4038600" cy="2438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800600" y="3733800"/>
            <a:ext cx="4038600" cy="2438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1066800" y="6324600"/>
            <a:ext cx="1905000" cy="457200"/>
          </a:xfrm>
        </p:spPr>
        <p:txBody>
          <a:bodyPr/>
          <a:lstStyle>
            <a:lvl1pPr>
              <a:defRPr/>
            </a:lvl1pPr>
          </a:lstStyle>
          <a:p>
            <a:pPr>
              <a:defRPr/>
            </a:pPr>
            <a:endParaRPr lang="en-US">
              <a:solidFill>
                <a:srgbClr val="000000"/>
              </a:solidFill>
            </a:endParaRPr>
          </a:p>
        </p:txBody>
      </p:sp>
      <p:sp>
        <p:nvSpPr>
          <p:cNvPr id="8" name="Footer Placeholder 7"/>
          <p:cNvSpPr>
            <a:spLocks noGrp="1"/>
          </p:cNvSpPr>
          <p:nvPr>
            <p:ph type="ftr" sz="quarter" idx="11"/>
          </p:nvPr>
        </p:nvSpPr>
        <p:spPr>
          <a:xfrm>
            <a:off x="3505200" y="6324600"/>
            <a:ext cx="2895600" cy="457200"/>
          </a:xfrm>
        </p:spPr>
        <p:txBody>
          <a:bodyPr/>
          <a:lstStyle>
            <a:lvl1pPr>
              <a:defRPr/>
            </a:lvl1pPr>
          </a:lstStyle>
          <a:p>
            <a:pPr>
              <a:defRPr/>
            </a:pPr>
            <a:endParaRPr lang="en-US">
              <a:solidFill>
                <a:srgbClr val="000000"/>
              </a:solidFill>
            </a:endParaRPr>
          </a:p>
        </p:txBody>
      </p:sp>
      <p:sp>
        <p:nvSpPr>
          <p:cNvPr id="9" name="Slide Number Placeholder 8"/>
          <p:cNvSpPr>
            <a:spLocks noGrp="1"/>
          </p:cNvSpPr>
          <p:nvPr>
            <p:ph type="sldNum" sz="quarter" idx="12"/>
          </p:nvPr>
        </p:nvSpPr>
        <p:spPr>
          <a:xfrm>
            <a:off x="6934200" y="6324600"/>
            <a:ext cx="1905000" cy="457200"/>
          </a:xfrm>
        </p:spPr>
        <p:txBody>
          <a:bodyPr/>
          <a:lstStyle>
            <a:lvl1pPr>
              <a:defRPr/>
            </a:lvl1pPr>
          </a:lstStyle>
          <a:p>
            <a:pPr>
              <a:defRPr/>
            </a:pPr>
            <a:fld id="{42671079-D9B7-F842-AF11-17EF0D96A720}" type="slidenum">
              <a:rPr lang="en-US" altLang="en-US">
                <a:solidFill>
                  <a:srgbClr val="000000"/>
                </a:solidFill>
              </a:rPr>
              <a:pPr>
                <a:defRPr/>
              </a:pPr>
              <a:t>‹#›</a:t>
            </a:fld>
            <a:endParaRPr lang="en-US" altLang="en-US">
              <a:solidFill>
                <a:srgbClr val="000000"/>
              </a:solidFill>
            </a:endParaRPr>
          </a:p>
        </p:txBody>
      </p:sp>
    </p:spTree>
    <p:extLst/>
  </p:cSld>
  <p:clrMapOvr>
    <a:masterClrMapping/>
  </p:clrMapOvr>
  <p:timing>
    <p:tnLst>
      <p:par>
        <p:cTn id="1" dur="indefinite" restart="never" nodeType="tmRoot"/>
      </p:par>
    </p:tnLst>
  </p:timing>
</p:sldLayout>
</file>

<file path=ppt/slideLayouts/slideLayout19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547688" y="0"/>
            <a:ext cx="8596312" cy="747713"/>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09600" y="1143000"/>
            <a:ext cx="8229600" cy="5029200"/>
          </a:xfrm>
        </p:spPr>
        <p:txBody>
          <a:bodyPr rtlCol="0">
            <a:normAutofit/>
          </a:bodyPr>
          <a:lstStyle/>
          <a:p>
            <a:pPr lvl="0"/>
            <a:endParaRPr lang="en-US" noProof="0" smtClean="0"/>
          </a:p>
        </p:txBody>
      </p:sp>
      <p:sp>
        <p:nvSpPr>
          <p:cNvPr id="4" name="Date Placeholder 3"/>
          <p:cNvSpPr>
            <a:spLocks noGrp="1"/>
          </p:cNvSpPr>
          <p:nvPr>
            <p:ph type="dt" sz="half" idx="10"/>
          </p:nvPr>
        </p:nvSpPr>
        <p:spPr>
          <a:xfrm>
            <a:off x="1066800" y="6324600"/>
            <a:ext cx="1905000" cy="457200"/>
          </a:xfrm>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a:xfrm>
            <a:off x="3505200" y="6324600"/>
            <a:ext cx="2895600" cy="457200"/>
          </a:xfrm>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a:xfrm>
            <a:off x="6934200" y="6324600"/>
            <a:ext cx="1905000" cy="457200"/>
          </a:xfrm>
        </p:spPr>
        <p:txBody>
          <a:bodyPr/>
          <a:lstStyle>
            <a:lvl1pPr>
              <a:defRPr/>
            </a:lvl1pPr>
          </a:lstStyle>
          <a:p>
            <a:fld id="{CC3C1D5D-7EBD-344E-A47F-B898AD3C5980}" type="slidenum">
              <a:rPr lang="en-US" altLang="x-none">
                <a:solidFill>
                  <a:srgbClr val="000000"/>
                </a:solidFill>
              </a:rPr>
              <a:pPr/>
              <a:t>‹#›</a:t>
            </a:fld>
            <a:endParaRPr lang="en-US" altLang="x-none">
              <a:solidFill>
                <a:srgbClr val="000000"/>
              </a:solidFill>
            </a:endParaRPr>
          </a:p>
        </p:txBody>
      </p:sp>
    </p:spTree>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342892" indent="0" algn="ctr">
              <a:buNone/>
              <a:defRPr/>
            </a:lvl2pPr>
            <a:lvl3pPr marL="685783" indent="0" algn="ctr">
              <a:buNone/>
              <a:defRPr/>
            </a:lvl3pPr>
            <a:lvl4pPr marL="1028675" indent="0" algn="ctr">
              <a:buNone/>
              <a:defRPr/>
            </a:lvl4pPr>
            <a:lvl5pPr marL="1371566" indent="0" algn="ctr">
              <a:buNone/>
              <a:defRPr/>
            </a:lvl5pPr>
            <a:lvl6pPr marL="1714457" indent="0" algn="ctr">
              <a:buNone/>
              <a:defRPr/>
            </a:lvl6pPr>
            <a:lvl7pPr marL="2057348" indent="0" algn="ctr">
              <a:buNone/>
              <a:defRPr/>
            </a:lvl7pPr>
            <a:lvl8pPr marL="2400240" indent="0" algn="ctr">
              <a:buNone/>
              <a:defRPr/>
            </a:lvl8pPr>
            <a:lvl9pPr marL="2743132"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fld id="{08B9EBBA-996F-894A-B54A-D6246ED52CEA}" type="datetimeFigureOut">
              <a:rPr lang="en-US" smtClean="0">
                <a:solidFill>
                  <a:srgbClr val="000000"/>
                </a:solidFill>
              </a:rPr>
              <a:pPr/>
              <a:t>11/11/17</a:t>
            </a:fld>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57F1E4F-1CFF-5643-939E-217C01CDF565}" type="slidenum">
              <a:rPr lang="en-US" smtClean="0">
                <a:solidFill>
                  <a:srgbClr val="000000"/>
                </a:solidFill>
              </a:rPr>
              <a:pPr/>
              <a:t>‹#›</a:t>
            </a:fld>
            <a:endParaRPr lang="en-US" dirty="0">
              <a:solidFill>
                <a:srgbClr val="000000"/>
              </a:solidFill>
            </a:endParaRPr>
          </a:p>
        </p:txBody>
      </p:sp>
      <p:grpSp>
        <p:nvGrpSpPr>
          <p:cNvPr id="7" name="Group 6"/>
          <p:cNvGrpSpPr/>
          <p:nvPr userDrawn="1"/>
        </p:nvGrpSpPr>
        <p:grpSpPr>
          <a:xfrm>
            <a:off x="0" y="5067575"/>
            <a:ext cx="9144000" cy="820072"/>
            <a:chOff x="-270166" y="5067575"/>
            <a:chExt cx="9144000" cy="820072"/>
          </a:xfrm>
        </p:grpSpPr>
        <p:grpSp>
          <p:nvGrpSpPr>
            <p:cNvPr id="19" name="Group 18"/>
            <p:cNvGrpSpPr/>
            <p:nvPr userDrawn="1"/>
          </p:nvGrpSpPr>
          <p:grpSpPr>
            <a:xfrm>
              <a:off x="-270166" y="5139117"/>
              <a:ext cx="9144000" cy="748530"/>
              <a:chOff x="-270166" y="5139117"/>
              <a:chExt cx="9144000" cy="748530"/>
            </a:xfrm>
          </p:grpSpPr>
          <p:sp>
            <p:nvSpPr>
              <p:cNvPr id="12" name="Rectangle 11"/>
              <p:cNvSpPr/>
              <p:nvPr userDrawn="1"/>
            </p:nvSpPr>
            <p:spPr>
              <a:xfrm>
                <a:off x="-270166" y="5319168"/>
                <a:ext cx="9144000" cy="319632"/>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solidFill>
                    <a:srgbClr val="FFFFFF"/>
                  </a:solidFill>
                </a:endParaRPr>
              </a:p>
            </p:txBody>
          </p:sp>
          <p:grpSp>
            <p:nvGrpSpPr>
              <p:cNvPr id="13" name="Group 12"/>
              <p:cNvGrpSpPr/>
              <p:nvPr userDrawn="1"/>
            </p:nvGrpSpPr>
            <p:grpSpPr>
              <a:xfrm>
                <a:off x="1081091" y="5139117"/>
                <a:ext cx="3965734" cy="748530"/>
                <a:chOff x="152399" y="5859960"/>
                <a:chExt cx="5150586" cy="998040"/>
              </a:xfrm>
            </p:grpSpPr>
            <p:pic>
              <p:nvPicPr>
                <p:cNvPr id="14" name="Picture 13"/>
                <p:cNvPicPr>
                  <a:picLocks noChangeAspect="1" noChangeArrowheads="1"/>
                </p:cNvPicPr>
                <p:nvPr/>
              </p:nvPicPr>
              <p:blipFill>
                <a:blip r:embed="rId2">
                  <a:lum bright="-2000" contrast="-2000"/>
                </a:blip>
                <a:srcRect/>
                <a:stretch>
                  <a:fillRect/>
                </a:stretch>
              </p:blipFill>
              <p:spPr bwMode="auto">
                <a:xfrm>
                  <a:off x="2743200" y="5859960"/>
                  <a:ext cx="2559785" cy="998039"/>
                </a:xfrm>
                <a:prstGeom prst="rect">
                  <a:avLst/>
                </a:prstGeom>
                <a:noFill/>
                <a:ln w="9525">
                  <a:noFill/>
                  <a:miter lim="800000"/>
                  <a:headEnd/>
                  <a:tailEnd/>
                </a:ln>
              </p:spPr>
            </p:pic>
            <p:pic>
              <p:nvPicPr>
                <p:cNvPr id="15" name="Picture 14"/>
                <p:cNvPicPr/>
                <p:nvPr/>
              </p:nvPicPr>
              <p:blipFill>
                <a:blip r:embed="rId3"/>
                <a:srcRect/>
                <a:stretch>
                  <a:fillRect/>
                </a:stretch>
              </p:blipFill>
              <p:spPr bwMode="auto">
                <a:xfrm>
                  <a:off x="152399" y="5941695"/>
                  <a:ext cx="2333625" cy="916305"/>
                </a:xfrm>
                <a:prstGeom prst="rect">
                  <a:avLst/>
                </a:prstGeom>
                <a:noFill/>
                <a:ln w="9525">
                  <a:noFill/>
                  <a:miter lim="800000"/>
                  <a:headEnd/>
                  <a:tailEnd/>
                </a:ln>
              </p:spPr>
            </p:pic>
          </p:grpSp>
          <p:pic>
            <p:nvPicPr>
              <p:cNvPr id="18" name="Picture 17"/>
              <p:cNvPicPr>
                <a:picLocks noChangeAspect="1"/>
              </p:cNvPicPr>
              <p:nvPr userDrawn="1"/>
            </p:nvPicPr>
            <p:blipFill>
              <a:blip r:embed="rId4"/>
              <a:stretch>
                <a:fillRect/>
              </a:stretch>
            </p:blipFill>
            <p:spPr>
              <a:xfrm>
                <a:off x="5188047" y="5139117"/>
                <a:ext cx="3306337" cy="748529"/>
              </a:xfrm>
              <a:prstGeom prst="rect">
                <a:avLst/>
              </a:prstGeom>
            </p:spPr>
          </p:pic>
        </p:grpSp>
        <p:pic>
          <p:nvPicPr>
            <p:cNvPr id="16" name="Picture 15"/>
            <p:cNvPicPr>
              <a:picLocks noChangeAspect="1"/>
            </p:cNvPicPr>
            <p:nvPr userDrawn="1"/>
          </p:nvPicPr>
          <p:blipFill>
            <a:blip r:embed="rId5"/>
            <a:stretch>
              <a:fillRect/>
            </a:stretch>
          </p:blipFill>
          <p:spPr>
            <a:xfrm>
              <a:off x="103048" y="5067575"/>
              <a:ext cx="780028" cy="820071"/>
            </a:xfrm>
            <a:prstGeom prst="rect">
              <a:avLst/>
            </a:prstGeom>
          </p:spPr>
        </p:pic>
      </p:grpSp>
    </p:spTree>
  </p:cSld>
  <p:clrMapOvr>
    <a:masterClrMapping/>
  </p:clrMapOvr>
  <p:timing>
    <p:tnLst>
      <p:par>
        <p:cTn id="1" dur="indefinite" restart="never" nodeType="tmRoot"/>
      </p:par>
    </p:tnLst>
  </p:timing>
</p:sldLayout>
</file>

<file path=ppt/slideLayouts/slideLayout1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j-lt"/>
              </a:defRPr>
            </a:lvl1pPr>
          </a:lstStyle>
          <a:p>
            <a:r>
              <a:rPr lang="en-US" smtClean="0"/>
              <a:t>Click to edit Master title style</a:t>
            </a:r>
            <a:endParaRPr lang="en-US"/>
          </a:p>
        </p:txBody>
      </p:sp>
      <p:sp>
        <p:nvSpPr>
          <p:cNvPr id="3" name="Content Placeholder 2"/>
          <p:cNvSpPr>
            <a:spLocks noGrp="1"/>
          </p:cNvSpPr>
          <p:nvPr>
            <p:ph idx="1"/>
          </p:nvPr>
        </p:nvSpPr>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atin typeface="+mj-lt"/>
              </a:defRPr>
            </a:lvl1pPr>
          </a:lstStyle>
          <a:p>
            <a:fld id="{9B3A1323-8D79-1946-B0D7-40001CF92E9D}" type="datetimeFigureOut">
              <a:rPr lang="en-US" smtClean="0">
                <a:solidFill>
                  <a:srgbClr val="000000"/>
                </a:solidFill>
              </a:rPr>
              <a:pPr/>
              <a:t>11/11/17</a:t>
            </a:fld>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atin typeface="+mj-lt"/>
              </a:defRPr>
            </a:lvl1pPr>
          </a:lstStyle>
          <a:p>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atin typeface="+mj-lt"/>
              </a:defRPr>
            </a:lvl1pPr>
          </a:lstStyle>
          <a:p>
            <a:fld id="{D57F1E4F-1CFF-5643-939E-217C01CDF565}" type="slidenum">
              <a:rPr lang="en-US" smtClean="0">
                <a:solidFill>
                  <a:srgbClr val="000000"/>
                </a:solidFill>
              </a:rPr>
              <a:pPr/>
              <a:t>‹#›</a:t>
            </a:fld>
            <a:endParaRPr lang="en-US" dirty="0">
              <a:solidFill>
                <a:srgbClr val="000000"/>
              </a:solidFill>
            </a:endParaRPr>
          </a:p>
        </p:txBody>
      </p:sp>
    </p:spTree>
  </p:cSld>
  <p:clrMapOvr>
    <a:masterClrMapping/>
  </p:clrMapOvr>
  <p:timing>
    <p:tnLst>
      <p:par>
        <p:cTn id="1" dur="indefinite" restart="never" nodeType="tmRoot"/>
      </p:par>
    </p:tnLst>
  </p:timing>
</p:sldLayout>
</file>

<file path=ppt/slideLayouts/slideLayout1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892" indent="0">
              <a:buNone/>
              <a:defRPr sz="1350"/>
            </a:lvl2pPr>
            <a:lvl3pPr marL="685783" indent="0">
              <a:buNone/>
              <a:defRPr sz="1200"/>
            </a:lvl3pPr>
            <a:lvl4pPr marL="1028675" indent="0">
              <a:buNone/>
              <a:defRPr sz="1050"/>
            </a:lvl4pPr>
            <a:lvl5pPr marL="1371566" indent="0">
              <a:buNone/>
              <a:defRPr sz="1050"/>
            </a:lvl5pPr>
            <a:lvl6pPr marL="1714457" indent="0">
              <a:buNone/>
              <a:defRPr sz="1050"/>
            </a:lvl6pPr>
            <a:lvl7pPr marL="2057348" indent="0">
              <a:buNone/>
              <a:defRPr sz="1050"/>
            </a:lvl7pPr>
            <a:lvl8pPr marL="2400240" indent="0">
              <a:buNone/>
              <a:defRPr sz="1050"/>
            </a:lvl8pPr>
            <a:lvl9pPr marL="2743132" indent="0">
              <a:buNone/>
              <a:defRPr sz="105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fld id="{8DFA1846-DA80-1C48-A609-854EA85C59AD}" type="datetimeFigureOut">
              <a:rPr lang="en-US" smtClean="0">
                <a:solidFill>
                  <a:srgbClr val="000000"/>
                </a:solidFill>
              </a:rPr>
              <a:pPr/>
              <a:t>11/11/17</a:t>
            </a:fld>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57F1E4F-1CFF-5643-939E-217C01CDF565}" type="slidenum">
              <a:rPr lang="en-US" smtClean="0">
                <a:solidFill>
                  <a:srgbClr val="000000"/>
                </a:solidFill>
              </a:rPr>
              <a:pPr/>
              <a:t>‹#›</a:t>
            </a:fld>
            <a:endParaRPr lang="en-US" dirty="0">
              <a:solidFill>
                <a:srgbClr val="000000"/>
              </a:solidFill>
            </a:endParaRPr>
          </a:p>
        </p:txBody>
      </p:sp>
    </p:spTree>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4"/>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4"/>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fld id="{57302355-E14B-8545-A8F8-0FE83CC9D524}" type="datetimeFigureOut">
              <a:rPr lang="en-US" smtClean="0">
                <a:solidFill>
                  <a:srgbClr val="000000"/>
                </a:solidFill>
              </a:rPr>
              <a:pPr/>
              <a:t>11/11/17</a:t>
            </a:fld>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57F1E4F-1CFF-5643-939E-217C01CDF565}" type="slidenum">
              <a:rPr lang="en-US" smtClean="0">
                <a:solidFill>
                  <a:srgbClr val="000000"/>
                </a:solidFill>
              </a:rPr>
              <a:pPr/>
              <a:t>‹#›</a:t>
            </a:fld>
            <a:endParaRPr lang="en-US" dirty="0">
              <a:solidFill>
                <a:srgbClr val="000000"/>
              </a:solidFill>
            </a:endParaRPr>
          </a:p>
        </p:txBody>
      </p:sp>
    </p:spTree>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fld id="{02640F58-564D-2B4F-AE67-E407BA4FCF45}" type="datetimeFigureOut">
              <a:rPr lang="en-US" smtClean="0">
                <a:solidFill>
                  <a:srgbClr val="000000"/>
                </a:solidFill>
              </a:rPr>
              <a:pPr/>
              <a:t>11/11/17</a:t>
            </a:fld>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D57F1E4F-1CFF-5643-939E-217C01CDF565}" type="slidenum">
              <a:rPr lang="en-US" smtClean="0">
                <a:solidFill>
                  <a:srgbClr val="000000"/>
                </a:solidFill>
              </a:rPr>
              <a:pPr/>
              <a:t>‹#›</a:t>
            </a:fld>
            <a:endParaRPr lang="en-US" dirty="0">
              <a:solidFill>
                <a:srgbClr val="000000"/>
              </a:solidFill>
            </a:endParaRPr>
          </a:p>
        </p:txBody>
      </p:sp>
    </p:spTree>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fld id="{F13A34C8-038E-2045-AF43-DF7DBB8E0E9E}" type="datetimeFigureOut">
              <a:rPr lang="en-US" smtClean="0">
                <a:solidFill>
                  <a:srgbClr val="000000"/>
                </a:solidFill>
              </a:rPr>
              <a:pPr/>
              <a:t>11/11/17</a:t>
            </a:fld>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D57F1E4F-1CFF-5643-939E-217C01CDF565}" type="slidenum">
              <a:rPr lang="en-US" smtClean="0">
                <a:solidFill>
                  <a:srgbClr val="000000"/>
                </a:solidFill>
              </a:rPr>
              <a:pPr/>
              <a:t>‹#›</a:t>
            </a:fld>
            <a:endParaRPr lang="en-US" dirty="0">
              <a:solidFill>
                <a:srgbClr val="000000"/>
              </a:solidFill>
            </a:endParaRPr>
          </a:p>
        </p:txBody>
      </p:sp>
    </p:spTree>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8818C68F-D26B-8F47-958C-23B49CF8A634}" type="datetimeFigureOut">
              <a:rPr lang="en-US" smtClean="0">
                <a:solidFill>
                  <a:srgbClr val="000000"/>
                </a:solidFill>
              </a:rPr>
              <a:pPr/>
              <a:t>11/11/17</a:t>
            </a:fld>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D57F1E4F-1CFF-5643-939E-217C01CDF565}" type="slidenum">
              <a:rPr lang="en-US" smtClean="0">
                <a:solidFill>
                  <a:srgbClr val="000000"/>
                </a:solidFill>
              </a:rPr>
              <a:pPr/>
              <a:t>‹#›</a:t>
            </a:fld>
            <a:endParaRPr lang="en-US" dirty="0">
              <a:solidFill>
                <a:srgbClr val="000000"/>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j-lt"/>
              </a:defRPr>
            </a:lvl1pPr>
          </a:lstStyle>
          <a:p>
            <a:r>
              <a:rPr lang="en-US" smtClean="0"/>
              <a:t>Click to edit Master title style</a:t>
            </a:r>
            <a:endParaRPr lang="en-US"/>
          </a:p>
        </p:txBody>
      </p:sp>
      <p:sp>
        <p:nvSpPr>
          <p:cNvPr id="3" name="Content Placeholder 2"/>
          <p:cNvSpPr>
            <a:spLocks noGrp="1"/>
          </p:cNvSpPr>
          <p:nvPr>
            <p:ph idx="1"/>
          </p:nvPr>
        </p:nvSpPr>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atin typeface="+mj-lt"/>
              </a:defRPr>
            </a:lvl1pPr>
          </a:lstStyle>
          <a:p>
            <a:fld id="{9B3A1323-8D79-1946-B0D7-40001CF92E9D}" type="datetimeFigureOut">
              <a:rPr lang="en-US" smtClean="0"/>
              <a:pPr/>
              <a:t>11/11/17</a:t>
            </a:fld>
            <a:endParaRPr lang="en-US" dirty="0"/>
          </a:p>
        </p:txBody>
      </p:sp>
      <p:sp>
        <p:nvSpPr>
          <p:cNvPr id="5" name="Rectangle 5"/>
          <p:cNvSpPr>
            <a:spLocks noGrp="1" noChangeArrowheads="1"/>
          </p:cNvSpPr>
          <p:nvPr>
            <p:ph type="ftr" sz="quarter" idx="11"/>
          </p:nvPr>
        </p:nvSpPr>
        <p:spPr>
          <a:ln/>
        </p:spPr>
        <p:txBody>
          <a:bodyPr/>
          <a:lstStyle>
            <a:lvl1pPr>
              <a:defRPr>
                <a:latin typeface="+mj-lt"/>
              </a:defRPr>
            </a:lvl1pPr>
          </a:lstStyle>
          <a:p>
            <a:endParaRPr lang="en-US" dirty="0"/>
          </a:p>
        </p:txBody>
      </p:sp>
      <p:sp>
        <p:nvSpPr>
          <p:cNvPr id="6" name="Rectangle 6"/>
          <p:cNvSpPr>
            <a:spLocks noGrp="1" noChangeArrowheads="1"/>
          </p:cNvSpPr>
          <p:nvPr>
            <p:ph type="sldNum" sz="quarter" idx="12"/>
          </p:nvPr>
        </p:nvSpPr>
        <p:spPr>
          <a:ln/>
        </p:spPr>
        <p:txBody>
          <a:bodyPr/>
          <a:lstStyle>
            <a:lvl1pPr>
              <a:defRPr>
                <a:latin typeface="+mj-lt"/>
              </a:defRPr>
            </a:lvl1pPr>
          </a:lstStyle>
          <a:p>
            <a:fld id="{D57F1E4F-1CFF-5643-939E-217C01CDF565}"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96200" y="6318938"/>
            <a:ext cx="1371600" cy="462862"/>
          </a:xfrm>
          <a:prstGeom prst="rect">
            <a:avLst/>
          </a:prstGeom>
          <a:noFill/>
          <a:ln>
            <a:noFill/>
          </a:ln>
        </p:spPr>
      </p:pic>
    </p:spTree>
  </p:cSld>
  <p:clrMapOvr>
    <a:masterClrMapping/>
  </p:clrMapOvr>
  <p:transition>
    <p:fade/>
  </p:transition>
  <p:timing>
    <p:tnLst>
      <p:par>
        <p:cTn id="1" dur="indefinite" restart="never" nodeType="tmRoot"/>
      </p:par>
    </p:tnLst>
  </p:timing>
</p:sldLayout>
</file>

<file path=ppt/slideLayouts/slideLayout2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050" y="273054"/>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D0DF5E60-9974-AC48-9591-99C2BB44B7CF}" type="datetimeFigureOut">
              <a:rPr lang="en-US" smtClean="0">
                <a:solidFill>
                  <a:srgbClr val="000000"/>
                </a:solidFill>
              </a:rPr>
              <a:pPr/>
              <a:t>11/11/17</a:t>
            </a:fld>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57F1E4F-1CFF-5643-939E-217C01CDF565}" type="slidenum">
              <a:rPr lang="en-US" smtClean="0">
                <a:solidFill>
                  <a:srgbClr val="000000"/>
                </a:solidFill>
              </a:rPr>
              <a:pPr/>
              <a:t>‹#›</a:t>
            </a:fld>
            <a:endParaRPr lang="en-US" dirty="0">
              <a:solidFill>
                <a:srgbClr val="000000"/>
              </a:solidFill>
            </a:endParaRPr>
          </a:p>
        </p:txBody>
      </p:sp>
    </p:spTree>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18C79C5D-2A6F-F04D-97DA-BEF2467B64E4}" type="datetimeFigureOut">
              <a:rPr lang="en-US" smtClean="0">
                <a:solidFill>
                  <a:srgbClr val="000000"/>
                </a:solidFill>
              </a:rPr>
              <a:pPr/>
              <a:t>11/11/17</a:t>
            </a:fld>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57F1E4F-1CFF-5643-939E-217C01CDF565}" type="slidenum">
              <a:rPr lang="en-US" smtClean="0">
                <a:solidFill>
                  <a:srgbClr val="000000"/>
                </a:solidFill>
              </a:rPr>
              <a:pPr/>
              <a:t>‹#›</a:t>
            </a:fld>
            <a:endParaRPr lang="en-US" dirty="0">
              <a:solidFill>
                <a:srgbClr val="000000"/>
              </a:solidFill>
            </a:endParaRPr>
          </a:p>
        </p:txBody>
      </p:sp>
    </p:spTree>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fld id="{C6C52C72-DE31-F449-A4ED-4C594FD91407}" type="datetimeFigureOut">
              <a:rPr lang="en-US" smtClean="0">
                <a:solidFill>
                  <a:srgbClr val="000000"/>
                </a:solidFill>
              </a:rPr>
              <a:pPr/>
              <a:t>11/11/17</a:t>
            </a:fld>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57F1E4F-1CFF-5643-939E-217C01CDF565}" type="slidenum">
              <a:rPr lang="en-US" smtClean="0">
                <a:solidFill>
                  <a:srgbClr val="000000"/>
                </a:solidFill>
              </a:rPr>
              <a:pPr/>
              <a:t>‹#›</a:t>
            </a:fld>
            <a:endParaRPr lang="en-US" dirty="0">
              <a:solidFill>
                <a:srgbClr val="000000"/>
              </a:solidFill>
            </a:endParaRPr>
          </a:p>
        </p:txBody>
      </p:sp>
    </p:spTree>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2"/>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2"/>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fld id="{ED62726E-379B-B349-9EED-81ED093FA806}" type="datetimeFigureOut">
              <a:rPr lang="en-US" smtClean="0">
                <a:solidFill>
                  <a:srgbClr val="000000"/>
                </a:solidFill>
              </a:rPr>
              <a:pPr/>
              <a:t>11/11/17</a:t>
            </a:fld>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57F1E4F-1CFF-5643-939E-217C01CDF565}" type="slidenum">
              <a:rPr lang="en-US" smtClean="0">
                <a:solidFill>
                  <a:srgbClr val="000000"/>
                </a:solidFill>
              </a:rPr>
              <a:pPr/>
              <a:t>‹#›</a:t>
            </a:fld>
            <a:endParaRPr lang="en-US" dirty="0">
              <a:solidFill>
                <a:srgbClr val="000000"/>
              </a:solidFill>
            </a:endParaRPr>
          </a:p>
        </p:txBody>
      </p:sp>
    </p:spTree>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4"/>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4"/>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fld id="{09B482E8-6E0E-1B4F-B1FD-C69DB9E858D9}" type="datetimeFigureOut">
              <a:rPr lang="en-US" smtClean="0">
                <a:solidFill>
                  <a:srgbClr val="000000"/>
                </a:solidFill>
              </a:rPr>
              <a:pPr/>
              <a:t>11/11/17</a:t>
            </a:fld>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57F1E4F-1CFF-5643-939E-217C01CDF565}" type="slidenum">
              <a:rPr lang="en-US" smtClean="0">
                <a:solidFill>
                  <a:srgbClr val="000000"/>
                </a:solidFill>
              </a:rPr>
              <a:pPr/>
              <a:t>‹#›</a:t>
            </a:fld>
            <a:endParaRPr lang="en-US" dirty="0">
              <a:solidFill>
                <a:srgbClr val="000000"/>
              </a:solidFill>
            </a:endParaRPr>
          </a:p>
        </p:txBody>
      </p:sp>
    </p:spTree>
  </p:cSld>
  <p:clrMapOvr>
    <a:masterClrMapping/>
  </p:clrMapOvr>
  <p:hf sldNum="0" hdr="0" ftr="0" dt="0"/>
</p:sldLayout>
</file>

<file path=ppt/slideLayouts/slideLayout205.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547688" y="0"/>
            <a:ext cx="8596312" cy="747713"/>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143000"/>
            <a:ext cx="4038600" cy="5029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800600" y="1143000"/>
            <a:ext cx="4038600" cy="2438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800600" y="3733800"/>
            <a:ext cx="4038600" cy="2438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1066800" y="6324600"/>
            <a:ext cx="1905000" cy="457200"/>
          </a:xfrm>
        </p:spPr>
        <p:txBody>
          <a:bodyPr/>
          <a:lstStyle>
            <a:lvl1pPr>
              <a:defRPr/>
            </a:lvl1pPr>
          </a:lstStyle>
          <a:p>
            <a:pPr>
              <a:defRPr/>
            </a:pPr>
            <a:endParaRPr lang="en-US">
              <a:solidFill>
                <a:srgbClr val="000000"/>
              </a:solidFill>
            </a:endParaRPr>
          </a:p>
        </p:txBody>
      </p:sp>
      <p:sp>
        <p:nvSpPr>
          <p:cNvPr id="7" name="Footer Placeholder 6"/>
          <p:cNvSpPr>
            <a:spLocks noGrp="1"/>
          </p:cNvSpPr>
          <p:nvPr>
            <p:ph type="ftr" sz="quarter" idx="11"/>
          </p:nvPr>
        </p:nvSpPr>
        <p:spPr>
          <a:xfrm>
            <a:off x="3505200" y="6324600"/>
            <a:ext cx="2895600" cy="457200"/>
          </a:xfrm>
        </p:spPr>
        <p:txBody>
          <a:bodyPr/>
          <a:lstStyle>
            <a:lvl1pPr>
              <a:defRPr/>
            </a:lvl1pPr>
          </a:lstStyle>
          <a:p>
            <a:pPr>
              <a:defRPr/>
            </a:pPr>
            <a:endParaRPr lang="en-US">
              <a:solidFill>
                <a:srgbClr val="000000"/>
              </a:solidFill>
            </a:endParaRPr>
          </a:p>
        </p:txBody>
      </p:sp>
      <p:sp>
        <p:nvSpPr>
          <p:cNvPr id="8" name="Slide Number Placeholder 7"/>
          <p:cNvSpPr>
            <a:spLocks noGrp="1"/>
          </p:cNvSpPr>
          <p:nvPr>
            <p:ph type="sldNum" sz="quarter" idx="12"/>
          </p:nvPr>
        </p:nvSpPr>
        <p:spPr>
          <a:xfrm>
            <a:off x="6934200" y="6324600"/>
            <a:ext cx="1905000" cy="457200"/>
          </a:xfrm>
        </p:spPr>
        <p:txBody>
          <a:bodyPr/>
          <a:lstStyle>
            <a:lvl1pPr>
              <a:defRPr/>
            </a:lvl1pPr>
          </a:lstStyle>
          <a:p>
            <a:pPr>
              <a:defRPr/>
            </a:pPr>
            <a:fld id="{E9B3B1BA-63CC-E347-B992-17FD64C85685}" type="slidenum">
              <a:rPr lang="en-US" altLang="en-US">
                <a:solidFill>
                  <a:srgbClr val="000000"/>
                </a:solidFill>
              </a:rPr>
              <a:pPr>
                <a:defRPr/>
              </a:pPr>
              <a:t>‹#›</a:t>
            </a:fld>
            <a:endParaRPr lang="en-US" altLang="en-US">
              <a:solidFill>
                <a:srgbClr val="000000"/>
              </a:solidFill>
            </a:endParaRPr>
          </a:p>
        </p:txBody>
      </p:sp>
    </p:spTree>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547688" y="0"/>
            <a:ext cx="8596312" cy="747713"/>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143000"/>
            <a:ext cx="4038600" cy="5029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800600" y="1143000"/>
            <a:ext cx="4038600" cy="2438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800600" y="3733800"/>
            <a:ext cx="4038600" cy="2438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1066800" y="6324600"/>
            <a:ext cx="1905000" cy="457200"/>
          </a:xfrm>
        </p:spPr>
        <p:txBody>
          <a:bodyPr/>
          <a:lstStyle>
            <a:lvl1pPr>
              <a:defRPr/>
            </a:lvl1pPr>
          </a:lstStyle>
          <a:p>
            <a:pPr>
              <a:defRPr/>
            </a:pPr>
            <a:endParaRPr lang="en-US">
              <a:solidFill>
                <a:srgbClr val="000000"/>
              </a:solidFill>
            </a:endParaRPr>
          </a:p>
        </p:txBody>
      </p:sp>
      <p:sp>
        <p:nvSpPr>
          <p:cNvPr id="7" name="Footer Placeholder 6"/>
          <p:cNvSpPr>
            <a:spLocks noGrp="1"/>
          </p:cNvSpPr>
          <p:nvPr>
            <p:ph type="ftr" sz="quarter" idx="11"/>
          </p:nvPr>
        </p:nvSpPr>
        <p:spPr>
          <a:xfrm>
            <a:off x="3505200" y="6324600"/>
            <a:ext cx="2895600" cy="457200"/>
          </a:xfrm>
        </p:spPr>
        <p:txBody>
          <a:bodyPr/>
          <a:lstStyle>
            <a:lvl1pPr>
              <a:defRPr/>
            </a:lvl1pPr>
          </a:lstStyle>
          <a:p>
            <a:pPr>
              <a:defRPr/>
            </a:pPr>
            <a:endParaRPr lang="en-US">
              <a:solidFill>
                <a:srgbClr val="000000"/>
              </a:solidFill>
            </a:endParaRPr>
          </a:p>
        </p:txBody>
      </p:sp>
      <p:sp>
        <p:nvSpPr>
          <p:cNvPr id="8" name="Slide Number Placeholder 7"/>
          <p:cNvSpPr>
            <a:spLocks noGrp="1"/>
          </p:cNvSpPr>
          <p:nvPr>
            <p:ph type="sldNum" sz="quarter" idx="12"/>
          </p:nvPr>
        </p:nvSpPr>
        <p:spPr>
          <a:xfrm>
            <a:off x="6934200" y="6324600"/>
            <a:ext cx="1905000" cy="457200"/>
          </a:xfrm>
        </p:spPr>
        <p:txBody>
          <a:bodyPr/>
          <a:lstStyle>
            <a:lvl1pPr>
              <a:defRPr/>
            </a:lvl1pPr>
          </a:lstStyle>
          <a:p>
            <a:pPr>
              <a:defRPr/>
            </a:pPr>
            <a:fld id="{18042A02-CCAF-DA42-BC30-4024FDE58647}" type="slidenum">
              <a:rPr lang="en-US" altLang="en-US">
                <a:solidFill>
                  <a:srgbClr val="000000"/>
                </a:solidFill>
              </a:rPr>
              <a:pPr>
                <a:defRPr/>
              </a:pPr>
              <a:t>‹#›</a:t>
            </a:fld>
            <a:endParaRPr lang="en-US" altLang="en-US">
              <a:solidFill>
                <a:srgbClr val="000000"/>
              </a:solidFill>
            </a:endParaRPr>
          </a:p>
        </p:txBody>
      </p:sp>
    </p:spTree>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547688" y="0"/>
            <a:ext cx="8596312" cy="747713"/>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09600" y="1143000"/>
            <a:ext cx="4038600" cy="2438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800600" y="1143000"/>
            <a:ext cx="4038600" cy="2438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09600" y="3733800"/>
            <a:ext cx="4038600" cy="2438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800600" y="3733800"/>
            <a:ext cx="4038600" cy="2438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1066800" y="6324600"/>
            <a:ext cx="1905000" cy="457200"/>
          </a:xfrm>
        </p:spPr>
        <p:txBody>
          <a:bodyPr/>
          <a:lstStyle>
            <a:lvl1pPr>
              <a:defRPr/>
            </a:lvl1pPr>
          </a:lstStyle>
          <a:p>
            <a:pPr>
              <a:defRPr/>
            </a:pPr>
            <a:endParaRPr lang="en-US">
              <a:solidFill>
                <a:srgbClr val="000000"/>
              </a:solidFill>
            </a:endParaRPr>
          </a:p>
        </p:txBody>
      </p:sp>
      <p:sp>
        <p:nvSpPr>
          <p:cNvPr id="8" name="Footer Placeholder 7"/>
          <p:cNvSpPr>
            <a:spLocks noGrp="1"/>
          </p:cNvSpPr>
          <p:nvPr>
            <p:ph type="ftr" sz="quarter" idx="11"/>
          </p:nvPr>
        </p:nvSpPr>
        <p:spPr>
          <a:xfrm>
            <a:off x="3505200" y="6324600"/>
            <a:ext cx="2895600" cy="457200"/>
          </a:xfrm>
        </p:spPr>
        <p:txBody>
          <a:bodyPr/>
          <a:lstStyle>
            <a:lvl1pPr>
              <a:defRPr/>
            </a:lvl1pPr>
          </a:lstStyle>
          <a:p>
            <a:pPr>
              <a:defRPr/>
            </a:pPr>
            <a:endParaRPr lang="en-US">
              <a:solidFill>
                <a:srgbClr val="000000"/>
              </a:solidFill>
            </a:endParaRPr>
          </a:p>
        </p:txBody>
      </p:sp>
      <p:sp>
        <p:nvSpPr>
          <p:cNvPr id="9" name="Slide Number Placeholder 8"/>
          <p:cNvSpPr>
            <a:spLocks noGrp="1"/>
          </p:cNvSpPr>
          <p:nvPr>
            <p:ph type="sldNum" sz="quarter" idx="12"/>
          </p:nvPr>
        </p:nvSpPr>
        <p:spPr>
          <a:xfrm>
            <a:off x="6934200" y="6324600"/>
            <a:ext cx="1905000" cy="457200"/>
          </a:xfrm>
        </p:spPr>
        <p:txBody>
          <a:bodyPr/>
          <a:lstStyle>
            <a:lvl1pPr>
              <a:defRPr/>
            </a:lvl1pPr>
          </a:lstStyle>
          <a:p>
            <a:pPr>
              <a:defRPr/>
            </a:pPr>
            <a:fld id="{42671079-D9B7-F842-AF11-17EF0D96A720}" type="slidenum">
              <a:rPr lang="en-US" altLang="en-US">
                <a:solidFill>
                  <a:srgbClr val="000000"/>
                </a:solidFill>
              </a:rPr>
              <a:pPr>
                <a:defRPr/>
              </a:pPr>
              <a:t>‹#›</a:t>
            </a:fld>
            <a:endParaRPr lang="en-US" altLang="en-US">
              <a:solidFill>
                <a:srgbClr val="000000"/>
              </a:solidFill>
            </a:endParaRPr>
          </a:p>
        </p:txBody>
      </p:sp>
    </p:spTree>
    <p:extLst/>
  </p:cSld>
  <p:clrMapOvr>
    <a:masterClrMapping/>
  </p:clrMapOvr>
  <p:timing>
    <p:tnLst>
      <p:par>
        <p:cTn id="1" dur="indefinite" restart="never" nodeType="tmRoot"/>
      </p:par>
    </p:tnLst>
  </p:timing>
</p:sldLayout>
</file>

<file path=ppt/slideLayouts/slideLayout208.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547688" y="0"/>
            <a:ext cx="8596312" cy="747713"/>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09600" y="1143000"/>
            <a:ext cx="8229600" cy="5029200"/>
          </a:xfrm>
        </p:spPr>
        <p:txBody>
          <a:bodyPr rtlCol="0">
            <a:normAutofit/>
          </a:bodyPr>
          <a:lstStyle/>
          <a:p>
            <a:pPr lvl="0"/>
            <a:endParaRPr lang="en-US" noProof="0" smtClean="0"/>
          </a:p>
        </p:txBody>
      </p:sp>
      <p:sp>
        <p:nvSpPr>
          <p:cNvPr id="4" name="Date Placeholder 3"/>
          <p:cNvSpPr>
            <a:spLocks noGrp="1"/>
          </p:cNvSpPr>
          <p:nvPr>
            <p:ph type="dt" sz="half" idx="10"/>
          </p:nvPr>
        </p:nvSpPr>
        <p:spPr>
          <a:xfrm>
            <a:off x="1066800" y="6324600"/>
            <a:ext cx="1905000" cy="457200"/>
          </a:xfrm>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a:xfrm>
            <a:off x="3505200" y="6324600"/>
            <a:ext cx="2895600" cy="457200"/>
          </a:xfrm>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a:xfrm>
            <a:off x="6934200" y="6324600"/>
            <a:ext cx="1905000" cy="457200"/>
          </a:xfrm>
        </p:spPr>
        <p:txBody>
          <a:bodyPr/>
          <a:lstStyle>
            <a:lvl1pPr>
              <a:defRPr/>
            </a:lvl1pPr>
          </a:lstStyle>
          <a:p>
            <a:fld id="{CC3C1D5D-7EBD-344E-A47F-B898AD3C5980}" type="slidenum">
              <a:rPr lang="en-US" altLang="x-none">
                <a:solidFill>
                  <a:srgbClr val="000000"/>
                </a:solidFill>
              </a:rPr>
              <a:pPr/>
              <a:t>‹#›</a:t>
            </a:fld>
            <a:endParaRPr lang="en-US" altLang="x-none">
              <a:solidFill>
                <a:srgbClr val="000000"/>
              </a:solidFill>
            </a:endParaRPr>
          </a:p>
        </p:txBody>
      </p:sp>
    </p:spTree>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342892" indent="0" algn="ctr">
              <a:buNone/>
              <a:defRPr/>
            </a:lvl2pPr>
            <a:lvl3pPr marL="685783" indent="0" algn="ctr">
              <a:buNone/>
              <a:defRPr/>
            </a:lvl3pPr>
            <a:lvl4pPr marL="1028675" indent="0" algn="ctr">
              <a:buNone/>
              <a:defRPr/>
            </a:lvl4pPr>
            <a:lvl5pPr marL="1371566" indent="0" algn="ctr">
              <a:buNone/>
              <a:defRPr/>
            </a:lvl5pPr>
            <a:lvl6pPr marL="1714457" indent="0" algn="ctr">
              <a:buNone/>
              <a:defRPr/>
            </a:lvl6pPr>
            <a:lvl7pPr marL="2057348" indent="0" algn="ctr">
              <a:buNone/>
              <a:defRPr/>
            </a:lvl7pPr>
            <a:lvl8pPr marL="2400240" indent="0" algn="ctr">
              <a:buNone/>
              <a:defRPr/>
            </a:lvl8pPr>
            <a:lvl9pPr marL="2743132"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fld id="{08B9EBBA-996F-894A-B54A-D6246ED52CEA}" type="datetimeFigureOut">
              <a:rPr lang="en-US" smtClean="0">
                <a:solidFill>
                  <a:srgbClr val="000000"/>
                </a:solidFill>
              </a:rPr>
              <a:pPr/>
              <a:t>11/11/17</a:t>
            </a:fld>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57F1E4F-1CFF-5643-939E-217C01CDF565}" type="slidenum">
              <a:rPr lang="en-US" smtClean="0">
                <a:solidFill>
                  <a:srgbClr val="000000"/>
                </a:solidFill>
              </a:rPr>
              <a:pPr/>
              <a:t>‹#›</a:t>
            </a:fld>
            <a:endParaRPr lang="en-US" dirty="0">
              <a:solidFill>
                <a:srgbClr val="000000"/>
              </a:solidFill>
            </a:endParaRPr>
          </a:p>
        </p:txBody>
      </p:sp>
      <p:grpSp>
        <p:nvGrpSpPr>
          <p:cNvPr id="7" name="Group 6"/>
          <p:cNvGrpSpPr/>
          <p:nvPr userDrawn="1"/>
        </p:nvGrpSpPr>
        <p:grpSpPr>
          <a:xfrm>
            <a:off x="0" y="5067575"/>
            <a:ext cx="9144000" cy="820072"/>
            <a:chOff x="-270166" y="5067575"/>
            <a:chExt cx="9144000" cy="820072"/>
          </a:xfrm>
        </p:grpSpPr>
        <p:grpSp>
          <p:nvGrpSpPr>
            <p:cNvPr id="19" name="Group 18"/>
            <p:cNvGrpSpPr/>
            <p:nvPr userDrawn="1"/>
          </p:nvGrpSpPr>
          <p:grpSpPr>
            <a:xfrm>
              <a:off x="-270166" y="5139117"/>
              <a:ext cx="9144000" cy="748530"/>
              <a:chOff x="-270166" y="5139117"/>
              <a:chExt cx="9144000" cy="748530"/>
            </a:xfrm>
          </p:grpSpPr>
          <p:sp>
            <p:nvSpPr>
              <p:cNvPr id="12" name="Rectangle 11"/>
              <p:cNvSpPr/>
              <p:nvPr userDrawn="1"/>
            </p:nvSpPr>
            <p:spPr>
              <a:xfrm>
                <a:off x="-270166" y="5319168"/>
                <a:ext cx="9144000" cy="319632"/>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solidFill>
                    <a:srgbClr val="FFFFFF"/>
                  </a:solidFill>
                </a:endParaRPr>
              </a:p>
            </p:txBody>
          </p:sp>
          <p:grpSp>
            <p:nvGrpSpPr>
              <p:cNvPr id="13" name="Group 12"/>
              <p:cNvGrpSpPr/>
              <p:nvPr userDrawn="1"/>
            </p:nvGrpSpPr>
            <p:grpSpPr>
              <a:xfrm>
                <a:off x="1081091" y="5139117"/>
                <a:ext cx="3965734" cy="748530"/>
                <a:chOff x="152399" y="5859960"/>
                <a:chExt cx="5150586" cy="998040"/>
              </a:xfrm>
            </p:grpSpPr>
            <p:pic>
              <p:nvPicPr>
                <p:cNvPr id="14" name="Picture 13"/>
                <p:cNvPicPr>
                  <a:picLocks noChangeAspect="1" noChangeArrowheads="1"/>
                </p:cNvPicPr>
                <p:nvPr/>
              </p:nvPicPr>
              <p:blipFill>
                <a:blip r:embed="rId2">
                  <a:lum bright="-2000" contrast="-2000"/>
                </a:blip>
                <a:srcRect/>
                <a:stretch>
                  <a:fillRect/>
                </a:stretch>
              </p:blipFill>
              <p:spPr bwMode="auto">
                <a:xfrm>
                  <a:off x="2743200" y="5859960"/>
                  <a:ext cx="2559785" cy="998039"/>
                </a:xfrm>
                <a:prstGeom prst="rect">
                  <a:avLst/>
                </a:prstGeom>
                <a:noFill/>
                <a:ln w="9525">
                  <a:noFill/>
                  <a:miter lim="800000"/>
                  <a:headEnd/>
                  <a:tailEnd/>
                </a:ln>
              </p:spPr>
            </p:pic>
            <p:pic>
              <p:nvPicPr>
                <p:cNvPr id="15" name="Picture 14"/>
                <p:cNvPicPr/>
                <p:nvPr/>
              </p:nvPicPr>
              <p:blipFill>
                <a:blip r:embed="rId3"/>
                <a:srcRect/>
                <a:stretch>
                  <a:fillRect/>
                </a:stretch>
              </p:blipFill>
              <p:spPr bwMode="auto">
                <a:xfrm>
                  <a:off x="152399" y="5941695"/>
                  <a:ext cx="2333625" cy="916305"/>
                </a:xfrm>
                <a:prstGeom prst="rect">
                  <a:avLst/>
                </a:prstGeom>
                <a:noFill/>
                <a:ln w="9525">
                  <a:noFill/>
                  <a:miter lim="800000"/>
                  <a:headEnd/>
                  <a:tailEnd/>
                </a:ln>
              </p:spPr>
            </p:pic>
          </p:grpSp>
          <p:pic>
            <p:nvPicPr>
              <p:cNvPr id="18" name="Picture 17"/>
              <p:cNvPicPr>
                <a:picLocks noChangeAspect="1"/>
              </p:cNvPicPr>
              <p:nvPr userDrawn="1"/>
            </p:nvPicPr>
            <p:blipFill>
              <a:blip r:embed="rId4"/>
              <a:stretch>
                <a:fillRect/>
              </a:stretch>
            </p:blipFill>
            <p:spPr>
              <a:xfrm>
                <a:off x="5188047" y="5139117"/>
                <a:ext cx="3306337" cy="748529"/>
              </a:xfrm>
              <a:prstGeom prst="rect">
                <a:avLst/>
              </a:prstGeom>
            </p:spPr>
          </p:pic>
        </p:grpSp>
        <p:pic>
          <p:nvPicPr>
            <p:cNvPr id="16" name="Picture 15"/>
            <p:cNvPicPr>
              <a:picLocks noChangeAspect="1"/>
            </p:cNvPicPr>
            <p:nvPr userDrawn="1"/>
          </p:nvPicPr>
          <p:blipFill>
            <a:blip r:embed="rId5"/>
            <a:stretch>
              <a:fillRect/>
            </a:stretch>
          </p:blipFill>
          <p:spPr>
            <a:xfrm>
              <a:off x="103048" y="5067575"/>
              <a:ext cx="780028" cy="820071"/>
            </a:xfrm>
            <a:prstGeom prst="rect">
              <a:avLst/>
            </a:prstGeom>
          </p:spPr>
        </p:pic>
      </p:grpSp>
    </p:spTree>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WALKIN - Prints in GRAYSCALE">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96200" y="6318938"/>
            <a:ext cx="1371600" cy="462862"/>
          </a:xfrm>
          <a:prstGeom prst="rect">
            <a:avLst/>
          </a:prstGeom>
          <a:noFill/>
          <a:ln>
            <a:noFill/>
          </a:ln>
        </p:spPr>
      </p:pic>
    </p:spTree>
  </p:cSld>
  <p:clrMapOvr>
    <a:masterClrMapping/>
  </p:clrMapOvr>
  <p:transition>
    <p:fade/>
  </p:transition>
  <p:timing>
    <p:tnLst>
      <p:par>
        <p:cTn id="1" dur="indefinite" restart="never" nodeType="tmRoot"/>
      </p:par>
    </p:tnLst>
  </p:timing>
</p:sldLayout>
</file>

<file path=ppt/slideLayouts/slideLayout2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j-lt"/>
              </a:defRPr>
            </a:lvl1pPr>
          </a:lstStyle>
          <a:p>
            <a:r>
              <a:rPr lang="en-US" smtClean="0"/>
              <a:t>Click to edit Master title style</a:t>
            </a:r>
            <a:endParaRPr lang="en-US"/>
          </a:p>
        </p:txBody>
      </p:sp>
      <p:sp>
        <p:nvSpPr>
          <p:cNvPr id="3" name="Content Placeholder 2"/>
          <p:cNvSpPr>
            <a:spLocks noGrp="1"/>
          </p:cNvSpPr>
          <p:nvPr>
            <p:ph idx="1"/>
          </p:nvPr>
        </p:nvSpPr>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atin typeface="+mj-lt"/>
              </a:defRPr>
            </a:lvl1pPr>
          </a:lstStyle>
          <a:p>
            <a:fld id="{9B3A1323-8D79-1946-B0D7-40001CF92E9D}" type="datetimeFigureOut">
              <a:rPr lang="en-US" smtClean="0">
                <a:solidFill>
                  <a:srgbClr val="000000"/>
                </a:solidFill>
              </a:rPr>
              <a:pPr/>
              <a:t>11/11/17</a:t>
            </a:fld>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atin typeface="+mj-lt"/>
              </a:defRPr>
            </a:lvl1pPr>
          </a:lstStyle>
          <a:p>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atin typeface="+mj-lt"/>
              </a:defRPr>
            </a:lvl1pPr>
          </a:lstStyle>
          <a:p>
            <a:fld id="{D57F1E4F-1CFF-5643-939E-217C01CDF565}" type="slidenum">
              <a:rPr lang="en-US" smtClean="0">
                <a:solidFill>
                  <a:srgbClr val="000000"/>
                </a:solidFill>
              </a:rPr>
              <a:pPr/>
              <a:t>‹#›</a:t>
            </a:fld>
            <a:endParaRPr lang="en-US" dirty="0">
              <a:solidFill>
                <a:srgbClr val="000000"/>
              </a:solidFill>
            </a:endParaRPr>
          </a:p>
        </p:txBody>
      </p:sp>
    </p:spTree>
  </p:cSld>
  <p:clrMapOvr>
    <a:masterClrMapping/>
  </p:clrMapOvr>
  <p:timing>
    <p:tnLst>
      <p:par>
        <p:cTn id="1" dur="indefinite" restart="never" nodeType="tmRoot"/>
      </p:par>
    </p:tnLst>
  </p:timing>
</p:sldLayout>
</file>

<file path=ppt/slideLayouts/slideLayout2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892" indent="0">
              <a:buNone/>
              <a:defRPr sz="1350"/>
            </a:lvl2pPr>
            <a:lvl3pPr marL="685783" indent="0">
              <a:buNone/>
              <a:defRPr sz="1200"/>
            </a:lvl3pPr>
            <a:lvl4pPr marL="1028675" indent="0">
              <a:buNone/>
              <a:defRPr sz="1050"/>
            </a:lvl4pPr>
            <a:lvl5pPr marL="1371566" indent="0">
              <a:buNone/>
              <a:defRPr sz="1050"/>
            </a:lvl5pPr>
            <a:lvl6pPr marL="1714457" indent="0">
              <a:buNone/>
              <a:defRPr sz="1050"/>
            </a:lvl6pPr>
            <a:lvl7pPr marL="2057348" indent="0">
              <a:buNone/>
              <a:defRPr sz="1050"/>
            </a:lvl7pPr>
            <a:lvl8pPr marL="2400240" indent="0">
              <a:buNone/>
              <a:defRPr sz="1050"/>
            </a:lvl8pPr>
            <a:lvl9pPr marL="2743132" indent="0">
              <a:buNone/>
              <a:defRPr sz="105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fld id="{8DFA1846-DA80-1C48-A609-854EA85C59AD}" type="datetimeFigureOut">
              <a:rPr lang="en-US" smtClean="0">
                <a:solidFill>
                  <a:srgbClr val="000000"/>
                </a:solidFill>
              </a:rPr>
              <a:pPr/>
              <a:t>11/11/17</a:t>
            </a:fld>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57F1E4F-1CFF-5643-939E-217C01CDF565}" type="slidenum">
              <a:rPr lang="en-US" smtClean="0">
                <a:solidFill>
                  <a:srgbClr val="000000"/>
                </a:solidFill>
              </a:rPr>
              <a:pPr/>
              <a:t>‹#›</a:t>
            </a:fld>
            <a:endParaRPr lang="en-US" dirty="0">
              <a:solidFill>
                <a:srgbClr val="000000"/>
              </a:solidFill>
            </a:endParaRPr>
          </a:p>
        </p:txBody>
      </p:sp>
    </p:spTree>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4"/>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4"/>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fld id="{57302355-E14B-8545-A8F8-0FE83CC9D524}" type="datetimeFigureOut">
              <a:rPr lang="en-US" smtClean="0">
                <a:solidFill>
                  <a:srgbClr val="000000"/>
                </a:solidFill>
              </a:rPr>
              <a:pPr/>
              <a:t>11/11/17</a:t>
            </a:fld>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57F1E4F-1CFF-5643-939E-217C01CDF565}" type="slidenum">
              <a:rPr lang="en-US" smtClean="0">
                <a:solidFill>
                  <a:srgbClr val="000000"/>
                </a:solidFill>
              </a:rPr>
              <a:pPr/>
              <a:t>‹#›</a:t>
            </a:fld>
            <a:endParaRPr lang="en-US" dirty="0">
              <a:solidFill>
                <a:srgbClr val="000000"/>
              </a:solidFill>
            </a:endParaRPr>
          </a:p>
        </p:txBody>
      </p:sp>
    </p:spTree>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fld id="{02640F58-564D-2B4F-AE67-E407BA4FCF45}" type="datetimeFigureOut">
              <a:rPr lang="en-US" smtClean="0">
                <a:solidFill>
                  <a:srgbClr val="000000"/>
                </a:solidFill>
              </a:rPr>
              <a:pPr/>
              <a:t>11/11/17</a:t>
            </a:fld>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D57F1E4F-1CFF-5643-939E-217C01CDF565}" type="slidenum">
              <a:rPr lang="en-US" smtClean="0">
                <a:solidFill>
                  <a:srgbClr val="000000"/>
                </a:solidFill>
              </a:rPr>
              <a:pPr/>
              <a:t>‹#›</a:t>
            </a:fld>
            <a:endParaRPr lang="en-US" dirty="0">
              <a:solidFill>
                <a:srgbClr val="000000"/>
              </a:solidFill>
            </a:endParaRPr>
          </a:p>
        </p:txBody>
      </p:sp>
    </p:spTree>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fld id="{F13A34C8-038E-2045-AF43-DF7DBB8E0E9E}" type="datetimeFigureOut">
              <a:rPr lang="en-US" smtClean="0">
                <a:solidFill>
                  <a:srgbClr val="000000"/>
                </a:solidFill>
              </a:rPr>
              <a:pPr/>
              <a:t>11/11/17</a:t>
            </a:fld>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D57F1E4F-1CFF-5643-939E-217C01CDF565}" type="slidenum">
              <a:rPr lang="en-US" smtClean="0">
                <a:solidFill>
                  <a:srgbClr val="000000"/>
                </a:solidFill>
              </a:rPr>
              <a:pPr/>
              <a:t>‹#›</a:t>
            </a:fld>
            <a:endParaRPr lang="en-US" dirty="0">
              <a:solidFill>
                <a:srgbClr val="000000"/>
              </a:solidFill>
            </a:endParaRPr>
          </a:p>
        </p:txBody>
      </p:sp>
    </p:spTree>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8818C68F-D26B-8F47-958C-23B49CF8A634}" type="datetimeFigureOut">
              <a:rPr lang="en-US" smtClean="0">
                <a:solidFill>
                  <a:srgbClr val="000000"/>
                </a:solidFill>
              </a:rPr>
              <a:pPr/>
              <a:t>11/11/17</a:t>
            </a:fld>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D57F1E4F-1CFF-5643-939E-217C01CDF565}" type="slidenum">
              <a:rPr lang="en-US" smtClean="0">
                <a:solidFill>
                  <a:srgbClr val="000000"/>
                </a:solidFill>
              </a:rPr>
              <a:pPr/>
              <a:t>‹#›</a:t>
            </a:fld>
            <a:endParaRPr lang="en-US" dirty="0">
              <a:solidFill>
                <a:srgbClr val="000000"/>
              </a:solidFill>
            </a:endParaRPr>
          </a:p>
        </p:txBody>
      </p:sp>
    </p:spTree>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050" y="273054"/>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D0DF5E60-9974-AC48-9591-99C2BB44B7CF}" type="datetimeFigureOut">
              <a:rPr lang="en-US" smtClean="0">
                <a:solidFill>
                  <a:srgbClr val="000000"/>
                </a:solidFill>
              </a:rPr>
              <a:pPr/>
              <a:t>11/11/17</a:t>
            </a:fld>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57F1E4F-1CFF-5643-939E-217C01CDF565}" type="slidenum">
              <a:rPr lang="en-US" smtClean="0">
                <a:solidFill>
                  <a:srgbClr val="000000"/>
                </a:solidFill>
              </a:rPr>
              <a:pPr/>
              <a:t>‹#›</a:t>
            </a:fld>
            <a:endParaRPr lang="en-US" dirty="0">
              <a:solidFill>
                <a:srgbClr val="000000"/>
              </a:solidFill>
            </a:endParaRPr>
          </a:p>
        </p:txBody>
      </p:sp>
    </p:spTree>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18C79C5D-2A6F-F04D-97DA-BEF2467B64E4}" type="datetimeFigureOut">
              <a:rPr lang="en-US" smtClean="0">
                <a:solidFill>
                  <a:srgbClr val="000000"/>
                </a:solidFill>
              </a:rPr>
              <a:pPr/>
              <a:t>11/11/17</a:t>
            </a:fld>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57F1E4F-1CFF-5643-939E-217C01CDF565}" type="slidenum">
              <a:rPr lang="en-US" smtClean="0">
                <a:solidFill>
                  <a:srgbClr val="000000"/>
                </a:solidFill>
              </a:rPr>
              <a:pPr/>
              <a:t>‹#›</a:t>
            </a:fld>
            <a:endParaRPr lang="en-US" dirty="0">
              <a:solidFill>
                <a:srgbClr val="000000"/>
              </a:solidFill>
            </a:endParaRPr>
          </a:p>
        </p:txBody>
      </p:sp>
    </p:spTree>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fld id="{C6C52C72-DE31-F449-A4ED-4C594FD91407}" type="datetimeFigureOut">
              <a:rPr lang="en-US" smtClean="0">
                <a:solidFill>
                  <a:srgbClr val="000000"/>
                </a:solidFill>
              </a:rPr>
              <a:pPr/>
              <a:t>11/11/17</a:t>
            </a:fld>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57F1E4F-1CFF-5643-939E-217C01CDF565}" type="slidenum">
              <a:rPr lang="en-US" smtClean="0">
                <a:solidFill>
                  <a:srgbClr val="000000"/>
                </a:solidFill>
              </a:rPr>
              <a:pPr/>
              <a:t>‹#›</a:t>
            </a:fld>
            <a:endParaRPr lang="en-US" dirty="0">
              <a:solidFill>
                <a:srgbClr val="000000"/>
              </a:solidFill>
            </a:endParaRPr>
          </a:p>
        </p:txBody>
      </p:sp>
    </p:spTree>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2"/>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2"/>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fld id="{ED62726E-379B-B349-9EED-81ED093FA806}" type="datetimeFigureOut">
              <a:rPr lang="en-US" smtClean="0">
                <a:solidFill>
                  <a:srgbClr val="000000"/>
                </a:solidFill>
              </a:rPr>
              <a:pPr/>
              <a:t>11/11/17</a:t>
            </a:fld>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57F1E4F-1CFF-5643-939E-217C01CDF565}" type="slidenum">
              <a:rPr lang="en-US" smtClean="0">
                <a:solidFill>
                  <a:srgbClr val="000000"/>
                </a:solidFill>
              </a:rPr>
              <a:pPr/>
              <a:t>‹#›</a:t>
            </a:fld>
            <a:endParaRPr lang="en-US" dirty="0">
              <a:solidFill>
                <a:srgbClr val="000000"/>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2_Title and Content">
    <p:bg bwMode="black">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81000" y="1411555"/>
            <a:ext cx="8382000" cy="1601977"/>
          </a:xfrm>
        </p:spPr>
        <p:txBody>
          <a:bodyPr/>
          <a:lstStyle>
            <a:lvl1pPr>
              <a:buClr>
                <a:schemeClr val="tx1"/>
              </a:buClr>
              <a:buSzPct val="70000"/>
              <a:buFont typeface="Wingdings" pitchFamily="2" charset="2"/>
              <a:buChar char="l"/>
              <a:defRPr>
                <a:solidFill>
                  <a:schemeClr val="tx1"/>
                </a:solidFill>
              </a:defRPr>
            </a:lvl1pPr>
            <a:lvl2pPr>
              <a:buClr>
                <a:schemeClr val="tx1"/>
              </a:buClr>
              <a:buSzPct val="70000"/>
              <a:buFont typeface="Wingdings" pitchFamily="2" charset="2"/>
              <a:buChar char="l"/>
              <a:defRPr>
                <a:solidFill>
                  <a:schemeClr val="tx1"/>
                </a:solidFill>
              </a:defRPr>
            </a:lvl2pPr>
            <a:lvl3pPr>
              <a:buClr>
                <a:schemeClr val="tx1"/>
              </a:buClr>
              <a:buSzPct val="70000"/>
              <a:buFont typeface="Wingdings" pitchFamily="2" charset="2"/>
              <a:buChar char="l"/>
              <a:defRPr>
                <a:solidFill>
                  <a:schemeClr val="tx1"/>
                </a:solidFill>
              </a:defRPr>
            </a:lvl3pPr>
            <a:lvl4pPr>
              <a:buClr>
                <a:schemeClr val="tx1"/>
              </a:buClr>
              <a:buSzPct val="70000"/>
              <a:buFont typeface="Wingdings" pitchFamily="2" charset="2"/>
              <a:buChar char="l"/>
              <a:defRPr>
                <a:solidFill>
                  <a:schemeClr val="tx1"/>
                </a:solidFill>
              </a:defRPr>
            </a:lvl4pPr>
            <a:lvl5pPr>
              <a:buClr>
                <a:schemeClr val="tx1"/>
              </a:buClr>
              <a:buSzPct val="70000"/>
              <a:buFont typeface="Wingdings" pitchFamily="2" charset="2"/>
              <a:buChar char="l"/>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96200" y="6318938"/>
            <a:ext cx="1371600" cy="4628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fade/>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4"/>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4"/>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fld id="{09B482E8-6E0E-1B4F-B1FD-C69DB9E858D9}" type="datetimeFigureOut">
              <a:rPr lang="en-US" smtClean="0">
                <a:solidFill>
                  <a:srgbClr val="000000"/>
                </a:solidFill>
              </a:rPr>
              <a:pPr/>
              <a:t>11/11/17</a:t>
            </a:fld>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57F1E4F-1CFF-5643-939E-217C01CDF565}" type="slidenum">
              <a:rPr lang="en-US" smtClean="0">
                <a:solidFill>
                  <a:srgbClr val="000000"/>
                </a:solidFill>
              </a:rPr>
              <a:pPr/>
              <a:t>‹#›</a:t>
            </a:fld>
            <a:endParaRPr lang="en-US" dirty="0">
              <a:solidFill>
                <a:srgbClr val="000000"/>
              </a:solidFill>
            </a:endParaRPr>
          </a:p>
        </p:txBody>
      </p:sp>
    </p:spTree>
  </p:cSld>
  <p:clrMapOvr>
    <a:masterClrMapping/>
  </p:clrMapOvr>
  <p:hf sldNum="0" hdr="0" ftr="0" dt="0"/>
</p:sldLayout>
</file>

<file path=ppt/slideLayouts/slideLayout22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342892" indent="0" algn="ctr">
              <a:buNone/>
              <a:defRPr/>
            </a:lvl2pPr>
            <a:lvl3pPr marL="685783" indent="0" algn="ctr">
              <a:buNone/>
              <a:defRPr/>
            </a:lvl3pPr>
            <a:lvl4pPr marL="1028675" indent="0" algn="ctr">
              <a:buNone/>
              <a:defRPr/>
            </a:lvl4pPr>
            <a:lvl5pPr marL="1371566" indent="0" algn="ctr">
              <a:buNone/>
              <a:defRPr/>
            </a:lvl5pPr>
            <a:lvl6pPr marL="1714457" indent="0" algn="ctr">
              <a:buNone/>
              <a:defRPr/>
            </a:lvl6pPr>
            <a:lvl7pPr marL="2057348" indent="0" algn="ctr">
              <a:buNone/>
              <a:defRPr/>
            </a:lvl7pPr>
            <a:lvl8pPr marL="2400240" indent="0" algn="ctr">
              <a:buNone/>
              <a:defRPr/>
            </a:lvl8pPr>
            <a:lvl9pPr marL="2743132"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fld id="{08B9EBBA-996F-894A-B54A-D6246ED52CEA}" type="datetimeFigureOut">
              <a:rPr lang="en-US" smtClean="0">
                <a:solidFill>
                  <a:srgbClr val="000000"/>
                </a:solidFill>
              </a:rPr>
              <a:pPr/>
              <a:t>11/11/17</a:t>
            </a:fld>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57F1E4F-1CFF-5643-939E-217C01CDF565}" type="slidenum">
              <a:rPr lang="en-US" smtClean="0">
                <a:solidFill>
                  <a:srgbClr val="000000"/>
                </a:solidFill>
              </a:rPr>
              <a:pPr/>
              <a:t>‹#›</a:t>
            </a:fld>
            <a:endParaRPr lang="en-US" dirty="0">
              <a:solidFill>
                <a:srgbClr val="000000"/>
              </a:solidFill>
            </a:endParaRPr>
          </a:p>
        </p:txBody>
      </p:sp>
      <p:grpSp>
        <p:nvGrpSpPr>
          <p:cNvPr id="7" name="Group 6"/>
          <p:cNvGrpSpPr/>
          <p:nvPr userDrawn="1"/>
        </p:nvGrpSpPr>
        <p:grpSpPr>
          <a:xfrm>
            <a:off x="0" y="5067575"/>
            <a:ext cx="9144000" cy="820072"/>
            <a:chOff x="-270166" y="5067575"/>
            <a:chExt cx="9144000" cy="820072"/>
          </a:xfrm>
        </p:grpSpPr>
        <p:grpSp>
          <p:nvGrpSpPr>
            <p:cNvPr id="19" name="Group 18"/>
            <p:cNvGrpSpPr/>
            <p:nvPr userDrawn="1"/>
          </p:nvGrpSpPr>
          <p:grpSpPr>
            <a:xfrm>
              <a:off x="-270166" y="5139117"/>
              <a:ext cx="9144000" cy="748530"/>
              <a:chOff x="-270166" y="5139117"/>
              <a:chExt cx="9144000" cy="748530"/>
            </a:xfrm>
          </p:grpSpPr>
          <p:sp>
            <p:nvSpPr>
              <p:cNvPr id="12" name="Rectangle 11"/>
              <p:cNvSpPr/>
              <p:nvPr userDrawn="1"/>
            </p:nvSpPr>
            <p:spPr>
              <a:xfrm>
                <a:off x="-270166" y="5319168"/>
                <a:ext cx="9144000" cy="319632"/>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solidFill>
                    <a:srgbClr val="FFFFFF"/>
                  </a:solidFill>
                </a:endParaRPr>
              </a:p>
            </p:txBody>
          </p:sp>
          <p:grpSp>
            <p:nvGrpSpPr>
              <p:cNvPr id="13" name="Group 12"/>
              <p:cNvGrpSpPr/>
              <p:nvPr userDrawn="1"/>
            </p:nvGrpSpPr>
            <p:grpSpPr>
              <a:xfrm>
                <a:off x="1081091" y="5139117"/>
                <a:ext cx="3965734" cy="748530"/>
                <a:chOff x="152399" y="5859960"/>
                <a:chExt cx="5150586" cy="998040"/>
              </a:xfrm>
            </p:grpSpPr>
            <p:pic>
              <p:nvPicPr>
                <p:cNvPr id="14" name="Picture 13"/>
                <p:cNvPicPr>
                  <a:picLocks noChangeAspect="1" noChangeArrowheads="1"/>
                </p:cNvPicPr>
                <p:nvPr/>
              </p:nvPicPr>
              <p:blipFill>
                <a:blip r:embed="rId2">
                  <a:lum bright="-2000" contrast="-2000"/>
                </a:blip>
                <a:srcRect/>
                <a:stretch>
                  <a:fillRect/>
                </a:stretch>
              </p:blipFill>
              <p:spPr bwMode="auto">
                <a:xfrm>
                  <a:off x="2743200" y="5859960"/>
                  <a:ext cx="2559785" cy="998039"/>
                </a:xfrm>
                <a:prstGeom prst="rect">
                  <a:avLst/>
                </a:prstGeom>
                <a:noFill/>
                <a:ln w="9525">
                  <a:noFill/>
                  <a:miter lim="800000"/>
                  <a:headEnd/>
                  <a:tailEnd/>
                </a:ln>
              </p:spPr>
            </p:pic>
            <p:pic>
              <p:nvPicPr>
                <p:cNvPr id="15" name="Picture 14"/>
                <p:cNvPicPr/>
                <p:nvPr/>
              </p:nvPicPr>
              <p:blipFill>
                <a:blip r:embed="rId3"/>
                <a:srcRect/>
                <a:stretch>
                  <a:fillRect/>
                </a:stretch>
              </p:blipFill>
              <p:spPr bwMode="auto">
                <a:xfrm>
                  <a:off x="152399" y="5941695"/>
                  <a:ext cx="2333625" cy="916305"/>
                </a:xfrm>
                <a:prstGeom prst="rect">
                  <a:avLst/>
                </a:prstGeom>
                <a:noFill/>
                <a:ln w="9525">
                  <a:noFill/>
                  <a:miter lim="800000"/>
                  <a:headEnd/>
                  <a:tailEnd/>
                </a:ln>
              </p:spPr>
            </p:pic>
          </p:grpSp>
          <p:pic>
            <p:nvPicPr>
              <p:cNvPr id="18" name="Picture 17"/>
              <p:cNvPicPr>
                <a:picLocks noChangeAspect="1"/>
              </p:cNvPicPr>
              <p:nvPr userDrawn="1"/>
            </p:nvPicPr>
            <p:blipFill>
              <a:blip r:embed="rId4"/>
              <a:stretch>
                <a:fillRect/>
              </a:stretch>
            </p:blipFill>
            <p:spPr>
              <a:xfrm>
                <a:off x="5188047" y="5139117"/>
                <a:ext cx="3306337" cy="748529"/>
              </a:xfrm>
              <a:prstGeom prst="rect">
                <a:avLst/>
              </a:prstGeom>
            </p:spPr>
          </p:pic>
        </p:grpSp>
        <p:pic>
          <p:nvPicPr>
            <p:cNvPr id="16" name="Picture 15"/>
            <p:cNvPicPr>
              <a:picLocks noChangeAspect="1"/>
            </p:cNvPicPr>
            <p:nvPr userDrawn="1"/>
          </p:nvPicPr>
          <p:blipFill>
            <a:blip r:embed="rId5"/>
            <a:stretch>
              <a:fillRect/>
            </a:stretch>
          </p:blipFill>
          <p:spPr>
            <a:xfrm>
              <a:off x="103048" y="5067575"/>
              <a:ext cx="780028" cy="820071"/>
            </a:xfrm>
            <a:prstGeom prst="rect">
              <a:avLst/>
            </a:prstGeom>
          </p:spPr>
        </p:pic>
      </p:grpSp>
    </p:spTree>
  </p:cSld>
  <p:clrMapOvr>
    <a:masterClrMapping/>
  </p:clrMapOvr>
  <p:timing>
    <p:tnLst>
      <p:par>
        <p:cTn id="1" dur="indefinite" restart="never" nodeType="tmRoot"/>
      </p:par>
    </p:tnLst>
  </p:timing>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j-lt"/>
              </a:defRPr>
            </a:lvl1pPr>
          </a:lstStyle>
          <a:p>
            <a:r>
              <a:rPr lang="en-US" smtClean="0"/>
              <a:t>Click to edit Master title style</a:t>
            </a:r>
            <a:endParaRPr lang="en-US"/>
          </a:p>
        </p:txBody>
      </p:sp>
      <p:sp>
        <p:nvSpPr>
          <p:cNvPr id="3" name="Content Placeholder 2"/>
          <p:cNvSpPr>
            <a:spLocks noGrp="1"/>
          </p:cNvSpPr>
          <p:nvPr>
            <p:ph idx="1"/>
          </p:nvPr>
        </p:nvSpPr>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atin typeface="+mj-lt"/>
              </a:defRPr>
            </a:lvl1pPr>
          </a:lstStyle>
          <a:p>
            <a:fld id="{9B3A1323-8D79-1946-B0D7-40001CF92E9D}" type="datetimeFigureOut">
              <a:rPr lang="en-US" smtClean="0">
                <a:solidFill>
                  <a:srgbClr val="000000"/>
                </a:solidFill>
              </a:rPr>
              <a:pPr/>
              <a:t>11/11/17</a:t>
            </a:fld>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atin typeface="+mj-lt"/>
              </a:defRPr>
            </a:lvl1pPr>
          </a:lstStyle>
          <a:p>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atin typeface="+mj-lt"/>
              </a:defRPr>
            </a:lvl1pPr>
          </a:lstStyle>
          <a:p>
            <a:fld id="{D57F1E4F-1CFF-5643-939E-217C01CDF565}" type="slidenum">
              <a:rPr lang="en-US" smtClean="0">
                <a:solidFill>
                  <a:srgbClr val="000000"/>
                </a:solidFill>
              </a:rPr>
              <a:pPr/>
              <a:t>‹#›</a:t>
            </a:fld>
            <a:endParaRPr lang="en-US" dirty="0">
              <a:solidFill>
                <a:srgbClr val="000000"/>
              </a:solidFill>
            </a:endParaRPr>
          </a:p>
        </p:txBody>
      </p:sp>
    </p:spTree>
  </p:cSld>
  <p:clrMapOvr>
    <a:masterClrMapping/>
  </p:clrMapOvr>
  <p:timing>
    <p:tnLst>
      <p:par>
        <p:cTn id="1" dur="indefinite" restart="never" nodeType="tmRoot"/>
      </p:par>
    </p:tnLst>
  </p:timing>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892" indent="0">
              <a:buNone/>
              <a:defRPr sz="1350"/>
            </a:lvl2pPr>
            <a:lvl3pPr marL="685783" indent="0">
              <a:buNone/>
              <a:defRPr sz="1200"/>
            </a:lvl3pPr>
            <a:lvl4pPr marL="1028675" indent="0">
              <a:buNone/>
              <a:defRPr sz="1050"/>
            </a:lvl4pPr>
            <a:lvl5pPr marL="1371566" indent="0">
              <a:buNone/>
              <a:defRPr sz="1050"/>
            </a:lvl5pPr>
            <a:lvl6pPr marL="1714457" indent="0">
              <a:buNone/>
              <a:defRPr sz="1050"/>
            </a:lvl6pPr>
            <a:lvl7pPr marL="2057348" indent="0">
              <a:buNone/>
              <a:defRPr sz="1050"/>
            </a:lvl7pPr>
            <a:lvl8pPr marL="2400240" indent="0">
              <a:buNone/>
              <a:defRPr sz="1050"/>
            </a:lvl8pPr>
            <a:lvl9pPr marL="2743132" indent="0">
              <a:buNone/>
              <a:defRPr sz="105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fld id="{8DFA1846-DA80-1C48-A609-854EA85C59AD}" type="datetimeFigureOut">
              <a:rPr lang="en-US" smtClean="0">
                <a:solidFill>
                  <a:srgbClr val="000000"/>
                </a:solidFill>
              </a:rPr>
              <a:pPr/>
              <a:t>11/11/17</a:t>
            </a:fld>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57F1E4F-1CFF-5643-939E-217C01CDF565}" type="slidenum">
              <a:rPr lang="en-US" smtClean="0">
                <a:solidFill>
                  <a:srgbClr val="000000"/>
                </a:solidFill>
              </a:rPr>
              <a:pPr/>
              <a:t>‹#›</a:t>
            </a:fld>
            <a:endParaRPr lang="en-US" dirty="0">
              <a:solidFill>
                <a:srgbClr val="000000"/>
              </a:solidFill>
            </a:endParaRPr>
          </a:p>
        </p:txBody>
      </p:sp>
    </p:spTree>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4"/>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4"/>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fld id="{57302355-E14B-8545-A8F8-0FE83CC9D524}" type="datetimeFigureOut">
              <a:rPr lang="en-US" smtClean="0">
                <a:solidFill>
                  <a:srgbClr val="000000"/>
                </a:solidFill>
              </a:rPr>
              <a:pPr/>
              <a:t>11/11/17</a:t>
            </a:fld>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57F1E4F-1CFF-5643-939E-217C01CDF565}" type="slidenum">
              <a:rPr lang="en-US" smtClean="0">
                <a:solidFill>
                  <a:srgbClr val="000000"/>
                </a:solidFill>
              </a:rPr>
              <a:pPr/>
              <a:t>‹#›</a:t>
            </a:fld>
            <a:endParaRPr lang="en-US" dirty="0">
              <a:solidFill>
                <a:srgbClr val="000000"/>
              </a:solidFill>
            </a:endParaRPr>
          </a:p>
        </p:txBody>
      </p:sp>
    </p:spTree>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fld id="{02640F58-564D-2B4F-AE67-E407BA4FCF45}" type="datetimeFigureOut">
              <a:rPr lang="en-US" smtClean="0">
                <a:solidFill>
                  <a:srgbClr val="000000"/>
                </a:solidFill>
              </a:rPr>
              <a:pPr/>
              <a:t>11/11/17</a:t>
            </a:fld>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D57F1E4F-1CFF-5643-939E-217C01CDF565}" type="slidenum">
              <a:rPr lang="en-US" smtClean="0">
                <a:solidFill>
                  <a:srgbClr val="000000"/>
                </a:solidFill>
              </a:rPr>
              <a:pPr/>
              <a:t>‹#›</a:t>
            </a:fld>
            <a:endParaRPr lang="en-US" dirty="0">
              <a:solidFill>
                <a:srgbClr val="000000"/>
              </a:solidFill>
            </a:endParaRPr>
          </a:p>
        </p:txBody>
      </p:sp>
    </p:spTree>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fld id="{F13A34C8-038E-2045-AF43-DF7DBB8E0E9E}" type="datetimeFigureOut">
              <a:rPr lang="en-US" smtClean="0">
                <a:solidFill>
                  <a:srgbClr val="000000"/>
                </a:solidFill>
              </a:rPr>
              <a:pPr/>
              <a:t>11/11/17</a:t>
            </a:fld>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D57F1E4F-1CFF-5643-939E-217C01CDF565}" type="slidenum">
              <a:rPr lang="en-US" smtClean="0">
                <a:solidFill>
                  <a:srgbClr val="000000"/>
                </a:solidFill>
              </a:rPr>
              <a:pPr/>
              <a:t>‹#›</a:t>
            </a:fld>
            <a:endParaRPr lang="en-US" dirty="0">
              <a:solidFill>
                <a:srgbClr val="000000"/>
              </a:solidFill>
            </a:endParaRPr>
          </a:p>
        </p:txBody>
      </p:sp>
    </p:spTree>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8818C68F-D26B-8F47-958C-23B49CF8A634}" type="datetimeFigureOut">
              <a:rPr lang="en-US" smtClean="0">
                <a:solidFill>
                  <a:srgbClr val="000000"/>
                </a:solidFill>
              </a:rPr>
              <a:pPr/>
              <a:t>11/11/17</a:t>
            </a:fld>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D57F1E4F-1CFF-5643-939E-217C01CDF565}" type="slidenum">
              <a:rPr lang="en-US" smtClean="0">
                <a:solidFill>
                  <a:srgbClr val="000000"/>
                </a:solidFill>
              </a:rPr>
              <a:pPr/>
              <a:t>‹#›</a:t>
            </a:fld>
            <a:endParaRPr lang="en-US" dirty="0">
              <a:solidFill>
                <a:srgbClr val="000000"/>
              </a:solidFill>
            </a:endParaRPr>
          </a:p>
        </p:txBody>
      </p:sp>
    </p:spTree>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050" y="273054"/>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D0DF5E60-9974-AC48-9591-99C2BB44B7CF}" type="datetimeFigureOut">
              <a:rPr lang="en-US" smtClean="0">
                <a:solidFill>
                  <a:srgbClr val="000000"/>
                </a:solidFill>
              </a:rPr>
              <a:pPr/>
              <a:t>11/11/17</a:t>
            </a:fld>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57F1E4F-1CFF-5643-939E-217C01CDF565}" type="slidenum">
              <a:rPr lang="en-US" smtClean="0">
                <a:solidFill>
                  <a:srgbClr val="000000"/>
                </a:solidFill>
              </a:rPr>
              <a:pPr/>
              <a:t>‹#›</a:t>
            </a:fld>
            <a:endParaRPr lang="en-US" dirty="0">
              <a:solidFill>
                <a:srgbClr val="000000"/>
              </a:solidFill>
            </a:endParaRPr>
          </a:p>
        </p:txBody>
      </p:sp>
    </p:spTree>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18C79C5D-2A6F-F04D-97DA-BEF2467B64E4}" type="datetimeFigureOut">
              <a:rPr lang="en-US" smtClean="0">
                <a:solidFill>
                  <a:srgbClr val="000000"/>
                </a:solidFill>
              </a:rPr>
              <a:pPr/>
              <a:t>11/11/17</a:t>
            </a:fld>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57F1E4F-1CFF-5643-939E-217C01CDF565}" type="slidenum">
              <a:rPr lang="en-US" smtClean="0">
                <a:solidFill>
                  <a:srgbClr val="000000"/>
                </a:solidFill>
              </a:rPr>
              <a:pPr/>
              <a:t>‹#›</a:t>
            </a:fld>
            <a:endParaRPr lang="en-US" dirty="0">
              <a:solidFill>
                <a:srgbClr val="000000"/>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3_Title and Content">
    <p:bg bwMode="black">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81000" y="1411555"/>
            <a:ext cx="8382000" cy="1601977"/>
          </a:xfrm>
        </p:spPr>
        <p:txBody>
          <a:bodyPr/>
          <a:lstStyle>
            <a:lvl1pPr>
              <a:buClr>
                <a:schemeClr val="tx1"/>
              </a:buClr>
              <a:buSzPct val="70000"/>
              <a:buFont typeface="Wingdings" pitchFamily="2" charset="2"/>
              <a:buChar char="l"/>
              <a:defRPr>
                <a:solidFill>
                  <a:schemeClr val="tx1"/>
                </a:solidFill>
              </a:defRPr>
            </a:lvl1pPr>
            <a:lvl2pPr>
              <a:buClr>
                <a:schemeClr val="tx1"/>
              </a:buClr>
              <a:buSzPct val="70000"/>
              <a:buFont typeface="Wingdings" pitchFamily="2" charset="2"/>
              <a:buChar char="l"/>
              <a:defRPr>
                <a:solidFill>
                  <a:schemeClr val="tx1"/>
                </a:solidFill>
              </a:defRPr>
            </a:lvl2pPr>
            <a:lvl3pPr>
              <a:buClr>
                <a:schemeClr val="tx1"/>
              </a:buClr>
              <a:buSzPct val="70000"/>
              <a:buFont typeface="Wingdings" pitchFamily="2" charset="2"/>
              <a:buChar char="l"/>
              <a:defRPr>
                <a:solidFill>
                  <a:schemeClr val="tx1"/>
                </a:solidFill>
              </a:defRPr>
            </a:lvl3pPr>
            <a:lvl4pPr>
              <a:buClr>
                <a:schemeClr val="tx1"/>
              </a:buClr>
              <a:buSzPct val="70000"/>
              <a:buFont typeface="Wingdings" pitchFamily="2" charset="2"/>
              <a:buChar char="l"/>
              <a:defRPr>
                <a:solidFill>
                  <a:schemeClr val="tx1"/>
                </a:solidFill>
              </a:defRPr>
            </a:lvl4pPr>
            <a:lvl5pPr>
              <a:buClr>
                <a:schemeClr val="tx1"/>
              </a:buClr>
              <a:buSzPct val="70000"/>
              <a:buFont typeface="Wingdings" pitchFamily="2" charset="2"/>
              <a:buChar char="l"/>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2" y="6238879"/>
            <a:ext cx="9144001" cy="619125"/>
          </a:xfrm>
          <a:solidFill>
            <a:srgbClr val="FFFF99"/>
          </a:solidFill>
        </p:spPr>
        <p:txBody>
          <a:bodyPr wrap="square" lIns="152394" tIns="76197" rIns="152394" bIns="76197" anchor="b" anchorCtr="0">
            <a:noAutofit/>
          </a:bodyPr>
          <a:lstStyle>
            <a:lvl1pPr algn="r">
              <a:buFont typeface="Arial" pitchFamily="34" charset="0"/>
              <a:buNone/>
              <a:defRPr>
                <a:solidFill>
                  <a:srgbClr val="000000"/>
                </a:solidFill>
                <a:effectLst/>
                <a:latin typeface="+mj-lt"/>
              </a:defRPr>
            </a:lvl1pPr>
          </a:lstStyle>
          <a:p>
            <a:pPr lvl="0"/>
            <a:r>
              <a:rPr lang="en-US" smtClean="0"/>
              <a:t>Click to edit Master text styles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96200" y="6318938"/>
            <a:ext cx="1371600" cy="4628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fade/>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fld id="{C6C52C72-DE31-F449-A4ED-4C594FD91407}" type="datetimeFigureOut">
              <a:rPr lang="en-US" smtClean="0">
                <a:solidFill>
                  <a:srgbClr val="000000"/>
                </a:solidFill>
              </a:rPr>
              <a:pPr/>
              <a:t>11/11/17</a:t>
            </a:fld>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57F1E4F-1CFF-5643-939E-217C01CDF565}" type="slidenum">
              <a:rPr lang="en-US" smtClean="0">
                <a:solidFill>
                  <a:srgbClr val="000000"/>
                </a:solidFill>
              </a:rPr>
              <a:pPr/>
              <a:t>‹#›</a:t>
            </a:fld>
            <a:endParaRPr lang="en-US" dirty="0">
              <a:solidFill>
                <a:srgbClr val="000000"/>
              </a:solidFill>
            </a:endParaRPr>
          </a:p>
        </p:txBody>
      </p:sp>
    </p:spTree>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2"/>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2"/>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fld id="{ED62726E-379B-B349-9EED-81ED093FA806}" type="datetimeFigureOut">
              <a:rPr lang="en-US" smtClean="0">
                <a:solidFill>
                  <a:srgbClr val="000000"/>
                </a:solidFill>
              </a:rPr>
              <a:pPr/>
              <a:t>11/11/17</a:t>
            </a:fld>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57F1E4F-1CFF-5643-939E-217C01CDF565}" type="slidenum">
              <a:rPr lang="en-US" smtClean="0">
                <a:solidFill>
                  <a:srgbClr val="000000"/>
                </a:solidFill>
              </a:rPr>
              <a:pPr/>
              <a:t>‹#›</a:t>
            </a:fld>
            <a:endParaRPr lang="en-US" dirty="0">
              <a:solidFill>
                <a:srgbClr val="000000"/>
              </a:solidFill>
            </a:endParaRPr>
          </a:p>
        </p:txBody>
      </p:sp>
    </p:spTree>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4"/>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4"/>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fld id="{09B482E8-6E0E-1B4F-B1FD-C69DB9E858D9}" type="datetimeFigureOut">
              <a:rPr lang="en-US" smtClean="0">
                <a:solidFill>
                  <a:srgbClr val="000000"/>
                </a:solidFill>
              </a:rPr>
              <a:pPr/>
              <a:t>11/11/17</a:t>
            </a:fld>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57F1E4F-1CFF-5643-939E-217C01CDF565}" type="slidenum">
              <a:rPr lang="en-US" smtClean="0">
                <a:solidFill>
                  <a:srgbClr val="000000"/>
                </a:solidFill>
              </a:rPr>
              <a:pPr/>
              <a:t>‹#›</a:t>
            </a:fld>
            <a:endParaRPr lang="en-US" dirty="0">
              <a:solidFill>
                <a:srgbClr val="000000"/>
              </a:solidFill>
            </a:endParaRPr>
          </a:p>
        </p:txBody>
      </p:sp>
    </p:spTree>
  </p:cSld>
  <p:clrMapOvr>
    <a:masterClrMapping/>
  </p:clrMapOvr>
  <p:hf sldNum="0" hdr="0" ftr="0" dt="0"/>
</p:sldLayout>
</file>

<file path=ppt/slideLayouts/slideLayout2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69185D6-E434-D54A-B56C-232F4394D121}"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4565116-4314-F24C-A7ED-FC2F6E6E2ED6}"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426892C-913D-1049-BD73-87639C1F0F9A}"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36D09C7-00C7-FD47-87FF-E8ABB5382E79}"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6F8D299-EB3C-0A44-A937-5F81AF4CF7D0}"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C2D4A03-F000-6D49-88B8-A752AC8EEC11}"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ACB7105-F1D7-A545-8B7B-15D96AAA30FE}"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2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228600" y="0"/>
            <a:ext cx="7043208" cy="1523494"/>
          </a:xfrm>
        </p:spPr>
        <p:txBody>
          <a:bodyPr anchor="ctr" anchorCtr="0">
            <a:noAutofit/>
          </a:bodyPr>
          <a:lstStyle>
            <a:lvl1pPr>
              <a:lnSpc>
                <a:spcPct val="90000"/>
              </a:lnSpc>
              <a:defRPr sz="4050"/>
            </a:lvl1pPr>
          </a:lstStyle>
          <a:p>
            <a:r>
              <a:rPr lang="en-US" smtClean="0"/>
              <a:t>Click to edit Master title style</a:t>
            </a:r>
            <a:endParaRPr lang="en-US" dirty="0"/>
          </a:p>
        </p:txBody>
      </p:sp>
      <p:sp>
        <p:nvSpPr>
          <p:cNvPr id="3" name="Subtitle 2"/>
          <p:cNvSpPr>
            <a:spLocks noGrp="1"/>
          </p:cNvSpPr>
          <p:nvPr>
            <p:ph type="subTitle" idx="1"/>
          </p:nvPr>
        </p:nvSpPr>
        <p:spPr>
          <a:xfrm>
            <a:off x="1368955" y="4344992"/>
            <a:ext cx="7043208" cy="461665"/>
          </a:xfrm>
        </p:spPr>
        <p:txBody>
          <a:bodyPr>
            <a:noAutofit/>
          </a:bodyPr>
          <a:lstStyle>
            <a:lvl1pPr marL="0" indent="0" algn="l">
              <a:lnSpc>
                <a:spcPct val="90000"/>
              </a:lnSpc>
              <a:spcBef>
                <a:spcPts val="0"/>
              </a:spcBef>
              <a:buNone/>
              <a:defRPr>
                <a:solidFill>
                  <a:schemeClr val="bg1"/>
                </a:solidFill>
              </a:defRPr>
            </a:lvl1pPr>
            <a:lvl2pPr marL="342878" indent="0" algn="ctr">
              <a:buNone/>
              <a:defRPr>
                <a:solidFill>
                  <a:schemeClr val="tx1">
                    <a:tint val="75000"/>
                  </a:schemeClr>
                </a:solidFill>
              </a:defRPr>
            </a:lvl2pPr>
            <a:lvl3pPr marL="685755" indent="0" algn="ctr">
              <a:buNone/>
              <a:defRPr>
                <a:solidFill>
                  <a:schemeClr val="tx1">
                    <a:tint val="75000"/>
                  </a:schemeClr>
                </a:solidFill>
              </a:defRPr>
            </a:lvl3pPr>
            <a:lvl4pPr marL="1028633" indent="0" algn="ctr">
              <a:buNone/>
              <a:defRPr>
                <a:solidFill>
                  <a:schemeClr val="tx1">
                    <a:tint val="75000"/>
                  </a:schemeClr>
                </a:solidFill>
              </a:defRPr>
            </a:lvl4pPr>
            <a:lvl5pPr marL="1371511" indent="0" algn="ctr">
              <a:buNone/>
              <a:defRPr>
                <a:solidFill>
                  <a:schemeClr val="tx1">
                    <a:tint val="75000"/>
                  </a:schemeClr>
                </a:solidFill>
              </a:defRPr>
            </a:lvl5pPr>
            <a:lvl6pPr marL="1714389" indent="0" algn="ctr">
              <a:buNone/>
              <a:defRPr>
                <a:solidFill>
                  <a:schemeClr val="tx1">
                    <a:tint val="75000"/>
                  </a:schemeClr>
                </a:solidFill>
              </a:defRPr>
            </a:lvl6pPr>
            <a:lvl7pPr marL="2057267" indent="0" algn="ctr">
              <a:buNone/>
              <a:defRPr>
                <a:solidFill>
                  <a:schemeClr val="tx1">
                    <a:tint val="75000"/>
                  </a:schemeClr>
                </a:solidFill>
              </a:defRPr>
            </a:lvl7pPr>
            <a:lvl8pPr marL="2400144" indent="0" algn="ctr">
              <a:buNone/>
              <a:defRPr>
                <a:solidFill>
                  <a:schemeClr val="tx1">
                    <a:tint val="75000"/>
                  </a:schemeClr>
                </a:solidFill>
              </a:defRPr>
            </a:lvl8pPr>
            <a:lvl9pPr marL="2743022"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hasCustomPrompt="1"/>
          </p:nvPr>
        </p:nvSpPr>
        <p:spPr>
          <a:xfrm>
            <a:off x="722049" y="2355850"/>
            <a:ext cx="7690114"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7500" b="1" i="1" u="none" strike="noStrike" kern="1200" cap="none" spc="-48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smtClean="0"/>
              <a:t>click to…</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96200" y="6318938"/>
            <a:ext cx="1371600" cy="462862"/>
          </a:xfrm>
          <a:prstGeom prst="rect">
            <a:avLst/>
          </a:prstGeom>
          <a:noFill/>
          <a:ln>
            <a:noFill/>
          </a:ln>
        </p:spPr>
      </p:pic>
    </p:spTree>
  </p:cSld>
  <p:clrMapOvr>
    <a:masterClrMapping/>
  </p:clrMapOvr>
  <p:transition>
    <p:fade/>
  </p:transition>
  <p:timing>
    <p:tnLst>
      <p:par>
        <p:cTn id="1" dur="indefinite" restart="never" nodeType="tmRoot"/>
      </p:par>
    </p:tnLst>
  </p:timing>
</p:sldLayout>
</file>

<file path=ppt/slideLayouts/slideLayout2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5D12A1D-7DAD-D643-8F24-60890EF2CD63}"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8516BDC-0601-A243-8A41-8019E810909E}"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654A37D-4F30-ED44-B49B-2D7395FC105C}"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8823946-1522-8A49-BD84-7FE77D5082C1}"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342892" indent="0" algn="ctr">
              <a:buNone/>
              <a:defRPr/>
            </a:lvl2pPr>
            <a:lvl3pPr marL="685783" indent="0" algn="ctr">
              <a:buNone/>
              <a:defRPr/>
            </a:lvl3pPr>
            <a:lvl4pPr marL="1028675" indent="0" algn="ctr">
              <a:buNone/>
              <a:defRPr/>
            </a:lvl4pPr>
            <a:lvl5pPr marL="1371566" indent="0" algn="ctr">
              <a:buNone/>
              <a:defRPr/>
            </a:lvl5pPr>
            <a:lvl6pPr marL="1714457" indent="0" algn="ctr">
              <a:buNone/>
              <a:defRPr/>
            </a:lvl6pPr>
            <a:lvl7pPr marL="2057348" indent="0" algn="ctr">
              <a:buNone/>
              <a:defRPr/>
            </a:lvl7pPr>
            <a:lvl8pPr marL="2400240" indent="0" algn="ctr">
              <a:buNone/>
              <a:defRPr/>
            </a:lvl8pPr>
            <a:lvl9pPr marL="2743132"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fld id="{08B9EBBA-996F-894A-B54A-D6246ED52CEA}" type="datetimeFigureOut">
              <a:rPr lang="en-US" smtClean="0">
                <a:solidFill>
                  <a:srgbClr val="000000"/>
                </a:solidFill>
              </a:rPr>
              <a:pPr/>
              <a:t>11/11/17</a:t>
            </a:fld>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57F1E4F-1CFF-5643-939E-217C01CDF565}" type="slidenum">
              <a:rPr lang="en-US" smtClean="0">
                <a:solidFill>
                  <a:srgbClr val="000000"/>
                </a:solidFill>
              </a:rPr>
              <a:pPr/>
              <a:t>‹#›</a:t>
            </a:fld>
            <a:endParaRPr lang="en-US" dirty="0">
              <a:solidFill>
                <a:srgbClr val="000000"/>
              </a:solidFill>
            </a:endParaRPr>
          </a:p>
        </p:txBody>
      </p:sp>
      <p:grpSp>
        <p:nvGrpSpPr>
          <p:cNvPr id="7" name="Group 6"/>
          <p:cNvGrpSpPr/>
          <p:nvPr userDrawn="1"/>
        </p:nvGrpSpPr>
        <p:grpSpPr>
          <a:xfrm>
            <a:off x="0" y="5067575"/>
            <a:ext cx="9144000" cy="820072"/>
            <a:chOff x="-270166" y="5067575"/>
            <a:chExt cx="9144000" cy="820072"/>
          </a:xfrm>
        </p:grpSpPr>
        <p:grpSp>
          <p:nvGrpSpPr>
            <p:cNvPr id="19" name="Group 18"/>
            <p:cNvGrpSpPr/>
            <p:nvPr userDrawn="1"/>
          </p:nvGrpSpPr>
          <p:grpSpPr>
            <a:xfrm>
              <a:off x="-270166" y="5139117"/>
              <a:ext cx="9144000" cy="748530"/>
              <a:chOff x="-270166" y="5139117"/>
              <a:chExt cx="9144000" cy="748530"/>
            </a:xfrm>
          </p:grpSpPr>
          <p:sp>
            <p:nvSpPr>
              <p:cNvPr id="12" name="Rectangle 11"/>
              <p:cNvSpPr/>
              <p:nvPr userDrawn="1"/>
            </p:nvSpPr>
            <p:spPr>
              <a:xfrm>
                <a:off x="-270166" y="5319168"/>
                <a:ext cx="9144000" cy="319632"/>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solidFill>
                    <a:srgbClr val="FFFFFF"/>
                  </a:solidFill>
                </a:endParaRPr>
              </a:p>
            </p:txBody>
          </p:sp>
          <p:grpSp>
            <p:nvGrpSpPr>
              <p:cNvPr id="13" name="Group 12"/>
              <p:cNvGrpSpPr/>
              <p:nvPr userDrawn="1"/>
            </p:nvGrpSpPr>
            <p:grpSpPr>
              <a:xfrm>
                <a:off x="1081091" y="5139117"/>
                <a:ext cx="3965734" cy="748530"/>
                <a:chOff x="152399" y="5859960"/>
                <a:chExt cx="5150586" cy="998040"/>
              </a:xfrm>
            </p:grpSpPr>
            <p:pic>
              <p:nvPicPr>
                <p:cNvPr id="14" name="Picture 13"/>
                <p:cNvPicPr>
                  <a:picLocks noChangeAspect="1" noChangeArrowheads="1"/>
                </p:cNvPicPr>
                <p:nvPr/>
              </p:nvPicPr>
              <p:blipFill>
                <a:blip r:embed="rId2">
                  <a:lum bright="-2000" contrast="-2000"/>
                </a:blip>
                <a:srcRect/>
                <a:stretch>
                  <a:fillRect/>
                </a:stretch>
              </p:blipFill>
              <p:spPr bwMode="auto">
                <a:xfrm>
                  <a:off x="2743200" y="5859960"/>
                  <a:ext cx="2559785" cy="998039"/>
                </a:xfrm>
                <a:prstGeom prst="rect">
                  <a:avLst/>
                </a:prstGeom>
                <a:noFill/>
                <a:ln w="9525">
                  <a:noFill/>
                  <a:miter lim="800000"/>
                  <a:headEnd/>
                  <a:tailEnd/>
                </a:ln>
              </p:spPr>
            </p:pic>
            <p:pic>
              <p:nvPicPr>
                <p:cNvPr id="15" name="Picture 14"/>
                <p:cNvPicPr/>
                <p:nvPr/>
              </p:nvPicPr>
              <p:blipFill>
                <a:blip r:embed="rId3"/>
                <a:srcRect/>
                <a:stretch>
                  <a:fillRect/>
                </a:stretch>
              </p:blipFill>
              <p:spPr bwMode="auto">
                <a:xfrm>
                  <a:off x="152399" y="5941695"/>
                  <a:ext cx="2333625" cy="916305"/>
                </a:xfrm>
                <a:prstGeom prst="rect">
                  <a:avLst/>
                </a:prstGeom>
                <a:noFill/>
                <a:ln w="9525">
                  <a:noFill/>
                  <a:miter lim="800000"/>
                  <a:headEnd/>
                  <a:tailEnd/>
                </a:ln>
              </p:spPr>
            </p:pic>
          </p:grpSp>
          <p:pic>
            <p:nvPicPr>
              <p:cNvPr id="18" name="Picture 17"/>
              <p:cNvPicPr>
                <a:picLocks noChangeAspect="1"/>
              </p:cNvPicPr>
              <p:nvPr userDrawn="1"/>
            </p:nvPicPr>
            <p:blipFill>
              <a:blip r:embed="rId4"/>
              <a:stretch>
                <a:fillRect/>
              </a:stretch>
            </p:blipFill>
            <p:spPr>
              <a:xfrm>
                <a:off x="5188047" y="5139117"/>
                <a:ext cx="3306337" cy="748529"/>
              </a:xfrm>
              <a:prstGeom prst="rect">
                <a:avLst/>
              </a:prstGeom>
            </p:spPr>
          </p:pic>
        </p:grpSp>
        <p:pic>
          <p:nvPicPr>
            <p:cNvPr id="16" name="Picture 15"/>
            <p:cNvPicPr>
              <a:picLocks noChangeAspect="1"/>
            </p:cNvPicPr>
            <p:nvPr userDrawn="1"/>
          </p:nvPicPr>
          <p:blipFill>
            <a:blip r:embed="rId5"/>
            <a:stretch>
              <a:fillRect/>
            </a:stretch>
          </p:blipFill>
          <p:spPr>
            <a:xfrm>
              <a:off x="103048" y="5067575"/>
              <a:ext cx="780028" cy="820071"/>
            </a:xfrm>
            <a:prstGeom prst="rect">
              <a:avLst/>
            </a:prstGeom>
          </p:spPr>
        </p:pic>
      </p:grpSp>
    </p:spTree>
  </p:cSld>
  <p:clrMapOvr>
    <a:masterClrMapping/>
  </p:clrMapOvr>
  <p:timing>
    <p:tnLst>
      <p:par>
        <p:cTn id="1" dur="indefinite" restart="never" nodeType="tmRoot"/>
      </p:par>
    </p:tnLst>
  </p:timing>
</p:sldLayout>
</file>

<file path=ppt/slideLayouts/slideLayout2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j-lt"/>
              </a:defRPr>
            </a:lvl1pPr>
          </a:lstStyle>
          <a:p>
            <a:r>
              <a:rPr lang="en-US" smtClean="0"/>
              <a:t>Click to edit Master title style</a:t>
            </a:r>
            <a:endParaRPr lang="en-US"/>
          </a:p>
        </p:txBody>
      </p:sp>
      <p:sp>
        <p:nvSpPr>
          <p:cNvPr id="3" name="Content Placeholder 2"/>
          <p:cNvSpPr>
            <a:spLocks noGrp="1"/>
          </p:cNvSpPr>
          <p:nvPr>
            <p:ph idx="1"/>
          </p:nvPr>
        </p:nvSpPr>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atin typeface="+mj-lt"/>
              </a:defRPr>
            </a:lvl1pPr>
          </a:lstStyle>
          <a:p>
            <a:fld id="{9B3A1323-8D79-1946-B0D7-40001CF92E9D}" type="datetimeFigureOut">
              <a:rPr lang="en-US" smtClean="0">
                <a:solidFill>
                  <a:srgbClr val="000000"/>
                </a:solidFill>
              </a:rPr>
              <a:pPr/>
              <a:t>11/11/17</a:t>
            </a:fld>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atin typeface="+mj-lt"/>
              </a:defRPr>
            </a:lvl1pPr>
          </a:lstStyle>
          <a:p>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atin typeface="+mj-lt"/>
              </a:defRPr>
            </a:lvl1pPr>
          </a:lstStyle>
          <a:p>
            <a:fld id="{D57F1E4F-1CFF-5643-939E-217C01CDF565}" type="slidenum">
              <a:rPr lang="en-US" smtClean="0">
                <a:solidFill>
                  <a:srgbClr val="000000"/>
                </a:solidFill>
              </a:rPr>
              <a:pPr/>
              <a:t>‹#›</a:t>
            </a:fld>
            <a:endParaRPr lang="en-US" dirty="0">
              <a:solidFill>
                <a:srgbClr val="000000"/>
              </a:solidFill>
            </a:endParaRPr>
          </a:p>
        </p:txBody>
      </p:sp>
    </p:spTree>
  </p:cSld>
  <p:clrMapOvr>
    <a:masterClrMapping/>
  </p:clrMapOvr>
  <p:timing>
    <p:tnLst>
      <p:par>
        <p:cTn id="1" dur="indefinite" restart="never" nodeType="tmRoot"/>
      </p:par>
    </p:tnLst>
  </p:timing>
</p:sldLayout>
</file>

<file path=ppt/slideLayouts/slideLayout2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892" indent="0">
              <a:buNone/>
              <a:defRPr sz="1350"/>
            </a:lvl2pPr>
            <a:lvl3pPr marL="685783" indent="0">
              <a:buNone/>
              <a:defRPr sz="1200"/>
            </a:lvl3pPr>
            <a:lvl4pPr marL="1028675" indent="0">
              <a:buNone/>
              <a:defRPr sz="1050"/>
            </a:lvl4pPr>
            <a:lvl5pPr marL="1371566" indent="0">
              <a:buNone/>
              <a:defRPr sz="1050"/>
            </a:lvl5pPr>
            <a:lvl6pPr marL="1714457" indent="0">
              <a:buNone/>
              <a:defRPr sz="1050"/>
            </a:lvl6pPr>
            <a:lvl7pPr marL="2057348" indent="0">
              <a:buNone/>
              <a:defRPr sz="1050"/>
            </a:lvl7pPr>
            <a:lvl8pPr marL="2400240" indent="0">
              <a:buNone/>
              <a:defRPr sz="1050"/>
            </a:lvl8pPr>
            <a:lvl9pPr marL="2743132" indent="0">
              <a:buNone/>
              <a:defRPr sz="105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fld id="{8DFA1846-DA80-1C48-A609-854EA85C59AD}" type="datetimeFigureOut">
              <a:rPr lang="en-US" smtClean="0">
                <a:solidFill>
                  <a:srgbClr val="000000"/>
                </a:solidFill>
              </a:rPr>
              <a:pPr/>
              <a:t>11/11/17</a:t>
            </a:fld>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57F1E4F-1CFF-5643-939E-217C01CDF565}" type="slidenum">
              <a:rPr lang="en-US" smtClean="0">
                <a:solidFill>
                  <a:srgbClr val="000000"/>
                </a:solidFill>
              </a:rPr>
              <a:pPr/>
              <a:t>‹#›</a:t>
            </a:fld>
            <a:endParaRPr lang="en-US" dirty="0">
              <a:solidFill>
                <a:srgbClr val="000000"/>
              </a:solidFill>
            </a:endParaRPr>
          </a:p>
        </p:txBody>
      </p:sp>
    </p:spTree>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4"/>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4"/>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fld id="{57302355-E14B-8545-A8F8-0FE83CC9D524}" type="datetimeFigureOut">
              <a:rPr lang="en-US" smtClean="0">
                <a:solidFill>
                  <a:srgbClr val="000000"/>
                </a:solidFill>
              </a:rPr>
              <a:pPr/>
              <a:t>11/11/17</a:t>
            </a:fld>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57F1E4F-1CFF-5643-939E-217C01CDF565}" type="slidenum">
              <a:rPr lang="en-US" smtClean="0">
                <a:solidFill>
                  <a:srgbClr val="000000"/>
                </a:solidFill>
              </a:rPr>
              <a:pPr/>
              <a:t>‹#›</a:t>
            </a:fld>
            <a:endParaRPr lang="en-US" dirty="0">
              <a:solidFill>
                <a:srgbClr val="000000"/>
              </a:solidFill>
            </a:endParaRPr>
          </a:p>
        </p:txBody>
      </p:sp>
    </p:spTree>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fld id="{02640F58-564D-2B4F-AE67-E407BA4FCF45}" type="datetimeFigureOut">
              <a:rPr lang="en-US" smtClean="0">
                <a:solidFill>
                  <a:srgbClr val="000000"/>
                </a:solidFill>
              </a:rPr>
              <a:pPr/>
              <a:t>11/11/17</a:t>
            </a:fld>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D57F1E4F-1CFF-5643-939E-217C01CDF565}" type="slidenum">
              <a:rPr lang="en-US" smtClean="0">
                <a:solidFill>
                  <a:srgbClr val="000000"/>
                </a:solidFill>
              </a:rPr>
              <a:pPr/>
              <a:t>‹#›</a:t>
            </a:fld>
            <a:endParaRPr lang="en-US" dirty="0">
              <a:solidFill>
                <a:srgbClr val="000000"/>
              </a:solidFill>
            </a:endParaRPr>
          </a:p>
        </p:txBody>
      </p:sp>
    </p:spTree>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fld id="{F13A34C8-038E-2045-AF43-DF7DBB8E0E9E}" type="datetimeFigureOut">
              <a:rPr lang="en-US" smtClean="0">
                <a:solidFill>
                  <a:srgbClr val="000000"/>
                </a:solidFill>
              </a:rPr>
              <a:pPr/>
              <a:t>11/11/17</a:t>
            </a:fld>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D57F1E4F-1CFF-5643-939E-217C01CDF565}" type="slidenum">
              <a:rPr lang="en-US" smtClean="0">
                <a:solidFill>
                  <a:srgbClr val="000000"/>
                </a:solidFill>
              </a:rPr>
              <a:pPr/>
              <a:t>‹#›</a:t>
            </a:fld>
            <a:endParaRPr lang="en-US" dirty="0">
              <a:solidFill>
                <a:srgbClr val="000000"/>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415498"/>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4199154"/>
            <a:ext cx="7772400" cy="207749"/>
          </a:xfrm>
        </p:spPr>
        <p:txBody>
          <a:bodyPr anchor="b"/>
          <a:lstStyle>
            <a:lvl1pPr marL="0" indent="0">
              <a:buNone/>
              <a:defRPr sz="1500">
                <a:solidFill>
                  <a:schemeClr val="tx1">
                    <a:tint val="75000"/>
                  </a:schemeClr>
                </a:solidFill>
              </a:defRPr>
            </a:lvl1pPr>
            <a:lvl2pPr marL="342892" indent="0">
              <a:buNone/>
              <a:defRPr sz="1350">
                <a:solidFill>
                  <a:schemeClr val="tx1">
                    <a:tint val="75000"/>
                  </a:schemeClr>
                </a:solidFill>
              </a:defRPr>
            </a:lvl2pPr>
            <a:lvl3pPr marL="685783" indent="0">
              <a:buNone/>
              <a:defRPr sz="1200">
                <a:solidFill>
                  <a:schemeClr val="tx1">
                    <a:tint val="75000"/>
                  </a:schemeClr>
                </a:solidFill>
              </a:defRPr>
            </a:lvl3pPr>
            <a:lvl4pPr marL="1028675" indent="0">
              <a:buNone/>
              <a:defRPr sz="1050">
                <a:solidFill>
                  <a:schemeClr val="tx1">
                    <a:tint val="75000"/>
                  </a:schemeClr>
                </a:solidFill>
              </a:defRPr>
            </a:lvl4pPr>
            <a:lvl5pPr marL="1371566" indent="0">
              <a:buNone/>
              <a:defRPr sz="1050">
                <a:solidFill>
                  <a:schemeClr val="tx1">
                    <a:tint val="75000"/>
                  </a:schemeClr>
                </a:solidFill>
              </a:defRPr>
            </a:lvl5pPr>
            <a:lvl6pPr marL="1714457" indent="0">
              <a:buNone/>
              <a:defRPr sz="1050">
                <a:solidFill>
                  <a:schemeClr val="tx1">
                    <a:tint val="75000"/>
                  </a:schemeClr>
                </a:solidFill>
              </a:defRPr>
            </a:lvl6pPr>
            <a:lvl7pPr marL="2057348" indent="0">
              <a:buNone/>
              <a:defRPr sz="1050">
                <a:solidFill>
                  <a:schemeClr val="tx1">
                    <a:tint val="75000"/>
                  </a:schemeClr>
                </a:solidFill>
              </a:defRPr>
            </a:lvl7pPr>
            <a:lvl8pPr marL="2400240" indent="0">
              <a:buNone/>
              <a:defRPr sz="1050">
                <a:solidFill>
                  <a:schemeClr val="tx1">
                    <a:tint val="75000"/>
                  </a:schemeClr>
                </a:solidFill>
              </a:defRPr>
            </a:lvl8pPr>
            <a:lvl9pPr marL="2743132"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4"/>
            <a:ext cx="2133600" cy="365125"/>
          </a:xfrm>
          <a:prstGeom prst="rect">
            <a:avLst/>
          </a:prstGeom>
        </p:spPr>
        <p:txBody>
          <a:bodyPr/>
          <a:lstStyle/>
          <a:p>
            <a:pPr>
              <a:defRPr/>
            </a:pPr>
            <a:endParaRPr lang="en-US"/>
          </a:p>
        </p:txBody>
      </p:sp>
      <p:sp>
        <p:nvSpPr>
          <p:cNvPr id="5" name="Footer Placeholder 4"/>
          <p:cNvSpPr>
            <a:spLocks noGrp="1"/>
          </p:cNvSpPr>
          <p:nvPr>
            <p:ph type="ftr" sz="quarter" idx="11"/>
          </p:nvPr>
        </p:nvSpPr>
        <p:spPr>
          <a:xfrm>
            <a:off x="3124200" y="6356354"/>
            <a:ext cx="2895600" cy="365125"/>
          </a:xfrm>
          <a:prstGeom prst="rect">
            <a:avLst/>
          </a:prstGeom>
        </p:spPr>
        <p:txBody>
          <a:bodyPr/>
          <a:lstStyle/>
          <a:p>
            <a:pPr>
              <a:defRPr/>
            </a:pPr>
            <a:endParaRPr lang="en-US"/>
          </a:p>
        </p:txBody>
      </p:sp>
      <p:sp>
        <p:nvSpPr>
          <p:cNvPr id="6" name="Slide Number Placeholder 5"/>
          <p:cNvSpPr>
            <a:spLocks noGrp="1"/>
          </p:cNvSpPr>
          <p:nvPr>
            <p:ph type="sldNum" sz="quarter" idx="12"/>
          </p:nvPr>
        </p:nvSpPr>
        <p:spPr>
          <a:xfrm>
            <a:off x="6553200" y="6356354"/>
            <a:ext cx="2133600" cy="365125"/>
          </a:xfrm>
          <a:prstGeom prst="rect">
            <a:avLst/>
          </a:prstGeom>
        </p:spPr>
        <p:txBody>
          <a:bodyPr/>
          <a:lstStyle/>
          <a:p>
            <a:pPr>
              <a:defRPr/>
            </a:pPr>
            <a:fld id="{E7E45C6F-1118-7642-8127-C87AA7BBC9CD}" type="slidenum">
              <a:rPr lang="en-US" smtClean="0"/>
              <a:pPr>
                <a:defRPr/>
              </a:pPr>
              <a:t>‹#›</a:t>
            </a:fld>
            <a:endParaRPr 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96200" y="6318938"/>
            <a:ext cx="1371600" cy="462862"/>
          </a:xfrm>
          <a:prstGeom prst="rect">
            <a:avLst/>
          </a:prstGeom>
          <a:noFill/>
          <a:ln>
            <a:noFill/>
          </a:ln>
        </p:spPr>
      </p:pic>
    </p:spTree>
    <p:extLst/>
  </p:cSld>
  <p:clrMapOvr>
    <a:masterClrMapping/>
  </p:clrMapOvr>
  <p:timing>
    <p:tnLst>
      <p:par>
        <p:cTn id="1" dur="indefinite" restart="never" nodeType="tmRoot"/>
      </p:par>
    </p:tnLst>
  </p:timing>
</p:sldLayout>
</file>

<file path=ppt/slideLayouts/slideLayout2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8818C68F-D26B-8F47-958C-23B49CF8A634}" type="datetimeFigureOut">
              <a:rPr lang="en-US" smtClean="0">
                <a:solidFill>
                  <a:srgbClr val="000000"/>
                </a:solidFill>
              </a:rPr>
              <a:pPr/>
              <a:t>11/11/17</a:t>
            </a:fld>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D57F1E4F-1CFF-5643-939E-217C01CDF565}" type="slidenum">
              <a:rPr lang="en-US" smtClean="0">
                <a:solidFill>
                  <a:srgbClr val="000000"/>
                </a:solidFill>
              </a:rPr>
              <a:pPr/>
              <a:t>‹#›</a:t>
            </a:fld>
            <a:endParaRPr lang="en-US" dirty="0">
              <a:solidFill>
                <a:srgbClr val="000000"/>
              </a:solidFill>
            </a:endParaRPr>
          </a:p>
        </p:txBody>
      </p:sp>
    </p:spTree>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050" y="273054"/>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D0DF5E60-9974-AC48-9591-99C2BB44B7CF}" type="datetimeFigureOut">
              <a:rPr lang="en-US" smtClean="0">
                <a:solidFill>
                  <a:srgbClr val="000000"/>
                </a:solidFill>
              </a:rPr>
              <a:pPr/>
              <a:t>11/11/17</a:t>
            </a:fld>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57F1E4F-1CFF-5643-939E-217C01CDF565}" type="slidenum">
              <a:rPr lang="en-US" smtClean="0">
                <a:solidFill>
                  <a:srgbClr val="000000"/>
                </a:solidFill>
              </a:rPr>
              <a:pPr/>
              <a:t>‹#›</a:t>
            </a:fld>
            <a:endParaRPr lang="en-US" dirty="0">
              <a:solidFill>
                <a:srgbClr val="000000"/>
              </a:solidFill>
            </a:endParaRPr>
          </a:p>
        </p:txBody>
      </p:sp>
    </p:spTree>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18C79C5D-2A6F-F04D-97DA-BEF2467B64E4}" type="datetimeFigureOut">
              <a:rPr lang="en-US" smtClean="0">
                <a:solidFill>
                  <a:srgbClr val="000000"/>
                </a:solidFill>
              </a:rPr>
              <a:pPr/>
              <a:t>11/11/17</a:t>
            </a:fld>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57F1E4F-1CFF-5643-939E-217C01CDF565}" type="slidenum">
              <a:rPr lang="en-US" smtClean="0">
                <a:solidFill>
                  <a:srgbClr val="000000"/>
                </a:solidFill>
              </a:rPr>
              <a:pPr/>
              <a:t>‹#›</a:t>
            </a:fld>
            <a:endParaRPr lang="en-US" dirty="0">
              <a:solidFill>
                <a:srgbClr val="000000"/>
              </a:solidFill>
            </a:endParaRPr>
          </a:p>
        </p:txBody>
      </p:sp>
    </p:spTree>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fld id="{C6C52C72-DE31-F449-A4ED-4C594FD91407}" type="datetimeFigureOut">
              <a:rPr lang="en-US" smtClean="0">
                <a:solidFill>
                  <a:srgbClr val="000000"/>
                </a:solidFill>
              </a:rPr>
              <a:pPr/>
              <a:t>11/11/17</a:t>
            </a:fld>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57F1E4F-1CFF-5643-939E-217C01CDF565}" type="slidenum">
              <a:rPr lang="en-US" smtClean="0">
                <a:solidFill>
                  <a:srgbClr val="000000"/>
                </a:solidFill>
              </a:rPr>
              <a:pPr/>
              <a:t>‹#›</a:t>
            </a:fld>
            <a:endParaRPr lang="en-US" dirty="0">
              <a:solidFill>
                <a:srgbClr val="000000"/>
              </a:solidFill>
            </a:endParaRPr>
          </a:p>
        </p:txBody>
      </p:sp>
    </p:spTree>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2"/>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2"/>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fld id="{ED62726E-379B-B349-9EED-81ED093FA806}" type="datetimeFigureOut">
              <a:rPr lang="en-US" smtClean="0">
                <a:solidFill>
                  <a:srgbClr val="000000"/>
                </a:solidFill>
              </a:rPr>
              <a:pPr/>
              <a:t>11/11/17</a:t>
            </a:fld>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57F1E4F-1CFF-5643-939E-217C01CDF565}" type="slidenum">
              <a:rPr lang="en-US" smtClean="0">
                <a:solidFill>
                  <a:srgbClr val="000000"/>
                </a:solidFill>
              </a:rPr>
              <a:pPr/>
              <a:t>‹#›</a:t>
            </a:fld>
            <a:endParaRPr lang="en-US" dirty="0">
              <a:solidFill>
                <a:srgbClr val="000000"/>
              </a:solidFill>
            </a:endParaRPr>
          </a:p>
        </p:txBody>
      </p:sp>
    </p:spTree>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4"/>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4"/>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fld id="{09B482E8-6E0E-1B4F-B1FD-C69DB9E858D9}" type="datetimeFigureOut">
              <a:rPr lang="en-US" smtClean="0">
                <a:solidFill>
                  <a:srgbClr val="000000"/>
                </a:solidFill>
              </a:rPr>
              <a:pPr/>
              <a:t>11/11/17</a:t>
            </a:fld>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57F1E4F-1CFF-5643-939E-217C01CDF565}" type="slidenum">
              <a:rPr lang="en-US" smtClean="0">
                <a:solidFill>
                  <a:srgbClr val="000000"/>
                </a:solidFill>
              </a:rPr>
              <a:pPr/>
              <a:t>‹#›</a:t>
            </a:fld>
            <a:endParaRPr lang="en-US" dirty="0">
              <a:solidFill>
                <a:srgbClr val="000000"/>
              </a:solidFill>
            </a:endParaRPr>
          </a:p>
        </p:txBody>
      </p:sp>
    </p:spTree>
  </p:cSld>
  <p:clrMapOvr>
    <a:masterClrMapping/>
  </p:clrMapOvr>
  <p:hf sldNum="0" hdr="0" ftr="0" dt="0"/>
</p:sldLayout>
</file>

<file path=ppt/slideLayouts/slideLayout2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27D5CEB-7E7D-E04F-A20A-AB9D56CC3C4A}" type="slidenum">
              <a:rPr lang="en-US" altLang="en-US">
                <a:solidFill>
                  <a:srgbClr val="000000"/>
                </a:solidFill>
              </a:rPr>
              <a:pPr>
                <a:defRPr/>
              </a:pPr>
              <a:t>‹#›</a:t>
            </a:fld>
            <a:endParaRPr lang="en-US" altLang="en-US">
              <a:solidFill>
                <a:srgbClr val="000000"/>
              </a:solidFill>
            </a:endParaRPr>
          </a:p>
        </p:txBody>
      </p:sp>
    </p:spTree>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2461A56-0A55-2E45-A4E3-E094598CF051}" type="slidenum">
              <a:rPr lang="en-US" altLang="en-US">
                <a:solidFill>
                  <a:srgbClr val="000000"/>
                </a:solidFill>
              </a:rPr>
              <a:pPr>
                <a:defRPr/>
              </a:pPr>
              <a:t>‹#›</a:t>
            </a:fld>
            <a:endParaRPr lang="en-US" altLang="en-US">
              <a:solidFill>
                <a:srgbClr val="000000"/>
              </a:solidFill>
            </a:endParaRPr>
          </a:p>
        </p:txBody>
      </p:sp>
    </p:spTree>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9352198-88A5-D74D-A68C-F6E1A26AC742}" type="slidenum">
              <a:rPr lang="en-US" altLang="en-US">
                <a:solidFill>
                  <a:srgbClr val="000000"/>
                </a:solidFill>
              </a:rPr>
              <a:pPr>
                <a:defRPr/>
              </a:pPr>
              <a:t>‹#›</a:t>
            </a:fld>
            <a:endParaRPr lang="en-US" altLang="en-US">
              <a:solidFill>
                <a:srgbClr val="000000"/>
              </a:solidFill>
            </a:endParaRPr>
          </a:p>
        </p:txBody>
      </p:sp>
    </p:spTree>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00BE4B6-6A15-7943-8188-CC74191AC0DC}" type="slidenum">
              <a:rPr lang="en-US" altLang="en-US">
                <a:solidFill>
                  <a:srgbClr val="000000"/>
                </a:solidFill>
              </a:rPr>
              <a:pPr>
                <a:defRPr/>
              </a:pPr>
              <a:t>‹#›</a:t>
            </a:fld>
            <a:endParaRPr lang="en-US" altLang="en-US">
              <a:solidFill>
                <a:srgbClr val="000000"/>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6" name="Picture 5" descr="ESE Logo"/>
          <p:cNvPicPr>
            <a:picLocks noChangeAspect="1"/>
          </p:cNvPicPr>
          <p:nvPr/>
        </p:nvPicPr>
        <p:blipFill>
          <a:blip r:embed="rId2" cstate="print">
            <a:lum bright="20000"/>
          </a:blip>
          <a:srcRect r="77994"/>
          <a:stretch>
            <a:fillRect/>
          </a:stretch>
        </p:blipFill>
        <p:spPr>
          <a:xfrm>
            <a:off x="5867400" y="-381000"/>
            <a:ext cx="3505200" cy="7745744"/>
          </a:xfrm>
          <a:prstGeom prst="rect">
            <a:avLst/>
          </a:prstGeom>
        </p:spPr>
      </p:pic>
      <p:sp>
        <p:nvSpPr>
          <p:cNvPr id="9" name="Title 1"/>
          <p:cNvSpPr>
            <a:spLocks noGrp="1"/>
          </p:cNvSpPr>
          <p:nvPr>
            <p:ph type="ctrTitle"/>
          </p:nvPr>
        </p:nvSpPr>
        <p:spPr>
          <a:xfrm>
            <a:off x="533400" y="990601"/>
            <a:ext cx="7772400" cy="1905000"/>
          </a:xfrm>
        </p:spPr>
        <p:txBody>
          <a:bodyPr anchor="b" anchorCtr="0"/>
          <a:lstStyle>
            <a:lvl1pPr algn="l">
              <a:defRPr/>
            </a:lvl1pPr>
          </a:lstStyle>
          <a:p>
            <a:r>
              <a:rPr lang="en-US" smtClean="0"/>
              <a:t>Click to edit Master title style</a:t>
            </a:r>
            <a:endParaRPr lang="en-US" dirty="0"/>
          </a:p>
        </p:txBody>
      </p:sp>
      <p:sp>
        <p:nvSpPr>
          <p:cNvPr id="10" name="Subtitle 2"/>
          <p:cNvSpPr>
            <a:spLocks noGrp="1"/>
          </p:cNvSpPr>
          <p:nvPr>
            <p:ph type="subTitle" idx="1"/>
          </p:nvPr>
        </p:nvSpPr>
        <p:spPr>
          <a:xfrm>
            <a:off x="533400" y="2895600"/>
            <a:ext cx="6400800" cy="1066800"/>
          </a:xfrm>
        </p:spPr>
        <p:txBody>
          <a:bodyPr anchor="t" anchorCtr="0"/>
          <a:lstStyle>
            <a:lvl1pPr marL="0" indent="0" algn="l">
              <a:buNone/>
              <a:defRPr>
                <a:solidFill>
                  <a:schemeClr val="tx1">
                    <a:tint val="75000"/>
                  </a:schemeClr>
                </a:solidFill>
              </a:defRPr>
            </a:lvl1pPr>
            <a:lvl2pPr marL="342892" indent="0" algn="ctr">
              <a:buNone/>
              <a:defRPr>
                <a:solidFill>
                  <a:schemeClr val="tx1">
                    <a:tint val="75000"/>
                  </a:schemeClr>
                </a:solidFill>
              </a:defRPr>
            </a:lvl2pPr>
            <a:lvl3pPr marL="685783"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8"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en-US" smtClean="0"/>
              <a:t>Click to edit Master subtitle style</a:t>
            </a:r>
            <a:endParaRPr lang="en-US" dirty="0"/>
          </a:p>
        </p:txBody>
      </p:sp>
      <p:pic>
        <p:nvPicPr>
          <p:cNvPr id="8" name="Picture 2" descr="Massachusetts Department of Elementary and Secondary Education"/>
          <p:cNvPicPr>
            <a:picLocks noChangeAspect="1"/>
          </p:cNvPicPr>
          <p:nvPr/>
        </p:nvPicPr>
        <p:blipFill>
          <a:blip r:embed="rId3" cstate="print"/>
          <a:srcRect/>
          <a:stretch>
            <a:fillRect/>
          </a:stretch>
        </p:blipFill>
        <p:spPr bwMode="auto">
          <a:xfrm>
            <a:off x="533402" y="5562600"/>
            <a:ext cx="2714625" cy="647700"/>
          </a:xfrm>
          <a:prstGeom prst="rect">
            <a:avLst/>
          </a:prstGeom>
          <a:noFill/>
          <a:ln w="9525">
            <a:noFill/>
            <a:miter lim="800000"/>
            <a:headEnd/>
            <a:tailEnd/>
          </a:ln>
        </p:spPr>
      </p:pic>
    </p:spTree>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26F3373-8F94-1B48-92D4-1702819202C5}" type="slidenum">
              <a:rPr lang="en-US" altLang="en-US">
                <a:solidFill>
                  <a:srgbClr val="000000"/>
                </a:solidFill>
              </a:rPr>
              <a:pPr>
                <a:defRPr/>
              </a:pPr>
              <a:t>‹#›</a:t>
            </a:fld>
            <a:endParaRPr lang="en-US" altLang="en-US">
              <a:solidFill>
                <a:srgbClr val="000000"/>
              </a:solidFill>
            </a:endParaRPr>
          </a:p>
        </p:txBody>
      </p:sp>
    </p:spTree>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D134A93-95D7-3446-B743-9A2529EDD870}" type="slidenum">
              <a:rPr lang="en-US" altLang="en-US">
                <a:solidFill>
                  <a:srgbClr val="000000"/>
                </a:solidFill>
              </a:rPr>
              <a:pPr>
                <a:defRPr/>
              </a:pPr>
              <a:t>‹#›</a:t>
            </a:fld>
            <a:endParaRPr lang="en-US" altLang="en-US">
              <a:solidFill>
                <a:srgbClr val="000000"/>
              </a:solidFill>
            </a:endParaRPr>
          </a:p>
        </p:txBody>
      </p:sp>
    </p:spTree>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BC52E13-D9F9-154C-8282-DC49BDC7CAA0}" type="slidenum">
              <a:rPr lang="en-US" altLang="en-US">
                <a:solidFill>
                  <a:srgbClr val="000000"/>
                </a:solidFill>
              </a:rPr>
              <a:pPr>
                <a:defRPr/>
              </a:pPr>
              <a:t>‹#›</a:t>
            </a:fld>
            <a:endParaRPr lang="en-US" altLang="en-US">
              <a:solidFill>
                <a:srgbClr val="000000"/>
              </a:solidFill>
            </a:endParaRPr>
          </a:p>
        </p:txBody>
      </p:sp>
    </p:spTree>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10188AE-B2B2-6148-B576-421D888BAE28}" type="slidenum">
              <a:rPr lang="en-US" altLang="en-US">
                <a:solidFill>
                  <a:srgbClr val="000000"/>
                </a:solidFill>
              </a:rPr>
              <a:pPr>
                <a:defRPr/>
              </a:pPr>
              <a:t>‹#›</a:t>
            </a:fld>
            <a:endParaRPr lang="en-US" altLang="en-US">
              <a:solidFill>
                <a:srgbClr val="000000"/>
              </a:solidFill>
            </a:endParaRPr>
          </a:p>
        </p:txBody>
      </p:sp>
    </p:spTree>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7A709AB-A40D-C245-BB53-6735A64FC3C1}" type="slidenum">
              <a:rPr lang="en-US" altLang="en-US">
                <a:solidFill>
                  <a:srgbClr val="000000"/>
                </a:solidFill>
              </a:rPr>
              <a:pPr>
                <a:defRPr/>
              </a:pPr>
              <a:t>‹#›</a:t>
            </a:fld>
            <a:endParaRPr lang="en-US" altLang="en-US">
              <a:solidFill>
                <a:srgbClr val="000000"/>
              </a:solidFill>
            </a:endParaRPr>
          </a:p>
        </p:txBody>
      </p:sp>
    </p:spTree>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3DE8321-A709-7C42-A2E2-09562446F300}" type="slidenum">
              <a:rPr lang="en-US" altLang="en-US">
                <a:solidFill>
                  <a:srgbClr val="000000"/>
                </a:solidFill>
              </a:rPr>
              <a:pPr>
                <a:defRPr/>
              </a:pPr>
              <a:t>‹#›</a:t>
            </a:fld>
            <a:endParaRPr lang="en-US" altLang="en-US">
              <a:solidFill>
                <a:srgbClr val="000000"/>
              </a:solidFill>
            </a:endParaRPr>
          </a:p>
        </p:txBody>
      </p:sp>
    </p:spTree>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B91F401-5573-E440-BDFE-757BAB8208FB}" type="slidenum">
              <a:rPr lang="en-US" altLang="en-US">
                <a:solidFill>
                  <a:srgbClr val="000000"/>
                </a:solidFill>
              </a:rPr>
              <a:pPr>
                <a:defRPr/>
              </a:pPr>
              <a:t>‹#›</a:t>
            </a:fld>
            <a:endParaRPr lang="en-US" altLang="en-US">
              <a:solidFill>
                <a:srgbClr val="000000"/>
              </a:solidFill>
            </a:endParaRPr>
          </a:p>
        </p:txBody>
      </p:sp>
    </p:spTree>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86A2EE8-5FC4-8C4C-A38D-A76B0C7DFF94}" type="slidenum">
              <a:rPr lang="en-US" altLang="en-US">
                <a:solidFill>
                  <a:srgbClr val="000000"/>
                </a:solidFill>
              </a:rPr>
              <a:pPr>
                <a:defRPr/>
              </a:pPr>
              <a:t>‹#›</a:t>
            </a:fld>
            <a:endParaRPr lang="en-US" altLang="en-US">
              <a:solidFill>
                <a:srgbClr val="000000"/>
              </a:solidFill>
            </a:endParaRPr>
          </a:p>
        </p:txBody>
      </p:sp>
    </p:spTree>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342892" indent="0" algn="ctr">
              <a:buNone/>
              <a:defRPr/>
            </a:lvl2pPr>
            <a:lvl3pPr marL="685783" indent="0" algn="ctr">
              <a:buNone/>
              <a:defRPr/>
            </a:lvl3pPr>
            <a:lvl4pPr marL="1028675" indent="0" algn="ctr">
              <a:buNone/>
              <a:defRPr/>
            </a:lvl4pPr>
            <a:lvl5pPr marL="1371566" indent="0" algn="ctr">
              <a:buNone/>
              <a:defRPr/>
            </a:lvl5pPr>
            <a:lvl6pPr marL="1714457" indent="0" algn="ctr">
              <a:buNone/>
              <a:defRPr/>
            </a:lvl6pPr>
            <a:lvl7pPr marL="2057348" indent="0" algn="ctr">
              <a:buNone/>
              <a:defRPr/>
            </a:lvl7pPr>
            <a:lvl8pPr marL="2400240" indent="0" algn="ctr">
              <a:buNone/>
              <a:defRPr/>
            </a:lvl8pPr>
            <a:lvl9pPr marL="2743132"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fld id="{08B9EBBA-996F-894A-B54A-D6246ED52CEA}" type="datetimeFigureOut">
              <a:rPr lang="en-US" smtClean="0">
                <a:solidFill>
                  <a:srgbClr val="000000"/>
                </a:solidFill>
              </a:rPr>
              <a:pPr/>
              <a:t>11/11/17</a:t>
            </a:fld>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57F1E4F-1CFF-5643-939E-217C01CDF565}" type="slidenum">
              <a:rPr lang="en-US" smtClean="0">
                <a:solidFill>
                  <a:srgbClr val="000000"/>
                </a:solidFill>
              </a:rPr>
              <a:pPr/>
              <a:t>‹#›</a:t>
            </a:fld>
            <a:endParaRPr lang="en-US" dirty="0">
              <a:solidFill>
                <a:srgbClr val="000000"/>
              </a:solidFill>
            </a:endParaRPr>
          </a:p>
        </p:txBody>
      </p:sp>
      <p:grpSp>
        <p:nvGrpSpPr>
          <p:cNvPr id="7" name="Group 6"/>
          <p:cNvGrpSpPr/>
          <p:nvPr userDrawn="1"/>
        </p:nvGrpSpPr>
        <p:grpSpPr>
          <a:xfrm>
            <a:off x="0" y="5067575"/>
            <a:ext cx="9144000" cy="820072"/>
            <a:chOff x="-270166" y="5067575"/>
            <a:chExt cx="9144000" cy="820072"/>
          </a:xfrm>
        </p:grpSpPr>
        <p:grpSp>
          <p:nvGrpSpPr>
            <p:cNvPr id="19" name="Group 18"/>
            <p:cNvGrpSpPr/>
            <p:nvPr userDrawn="1"/>
          </p:nvGrpSpPr>
          <p:grpSpPr>
            <a:xfrm>
              <a:off x="-270166" y="5139117"/>
              <a:ext cx="9144000" cy="748530"/>
              <a:chOff x="-270166" y="5139117"/>
              <a:chExt cx="9144000" cy="748530"/>
            </a:xfrm>
          </p:grpSpPr>
          <p:sp>
            <p:nvSpPr>
              <p:cNvPr id="12" name="Rectangle 11"/>
              <p:cNvSpPr/>
              <p:nvPr userDrawn="1"/>
            </p:nvSpPr>
            <p:spPr>
              <a:xfrm>
                <a:off x="-270166" y="5319168"/>
                <a:ext cx="9144000" cy="319632"/>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solidFill>
                    <a:srgbClr val="FFFFFF"/>
                  </a:solidFill>
                </a:endParaRPr>
              </a:p>
            </p:txBody>
          </p:sp>
          <p:grpSp>
            <p:nvGrpSpPr>
              <p:cNvPr id="13" name="Group 12"/>
              <p:cNvGrpSpPr/>
              <p:nvPr userDrawn="1"/>
            </p:nvGrpSpPr>
            <p:grpSpPr>
              <a:xfrm>
                <a:off x="1081091" y="5139117"/>
                <a:ext cx="3965734" cy="748530"/>
                <a:chOff x="152399" y="5859960"/>
                <a:chExt cx="5150586" cy="998040"/>
              </a:xfrm>
            </p:grpSpPr>
            <p:pic>
              <p:nvPicPr>
                <p:cNvPr id="14" name="Picture 13"/>
                <p:cNvPicPr>
                  <a:picLocks noChangeAspect="1" noChangeArrowheads="1"/>
                </p:cNvPicPr>
                <p:nvPr/>
              </p:nvPicPr>
              <p:blipFill>
                <a:blip r:embed="rId2">
                  <a:lum bright="-2000" contrast="-2000"/>
                </a:blip>
                <a:srcRect/>
                <a:stretch>
                  <a:fillRect/>
                </a:stretch>
              </p:blipFill>
              <p:spPr bwMode="auto">
                <a:xfrm>
                  <a:off x="2743200" y="5859960"/>
                  <a:ext cx="2559785" cy="998039"/>
                </a:xfrm>
                <a:prstGeom prst="rect">
                  <a:avLst/>
                </a:prstGeom>
                <a:noFill/>
                <a:ln w="9525">
                  <a:noFill/>
                  <a:miter lim="800000"/>
                  <a:headEnd/>
                  <a:tailEnd/>
                </a:ln>
              </p:spPr>
            </p:pic>
            <p:pic>
              <p:nvPicPr>
                <p:cNvPr id="15" name="Picture 14"/>
                <p:cNvPicPr/>
                <p:nvPr/>
              </p:nvPicPr>
              <p:blipFill>
                <a:blip r:embed="rId3"/>
                <a:srcRect/>
                <a:stretch>
                  <a:fillRect/>
                </a:stretch>
              </p:blipFill>
              <p:spPr bwMode="auto">
                <a:xfrm>
                  <a:off x="152399" y="5941695"/>
                  <a:ext cx="2333625" cy="916305"/>
                </a:xfrm>
                <a:prstGeom prst="rect">
                  <a:avLst/>
                </a:prstGeom>
                <a:noFill/>
                <a:ln w="9525">
                  <a:noFill/>
                  <a:miter lim="800000"/>
                  <a:headEnd/>
                  <a:tailEnd/>
                </a:ln>
              </p:spPr>
            </p:pic>
          </p:grpSp>
          <p:pic>
            <p:nvPicPr>
              <p:cNvPr id="18" name="Picture 17"/>
              <p:cNvPicPr>
                <a:picLocks noChangeAspect="1"/>
              </p:cNvPicPr>
              <p:nvPr userDrawn="1"/>
            </p:nvPicPr>
            <p:blipFill>
              <a:blip r:embed="rId4"/>
              <a:stretch>
                <a:fillRect/>
              </a:stretch>
            </p:blipFill>
            <p:spPr>
              <a:xfrm>
                <a:off x="5188047" y="5139117"/>
                <a:ext cx="3306337" cy="748529"/>
              </a:xfrm>
              <a:prstGeom prst="rect">
                <a:avLst/>
              </a:prstGeom>
            </p:spPr>
          </p:pic>
        </p:grpSp>
        <p:pic>
          <p:nvPicPr>
            <p:cNvPr id="16" name="Picture 15"/>
            <p:cNvPicPr>
              <a:picLocks noChangeAspect="1"/>
            </p:cNvPicPr>
            <p:nvPr userDrawn="1"/>
          </p:nvPicPr>
          <p:blipFill>
            <a:blip r:embed="rId5"/>
            <a:stretch>
              <a:fillRect/>
            </a:stretch>
          </p:blipFill>
          <p:spPr>
            <a:xfrm>
              <a:off x="103048" y="5067575"/>
              <a:ext cx="780028" cy="820071"/>
            </a:xfrm>
            <a:prstGeom prst="rect">
              <a:avLst/>
            </a:prstGeom>
          </p:spPr>
        </p:pic>
      </p:grpSp>
    </p:spTree>
  </p:cSld>
  <p:clrMapOvr>
    <a:masterClrMapping/>
  </p:clrMapOvr>
  <p:timing>
    <p:tnLst>
      <p:par>
        <p:cTn id="1" dur="indefinite" restart="never" nodeType="tmRoot"/>
      </p:par>
    </p:tnLst>
  </p:timing>
</p:sldLayout>
</file>

<file path=ppt/slideLayouts/slideLayout2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j-lt"/>
              </a:defRPr>
            </a:lvl1pPr>
          </a:lstStyle>
          <a:p>
            <a:r>
              <a:rPr lang="en-US" smtClean="0"/>
              <a:t>Click to edit Master title style</a:t>
            </a:r>
            <a:endParaRPr lang="en-US"/>
          </a:p>
        </p:txBody>
      </p:sp>
      <p:sp>
        <p:nvSpPr>
          <p:cNvPr id="3" name="Content Placeholder 2"/>
          <p:cNvSpPr>
            <a:spLocks noGrp="1"/>
          </p:cNvSpPr>
          <p:nvPr>
            <p:ph idx="1"/>
          </p:nvPr>
        </p:nvSpPr>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atin typeface="+mj-lt"/>
              </a:defRPr>
            </a:lvl1pPr>
          </a:lstStyle>
          <a:p>
            <a:fld id="{9B3A1323-8D79-1946-B0D7-40001CF92E9D}" type="datetimeFigureOut">
              <a:rPr lang="en-US" smtClean="0">
                <a:solidFill>
                  <a:srgbClr val="000000"/>
                </a:solidFill>
              </a:rPr>
              <a:pPr/>
              <a:t>11/11/17</a:t>
            </a:fld>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atin typeface="+mj-lt"/>
              </a:defRPr>
            </a:lvl1pPr>
          </a:lstStyle>
          <a:p>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atin typeface="+mj-lt"/>
              </a:defRPr>
            </a:lvl1pPr>
          </a:lstStyle>
          <a:p>
            <a:fld id="{D57F1E4F-1CFF-5643-939E-217C01CDF565}" type="slidenum">
              <a:rPr lang="en-US" smtClean="0">
                <a:solidFill>
                  <a:srgbClr val="000000"/>
                </a:solidFill>
              </a:rPr>
              <a:pPr/>
              <a:t>‹#›</a:t>
            </a:fld>
            <a:endParaRPr lang="en-US" dirty="0">
              <a:solidFill>
                <a:srgbClr val="000000"/>
              </a:solidFill>
            </a:endParaRPr>
          </a:p>
        </p:txBody>
      </p:sp>
    </p:spTree>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C99BA3C-11EE-A64A-9641-95A331C24B48}" type="slidenum">
              <a:rPr lang="en-US"/>
              <a:pPr>
                <a:defRPr/>
              </a:pPr>
              <a:t>‹#›</a:t>
            </a:fld>
            <a:endParaRPr lang="en-US"/>
          </a:p>
        </p:txBody>
      </p:sp>
    </p:spTree>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892" indent="0">
              <a:buNone/>
              <a:defRPr sz="1350"/>
            </a:lvl2pPr>
            <a:lvl3pPr marL="685783" indent="0">
              <a:buNone/>
              <a:defRPr sz="1200"/>
            </a:lvl3pPr>
            <a:lvl4pPr marL="1028675" indent="0">
              <a:buNone/>
              <a:defRPr sz="1050"/>
            </a:lvl4pPr>
            <a:lvl5pPr marL="1371566" indent="0">
              <a:buNone/>
              <a:defRPr sz="1050"/>
            </a:lvl5pPr>
            <a:lvl6pPr marL="1714457" indent="0">
              <a:buNone/>
              <a:defRPr sz="1050"/>
            </a:lvl6pPr>
            <a:lvl7pPr marL="2057348" indent="0">
              <a:buNone/>
              <a:defRPr sz="1050"/>
            </a:lvl7pPr>
            <a:lvl8pPr marL="2400240" indent="0">
              <a:buNone/>
              <a:defRPr sz="1050"/>
            </a:lvl8pPr>
            <a:lvl9pPr marL="2743132" indent="0">
              <a:buNone/>
              <a:defRPr sz="105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fld id="{8DFA1846-DA80-1C48-A609-854EA85C59AD}" type="datetimeFigureOut">
              <a:rPr lang="en-US" smtClean="0">
                <a:solidFill>
                  <a:srgbClr val="000000"/>
                </a:solidFill>
              </a:rPr>
              <a:pPr/>
              <a:t>11/11/17</a:t>
            </a:fld>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57F1E4F-1CFF-5643-939E-217C01CDF565}" type="slidenum">
              <a:rPr lang="en-US" smtClean="0">
                <a:solidFill>
                  <a:srgbClr val="000000"/>
                </a:solidFill>
              </a:rPr>
              <a:pPr/>
              <a:t>‹#›</a:t>
            </a:fld>
            <a:endParaRPr lang="en-US" dirty="0">
              <a:solidFill>
                <a:srgbClr val="000000"/>
              </a:solidFill>
            </a:endParaRPr>
          </a:p>
        </p:txBody>
      </p:sp>
    </p:spTree>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4"/>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4"/>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fld id="{57302355-E14B-8545-A8F8-0FE83CC9D524}" type="datetimeFigureOut">
              <a:rPr lang="en-US" smtClean="0">
                <a:solidFill>
                  <a:srgbClr val="000000"/>
                </a:solidFill>
              </a:rPr>
              <a:pPr/>
              <a:t>11/11/17</a:t>
            </a:fld>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57F1E4F-1CFF-5643-939E-217C01CDF565}" type="slidenum">
              <a:rPr lang="en-US" smtClean="0">
                <a:solidFill>
                  <a:srgbClr val="000000"/>
                </a:solidFill>
              </a:rPr>
              <a:pPr/>
              <a:t>‹#›</a:t>
            </a:fld>
            <a:endParaRPr lang="en-US" dirty="0">
              <a:solidFill>
                <a:srgbClr val="000000"/>
              </a:solidFill>
            </a:endParaRPr>
          </a:p>
        </p:txBody>
      </p:sp>
    </p:spTree>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fld id="{02640F58-564D-2B4F-AE67-E407BA4FCF45}" type="datetimeFigureOut">
              <a:rPr lang="en-US" smtClean="0">
                <a:solidFill>
                  <a:srgbClr val="000000"/>
                </a:solidFill>
              </a:rPr>
              <a:pPr/>
              <a:t>11/11/17</a:t>
            </a:fld>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D57F1E4F-1CFF-5643-939E-217C01CDF565}" type="slidenum">
              <a:rPr lang="en-US" smtClean="0">
                <a:solidFill>
                  <a:srgbClr val="000000"/>
                </a:solidFill>
              </a:rPr>
              <a:pPr/>
              <a:t>‹#›</a:t>
            </a:fld>
            <a:endParaRPr lang="en-US" dirty="0">
              <a:solidFill>
                <a:srgbClr val="000000"/>
              </a:solidFill>
            </a:endParaRPr>
          </a:p>
        </p:txBody>
      </p:sp>
    </p:spTree>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fld id="{F13A34C8-038E-2045-AF43-DF7DBB8E0E9E}" type="datetimeFigureOut">
              <a:rPr lang="en-US" smtClean="0">
                <a:solidFill>
                  <a:srgbClr val="000000"/>
                </a:solidFill>
              </a:rPr>
              <a:pPr/>
              <a:t>11/11/17</a:t>
            </a:fld>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D57F1E4F-1CFF-5643-939E-217C01CDF565}" type="slidenum">
              <a:rPr lang="en-US" smtClean="0">
                <a:solidFill>
                  <a:srgbClr val="000000"/>
                </a:solidFill>
              </a:rPr>
              <a:pPr/>
              <a:t>‹#›</a:t>
            </a:fld>
            <a:endParaRPr lang="en-US" dirty="0">
              <a:solidFill>
                <a:srgbClr val="000000"/>
              </a:solidFill>
            </a:endParaRPr>
          </a:p>
        </p:txBody>
      </p:sp>
    </p:spTree>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8818C68F-D26B-8F47-958C-23B49CF8A634}" type="datetimeFigureOut">
              <a:rPr lang="en-US" smtClean="0">
                <a:solidFill>
                  <a:srgbClr val="000000"/>
                </a:solidFill>
              </a:rPr>
              <a:pPr/>
              <a:t>11/11/17</a:t>
            </a:fld>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D57F1E4F-1CFF-5643-939E-217C01CDF565}" type="slidenum">
              <a:rPr lang="en-US" smtClean="0">
                <a:solidFill>
                  <a:srgbClr val="000000"/>
                </a:solidFill>
              </a:rPr>
              <a:pPr/>
              <a:t>‹#›</a:t>
            </a:fld>
            <a:endParaRPr lang="en-US" dirty="0">
              <a:solidFill>
                <a:srgbClr val="000000"/>
              </a:solidFill>
            </a:endParaRPr>
          </a:p>
        </p:txBody>
      </p:sp>
    </p:spTree>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050" y="273054"/>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D0DF5E60-9974-AC48-9591-99C2BB44B7CF}" type="datetimeFigureOut">
              <a:rPr lang="en-US" smtClean="0">
                <a:solidFill>
                  <a:srgbClr val="000000"/>
                </a:solidFill>
              </a:rPr>
              <a:pPr/>
              <a:t>11/11/17</a:t>
            </a:fld>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57F1E4F-1CFF-5643-939E-217C01CDF565}" type="slidenum">
              <a:rPr lang="en-US" smtClean="0">
                <a:solidFill>
                  <a:srgbClr val="000000"/>
                </a:solidFill>
              </a:rPr>
              <a:pPr/>
              <a:t>‹#›</a:t>
            </a:fld>
            <a:endParaRPr lang="en-US" dirty="0">
              <a:solidFill>
                <a:srgbClr val="000000"/>
              </a:solidFill>
            </a:endParaRPr>
          </a:p>
        </p:txBody>
      </p:sp>
    </p:spTree>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18C79C5D-2A6F-F04D-97DA-BEF2467B64E4}" type="datetimeFigureOut">
              <a:rPr lang="en-US" smtClean="0">
                <a:solidFill>
                  <a:srgbClr val="000000"/>
                </a:solidFill>
              </a:rPr>
              <a:pPr/>
              <a:t>11/11/17</a:t>
            </a:fld>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57F1E4F-1CFF-5643-939E-217C01CDF565}" type="slidenum">
              <a:rPr lang="en-US" smtClean="0">
                <a:solidFill>
                  <a:srgbClr val="000000"/>
                </a:solidFill>
              </a:rPr>
              <a:pPr/>
              <a:t>‹#›</a:t>
            </a:fld>
            <a:endParaRPr lang="en-US" dirty="0">
              <a:solidFill>
                <a:srgbClr val="000000"/>
              </a:solidFill>
            </a:endParaRPr>
          </a:p>
        </p:txBody>
      </p:sp>
    </p:spTree>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fld id="{C6C52C72-DE31-F449-A4ED-4C594FD91407}" type="datetimeFigureOut">
              <a:rPr lang="en-US" smtClean="0">
                <a:solidFill>
                  <a:srgbClr val="000000"/>
                </a:solidFill>
              </a:rPr>
              <a:pPr/>
              <a:t>11/11/17</a:t>
            </a:fld>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57F1E4F-1CFF-5643-939E-217C01CDF565}" type="slidenum">
              <a:rPr lang="en-US" smtClean="0">
                <a:solidFill>
                  <a:srgbClr val="000000"/>
                </a:solidFill>
              </a:rPr>
              <a:pPr/>
              <a:t>‹#›</a:t>
            </a:fld>
            <a:endParaRPr lang="en-US" dirty="0">
              <a:solidFill>
                <a:srgbClr val="000000"/>
              </a:solidFill>
            </a:endParaRPr>
          </a:p>
        </p:txBody>
      </p:sp>
    </p:spTree>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2"/>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2"/>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fld id="{ED62726E-379B-B349-9EED-81ED093FA806}" type="datetimeFigureOut">
              <a:rPr lang="en-US" smtClean="0">
                <a:solidFill>
                  <a:srgbClr val="000000"/>
                </a:solidFill>
              </a:rPr>
              <a:pPr/>
              <a:t>11/11/17</a:t>
            </a:fld>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57F1E4F-1CFF-5643-939E-217C01CDF565}" type="slidenum">
              <a:rPr lang="en-US" smtClean="0">
                <a:solidFill>
                  <a:srgbClr val="000000"/>
                </a:solidFill>
              </a:rPr>
              <a:pPr/>
              <a:t>‹#›</a:t>
            </a:fld>
            <a:endParaRPr lang="en-US" dirty="0">
              <a:solidFill>
                <a:srgbClr val="000000"/>
              </a:solidFill>
            </a:endParaRPr>
          </a:p>
        </p:txBody>
      </p:sp>
    </p:spTree>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4"/>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4"/>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fld id="{09B482E8-6E0E-1B4F-B1FD-C69DB9E858D9}" type="datetimeFigureOut">
              <a:rPr lang="en-US" smtClean="0">
                <a:solidFill>
                  <a:srgbClr val="000000"/>
                </a:solidFill>
              </a:rPr>
              <a:pPr/>
              <a:t>11/11/17</a:t>
            </a:fld>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57F1E4F-1CFF-5643-939E-217C01CDF565}" type="slidenum">
              <a:rPr lang="en-US" smtClean="0">
                <a:solidFill>
                  <a:srgbClr val="000000"/>
                </a:solidFill>
              </a:rPr>
              <a:pPr/>
              <a:t>‹#›</a:t>
            </a:fld>
            <a:endParaRPr lang="en-US" dirty="0">
              <a:solidFill>
                <a:srgbClr val="000000"/>
              </a:solidFill>
            </a:endParaRPr>
          </a:p>
        </p:txBody>
      </p:sp>
    </p:spTree>
  </p:cSld>
  <p:clrMapOvr>
    <a:masterClrMapping/>
  </p:clrMapOvr>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B38149D-D116-484D-BFC8-1D75767E187F}" type="slidenum">
              <a:rPr lang="en-US"/>
              <a:pPr>
                <a:defRPr/>
              </a:pPr>
              <a:t>‹#›</a:t>
            </a:fld>
            <a:endParaRPr lang="en-US"/>
          </a:p>
        </p:txBody>
      </p:sp>
    </p:spTree>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547688" y="0"/>
            <a:ext cx="8596312" cy="747713"/>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09600" y="1143000"/>
            <a:ext cx="8229600" cy="5029200"/>
          </a:xfrm>
        </p:spPr>
        <p:txBody>
          <a:bodyPr rtlCol="0">
            <a:normAutofit/>
          </a:bodyPr>
          <a:lstStyle/>
          <a:p>
            <a:pPr lvl="0"/>
            <a:endParaRPr lang="en-US" noProof="0" smtClean="0"/>
          </a:p>
        </p:txBody>
      </p:sp>
      <p:sp>
        <p:nvSpPr>
          <p:cNvPr id="4" name="Date Placeholder 3"/>
          <p:cNvSpPr>
            <a:spLocks noGrp="1"/>
          </p:cNvSpPr>
          <p:nvPr>
            <p:ph type="dt" sz="half" idx="10"/>
          </p:nvPr>
        </p:nvSpPr>
        <p:spPr>
          <a:xfrm>
            <a:off x="1066800" y="6324600"/>
            <a:ext cx="1905000" cy="457200"/>
          </a:xfrm>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a:xfrm>
            <a:off x="3505200" y="6324600"/>
            <a:ext cx="2895600" cy="457200"/>
          </a:xfrm>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a:xfrm>
            <a:off x="6934200" y="6324600"/>
            <a:ext cx="1905000" cy="457200"/>
          </a:xfrm>
        </p:spPr>
        <p:txBody>
          <a:bodyPr/>
          <a:lstStyle>
            <a:lvl1pPr>
              <a:defRPr/>
            </a:lvl1pPr>
          </a:lstStyle>
          <a:p>
            <a:fld id="{CC3C1D5D-7EBD-344E-A47F-B898AD3C5980}" type="slidenum">
              <a:rPr lang="en-US" altLang="x-none">
                <a:solidFill>
                  <a:srgbClr val="000000"/>
                </a:solidFill>
              </a:rPr>
              <a:pPr/>
              <a:t>‹#›</a:t>
            </a:fld>
            <a:endParaRPr lang="en-US" altLang="x-none">
              <a:solidFill>
                <a:srgbClr val="000000"/>
              </a:solidFill>
            </a:endParaRPr>
          </a:p>
        </p:txBody>
      </p:sp>
    </p:spTree>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4"/>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4"/>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24BEF70-12B5-544D-A82B-8B628807DDE9}"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892" indent="0">
              <a:buNone/>
              <a:defRPr sz="1350"/>
            </a:lvl2pPr>
            <a:lvl3pPr marL="685783" indent="0">
              <a:buNone/>
              <a:defRPr sz="1200"/>
            </a:lvl3pPr>
            <a:lvl4pPr marL="1028675" indent="0">
              <a:buNone/>
              <a:defRPr sz="1050"/>
            </a:lvl4pPr>
            <a:lvl5pPr marL="1371566" indent="0">
              <a:buNone/>
              <a:defRPr sz="1050"/>
            </a:lvl5pPr>
            <a:lvl6pPr marL="1714457" indent="0">
              <a:buNone/>
              <a:defRPr sz="1050"/>
            </a:lvl6pPr>
            <a:lvl7pPr marL="2057348" indent="0">
              <a:buNone/>
              <a:defRPr sz="1050"/>
            </a:lvl7pPr>
            <a:lvl8pPr marL="2400240" indent="0">
              <a:buNone/>
              <a:defRPr sz="1050"/>
            </a:lvl8pPr>
            <a:lvl9pPr marL="2743132" indent="0">
              <a:buNone/>
              <a:defRPr sz="105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fld id="{8DFA1846-DA80-1C48-A609-854EA85C59AD}" type="datetimeFigureOut">
              <a:rPr lang="en-US" smtClean="0"/>
              <a:pPr/>
              <a:t>11/11/17</a:t>
            </a:fld>
            <a:endParaRPr lang="en-US" dirty="0"/>
          </a:p>
        </p:txBody>
      </p:sp>
      <p:sp>
        <p:nvSpPr>
          <p:cNvPr id="5" name="Rectangle 5"/>
          <p:cNvSpPr>
            <a:spLocks noGrp="1" noChangeArrowheads="1"/>
          </p:cNvSpPr>
          <p:nvPr>
            <p:ph type="ftr" sz="quarter" idx="11"/>
          </p:nvPr>
        </p:nvSpPr>
        <p:spPr>
          <a:ln/>
        </p:spPr>
        <p:txBody>
          <a:bodyPr/>
          <a:lstStyle>
            <a:lvl1pPr>
              <a:defRPr/>
            </a:lvl1pPr>
          </a:lstStyle>
          <a:p>
            <a:endParaRPr lang="en-US" dirty="0"/>
          </a:p>
        </p:txBody>
      </p:sp>
      <p:sp>
        <p:nvSpPr>
          <p:cNvPr id="6" name="Rectangle 6"/>
          <p:cNvSpPr>
            <a:spLocks noGrp="1" noChangeArrowheads="1"/>
          </p:cNvSpPr>
          <p:nvPr>
            <p:ph type="sldNum" sz="quarter" idx="12"/>
          </p:nvPr>
        </p:nvSpPr>
        <p:spPr>
          <a:ln/>
        </p:spPr>
        <p:txBody>
          <a:bodyPr/>
          <a:lstStyle>
            <a:lvl1pPr>
              <a:defRPr/>
            </a:lvl1pPr>
          </a:lstStyle>
          <a:p>
            <a:fld id="{D57F1E4F-1CFF-5643-939E-217C01CDF565}" type="slidenum">
              <a:rPr lang="en-US" smtClean="0"/>
              <a:pPr/>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685800" y="1981200"/>
            <a:ext cx="7772400" cy="4114800"/>
          </a:xfrm>
        </p:spPr>
        <p:txBody>
          <a:bodyPr/>
          <a:lstStyle/>
          <a:p>
            <a:pPr lvl="0"/>
            <a:r>
              <a:rPr lang="en-US" noProof="0" smtClean="0"/>
              <a:t>Click icon to add SmartArt graphic</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18896F9-C749-8D40-8C25-E204E59D1C6A}" type="slidenum">
              <a:rPr lang="en-US"/>
              <a:pPr>
                <a:defRPr/>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C06B131-856A-974D-B0BA-6DA0129A1CC8}" type="slidenum">
              <a:rPr lang="en-US"/>
              <a:pPr>
                <a:defRPr/>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4"/>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4"/>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5D514A2-C9D6-0848-900D-9A371420AFED}" type="slidenum">
              <a:rPr lang="en-US"/>
              <a:pPr>
                <a:defRPr/>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342892" indent="0" algn="ctr">
              <a:buNone/>
              <a:defRPr/>
            </a:lvl2pPr>
            <a:lvl3pPr marL="685783" indent="0" algn="ctr">
              <a:buNone/>
              <a:defRPr/>
            </a:lvl3pPr>
            <a:lvl4pPr marL="1028675" indent="0" algn="ctr">
              <a:buNone/>
              <a:defRPr/>
            </a:lvl4pPr>
            <a:lvl5pPr marL="1371566" indent="0" algn="ctr">
              <a:buNone/>
              <a:defRPr/>
            </a:lvl5pPr>
            <a:lvl6pPr marL="1714457" indent="0" algn="ctr">
              <a:buNone/>
              <a:defRPr/>
            </a:lvl6pPr>
            <a:lvl7pPr marL="2057348" indent="0" algn="ctr">
              <a:buNone/>
              <a:defRPr/>
            </a:lvl7pPr>
            <a:lvl8pPr marL="2400240" indent="0" algn="ctr">
              <a:buNone/>
              <a:defRPr/>
            </a:lvl8pPr>
            <a:lvl9pPr marL="2743132"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fld id="{08B9EBBA-996F-894A-B54A-D6246ED52CEA}" type="datetimeFigureOut">
              <a:rPr lang="en-US" smtClean="0"/>
              <a:pPr/>
              <a:t>11/11/17</a:t>
            </a:fld>
            <a:endParaRPr lang="en-US" dirty="0"/>
          </a:p>
        </p:txBody>
      </p:sp>
      <p:sp>
        <p:nvSpPr>
          <p:cNvPr id="5" name="Rectangle 5"/>
          <p:cNvSpPr>
            <a:spLocks noGrp="1" noChangeArrowheads="1"/>
          </p:cNvSpPr>
          <p:nvPr>
            <p:ph type="ftr" sz="quarter" idx="11"/>
          </p:nvPr>
        </p:nvSpPr>
        <p:spPr>
          <a:ln/>
        </p:spPr>
        <p:txBody>
          <a:bodyPr/>
          <a:lstStyle>
            <a:lvl1pPr>
              <a:defRPr/>
            </a:lvl1pPr>
          </a:lstStyle>
          <a:p>
            <a:endParaRPr lang="en-US" dirty="0"/>
          </a:p>
        </p:txBody>
      </p:sp>
      <p:sp>
        <p:nvSpPr>
          <p:cNvPr id="6" name="Rectangle 6"/>
          <p:cNvSpPr>
            <a:spLocks noGrp="1" noChangeArrowheads="1"/>
          </p:cNvSpPr>
          <p:nvPr>
            <p:ph type="sldNum" sz="quarter" idx="12"/>
          </p:nvPr>
        </p:nvSpPr>
        <p:spPr>
          <a:ln/>
        </p:spPr>
        <p:txBody>
          <a:bodyPr/>
          <a:lstStyle>
            <a:lvl1pPr>
              <a:defRPr/>
            </a:lvl1pPr>
          </a:lstStyle>
          <a:p>
            <a:fld id="{D57F1E4F-1CFF-5643-939E-217C01CDF565}"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fld id="{9B3A1323-8D79-1946-B0D7-40001CF92E9D}" type="datetimeFigureOut">
              <a:rPr lang="en-US" smtClean="0"/>
              <a:pPr/>
              <a:t>11/11/17</a:t>
            </a:fld>
            <a:endParaRPr lang="en-US" dirty="0"/>
          </a:p>
        </p:txBody>
      </p:sp>
      <p:sp>
        <p:nvSpPr>
          <p:cNvPr id="5" name="Rectangle 5"/>
          <p:cNvSpPr>
            <a:spLocks noGrp="1" noChangeArrowheads="1"/>
          </p:cNvSpPr>
          <p:nvPr>
            <p:ph type="ftr" sz="quarter" idx="11"/>
          </p:nvPr>
        </p:nvSpPr>
        <p:spPr>
          <a:ln/>
        </p:spPr>
        <p:txBody>
          <a:bodyPr/>
          <a:lstStyle>
            <a:lvl1pPr>
              <a:defRPr/>
            </a:lvl1pPr>
          </a:lstStyle>
          <a:p>
            <a:endParaRPr lang="en-US" dirty="0"/>
          </a:p>
        </p:txBody>
      </p:sp>
      <p:sp>
        <p:nvSpPr>
          <p:cNvPr id="6" name="Rectangle 6"/>
          <p:cNvSpPr>
            <a:spLocks noGrp="1" noChangeArrowheads="1"/>
          </p:cNvSpPr>
          <p:nvPr>
            <p:ph type="sldNum" sz="quarter" idx="12"/>
          </p:nvPr>
        </p:nvSpPr>
        <p:spPr>
          <a:ln/>
        </p:spPr>
        <p:txBody>
          <a:bodyPr/>
          <a:lstStyle>
            <a:lvl1pPr>
              <a:defRPr/>
            </a:lvl1pPr>
          </a:lstStyle>
          <a:p>
            <a:fld id="{D57F1E4F-1CFF-5643-939E-217C01CDF565}" type="slidenum">
              <a:rPr lang="en-US" smtClean="0"/>
              <a:pPr/>
              <a:t>‹#›</a:t>
            </a:fld>
            <a:endParaRPr lang="en-US" dirty="0"/>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892" indent="0">
              <a:buNone/>
              <a:defRPr sz="1350"/>
            </a:lvl2pPr>
            <a:lvl3pPr marL="685783" indent="0">
              <a:buNone/>
              <a:defRPr sz="1200"/>
            </a:lvl3pPr>
            <a:lvl4pPr marL="1028675" indent="0">
              <a:buNone/>
              <a:defRPr sz="1050"/>
            </a:lvl4pPr>
            <a:lvl5pPr marL="1371566" indent="0">
              <a:buNone/>
              <a:defRPr sz="1050"/>
            </a:lvl5pPr>
            <a:lvl6pPr marL="1714457" indent="0">
              <a:buNone/>
              <a:defRPr sz="1050"/>
            </a:lvl6pPr>
            <a:lvl7pPr marL="2057348" indent="0">
              <a:buNone/>
              <a:defRPr sz="1050"/>
            </a:lvl7pPr>
            <a:lvl8pPr marL="2400240" indent="0">
              <a:buNone/>
              <a:defRPr sz="1050"/>
            </a:lvl8pPr>
            <a:lvl9pPr marL="2743132" indent="0">
              <a:buNone/>
              <a:defRPr sz="105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fld id="{8DFA1846-DA80-1C48-A609-854EA85C59AD}" type="datetimeFigureOut">
              <a:rPr lang="en-US" smtClean="0"/>
              <a:pPr/>
              <a:t>11/11/17</a:t>
            </a:fld>
            <a:endParaRPr lang="en-US" dirty="0"/>
          </a:p>
        </p:txBody>
      </p:sp>
      <p:sp>
        <p:nvSpPr>
          <p:cNvPr id="5" name="Rectangle 5"/>
          <p:cNvSpPr>
            <a:spLocks noGrp="1" noChangeArrowheads="1"/>
          </p:cNvSpPr>
          <p:nvPr>
            <p:ph type="ftr" sz="quarter" idx="11"/>
          </p:nvPr>
        </p:nvSpPr>
        <p:spPr>
          <a:ln/>
        </p:spPr>
        <p:txBody>
          <a:bodyPr/>
          <a:lstStyle>
            <a:lvl1pPr>
              <a:defRPr/>
            </a:lvl1pPr>
          </a:lstStyle>
          <a:p>
            <a:endParaRPr lang="en-US" dirty="0"/>
          </a:p>
        </p:txBody>
      </p:sp>
      <p:sp>
        <p:nvSpPr>
          <p:cNvPr id="6" name="Rectangle 6"/>
          <p:cNvSpPr>
            <a:spLocks noGrp="1" noChangeArrowheads="1"/>
          </p:cNvSpPr>
          <p:nvPr>
            <p:ph type="sldNum" sz="quarter" idx="12"/>
          </p:nvPr>
        </p:nvSpPr>
        <p:spPr>
          <a:ln/>
        </p:spPr>
        <p:txBody>
          <a:bodyPr/>
          <a:lstStyle>
            <a:lvl1pPr>
              <a:defRPr/>
            </a:lvl1pPr>
          </a:lstStyle>
          <a:p>
            <a:fld id="{D57F1E4F-1CFF-5643-939E-217C01CDF565}" type="slidenum">
              <a:rPr lang="en-US" smtClean="0"/>
              <a:pPr/>
              <a:t>‹#›</a:t>
            </a:fld>
            <a:endParaRPr lang="en-US" dirty="0"/>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4"/>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4"/>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fld id="{57302355-E14B-8545-A8F8-0FE83CC9D524}" type="datetimeFigureOut">
              <a:rPr lang="en-US" smtClean="0"/>
              <a:pPr/>
              <a:t>11/11/17</a:t>
            </a:fld>
            <a:endParaRPr lang="en-US" dirty="0"/>
          </a:p>
        </p:txBody>
      </p:sp>
      <p:sp>
        <p:nvSpPr>
          <p:cNvPr id="6" name="Rectangle 5"/>
          <p:cNvSpPr>
            <a:spLocks noGrp="1" noChangeArrowheads="1"/>
          </p:cNvSpPr>
          <p:nvPr>
            <p:ph type="ftr" sz="quarter" idx="11"/>
          </p:nvPr>
        </p:nvSpPr>
        <p:spPr>
          <a:ln/>
        </p:spPr>
        <p:txBody>
          <a:bodyPr/>
          <a:lstStyle>
            <a:lvl1pPr>
              <a:defRPr/>
            </a:lvl1pPr>
          </a:lstStyle>
          <a:p>
            <a:endParaRPr lang="en-US" dirty="0"/>
          </a:p>
        </p:txBody>
      </p:sp>
      <p:sp>
        <p:nvSpPr>
          <p:cNvPr id="7" name="Rectangle 6"/>
          <p:cNvSpPr>
            <a:spLocks noGrp="1" noChangeArrowheads="1"/>
          </p:cNvSpPr>
          <p:nvPr>
            <p:ph type="sldNum" sz="quarter" idx="12"/>
          </p:nvPr>
        </p:nvSpPr>
        <p:spPr>
          <a:ln/>
        </p:spPr>
        <p:txBody>
          <a:bodyPr/>
          <a:lstStyle>
            <a:lvl1pPr>
              <a:defRPr/>
            </a:lvl1pPr>
          </a:lstStyle>
          <a:p>
            <a:fld id="{D57F1E4F-1CFF-5643-939E-217C01CDF565}" type="slidenum">
              <a:rPr lang="en-US" smtClean="0"/>
              <a:pPr/>
              <a:t>‹#›</a:t>
            </a:fld>
            <a:endParaRPr lang="en-US" dirty="0"/>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fld id="{02640F58-564D-2B4F-AE67-E407BA4FCF45}" type="datetimeFigureOut">
              <a:rPr lang="en-US" smtClean="0"/>
              <a:pPr/>
              <a:t>11/11/17</a:t>
            </a:fld>
            <a:endParaRPr lang="en-US" dirty="0"/>
          </a:p>
        </p:txBody>
      </p:sp>
      <p:sp>
        <p:nvSpPr>
          <p:cNvPr id="8" name="Rectangle 5"/>
          <p:cNvSpPr>
            <a:spLocks noGrp="1" noChangeArrowheads="1"/>
          </p:cNvSpPr>
          <p:nvPr>
            <p:ph type="ftr" sz="quarter" idx="11"/>
          </p:nvPr>
        </p:nvSpPr>
        <p:spPr>
          <a:ln/>
        </p:spPr>
        <p:txBody>
          <a:bodyPr/>
          <a:lstStyle>
            <a:lvl1pPr>
              <a:defRPr/>
            </a:lvl1pPr>
          </a:lstStyle>
          <a:p>
            <a:endParaRPr lang="en-US" dirty="0"/>
          </a:p>
        </p:txBody>
      </p:sp>
      <p:sp>
        <p:nvSpPr>
          <p:cNvPr id="9" name="Rectangle 6"/>
          <p:cNvSpPr>
            <a:spLocks noGrp="1" noChangeArrowheads="1"/>
          </p:cNvSpPr>
          <p:nvPr>
            <p:ph type="sldNum" sz="quarter" idx="12"/>
          </p:nvPr>
        </p:nvSpPr>
        <p:spPr>
          <a:ln/>
        </p:spPr>
        <p:txBody>
          <a:bodyPr/>
          <a:lstStyle>
            <a:lvl1pPr>
              <a:defRPr/>
            </a:lvl1pPr>
          </a:lstStyle>
          <a:p>
            <a:fld id="{D57F1E4F-1CFF-5643-939E-217C01CDF565}" type="slidenum">
              <a:rPr lang="en-US" smtClean="0"/>
              <a:pPr/>
              <a:t>‹#›</a:t>
            </a:fld>
            <a:endParaRPr lang="en-US" dirty="0"/>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fld id="{F13A34C8-038E-2045-AF43-DF7DBB8E0E9E}" type="datetimeFigureOut">
              <a:rPr lang="en-US" smtClean="0"/>
              <a:pPr/>
              <a:t>11/11/17</a:t>
            </a:fld>
            <a:endParaRPr lang="en-US" dirty="0"/>
          </a:p>
        </p:txBody>
      </p:sp>
      <p:sp>
        <p:nvSpPr>
          <p:cNvPr id="4" name="Rectangle 5"/>
          <p:cNvSpPr>
            <a:spLocks noGrp="1" noChangeArrowheads="1"/>
          </p:cNvSpPr>
          <p:nvPr>
            <p:ph type="ftr" sz="quarter" idx="11"/>
          </p:nvPr>
        </p:nvSpPr>
        <p:spPr>
          <a:ln/>
        </p:spPr>
        <p:txBody>
          <a:bodyPr/>
          <a:lstStyle>
            <a:lvl1pPr>
              <a:defRPr/>
            </a:lvl1pPr>
          </a:lstStyle>
          <a:p>
            <a:endParaRPr lang="en-US" dirty="0"/>
          </a:p>
        </p:txBody>
      </p:sp>
      <p:sp>
        <p:nvSpPr>
          <p:cNvPr id="5" name="Rectangle 6"/>
          <p:cNvSpPr>
            <a:spLocks noGrp="1" noChangeArrowheads="1"/>
          </p:cNvSpPr>
          <p:nvPr>
            <p:ph type="sldNum" sz="quarter" idx="12"/>
          </p:nvPr>
        </p:nvSpPr>
        <p:spPr>
          <a:ln/>
        </p:spPr>
        <p:txBody>
          <a:bodyPr/>
          <a:lstStyle>
            <a:lvl1pPr>
              <a:defRPr/>
            </a:lvl1pPr>
          </a:lstStyle>
          <a:p>
            <a:fld id="{D57F1E4F-1CFF-5643-939E-217C01CDF565}" type="slidenum">
              <a:rPr lang="en-US" smtClean="0"/>
              <a:pPr/>
              <a:t>‹#›</a:t>
            </a:fld>
            <a:endParaRPr lang="en-US" dirty="0"/>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8818C68F-D26B-8F47-958C-23B49CF8A634}" type="datetimeFigureOut">
              <a:rPr lang="en-US" smtClean="0"/>
              <a:pPr/>
              <a:t>11/11/17</a:t>
            </a:fld>
            <a:endParaRPr lang="en-US" dirty="0"/>
          </a:p>
        </p:txBody>
      </p:sp>
      <p:sp>
        <p:nvSpPr>
          <p:cNvPr id="3" name="Rectangle 5"/>
          <p:cNvSpPr>
            <a:spLocks noGrp="1" noChangeArrowheads="1"/>
          </p:cNvSpPr>
          <p:nvPr>
            <p:ph type="ftr" sz="quarter" idx="11"/>
          </p:nvPr>
        </p:nvSpPr>
        <p:spPr>
          <a:ln/>
        </p:spPr>
        <p:txBody>
          <a:bodyPr/>
          <a:lstStyle>
            <a:lvl1pPr>
              <a:defRPr/>
            </a:lvl1pPr>
          </a:lstStyle>
          <a:p>
            <a:endParaRPr lang="en-US" dirty="0"/>
          </a:p>
        </p:txBody>
      </p:sp>
      <p:sp>
        <p:nvSpPr>
          <p:cNvPr id="4" name="Rectangle 6"/>
          <p:cNvSpPr>
            <a:spLocks noGrp="1" noChangeArrowheads="1"/>
          </p:cNvSpPr>
          <p:nvPr>
            <p:ph type="sldNum" sz="quarter" idx="12"/>
          </p:nvPr>
        </p:nvSpPr>
        <p:spPr>
          <a:ln/>
        </p:spPr>
        <p:txBody>
          <a:bodyPr/>
          <a:lstStyle>
            <a:lvl1pPr>
              <a:defRPr/>
            </a:lvl1pPr>
          </a:lstStyle>
          <a:p>
            <a:fld id="{D57F1E4F-1CFF-5643-939E-217C01CDF565}"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4"/>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4"/>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fld id="{57302355-E14B-8545-A8F8-0FE83CC9D524}" type="datetimeFigureOut">
              <a:rPr lang="en-US" smtClean="0"/>
              <a:pPr/>
              <a:t>11/11/17</a:t>
            </a:fld>
            <a:endParaRPr lang="en-US" dirty="0"/>
          </a:p>
        </p:txBody>
      </p:sp>
      <p:sp>
        <p:nvSpPr>
          <p:cNvPr id="6" name="Rectangle 5"/>
          <p:cNvSpPr>
            <a:spLocks noGrp="1" noChangeArrowheads="1"/>
          </p:cNvSpPr>
          <p:nvPr>
            <p:ph type="ftr" sz="quarter" idx="11"/>
          </p:nvPr>
        </p:nvSpPr>
        <p:spPr>
          <a:ln/>
        </p:spPr>
        <p:txBody>
          <a:bodyPr/>
          <a:lstStyle>
            <a:lvl1pPr>
              <a:defRPr/>
            </a:lvl1pPr>
          </a:lstStyle>
          <a:p>
            <a:endParaRPr lang="en-US" dirty="0"/>
          </a:p>
        </p:txBody>
      </p:sp>
      <p:sp>
        <p:nvSpPr>
          <p:cNvPr id="7" name="Rectangle 6"/>
          <p:cNvSpPr>
            <a:spLocks noGrp="1" noChangeArrowheads="1"/>
          </p:cNvSpPr>
          <p:nvPr>
            <p:ph type="sldNum" sz="quarter" idx="12"/>
          </p:nvPr>
        </p:nvSpPr>
        <p:spPr>
          <a:ln/>
        </p:spPr>
        <p:txBody>
          <a:bodyPr/>
          <a:lstStyle>
            <a:lvl1pPr>
              <a:defRPr/>
            </a:lvl1pPr>
          </a:lstStyle>
          <a:p>
            <a:fld id="{D57F1E4F-1CFF-5643-939E-217C01CDF565}" type="slidenum">
              <a:rPr lang="en-US" smtClean="0"/>
              <a:pPr/>
              <a:t>‹#›</a:t>
            </a:fld>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050" y="273054"/>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D0DF5E60-9974-AC48-9591-99C2BB44B7CF}" type="datetimeFigureOut">
              <a:rPr lang="en-US" smtClean="0"/>
              <a:pPr/>
              <a:t>11/11/17</a:t>
            </a:fld>
            <a:endParaRPr lang="en-US" dirty="0"/>
          </a:p>
        </p:txBody>
      </p:sp>
      <p:sp>
        <p:nvSpPr>
          <p:cNvPr id="6" name="Rectangle 5"/>
          <p:cNvSpPr>
            <a:spLocks noGrp="1" noChangeArrowheads="1"/>
          </p:cNvSpPr>
          <p:nvPr>
            <p:ph type="ftr" sz="quarter" idx="11"/>
          </p:nvPr>
        </p:nvSpPr>
        <p:spPr>
          <a:ln/>
        </p:spPr>
        <p:txBody>
          <a:bodyPr/>
          <a:lstStyle>
            <a:lvl1pPr>
              <a:defRPr/>
            </a:lvl1pPr>
          </a:lstStyle>
          <a:p>
            <a:endParaRPr lang="en-US" dirty="0"/>
          </a:p>
        </p:txBody>
      </p:sp>
      <p:sp>
        <p:nvSpPr>
          <p:cNvPr id="7" name="Rectangle 6"/>
          <p:cNvSpPr>
            <a:spLocks noGrp="1" noChangeArrowheads="1"/>
          </p:cNvSpPr>
          <p:nvPr>
            <p:ph type="sldNum" sz="quarter" idx="12"/>
          </p:nvPr>
        </p:nvSpPr>
        <p:spPr>
          <a:ln/>
        </p:spPr>
        <p:txBody>
          <a:bodyPr/>
          <a:lstStyle>
            <a:lvl1pPr>
              <a:defRPr/>
            </a:lvl1pPr>
          </a:lstStyle>
          <a:p>
            <a:fld id="{D57F1E4F-1CFF-5643-939E-217C01CDF565}" type="slidenum">
              <a:rPr lang="en-US" smtClean="0"/>
              <a:pPr/>
              <a:t>‹#›</a:t>
            </a:fld>
            <a:endParaRPr lang="en-US" dirty="0"/>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18C79C5D-2A6F-F04D-97DA-BEF2467B64E4}" type="datetimeFigureOut">
              <a:rPr lang="en-US" smtClean="0"/>
              <a:pPr/>
              <a:t>11/11/17</a:t>
            </a:fld>
            <a:endParaRPr lang="en-US" dirty="0"/>
          </a:p>
        </p:txBody>
      </p:sp>
      <p:sp>
        <p:nvSpPr>
          <p:cNvPr id="6" name="Rectangle 5"/>
          <p:cNvSpPr>
            <a:spLocks noGrp="1" noChangeArrowheads="1"/>
          </p:cNvSpPr>
          <p:nvPr>
            <p:ph type="ftr" sz="quarter" idx="11"/>
          </p:nvPr>
        </p:nvSpPr>
        <p:spPr>
          <a:ln/>
        </p:spPr>
        <p:txBody>
          <a:bodyPr/>
          <a:lstStyle>
            <a:lvl1pPr>
              <a:defRPr/>
            </a:lvl1pPr>
          </a:lstStyle>
          <a:p>
            <a:endParaRPr lang="en-US" dirty="0"/>
          </a:p>
        </p:txBody>
      </p:sp>
      <p:sp>
        <p:nvSpPr>
          <p:cNvPr id="7" name="Rectangle 6"/>
          <p:cNvSpPr>
            <a:spLocks noGrp="1" noChangeArrowheads="1"/>
          </p:cNvSpPr>
          <p:nvPr>
            <p:ph type="sldNum" sz="quarter" idx="12"/>
          </p:nvPr>
        </p:nvSpPr>
        <p:spPr>
          <a:ln/>
        </p:spPr>
        <p:txBody>
          <a:bodyPr/>
          <a:lstStyle>
            <a:lvl1pPr>
              <a:defRPr/>
            </a:lvl1pPr>
          </a:lstStyle>
          <a:p>
            <a:fld id="{D57F1E4F-1CFF-5643-939E-217C01CDF565}" type="slidenum">
              <a:rPr lang="en-US" smtClean="0"/>
              <a:pPr/>
              <a:t>‹#›</a:t>
            </a:fld>
            <a:endParaRPr lang="en-US" dirty="0"/>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fld id="{C6C52C72-DE31-F449-A4ED-4C594FD91407}" type="datetimeFigureOut">
              <a:rPr lang="en-US" smtClean="0"/>
              <a:pPr/>
              <a:t>11/11/17</a:t>
            </a:fld>
            <a:endParaRPr lang="en-US" dirty="0"/>
          </a:p>
        </p:txBody>
      </p:sp>
      <p:sp>
        <p:nvSpPr>
          <p:cNvPr id="5" name="Rectangle 5"/>
          <p:cNvSpPr>
            <a:spLocks noGrp="1" noChangeArrowheads="1"/>
          </p:cNvSpPr>
          <p:nvPr>
            <p:ph type="ftr" sz="quarter" idx="11"/>
          </p:nvPr>
        </p:nvSpPr>
        <p:spPr>
          <a:ln/>
        </p:spPr>
        <p:txBody>
          <a:bodyPr/>
          <a:lstStyle>
            <a:lvl1pPr>
              <a:defRPr/>
            </a:lvl1pPr>
          </a:lstStyle>
          <a:p>
            <a:endParaRPr lang="en-US" dirty="0"/>
          </a:p>
        </p:txBody>
      </p:sp>
      <p:sp>
        <p:nvSpPr>
          <p:cNvPr id="6" name="Rectangle 6"/>
          <p:cNvSpPr>
            <a:spLocks noGrp="1" noChangeArrowheads="1"/>
          </p:cNvSpPr>
          <p:nvPr>
            <p:ph type="sldNum" sz="quarter" idx="12"/>
          </p:nvPr>
        </p:nvSpPr>
        <p:spPr>
          <a:ln/>
        </p:spPr>
        <p:txBody>
          <a:bodyPr/>
          <a:lstStyle>
            <a:lvl1pPr>
              <a:defRPr/>
            </a:lvl1pPr>
          </a:lstStyle>
          <a:p>
            <a:fld id="{D57F1E4F-1CFF-5643-939E-217C01CDF565}" type="slidenum">
              <a:rPr lang="en-US" smtClean="0"/>
              <a:pPr/>
              <a:t>‹#›</a:t>
            </a:fld>
            <a:endParaRPr lang="en-US" dirty="0"/>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2"/>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2"/>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fld id="{ED62726E-379B-B349-9EED-81ED093FA806}" type="datetimeFigureOut">
              <a:rPr lang="en-US" smtClean="0"/>
              <a:pPr/>
              <a:t>11/11/17</a:t>
            </a:fld>
            <a:endParaRPr lang="en-US" dirty="0"/>
          </a:p>
        </p:txBody>
      </p:sp>
      <p:sp>
        <p:nvSpPr>
          <p:cNvPr id="5" name="Rectangle 5"/>
          <p:cNvSpPr>
            <a:spLocks noGrp="1" noChangeArrowheads="1"/>
          </p:cNvSpPr>
          <p:nvPr>
            <p:ph type="ftr" sz="quarter" idx="11"/>
          </p:nvPr>
        </p:nvSpPr>
        <p:spPr>
          <a:ln/>
        </p:spPr>
        <p:txBody>
          <a:bodyPr/>
          <a:lstStyle>
            <a:lvl1pPr>
              <a:defRPr/>
            </a:lvl1pPr>
          </a:lstStyle>
          <a:p>
            <a:endParaRPr lang="en-US" dirty="0"/>
          </a:p>
        </p:txBody>
      </p:sp>
      <p:sp>
        <p:nvSpPr>
          <p:cNvPr id="6" name="Rectangle 6"/>
          <p:cNvSpPr>
            <a:spLocks noGrp="1" noChangeArrowheads="1"/>
          </p:cNvSpPr>
          <p:nvPr>
            <p:ph type="sldNum" sz="quarter" idx="12"/>
          </p:nvPr>
        </p:nvSpPr>
        <p:spPr>
          <a:ln/>
        </p:spPr>
        <p:txBody>
          <a:bodyPr/>
          <a:lstStyle>
            <a:lvl1pPr>
              <a:defRPr/>
            </a:lvl1pPr>
          </a:lstStyle>
          <a:p>
            <a:fld id="{D57F1E4F-1CFF-5643-939E-217C01CDF565}" type="slidenum">
              <a:rPr lang="en-US" smtClean="0"/>
              <a:pPr/>
              <a:t>‹#›</a:t>
            </a:fld>
            <a:endParaRPr lang="en-US" dirty="0"/>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4"/>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4"/>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fld id="{09B482E8-6E0E-1B4F-B1FD-C69DB9E858D9}" type="datetimeFigureOut">
              <a:rPr lang="en-US" smtClean="0"/>
              <a:pPr/>
              <a:t>11/11/17</a:t>
            </a:fld>
            <a:endParaRPr lang="en-US" dirty="0"/>
          </a:p>
        </p:txBody>
      </p:sp>
      <p:sp>
        <p:nvSpPr>
          <p:cNvPr id="6" name="Rectangle 5"/>
          <p:cNvSpPr>
            <a:spLocks noGrp="1" noChangeArrowheads="1"/>
          </p:cNvSpPr>
          <p:nvPr>
            <p:ph type="ftr" sz="quarter" idx="11"/>
          </p:nvPr>
        </p:nvSpPr>
        <p:spPr>
          <a:ln/>
        </p:spPr>
        <p:txBody>
          <a:bodyPr/>
          <a:lstStyle>
            <a:lvl1pPr>
              <a:defRPr/>
            </a:lvl1pPr>
          </a:lstStyle>
          <a:p>
            <a:endParaRPr lang="en-US" dirty="0"/>
          </a:p>
        </p:txBody>
      </p:sp>
      <p:sp>
        <p:nvSpPr>
          <p:cNvPr id="7" name="Rectangle 6"/>
          <p:cNvSpPr>
            <a:spLocks noGrp="1" noChangeArrowheads="1"/>
          </p:cNvSpPr>
          <p:nvPr>
            <p:ph type="sldNum" sz="quarter" idx="12"/>
          </p:nvPr>
        </p:nvSpPr>
        <p:spPr>
          <a:ln/>
        </p:spPr>
        <p:txBody>
          <a:bodyPr/>
          <a:lstStyle>
            <a:lvl1pPr>
              <a:defRPr/>
            </a:lvl1pPr>
          </a:lstStyle>
          <a:p>
            <a:fld id="{D57F1E4F-1CFF-5643-939E-217C01CDF565}" type="slidenum">
              <a:rPr lang="en-US" smtClean="0"/>
              <a:pPr/>
              <a:t>‹#›</a:t>
            </a:fld>
            <a:endParaRPr lang="en-US" dirty="0"/>
          </a:p>
        </p:txBody>
      </p:sp>
    </p:spTree>
  </p:cSld>
  <p:clrMapOvr>
    <a:masterClrMapping/>
  </p:clrMapOvr>
  <p:hf sldNum="0"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30252" y="1905004"/>
            <a:ext cx="7681913" cy="1523495"/>
          </a:xfrm>
        </p:spPr>
        <p:txBody>
          <a:bodyPr>
            <a:noAutofit/>
          </a:bodyPr>
          <a:lstStyle>
            <a:lvl1pPr>
              <a:lnSpc>
                <a:spcPct val="90000"/>
              </a:lnSpc>
              <a:defRPr sz="4050">
                <a:gradFill flip="none" rotWithShape="1">
                  <a:gsLst>
                    <a:gs pos="0">
                      <a:schemeClr val="accent1"/>
                    </a:gs>
                    <a:gs pos="86000">
                      <a:srgbClr val="FFFF99"/>
                    </a:gs>
                    <a:gs pos="86000">
                      <a:srgbClr val="F6AE1E"/>
                    </a:gs>
                  </a:gsLst>
                  <a:lin ang="5400000" scaled="0"/>
                  <a:tileRect/>
                </a:gradFill>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730251" y="4344992"/>
            <a:ext cx="7681913" cy="461665"/>
          </a:xfrm>
        </p:spPr>
        <p:txBody>
          <a:bodyPr>
            <a:noAutofit/>
          </a:bodyPr>
          <a:lstStyle>
            <a:lvl1pPr marL="0" indent="0" algn="l">
              <a:lnSpc>
                <a:spcPct val="90000"/>
              </a:lnSpc>
              <a:spcBef>
                <a:spcPts val="0"/>
              </a:spcBef>
              <a:buNone/>
              <a:defRPr>
                <a:solidFill>
                  <a:schemeClr val="bg1"/>
                </a:solidFill>
              </a:defRPr>
            </a:lvl1pPr>
            <a:lvl2pPr marL="342878" indent="0" algn="ctr">
              <a:buNone/>
              <a:defRPr>
                <a:solidFill>
                  <a:schemeClr val="tx1">
                    <a:tint val="75000"/>
                  </a:schemeClr>
                </a:solidFill>
              </a:defRPr>
            </a:lvl2pPr>
            <a:lvl3pPr marL="685755" indent="0" algn="ctr">
              <a:buNone/>
              <a:defRPr>
                <a:solidFill>
                  <a:schemeClr val="tx1">
                    <a:tint val="75000"/>
                  </a:schemeClr>
                </a:solidFill>
              </a:defRPr>
            </a:lvl3pPr>
            <a:lvl4pPr marL="1028633" indent="0" algn="ctr">
              <a:buNone/>
              <a:defRPr>
                <a:solidFill>
                  <a:schemeClr val="tx1">
                    <a:tint val="75000"/>
                  </a:schemeClr>
                </a:solidFill>
              </a:defRPr>
            </a:lvl4pPr>
            <a:lvl5pPr marL="1371511" indent="0" algn="ctr">
              <a:buNone/>
              <a:defRPr>
                <a:solidFill>
                  <a:schemeClr val="tx1">
                    <a:tint val="75000"/>
                  </a:schemeClr>
                </a:solidFill>
              </a:defRPr>
            </a:lvl5pPr>
            <a:lvl6pPr marL="1714389" indent="0" algn="ctr">
              <a:buNone/>
              <a:defRPr>
                <a:solidFill>
                  <a:schemeClr val="tx1">
                    <a:tint val="75000"/>
                  </a:schemeClr>
                </a:solidFill>
              </a:defRPr>
            </a:lvl6pPr>
            <a:lvl7pPr marL="2057267" indent="0" algn="ctr">
              <a:buNone/>
              <a:defRPr>
                <a:solidFill>
                  <a:schemeClr val="tx1">
                    <a:tint val="75000"/>
                  </a:schemeClr>
                </a:solidFill>
              </a:defRPr>
            </a:lvl7pPr>
            <a:lvl8pPr marL="2400144" indent="0" algn="ctr">
              <a:buNone/>
              <a:defRPr>
                <a:solidFill>
                  <a:schemeClr val="tx1">
                    <a:tint val="75000"/>
                  </a:schemeClr>
                </a:solidFill>
              </a:defRPr>
            </a:lvl8pPr>
            <a:lvl9pPr marL="2743022" indent="0" algn="ctr">
              <a:buNone/>
              <a:defRPr>
                <a:solidFill>
                  <a:schemeClr val="tx1">
                    <a:tint val="75000"/>
                  </a:schemeClr>
                </a:solidFill>
              </a:defRPr>
            </a:lvl9pPr>
          </a:lstStyle>
          <a:p>
            <a:r>
              <a:rPr lang="en-US" smtClean="0"/>
              <a:t>Click to edit Master subtitle style</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96200" y="6318938"/>
            <a:ext cx="1371600" cy="462862"/>
          </a:xfrm>
          <a:prstGeom prst="rect">
            <a:avLst/>
          </a:prstGeom>
          <a:noFill/>
          <a:ln>
            <a:noFill/>
          </a:ln>
        </p:spPr>
      </p:pic>
    </p:spTree>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1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228600" y="0"/>
            <a:ext cx="7043208" cy="1523494"/>
          </a:xfrm>
        </p:spPr>
        <p:txBody>
          <a:bodyPr anchor="ctr" anchorCtr="0">
            <a:noAutofit/>
          </a:bodyPr>
          <a:lstStyle>
            <a:lvl1pPr>
              <a:lnSpc>
                <a:spcPct val="90000"/>
              </a:lnSpc>
              <a:defRPr sz="4050"/>
            </a:lvl1pPr>
          </a:lstStyle>
          <a:p>
            <a:r>
              <a:rPr lang="en-US" smtClean="0"/>
              <a:t>Click to edit Master title style</a:t>
            </a:r>
            <a:endParaRPr lang="en-US" dirty="0"/>
          </a:p>
        </p:txBody>
      </p:sp>
      <p:sp>
        <p:nvSpPr>
          <p:cNvPr id="3" name="Subtitle 2"/>
          <p:cNvSpPr>
            <a:spLocks noGrp="1"/>
          </p:cNvSpPr>
          <p:nvPr>
            <p:ph type="subTitle" idx="1"/>
          </p:nvPr>
        </p:nvSpPr>
        <p:spPr>
          <a:xfrm>
            <a:off x="1368955" y="4344992"/>
            <a:ext cx="7043208" cy="461665"/>
          </a:xfrm>
        </p:spPr>
        <p:txBody>
          <a:bodyPr>
            <a:noAutofit/>
          </a:bodyPr>
          <a:lstStyle>
            <a:lvl1pPr marL="0" indent="0" algn="l">
              <a:lnSpc>
                <a:spcPct val="90000"/>
              </a:lnSpc>
              <a:spcBef>
                <a:spcPts val="0"/>
              </a:spcBef>
              <a:buNone/>
              <a:defRPr>
                <a:solidFill>
                  <a:schemeClr val="bg1"/>
                </a:solidFill>
              </a:defRPr>
            </a:lvl1pPr>
            <a:lvl2pPr marL="342878" indent="0" algn="ctr">
              <a:buNone/>
              <a:defRPr>
                <a:solidFill>
                  <a:schemeClr val="tx1">
                    <a:tint val="75000"/>
                  </a:schemeClr>
                </a:solidFill>
              </a:defRPr>
            </a:lvl2pPr>
            <a:lvl3pPr marL="685755" indent="0" algn="ctr">
              <a:buNone/>
              <a:defRPr>
                <a:solidFill>
                  <a:schemeClr val="tx1">
                    <a:tint val="75000"/>
                  </a:schemeClr>
                </a:solidFill>
              </a:defRPr>
            </a:lvl3pPr>
            <a:lvl4pPr marL="1028633" indent="0" algn="ctr">
              <a:buNone/>
              <a:defRPr>
                <a:solidFill>
                  <a:schemeClr val="tx1">
                    <a:tint val="75000"/>
                  </a:schemeClr>
                </a:solidFill>
              </a:defRPr>
            </a:lvl4pPr>
            <a:lvl5pPr marL="1371511" indent="0" algn="ctr">
              <a:buNone/>
              <a:defRPr>
                <a:solidFill>
                  <a:schemeClr val="tx1">
                    <a:tint val="75000"/>
                  </a:schemeClr>
                </a:solidFill>
              </a:defRPr>
            </a:lvl5pPr>
            <a:lvl6pPr marL="1714389" indent="0" algn="ctr">
              <a:buNone/>
              <a:defRPr>
                <a:solidFill>
                  <a:schemeClr val="tx1">
                    <a:tint val="75000"/>
                  </a:schemeClr>
                </a:solidFill>
              </a:defRPr>
            </a:lvl6pPr>
            <a:lvl7pPr marL="2057267" indent="0" algn="ctr">
              <a:buNone/>
              <a:defRPr>
                <a:solidFill>
                  <a:schemeClr val="tx1">
                    <a:tint val="75000"/>
                  </a:schemeClr>
                </a:solidFill>
              </a:defRPr>
            </a:lvl7pPr>
            <a:lvl8pPr marL="2400144" indent="0" algn="ctr">
              <a:buNone/>
              <a:defRPr>
                <a:solidFill>
                  <a:schemeClr val="tx1">
                    <a:tint val="75000"/>
                  </a:schemeClr>
                </a:solidFill>
              </a:defRPr>
            </a:lvl8pPr>
            <a:lvl9pPr marL="2743022"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hasCustomPrompt="1"/>
          </p:nvPr>
        </p:nvSpPr>
        <p:spPr>
          <a:xfrm>
            <a:off x="722049" y="2355850"/>
            <a:ext cx="7690114"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7500" b="1" i="1" u="none" strike="noStrike" kern="1200" cap="none" spc="-48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smtClean="0"/>
              <a:t>click to…</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96200" y="6318938"/>
            <a:ext cx="1371600" cy="462862"/>
          </a:xfrm>
          <a:prstGeom prst="rect">
            <a:avLst/>
          </a:prstGeom>
          <a:noFill/>
          <a:ln>
            <a:noFill/>
          </a:ln>
        </p:spPr>
      </p:pic>
    </p:spTree>
  </p:cSld>
  <p:clrMapOvr>
    <a:masterClrMapping/>
  </p:clrMapOvr>
  <p:transition>
    <p:fade/>
  </p:transition>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381000" y="1411554"/>
            <a:ext cx="8382000" cy="1601977"/>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96200" y="6318938"/>
            <a:ext cx="1371600" cy="462862"/>
          </a:xfrm>
          <a:prstGeom prst="rect">
            <a:avLst/>
          </a:prstGeom>
          <a:noFill/>
          <a:ln>
            <a:noFill/>
          </a:ln>
        </p:spPr>
      </p:pic>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96200" y="6318938"/>
            <a:ext cx="1371600" cy="462862"/>
          </a:xfrm>
          <a:prstGeom prst="rect">
            <a:avLst/>
          </a:prstGeom>
          <a:noFill/>
          <a:ln>
            <a:noFill/>
          </a:ln>
        </p:spPr>
      </p:pic>
    </p:spTree>
  </p:cSld>
  <p:clrMapOvr>
    <a:masterClrMapping/>
  </p:clrMapOvr>
  <p:transition>
    <p:fade/>
  </p:transition>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381000" y="1412877"/>
            <a:ext cx="8382000" cy="1601977"/>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96200" y="6318938"/>
            <a:ext cx="1371600" cy="462862"/>
          </a:xfrm>
          <a:prstGeom prst="rect">
            <a:avLst/>
          </a:prstGeom>
          <a:noFill/>
          <a:ln>
            <a:noFill/>
          </a:ln>
        </p:spPr>
      </p:pic>
    </p:spTree>
  </p:cSld>
  <p:clrMapOvr>
    <a:masterClrMapping/>
  </p:clrMapOvr>
  <p:transition>
    <p:fade/>
  </p:transition>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81000" y="1411555"/>
            <a:ext cx="4114800" cy="1306512"/>
          </a:xfrm>
        </p:spPr>
        <p:txBody>
          <a:bodyPr/>
          <a:lstStyle>
            <a:lvl1pPr marL="254976" indent="-254976">
              <a:lnSpc>
                <a:spcPct val="90000"/>
              </a:lnSpc>
              <a:defRPr sz="2100"/>
            </a:lvl1pPr>
            <a:lvl2pPr marL="504992" indent="-244062">
              <a:lnSpc>
                <a:spcPct val="90000"/>
              </a:lnSpc>
              <a:defRPr sz="1800"/>
            </a:lvl2pPr>
            <a:lvl3pPr marL="715321" indent="-216283">
              <a:lnSpc>
                <a:spcPct val="90000"/>
              </a:lnSpc>
              <a:defRPr sz="1500"/>
            </a:lvl3pPr>
            <a:lvl4pPr marL="920691" indent="-205370">
              <a:lnSpc>
                <a:spcPct val="90000"/>
              </a:lnSpc>
              <a:defRPr sz="1350"/>
            </a:lvl4pPr>
            <a:lvl5pPr marL="1136974" indent="-210330">
              <a:lnSpc>
                <a:spcPct val="90000"/>
              </a:lnSpc>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411555"/>
            <a:ext cx="4114800" cy="1306512"/>
          </a:xfrm>
        </p:spPr>
        <p:txBody>
          <a:bodyPr/>
          <a:lstStyle>
            <a:lvl1pPr marL="260930" indent="-260930">
              <a:lnSpc>
                <a:spcPct val="90000"/>
              </a:lnSpc>
              <a:defRPr sz="2100"/>
            </a:lvl1pPr>
            <a:lvl2pPr marL="504992" indent="-254976">
              <a:lnSpc>
                <a:spcPct val="90000"/>
              </a:lnSpc>
              <a:defRPr sz="1800"/>
            </a:lvl2pPr>
            <a:lvl3pPr marL="721274" indent="-227196">
              <a:lnSpc>
                <a:spcPct val="90000"/>
              </a:lnSpc>
              <a:defRPr sz="1500"/>
            </a:lvl3pPr>
            <a:lvl4pPr marL="920691" indent="-199417">
              <a:lnSpc>
                <a:spcPct val="90000"/>
              </a:lnSpc>
              <a:defRPr sz="1350"/>
            </a:lvl4pPr>
            <a:lvl5pPr marL="1136974" indent="-205370">
              <a:lnSpc>
                <a:spcPct val="90000"/>
              </a:lnSpc>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96200" y="6318938"/>
            <a:ext cx="1371600" cy="462862"/>
          </a:xfrm>
          <a:prstGeom prst="rect">
            <a:avLst/>
          </a:prstGeom>
          <a:noFill/>
          <a:ln>
            <a:noFill/>
          </a:ln>
        </p:spPr>
      </p:pic>
    </p:spTree>
  </p:cSld>
  <p:clrMapOvr>
    <a:masterClrMapping/>
  </p:clrMapOvr>
  <p:transition>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fld id="{02640F58-564D-2B4F-AE67-E407BA4FCF45}" type="datetimeFigureOut">
              <a:rPr lang="en-US" smtClean="0"/>
              <a:pPr/>
              <a:t>11/11/17</a:t>
            </a:fld>
            <a:endParaRPr lang="en-US" dirty="0"/>
          </a:p>
        </p:txBody>
      </p:sp>
      <p:sp>
        <p:nvSpPr>
          <p:cNvPr id="8" name="Rectangle 5"/>
          <p:cNvSpPr>
            <a:spLocks noGrp="1" noChangeArrowheads="1"/>
          </p:cNvSpPr>
          <p:nvPr>
            <p:ph type="ftr" sz="quarter" idx="11"/>
          </p:nvPr>
        </p:nvSpPr>
        <p:spPr>
          <a:ln/>
        </p:spPr>
        <p:txBody>
          <a:bodyPr/>
          <a:lstStyle>
            <a:lvl1pPr>
              <a:defRPr/>
            </a:lvl1pPr>
          </a:lstStyle>
          <a:p>
            <a:endParaRPr lang="en-US" dirty="0"/>
          </a:p>
        </p:txBody>
      </p:sp>
      <p:sp>
        <p:nvSpPr>
          <p:cNvPr id="9" name="Rectangle 6"/>
          <p:cNvSpPr>
            <a:spLocks noGrp="1" noChangeArrowheads="1"/>
          </p:cNvSpPr>
          <p:nvPr>
            <p:ph type="sldNum" sz="quarter" idx="12"/>
          </p:nvPr>
        </p:nvSpPr>
        <p:spPr>
          <a:ln/>
        </p:spPr>
        <p:txBody>
          <a:bodyPr/>
          <a:lstStyle>
            <a:lvl1pPr>
              <a:defRPr/>
            </a:lvl1pPr>
          </a:lstStyle>
          <a:p>
            <a:fld id="{D57F1E4F-1CFF-5643-939E-217C01CDF565}" type="slidenum">
              <a:rPr lang="en-US" smtClean="0"/>
              <a:pPr/>
              <a:t>‹#›</a:t>
            </a:fld>
            <a:endParaRPr lang="en-US"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381000" y="1844367"/>
            <a:ext cx="4114800" cy="259686"/>
          </a:xfrm>
        </p:spPr>
        <p:txBody>
          <a:bodyPr anchor="b"/>
          <a:lstStyle>
            <a:lvl1pPr marL="0" indent="0">
              <a:lnSpc>
                <a:spcPct val="90000"/>
              </a:lnSpc>
              <a:spcBef>
                <a:spcPts val="0"/>
              </a:spcBef>
              <a:buNone/>
              <a:defRPr sz="1875" b="1"/>
            </a:lvl1pPr>
            <a:lvl2pPr marL="342878" indent="0">
              <a:buNone/>
              <a:defRPr sz="1500" b="1"/>
            </a:lvl2pPr>
            <a:lvl3pPr marL="685755" indent="0">
              <a:buNone/>
              <a:defRPr sz="1350" b="1"/>
            </a:lvl3pPr>
            <a:lvl4pPr marL="1028633" indent="0">
              <a:buNone/>
              <a:defRPr sz="1200" b="1"/>
            </a:lvl4pPr>
            <a:lvl5pPr marL="1371511" indent="0">
              <a:buNone/>
              <a:defRPr sz="1200" b="1"/>
            </a:lvl5pPr>
            <a:lvl6pPr marL="1714389" indent="0">
              <a:buNone/>
              <a:defRPr sz="1200" b="1"/>
            </a:lvl6pPr>
            <a:lvl7pPr marL="2057267" indent="0">
              <a:buNone/>
              <a:defRPr sz="1200" b="1"/>
            </a:lvl7pPr>
            <a:lvl8pPr marL="2400144" indent="0">
              <a:buNone/>
              <a:defRPr sz="1200" b="1"/>
            </a:lvl8pPr>
            <a:lvl9pPr marL="2743022"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380999" y="2174875"/>
            <a:ext cx="4114800" cy="1153008"/>
          </a:xfrm>
        </p:spPr>
        <p:txBody>
          <a:bodyPr/>
          <a:lstStyle>
            <a:lvl1pPr marL="211323" indent="-211323">
              <a:defRPr sz="1725"/>
            </a:lvl1pPr>
            <a:lvl2pPr marL="421654" indent="-199417">
              <a:defRPr sz="1500"/>
            </a:lvl2pPr>
            <a:lvl3pPr marL="610157" indent="-182551">
              <a:defRPr sz="1350"/>
            </a:lvl3pPr>
            <a:lvl4pPr marL="787746" indent="-171638">
              <a:defRPr sz="1275"/>
            </a:lvl4pPr>
            <a:lvl5pPr marL="959384" indent="-154772">
              <a:defRPr sz="1275"/>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983" y="1844367"/>
            <a:ext cx="4117019" cy="259686"/>
          </a:xfrm>
        </p:spPr>
        <p:txBody>
          <a:bodyPr anchor="b"/>
          <a:lstStyle>
            <a:lvl1pPr marL="0" indent="0">
              <a:lnSpc>
                <a:spcPct val="90000"/>
              </a:lnSpc>
              <a:spcBef>
                <a:spcPts val="0"/>
              </a:spcBef>
              <a:buNone/>
              <a:defRPr sz="1875" b="1"/>
            </a:lvl1pPr>
            <a:lvl2pPr marL="342878" indent="0">
              <a:buNone/>
              <a:defRPr sz="1500" b="1"/>
            </a:lvl2pPr>
            <a:lvl3pPr marL="685755" indent="0">
              <a:buNone/>
              <a:defRPr sz="1350" b="1"/>
            </a:lvl3pPr>
            <a:lvl4pPr marL="1028633" indent="0">
              <a:buNone/>
              <a:defRPr sz="1200" b="1"/>
            </a:lvl4pPr>
            <a:lvl5pPr marL="1371511" indent="0">
              <a:buNone/>
              <a:defRPr sz="1200" b="1"/>
            </a:lvl5pPr>
            <a:lvl6pPr marL="1714389" indent="0">
              <a:buNone/>
              <a:defRPr sz="1200" b="1"/>
            </a:lvl6pPr>
            <a:lvl7pPr marL="2057267" indent="0">
              <a:buNone/>
              <a:defRPr sz="1200" b="1"/>
            </a:lvl7pPr>
            <a:lvl8pPr marL="2400144" indent="0">
              <a:buNone/>
              <a:defRPr sz="1200" b="1"/>
            </a:lvl8pPr>
            <a:lvl9pPr marL="2743022"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117974" cy="1153008"/>
          </a:xfrm>
        </p:spPr>
        <p:txBody>
          <a:bodyPr/>
          <a:lstStyle>
            <a:lvl1pPr marL="222236" indent="-222236">
              <a:defRPr sz="1725"/>
            </a:lvl1pPr>
            <a:lvl2pPr marL="427605" indent="-205370">
              <a:defRPr sz="1500"/>
            </a:lvl2pPr>
            <a:lvl3pPr marL="616109" indent="-183544">
              <a:defRPr sz="1350"/>
            </a:lvl3pPr>
            <a:lvl4pPr marL="787746" indent="-177590">
              <a:defRPr sz="1275"/>
            </a:lvl4pPr>
            <a:lvl5pPr marL="959384" indent="-165685">
              <a:defRPr sz="1275"/>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96200" y="6318938"/>
            <a:ext cx="1371600" cy="462862"/>
          </a:xfrm>
          <a:prstGeom prst="rect">
            <a:avLst/>
          </a:prstGeom>
          <a:noFill/>
          <a:ln>
            <a:noFill/>
          </a:ln>
        </p:spPr>
      </p:pic>
    </p:spTree>
  </p:cSld>
  <p:clrMapOvr>
    <a:masterClrMapping/>
  </p:clrMapOvr>
  <p:transition>
    <p:fade/>
  </p:transition>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96200" y="6318938"/>
            <a:ext cx="1371600" cy="462862"/>
          </a:xfrm>
          <a:prstGeom prst="rect">
            <a:avLst/>
          </a:prstGeom>
          <a:noFill/>
          <a:ln>
            <a:noFill/>
          </a:ln>
        </p:spPr>
      </p:pic>
    </p:spTree>
  </p:cSld>
  <p:clrMapOvr>
    <a:masterClrMapping/>
  </p:clrMapOvr>
  <p:transition>
    <p:fade/>
  </p:transition>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96200" y="6318938"/>
            <a:ext cx="1371600" cy="462862"/>
          </a:xfrm>
          <a:prstGeom prst="rect">
            <a:avLst/>
          </a:prstGeom>
          <a:noFill/>
          <a:ln>
            <a:noFill/>
          </a:ln>
        </p:spPr>
      </p:pic>
    </p:spTree>
  </p:cSld>
  <p:clrMapOvr>
    <a:masterClrMapping/>
  </p:clrMapOvr>
  <p:transition>
    <p:fade/>
  </p:transition>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WALKIN - Prints in GRAYSCALE">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96200" y="6318938"/>
            <a:ext cx="1371600" cy="462862"/>
          </a:xfrm>
          <a:prstGeom prst="rect">
            <a:avLst/>
          </a:prstGeom>
          <a:noFill/>
          <a:ln>
            <a:noFill/>
          </a:ln>
        </p:spPr>
      </p:pic>
    </p:spTree>
  </p:cSld>
  <p:clrMapOvr>
    <a:masterClrMapping/>
  </p:clrMapOvr>
  <p:transition>
    <p:fade/>
  </p:transition>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2_Title and Content">
    <p:bg bwMode="black">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81000" y="1411555"/>
            <a:ext cx="8382000" cy="1601977"/>
          </a:xfrm>
        </p:spPr>
        <p:txBody>
          <a:bodyPr/>
          <a:lstStyle>
            <a:lvl1pPr>
              <a:buClr>
                <a:schemeClr val="tx1"/>
              </a:buClr>
              <a:buSzPct val="70000"/>
              <a:buFont typeface="Wingdings" pitchFamily="2" charset="2"/>
              <a:buChar char="l"/>
              <a:defRPr>
                <a:solidFill>
                  <a:schemeClr val="tx1"/>
                </a:solidFill>
              </a:defRPr>
            </a:lvl1pPr>
            <a:lvl2pPr>
              <a:buClr>
                <a:schemeClr val="tx1"/>
              </a:buClr>
              <a:buSzPct val="70000"/>
              <a:buFont typeface="Wingdings" pitchFamily="2" charset="2"/>
              <a:buChar char="l"/>
              <a:defRPr>
                <a:solidFill>
                  <a:schemeClr val="tx1"/>
                </a:solidFill>
              </a:defRPr>
            </a:lvl2pPr>
            <a:lvl3pPr>
              <a:buClr>
                <a:schemeClr val="tx1"/>
              </a:buClr>
              <a:buSzPct val="70000"/>
              <a:buFont typeface="Wingdings" pitchFamily="2" charset="2"/>
              <a:buChar char="l"/>
              <a:defRPr>
                <a:solidFill>
                  <a:schemeClr val="tx1"/>
                </a:solidFill>
              </a:defRPr>
            </a:lvl3pPr>
            <a:lvl4pPr>
              <a:buClr>
                <a:schemeClr val="tx1"/>
              </a:buClr>
              <a:buSzPct val="70000"/>
              <a:buFont typeface="Wingdings" pitchFamily="2" charset="2"/>
              <a:buChar char="l"/>
              <a:defRPr>
                <a:solidFill>
                  <a:schemeClr val="tx1"/>
                </a:solidFill>
              </a:defRPr>
            </a:lvl4pPr>
            <a:lvl5pPr>
              <a:buClr>
                <a:schemeClr val="tx1"/>
              </a:buClr>
              <a:buSzPct val="70000"/>
              <a:buFont typeface="Wingdings" pitchFamily="2" charset="2"/>
              <a:buChar char="l"/>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96200" y="6318938"/>
            <a:ext cx="1371600" cy="4628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3_Title and Content">
    <p:bg bwMode="black">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81000" y="1411555"/>
            <a:ext cx="8382000" cy="1601977"/>
          </a:xfrm>
        </p:spPr>
        <p:txBody>
          <a:bodyPr/>
          <a:lstStyle>
            <a:lvl1pPr>
              <a:buClr>
                <a:schemeClr val="tx1"/>
              </a:buClr>
              <a:buSzPct val="70000"/>
              <a:buFont typeface="Wingdings" pitchFamily="2" charset="2"/>
              <a:buChar char="l"/>
              <a:defRPr>
                <a:solidFill>
                  <a:schemeClr val="tx1"/>
                </a:solidFill>
              </a:defRPr>
            </a:lvl1pPr>
            <a:lvl2pPr>
              <a:buClr>
                <a:schemeClr val="tx1"/>
              </a:buClr>
              <a:buSzPct val="70000"/>
              <a:buFont typeface="Wingdings" pitchFamily="2" charset="2"/>
              <a:buChar char="l"/>
              <a:defRPr>
                <a:solidFill>
                  <a:schemeClr val="tx1"/>
                </a:solidFill>
              </a:defRPr>
            </a:lvl2pPr>
            <a:lvl3pPr>
              <a:buClr>
                <a:schemeClr val="tx1"/>
              </a:buClr>
              <a:buSzPct val="70000"/>
              <a:buFont typeface="Wingdings" pitchFamily="2" charset="2"/>
              <a:buChar char="l"/>
              <a:defRPr>
                <a:solidFill>
                  <a:schemeClr val="tx1"/>
                </a:solidFill>
              </a:defRPr>
            </a:lvl3pPr>
            <a:lvl4pPr>
              <a:buClr>
                <a:schemeClr val="tx1"/>
              </a:buClr>
              <a:buSzPct val="70000"/>
              <a:buFont typeface="Wingdings" pitchFamily="2" charset="2"/>
              <a:buChar char="l"/>
              <a:defRPr>
                <a:solidFill>
                  <a:schemeClr val="tx1"/>
                </a:solidFill>
              </a:defRPr>
            </a:lvl4pPr>
            <a:lvl5pPr>
              <a:buClr>
                <a:schemeClr val="tx1"/>
              </a:buClr>
              <a:buSzPct val="70000"/>
              <a:buFont typeface="Wingdings" pitchFamily="2" charset="2"/>
              <a:buChar char="l"/>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2" y="6238879"/>
            <a:ext cx="9144001" cy="619125"/>
          </a:xfrm>
          <a:solidFill>
            <a:srgbClr val="FFFF99"/>
          </a:solidFill>
        </p:spPr>
        <p:txBody>
          <a:bodyPr wrap="square" lIns="152394" tIns="76197" rIns="152394" bIns="76197" anchor="b" anchorCtr="0">
            <a:noAutofit/>
          </a:bodyPr>
          <a:lstStyle>
            <a:lvl1pPr algn="r">
              <a:buFont typeface="Arial" pitchFamily="34" charset="0"/>
              <a:buNone/>
              <a:defRPr>
                <a:solidFill>
                  <a:srgbClr val="000000"/>
                </a:solidFill>
                <a:effectLst/>
                <a:latin typeface="+mj-lt"/>
              </a:defRPr>
            </a:lvl1pPr>
          </a:lstStyle>
          <a:p>
            <a:pPr lvl="0"/>
            <a:r>
              <a:rPr lang="en-US" smtClean="0"/>
              <a:t>Click to edit Master text styles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96200" y="6318938"/>
            <a:ext cx="1371600" cy="4628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2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228600" y="0"/>
            <a:ext cx="7043208" cy="1523494"/>
          </a:xfrm>
        </p:spPr>
        <p:txBody>
          <a:bodyPr anchor="ctr" anchorCtr="0">
            <a:noAutofit/>
          </a:bodyPr>
          <a:lstStyle>
            <a:lvl1pPr>
              <a:lnSpc>
                <a:spcPct val="90000"/>
              </a:lnSpc>
              <a:defRPr sz="4050"/>
            </a:lvl1pPr>
          </a:lstStyle>
          <a:p>
            <a:r>
              <a:rPr lang="en-US" smtClean="0"/>
              <a:t>Click to edit Master title style</a:t>
            </a:r>
            <a:endParaRPr lang="en-US" dirty="0"/>
          </a:p>
        </p:txBody>
      </p:sp>
      <p:sp>
        <p:nvSpPr>
          <p:cNvPr id="3" name="Subtitle 2"/>
          <p:cNvSpPr>
            <a:spLocks noGrp="1"/>
          </p:cNvSpPr>
          <p:nvPr>
            <p:ph type="subTitle" idx="1"/>
          </p:nvPr>
        </p:nvSpPr>
        <p:spPr>
          <a:xfrm>
            <a:off x="1368955" y="4344992"/>
            <a:ext cx="7043208" cy="461665"/>
          </a:xfrm>
        </p:spPr>
        <p:txBody>
          <a:bodyPr>
            <a:noAutofit/>
          </a:bodyPr>
          <a:lstStyle>
            <a:lvl1pPr marL="0" indent="0" algn="l">
              <a:lnSpc>
                <a:spcPct val="90000"/>
              </a:lnSpc>
              <a:spcBef>
                <a:spcPts val="0"/>
              </a:spcBef>
              <a:buNone/>
              <a:defRPr>
                <a:solidFill>
                  <a:schemeClr val="bg1"/>
                </a:solidFill>
              </a:defRPr>
            </a:lvl1pPr>
            <a:lvl2pPr marL="342878" indent="0" algn="ctr">
              <a:buNone/>
              <a:defRPr>
                <a:solidFill>
                  <a:schemeClr val="tx1">
                    <a:tint val="75000"/>
                  </a:schemeClr>
                </a:solidFill>
              </a:defRPr>
            </a:lvl2pPr>
            <a:lvl3pPr marL="685755" indent="0" algn="ctr">
              <a:buNone/>
              <a:defRPr>
                <a:solidFill>
                  <a:schemeClr val="tx1">
                    <a:tint val="75000"/>
                  </a:schemeClr>
                </a:solidFill>
              </a:defRPr>
            </a:lvl3pPr>
            <a:lvl4pPr marL="1028633" indent="0" algn="ctr">
              <a:buNone/>
              <a:defRPr>
                <a:solidFill>
                  <a:schemeClr val="tx1">
                    <a:tint val="75000"/>
                  </a:schemeClr>
                </a:solidFill>
              </a:defRPr>
            </a:lvl4pPr>
            <a:lvl5pPr marL="1371511" indent="0" algn="ctr">
              <a:buNone/>
              <a:defRPr>
                <a:solidFill>
                  <a:schemeClr val="tx1">
                    <a:tint val="75000"/>
                  </a:schemeClr>
                </a:solidFill>
              </a:defRPr>
            </a:lvl5pPr>
            <a:lvl6pPr marL="1714389" indent="0" algn="ctr">
              <a:buNone/>
              <a:defRPr>
                <a:solidFill>
                  <a:schemeClr val="tx1">
                    <a:tint val="75000"/>
                  </a:schemeClr>
                </a:solidFill>
              </a:defRPr>
            </a:lvl6pPr>
            <a:lvl7pPr marL="2057267" indent="0" algn="ctr">
              <a:buNone/>
              <a:defRPr>
                <a:solidFill>
                  <a:schemeClr val="tx1">
                    <a:tint val="75000"/>
                  </a:schemeClr>
                </a:solidFill>
              </a:defRPr>
            </a:lvl7pPr>
            <a:lvl8pPr marL="2400144" indent="0" algn="ctr">
              <a:buNone/>
              <a:defRPr>
                <a:solidFill>
                  <a:schemeClr val="tx1">
                    <a:tint val="75000"/>
                  </a:schemeClr>
                </a:solidFill>
              </a:defRPr>
            </a:lvl8pPr>
            <a:lvl9pPr marL="2743022"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hasCustomPrompt="1"/>
          </p:nvPr>
        </p:nvSpPr>
        <p:spPr>
          <a:xfrm>
            <a:off x="722049" y="2355850"/>
            <a:ext cx="7690114"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7500" b="1" i="1" u="none" strike="noStrike" kern="1200" cap="none" spc="-48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smtClean="0"/>
              <a:t>click to…</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96200" y="6318938"/>
            <a:ext cx="1371600" cy="462862"/>
          </a:xfrm>
          <a:prstGeom prst="rect">
            <a:avLst/>
          </a:prstGeom>
          <a:noFill/>
          <a:ln>
            <a:noFill/>
          </a:ln>
        </p:spPr>
      </p:pic>
    </p:spTree>
  </p:cSld>
  <p:clrMapOvr>
    <a:masterClrMapping/>
  </p:clrMapOvr>
  <p:transition>
    <p:fade/>
  </p:transition>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415498"/>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4199154"/>
            <a:ext cx="7772400" cy="207749"/>
          </a:xfrm>
        </p:spPr>
        <p:txBody>
          <a:bodyPr anchor="b"/>
          <a:lstStyle>
            <a:lvl1pPr marL="0" indent="0">
              <a:buNone/>
              <a:defRPr sz="1500">
                <a:solidFill>
                  <a:schemeClr val="tx1">
                    <a:tint val="75000"/>
                  </a:schemeClr>
                </a:solidFill>
              </a:defRPr>
            </a:lvl1pPr>
            <a:lvl2pPr marL="342892" indent="0">
              <a:buNone/>
              <a:defRPr sz="1350">
                <a:solidFill>
                  <a:schemeClr val="tx1">
                    <a:tint val="75000"/>
                  </a:schemeClr>
                </a:solidFill>
              </a:defRPr>
            </a:lvl2pPr>
            <a:lvl3pPr marL="685783" indent="0">
              <a:buNone/>
              <a:defRPr sz="1200">
                <a:solidFill>
                  <a:schemeClr val="tx1">
                    <a:tint val="75000"/>
                  </a:schemeClr>
                </a:solidFill>
              </a:defRPr>
            </a:lvl3pPr>
            <a:lvl4pPr marL="1028675" indent="0">
              <a:buNone/>
              <a:defRPr sz="1050">
                <a:solidFill>
                  <a:schemeClr val="tx1">
                    <a:tint val="75000"/>
                  </a:schemeClr>
                </a:solidFill>
              </a:defRPr>
            </a:lvl4pPr>
            <a:lvl5pPr marL="1371566" indent="0">
              <a:buNone/>
              <a:defRPr sz="1050">
                <a:solidFill>
                  <a:schemeClr val="tx1">
                    <a:tint val="75000"/>
                  </a:schemeClr>
                </a:solidFill>
              </a:defRPr>
            </a:lvl5pPr>
            <a:lvl6pPr marL="1714457" indent="0">
              <a:buNone/>
              <a:defRPr sz="1050">
                <a:solidFill>
                  <a:schemeClr val="tx1">
                    <a:tint val="75000"/>
                  </a:schemeClr>
                </a:solidFill>
              </a:defRPr>
            </a:lvl6pPr>
            <a:lvl7pPr marL="2057348" indent="0">
              <a:buNone/>
              <a:defRPr sz="1050">
                <a:solidFill>
                  <a:schemeClr val="tx1">
                    <a:tint val="75000"/>
                  </a:schemeClr>
                </a:solidFill>
              </a:defRPr>
            </a:lvl7pPr>
            <a:lvl8pPr marL="2400240" indent="0">
              <a:buNone/>
              <a:defRPr sz="1050">
                <a:solidFill>
                  <a:schemeClr val="tx1">
                    <a:tint val="75000"/>
                  </a:schemeClr>
                </a:solidFill>
              </a:defRPr>
            </a:lvl8pPr>
            <a:lvl9pPr marL="2743132"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4"/>
            <a:ext cx="2133600" cy="365125"/>
          </a:xfrm>
          <a:prstGeom prst="rect">
            <a:avLst/>
          </a:prstGeom>
        </p:spPr>
        <p:txBody>
          <a:bodyPr/>
          <a:lstStyle/>
          <a:p>
            <a:pPr>
              <a:defRPr/>
            </a:pPr>
            <a:endParaRPr lang="en-US"/>
          </a:p>
        </p:txBody>
      </p:sp>
      <p:sp>
        <p:nvSpPr>
          <p:cNvPr id="5" name="Footer Placeholder 4"/>
          <p:cNvSpPr>
            <a:spLocks noGrp="1"/>
          </p:cNvSpPr>
          <p:nvPr>
            <p:ph type="ftr" sz="quarter" idx="11"/>
          </p:nvPr>
        </p:nvSpPr>
        <p:spPr>
          <a:xfrm>
            <a:off x="3124200" y="6356354"/>
            <a:ext cx="2895600" cy="365125"/>
          </a:xfrm>
          <a:prstGeom prst="rect">
            <a:avLst/>
          </a:prstGeom>
        </p:spPr>
        <p:txBody>
          <a:bodyPr/>
          <a:lstStyle/>
          <a:p>
            <a:pPr>
              <a:defRPr/>
            </a:pPr>
            <a:endParaRPr lang="en-US"/>
          </a:p>
        </p:txBody>
      </p:sp>
      <p:sp>
        <p:nvSpPr>
          <p:cNvPr id="6" name="Slide Number Placeholder 5"/>
          <p:cNvSpPr>
            <a:spLocks noGrp="1"/>
          </p:cNvSpPr>
          <p:nvPr>
            <p:ph type="sldNum" sz="quarter" idx="12"/>
          </p:nvPr>
        </p:nvSpPr>
        <p:spPr>
          <a:xfrm>
            <a:off x="6553200" y="6356354"/>
            <a:ext cx="2133600" cy="365125"/>
          </a:xfrm>
          <a:prstGeom prst="rect">
            <a:avLst/>
          </a:prstGeom>
        </p:spPr>
        <p:txBody>
          <a:bodyPr/>
          <a:lstStyle/>
          <a:p>
            <a:pPr>
              <a:defRPr/>
            </a:pPr>
            <a:fld id="{E7E45C6F-1118-7642-8127-C87AA7BBC9CD}" type="slidenum">
              <a:rPr lang="en-US" smtClean="0"/>
              <a:pPr>
                <a:defRPr/>
              </a:pPr>
              <a:t>‹#›</a:t>
            </a:fld>
            <a:endParaRPr 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96200" y="6318938"/>
            <a:ext cx="1371600" cy="462862"/>
          </a:xfrm>
          <a:prstGeom prst="rect">
            <a:avLst/>
          </a:prstGeom>
          <a:noFill/>
          <a:ln>
            <a:noFill/>
          </a:ln>
        </p:spPr>
      </p:pic>
    </p:spTree>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6" name="Picture 5" descr="ESE Logo"/>
          <p:cNvPicPr>
            <a:picLocks noChangeAspect="1"/>
          </p:cNvPicPr>
          <p:nvPr/>
        </p:nvPicPr>
        <p:blipFill>
          <a:blip r:embed="rId2" cstate="print">
            <a:lum bright="20000"/>
          </a:blip>
          <a:srcRect r="77994"/>
          <a:stretch>
            <a:fillRect/>
          </a:stretch>
        </p:blipFill>
        <p:spPr>
          <a:xfrm>
            <a:off x="5867400" y="-381000"/>
            <a:ext cx="3505200" cy="7745744"/>
          </a:xfrm>
          <a:prstGeom prst="rect">
            <a:avLst/>
          </a:prstGeom>
        </p:spPr>
      </p:pic>
      <p:sp>
        <p:nvSpPr>
          <p:cNvPr id="9" name="Title 1"/>
          <p:cNvSpPr>
            <a:spLocks noGrp="1"/>
          </p:cNvSpPr>
          <p:nvPr>
            <p:ph type="ctrTitle"/>
          </p:nvPr>
        </p:nvSpPr>
        <p:spPr>
          <a:xfrm>
            <a:off x="533400" y="990601"/>
            <a:ext cx="7772400" cy="1905000"/>
          </a:xfrm>
        </p:spPr>
        <p:txBody>
          <a:bodyPr anchor="b" anchorCtr="0"/>
          <a:lstStyle>
            <a:lvl1pPr algn="l">
              <a:defRPr/>
            </a:lvl1pPr>
          </a:lstStyle>
          <a:p>
            <a:r>
              <a:rPr lang="en-US" smtClean="0"/>
              <a:t>Click to edit Master title style</a:t>
            </a:r>
            <a:endParaRPr lang="en-US" dirty="0"/>
          </a:p>
        </p:txBody>
      </p:sp>
      <p:sp>
        <p:nvSpPr>
          <p:cNvPr id="10" name="Subtitle 2"/>
          <p:cNvSpPr>
            <a:spLocks noGrp="1"/>
          </p:cNvSpPr>
          <p:nvPr>
            <p:ph type="subTitle" idx="1"/>
          </p:nvPr>
        </p:nvSpPr>
        <p:spPr>
          <a:xfrm>
            <a:off x="533400" y="2895600"/>
            <a:ext cx="6400800" cy="1066800"/>
          </a:xfrm>
        </p:spPr>
        <p:txBody>
          <a:bodyPr anchor="t" anchorCtr="0"/>
          <a:lstStyle>
            <a:lvl1pPr marL="0" indent="0" algn="l">
              <a:buNone/>
              <a:defRPr>
                <a:solidFill>
                  <a:schemeClr val="tx1">
                    <a:tint val="75000"/>
                  </a:schemeClr>
                </a:solidFill>
              </a:defRPr>
            </a:lvl1pPr>
            <a:lvl2pPr marL="342892" indent="0" algn="ctr">
              <a:buNone/>
              <a:defRPr>
                <a:solidFill>
                  <a:schemeClr val="tx1">
                    <a:tint val="75000"/>
                  </a:schemeClr>
                </a:solidFill>
              </a:defRPr>
            </a:lvl2pPr>
            <a:lvl3pPr marL="685783"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8"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en-US" smtClean="0"/>
              <a:t>Click to edit Master subtitle style</a:t>
            </a:r>
            <a:endParaRPr lang="en-US" dirty="0"/>
          </a:p>
        </p:txBody>
      </p:sp>
      <p:pic>
        <p:nvPicPr>
          <p:cNvPr id="8" name="Picture 2" descr="Massachusetts Department of Elementary and Secondary Education"/>
          <p:cNvPicPr>
            <a:picLocks noChangeAspect="1"/>
          </p:cNvPicPr>
          <p:nvPr/>
        </p:nvPicPr>
        <p:blipFill>
          <a:blip r:embed="rId3" cstate="print"/>
          <a:srcRect/>
          <a:stretch>
            <a:fillRect/>
          </a:stretch>
        </p:blipFill>
        <p:spPr bwMode="auto">
          <a:xfrm>
            <a:off x="533402" y="5562600"/>
            <a:ext cx="2714625" cy="647700"/>
          </a:xfrm>
          <a:prstGeom prst="rect">
            <a:avLst/>
          </a:prstGeom>
          <a:noFill/>
          <a:ln w="9525">
            <a:noFill/>
            <a:miter lim="800000"/>
            <a:headEnd/>
            <a:tailEnd/>
          </a:ln>
        </p:spPr>
      </p:pic>
    </p:spTree>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C99BA3C-11EE-A64A-9641-95A331C24B48}" type="slidenum">
              <a:rPr lang="en-US"/>
              <a:pPr>
                <a:defRPr/>
              </a:pPr>
              <a:t>‹#›</a:t>
            </a:fld>
            <a:endParaRPr lang="en-US"/>
          </a:p>
        </p:txBody>
      </p:sp>
    </p:spTree>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fld id="{F13A34C8-038E-2045-AF43-DF7DBB8E0E9E}" type="datetimeFigureOut">
              <a:rPr lang="en-US" smtClean="0"/>
              <a:pPr/>
              <a:t>11/11/17</a:t>
            </a:fld>
            <a:endParaRPr lang="en-US" dirty="0"/>
          </a:p>
        </p:txBody>
      </p:sp>
      <p:sp>
        <p:nvSpPr>
          <p:cNvPr id="4" name="Rectangle 5"/>
          <p:cNvSpPr>
            <a:spLocks noGrp="1" noChangeArrowheads="1"/>
          </p:cNvSpPr>
          <p:nvPr>
            <p:ph type="ftr" sz="quarter" idx="11"/>
          </p:nvPr>
        </p:nvSpPr>
        <p:spPr>
          <a:ln/>
        </p:spPr>
        <p:txBody>
          <a:bodyPr/>
          <a:lstStyle>
            <a:lvl1pPr>
              <a:defRPr/>
            </a:lvl1pPr>
          </a:lstStyle>
          <a:p>
            <a:endParaRPr lang="en-US" dirty="0"/>
          </a:p>
        </p:txBody>
      </p:sp>
      <p:sp>
        <p:nvSpPr>
          <p:cNvPr id="5" name="Rectangle 6"/>
          <p:cNvSpPr>
            <a:spLocks noGrp="1" noChangeArrowheads="1"/>
          </p:cNvSpPr>
          <p:nvPr>
            <p:ph type="sldNum" sz="quarter" idx="12"/>
          </p:nvPr>
        </p:nvSpPr>
        <p:spPr>
          <a:ln/>
        </p:spPr>
        <p:txBody>
          <a:bodyPr/>
          <a:lstStyle>
            <a:lvl1pPr>
              <a:defRPr/>
            </a:lvl1pPr>
          </a:lstStyle>
          <a:p>
            <a:fld id="{D57F1E4F-1CFF-5643-939E-217C01CDF565}" type="slidenum">
              <a:rPr lang="en-US" smtClean="0"/>
              <a:pPr/>
              <a:t>‹#›</a:t>
            </a:fld>
            <a:endParaRPr lang="en-US" dirty="0"/>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B38149D-D116-484D-BFC8-1D75767E187F}" type="slidenum">
              <a:rPr lang="en-US"/>
              <a:pPr>
                <a:defRPr/>
              </a:pPr>
              <a:t>‹#›</a:t>
            </a:fld>
            <a:endParaRPr lang="en-US"/>
          </a:p>
        </p:txBody>
      </p:sp>
    </p:spTree>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4"/>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4"/>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24BEF70-12B5-544D-A82B-8B628807DDE9}" type="slidenum">
              <a:rPr lang="en-US"/>
              <a:pPr>
                <a:defRPr/>
              </a:pPr>
              <a:t>‹#›</a:t>
            </a:fld>
            <a:endParaRPr lang="en-US"/>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685800" y="1981200"/>
            <a:ext cx="7772400" cy="4114800"/>
          </a:xfrm>
        </p:spPr>
        <p:txBody>
          <a:bodyPr/>
          <a:lstStyle/>
          <a:p>
            <a:pPr lvl="0"/>
            <a:r>
              <a:rPr lang="en-US" noProof="0" smtClean="0"/>
              <a:t>Click icon to add SmartArt graphic</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18896F9-C749-8D40-8C25-E204E59D1C6A}" type="slidenum">
              <a:rPr lang="en-US"/>
              <a:pPr>
                <a:defRPr/>
              </a:pPr>
              <a:t>‹#›</a:t>
            </a:fld>
            <a:endParaRPr lang="en-US"/>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C06B131-856A-974D-B0BA-6DA0129A1CC8}" type="slidenum">
              <a:rPr lang="en-US"/>
              <a:pPr>
                <a:defRPr/>
              </a:pPr>
              <a:t>‹#›</a:t>
            </a:fld>
            <a:endParaRPr lang="en-US"/>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4"/>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4"/>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5D514A2-C9D6-0848-900D-9A371420AFED}" type="slidenum">
              <a:rPr lang="en-US"/>
              <a:pPr>
                <a:defRPr/>
              </a:pPr>
              <a:t>‹#›</a:t>
            </a:fld>
            <a:endParaRPr lang="en-US"/>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342892" indent="0" algn="ctr">
              <a:buNone/>
              <a:defRPr/>
            </a:lvl2pPr>
            <a:lvl3pPr marL="685783" indent="0" algn="ctr">
              <a:buNone/>
              <a:defRPr/>
            </a:lvl3pPr>
            <a:lvl4pPr marL="1028675" indent="0" algn="ctr">
              <a:buNone/>
              <a:defRPr/>
            </a:lvl4pPr>
            <a:lvl5pPr marL="1371566" indent="0" algn="ctr">
              <a:buNone/>
              <a:defRPr/>
            </a:lvl5pPr>
            <a:lvl6pPr marL="1714457" indent="0" algn="ctr">
              <a:buNone/>
              <a:defRPr/>
            </a:lvl6pPr>
            <a:lvl7pPr marL="2057348" indent="0" algn="ctr">
              <a:buNone/>
              <a:defRPr/>
            </a:lvl7pPr>
            <a:lvl8pPr marL="2400240" indent="0" algn="ctr">
              <a:buNone/>
              <a:defRPr/>
            </a:lvl8pPr>
            <a:lvl9pPr marL="2743132"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fld id="{08B9EBBA-996F-894A-B54A-D6246ED52CEA}" type="datetimeFigureOut">
              <a:rPr lang="en-US" smtClean="0"/>
              <a:pPr/>
              <a:t>11/11/17</a:t>
            </a:fld>
            <a:endParaRPr lang="en-US" dirty="0"/>
          </a:p>
        </p:txBody>
      </p:sp>
      <p:sp>
        <p:nvSpPr>
          <p:cNvPr id="5" name="Rectangle 5"/>
          <p:cNvSpPr>
            <a:spLocks noGrp="1" noChangeArrowheads="1"/>
          </p:cNvSpPr>
          <p:nvPr>
            <p:ph type="ftr" sz="quarter" idx="11"/>
          </p:nvPr>
        </p:nvSpPr>
        <p:spPr>
          <a:ln/>
        </p:spPr>
        <p:txBody>
          <a:bodyPr/>
          <a:lstStyle>
            <a:lvl1pPr>
              <a:defRPr/>
            </a:lvl1pPr>
          </a:lstStyle>
          <a:p>
            <a:endParaRPr lang="en-US" dirty="0"/>
          </a:p>
        </p:txBody>
      </p:sp>
      <p:sp>
        <p:nvSpPr>
          <p:cNvPr id="6" name="Rectangle 6"/>
          <p:cNvSpPr>
            <a:spLocks noGrp="1" noChangeArrowheads="1"/>
          </p:cNvSpPr>
          <p:nvPr>
            <p:ph type="sldNum" sz="quarter" idx="12"/>
          </p:nvPr>
        </p:nvSpPr>
        <p:spPr>
          <a:ln/>
        </p:spPr>
        <p:txBody>
          <a:bodyPr/>
          <a:lstStyle>
            <a:lvl1pPr>
              <a:defRPr/>
            </a:lvl1pPr>
          </a:lstStyle>
          <a:p>
            <a:fld id="{D57F1E4F-1CFF-5643-939E-217C01CDF565}"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fld id="{9B3A1323-8D79-1946-B0D7-40001CF92E9D}" type="datetimeFigureOut">
              <a:rPr lang="en-US" smtClean="0"/>
              <a:pPr/>
              <a:t>11/11/17</a:t>
            </a:fld>
            <a:endParaRPr lang="en-US" dirty="0"/>
          </a:p>
        </p:txBody>
      </p:sp>
      <p:sp>
        <p:nvSpPr>
          <p:cNvPr id="5" name="Rectangle 5"/>
          <p:cNvSpPr>
            <a:spLocks noGrp="1" noChangeArrowheads="1"/>
          </p:cNvSpPr>
          <p:nvPr>
            <p:ph type="ftr" sz="quarter" idx="11"/>
          </p:nvPr>
        </p:nvSpPr>
        <p:spPr>
          <a:ln/>
        </p:spPr>
        <p:txBody>
          <a:bodyPr/>
          <a:lstStyle>
            <a:lvl1pPr>
              <a:defRPr/>
            </a:lvl1pPr>
          </a:lstStyle>
          <a:p>
            <a:endParaRPr lang="en-US" dirty="0"/>
          </a:p>
        </p:txBody>
      </p:sp>
      <p:sp>
        <p:nvSpPr>
          <p:cNvPr id="6" name="Rectangle 6"/>
          <p:cNvSpPr>
            <a:spLocks noGrp="1" noChangeArrowheads="1"/>
          </p:cNvSpPr>
          <p:nvPr>
            <p:ph type="sldNum" sz="quarter" idx="12"/>
          </p:nvPr>
        </p:nvSpPr>
        <p:spPr>
          <a:ln/>
        </p:spPr>
        <p:txBody>
          <a:bodyPr/>
          <a:lstStyle>
            <a:lvl1pPr>
              <a:defRPr/>
            </a:lvl1pPr>
          </a:lstStyle>
          <a:p>
            <a:fld id="{D57F1E4F-1CFF-5643-939E-217C01CDF565}" type="slidenum">
              <a:rPr lang="en-US" smtClean="0"/>
              <a:pPr/>
              <a:t>‹#›</a:t>
            </a:fld>
            <a:endParaRPr lang="en-US" dirty="0"/>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892" indent="0">
              <a:buNone/>
              <a:defRPr sz="1350"/>
            </a:lvl2pPr>
            <a:lvl3pPr marL="685783" indent="0">
              <a:buNone/>
              <a:defRPr sz="1200"/>
            </a:lvl3pPr>
            <a:lvl4pPr marL="1028675" indent="0">
              <a:buNone/>
              <a:defRPr sz="1050"/>
            </a:lvl4pPr>
            <a:lvl5pPr marL="1371566" indent="0">
              <a:buNone/>
              <a:defRPr sz="1050"/>
            </a:lvl5pPr>
            <a:lvl6pPr marL="1714457" indent="0">
              <a:buNone/>
              <a:defRPr sz="1050"/>
            </a:lvl6pPr>
            <a:lvl7pPr marL="2057348" indent="0">
              <a:buNone/>
              <a:defRPr sz="1050"/>
            </a:lvl7pPr>
            <a:lvl8pPr marL="2400240" indent="0">
              <a:buNone/>
              <a:defRPr sz="1050"/>
            </a:lvl8pPr>
            <a:lvl9pPr marL="2743132" indent="0">
              <a:buNone/>
              <a:defRPr sz="105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fld id="{8DFA1846-DA80-1C48-A609-854EA85C59AD}" type="datetimeFigureOut">
              <a:rPr lang="en-US" smtClean="0"/>
              <a:pPr/>
              <a:t>11/11/17</a:t>
            </a:fld>
            <a:endParaRPr lang="en-US" dirty="0"/>
          </a:p>
        </p:txBody>
      </p:sp>
      <p:sp>
        <p:nvSpPr>
          <p:cNvPr id="5" name="Rectangle 5"/>
          <p:cNvSpPr>
            <a:spLocks noGrp="1" noChangeArrowheads="1"/>
          </p:cNvSpPr>
          <p:nvPr>
            <p:ph type="ftr" sz="quarter" idx="11"/>
          </p:nvPr>
        </p:nvSpPr>
        <p:spPr>
          <a:ln/>
        </p:spPr>
        <p:txBody>
          <a:bodyPr/>
          <a:lstStyle>
            <a:lvl1pPr>
              <a:defRPr/>
            </a:lvl1pPr>
          </a:lstStyle>
          <a:p>
            <a:endParaRPr lang="en-US" dirty="0"/>
          </a:p>
        </p:txBody>
      </p:sp>
      <p:sp>
        <p:nvSpPr>
          <p:cNvPr id="6" name="Rectangle 6"/>
          <p:cNvSpPr>
            <a:spLocks noGrp="1" noChangeArrowheads="1"/>
          </p:cNvSpPr>
          <p:nvPr>
            <p:ph type="sldNum" sz="quarter" idx="12"/>
          </p:nvPr>
        </p:nvSpPr>
        <p:spPr>
          <a:ln/>
        </p:spPr>
        <p:txBody>
          <a:bodyPr/>
          <a:lstStyle>
            <a:lvl1pPr>
              <a:defRPr/>
            </a:lvl1pPr>
          </a:lstStyle>
          <a:p>
            <a:fld id="{D57F1E4F-1CFF-5643-939E-217C01CDF565}" type="slidenum">
              <a:rPr lang="en-US" smtClean="0"/>
              <a:pPr/>
              <a:t>‹#›</a:t>
            </a:fld>
            <a:endParaRPr lang="en-US" dirty="0"/>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4"/>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4"/>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fld id="{57302355-E14B-8545-A8F8-0FE83CC9D524}" type="datetimeFigureOut">
              <a:rPr lang="en-US" smtClean="0"/>
              <a:pPr/>
              <a:t>11/11/17</a:t>
            </a:fld>
            <a:endParaRPr lang="en-US" dirty="0"/>
          </a:p>
        </p:txBody>
      </p:sp>
      <p:sp>
        <p:nvSpPr>
          <p:cNvPr id="6" name="Rectangle 5"/>
          <p:cNvSpPr>
            <a:spLocks noGrp="1" noChangeArrowheads="1"/>
          </p:cNvSpPr>
          <p:nvPr>
            <p:ph type="ftr" sz="quarter" idx="11"/>
          </p:nvPr>
        </p:nvSpPr>
        <p:spPr>
          <a:ln/>
        </p:spPr>
        <p:txBody>
          <a:bodyPr/>
          <a:lstStyle>
            <a:lvl1pPr>
              <a:defRPr/>
            </a:lvl1pPr>
          </a:lstStyle>
          <a:p>
            <a:endParaRPr lang="en-US" dirty="0"/>
          </a:p>
        </p:txBody>
      </p:sp>
      <p:sp>
        <p:nvSpPr>
          <p:cNvPr id="7" name="Rectangle 6"/>
          <p:cNvSpPr>
            <a:spLocks noGrp="1" noChangeArrowheads="1"/>
          </p:cNvSpPr>
          <p:nvPr>
            <p:ph type="sldNum" sz="quarter" idx="12"/>
          </p:nvPr>
        </p:nvSpPr>
        <p:spPr>
          <a:ln/>
        </p:spPr>
        <p:txBody>
          <a:bodyPr/>
          <a:lstStyle>
            <a:lvl1pPr>
              <a:defRPr/>
            </a:lvl1pPr>
          </a:lstStyle>
          <a:p>
            <a:fld id="{D57F1E4F-1CFF-5643-939E-217C01CDF565}" type="slidenum">
              <a:rPr lang="en-US" smtClean="0"/>
              <a:pPr/>
              <a:t>‹#›</a:t>
            </a:fld>
            <a:endParaRPr lang="en-US" dirty="0"/>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fld id="{02640F58-564D-2B4F-AE67-E407BA4FCF45}" type="datetimeFigureOut">
              <a:rPr lang="en-US" smtClean="0"/>
              <a:pPr/>
              <a:t>11/11/17</a:t>
            </a:fld>
            <a:endParaRPr lang="en-US" dirty="0"/>
          </a:p>
        </p:txBody>
      </p:sp>
      <p:sp>
        <p:nvSpPr>
          <p:cNvPr id="8" name="Rectangle 5"/>
          <p:cNvSpPr>
            <a:spLocks noGrp="1" noChangeArrowheads="1"/>
          </p:cNvSpPr>
          <p:nvPr>
            <p:ph type="ftr" sz="quarter" idx="11"/>
          </p:nvPr>
        </p:nvSpPr>
        <p:spPr>
          <a:ln/>
        </p:spPr>
        <p:txBody>
          <a:bodyPr/>
          <a:lstStyle>
            <a:lvl1pPr>
              <a:defRPr/>
            </a:lvl1pPr>
          </a:lstStyle>
          <a:p>
            <a:endParaRPr lang="en-US" dirty="0"/>
          </a:p>
        </p:txBody>
      </p:sp>
      <p:sp>
        <p:nvSpPr>
          <p:cNvPr id="9" name="Rectangle 6"/>
          <p:cNvSpPr>
            <a:spLocks noGrp="1" noChangeArrowheads="1"/>
          </p:cNvSpPr>
          <p:nvPr>
            <p:ph type="sldNum" sz="quarter" idx="12"/>
          </p:nvPr>
        </p:nvSpPr>
        <p:spPr>
          <a:ln/>
        </p:spPr>
        <p:txBody>
          <a:bodyPr/>
          <a:lstStyle>
            <a:lvl1pPr>
              <a:defRPr/>
            </a:lvl1pPr>
          </a:lstStyle>
          <a:p>
            <a:fld id="{D57F1E4F-1CFF-5643-939E-217C01CDF565}"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8818C68F-D26B-8F47-958C-23B49CF8A634}" type="datetimeFigureOut">
              <a:rPr lang="en-US" smtClean="0"/>
              <a:pPr/>
              <a:t>11/11/17</a:t>
            </a:fld>
            <a:endParaRPr lang="en-US" dirty="0"/>
          </a:p>
        </p:txBody>
      </p:sp>
      <p:sp>
        <p:nvSpPr>
          <p:cNvPr id="3" name="Rectangle 5"/>
          <p:cNvSpPr>
            <a:spLocks noGrp="1" noChangeArrowheads="1"/>
          </p:cNvSpPr>
          <p:nvPr>
            <p:ph type="ftr" sz="quarter" idx="11"/>
          </p:nvPr>
        </p:nvSpPr>
        <p:spPr>
          <a:ln/>
        </p:spPr>
        <p:txBody>
          <a:bodyPr/>
          <a:lstStyle>
            <a:lvl1pPr>
              <a:defRPr/>
            </a:lvl1pPr>
          </a:lstStyle>
          <a:p>
            <a:endParaRPr lang="en-US" dirty="0"/>
          </a:p>
        </p:txBody>
      </p:sp>
      <p:sp>
        <p:nvSpPr>
          <p:cNvPr id="4" name="Rectangle 6"/>
          <p:cNvSpPr>
            <a:spLocks noGrp="1" noChangeArrowheads="1"/>
          </p:cNvSpPr>
          <p:nvPr>
            <p:ph type="sldNum" sz="quarter" idx="12"/>
          </p:nvPr>
        </p:nvSpPr>
        <p:spPr>
          <a:ln/>
        </p:spPr>
        <p:txBody>
          <a:bodyPr/>
          <a:lstStyle>
            <a:lvl1pPr>
              <a:defRPr/>
            </a:lvl1pPr>
          </a:lstStyle>
          <a:p>
            <a:fld id="{D57F1E4F-1CFF-5643-939E-217C01CDF565}" type="slidenum">
              <a:rPr lang="en-US" smtClean="0"/>
              <a:pPr/>
              <a:t>‹#›</a:t>
            </a:fld>
            <a:endParaRPr lang="en-US" dirty="0"/>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fld id="{F13A34C8-038E-2045-AF43-DF7DBB8E0E9E}" type="datetimeFigureOut">
              <a:rPr lang="en-US" smtClean="0"/>
              <a:pPr/>
              <a:t>11/11/17</a:t>
            </a:fld>
            <a:endParaRPr lang="en-US" dirty="0"/>
          </a:p>
        </p:txBody>
      </p:sp>
      <p:sp>
        <p:nvSpPr>
          <p:cNvPr id="4" name="Rectangle 5"/>
          <p:cNvSpPr>
            <a:spLocks noGrp="1" noChangeArrowheads="1"/>
          </p:cNvSpPr>
          <p:nvPr>
            <p:ph type="ftr" sz="quarter" idx="11"/>
          </p:nvPr>
        </p:nvSpPr>
        <p:spPr>
          <a:ln/>
        </p:spPr>
        <p:txBody>
          <a:bodyPr/>
          <a:lstStyle>
            <a:lvl1pPr>
              <a:defRPr/>
            </a:lvl1pPr>
          </a:lstStyle>
          <a:p>
            <a:endParaRPr lang="en-US" dirty="0"/>
          </a:p>
        </p:txBody>
      </p:sp>
      <p:sp>
        <p:nvSpPr>
          <p:cNvPr id="5" name="Rectangle 6"/>
          <p:cNvSpPr>
            <a:spLocks noGrp="1" noChangeArrowheads="1"/>
          </p:cNvSpPr>
          <p:nvPr>
            <p:ph type="sldNum" sz="quarter" idx="12"/>
          </p:nvPr>
        </p:nvSpPr>
        <p:spPr>
          <a:ln/>
        </p:spPr>
        <p:txBody>
          <a:bodyPr/>
          <a:lstStyle>
            <a:lvl1pPr>
              <a:defRPr/>
            </a:lvl1pPr>
          </a:lstStyle>
          <a:p>
            <a:fld id="{D57F1E4F-1CFF-5643-939E-217C01CDF565}" type="slidenum">
              <a:rPr lang="en-US" smtClean="0"/>
              <a:pPr/>
              <a:t>‹#›</a:t>
            </a:fld>
            <a:endParaRPr lang="en-US" dirty="0"/>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8818C68F-D26B-8F47-958C-23B49CF8A634}" type="datetimeFigureOut">
              <a:rPr lang="en-US" smtClean="0"/>
              <a:pPr/>
              <a:t>11/11/17</a:t>
            </a:fld>
            <a:endParaRPr lang="en-US" dirty="0"/>
          </a:p>
        </p:txBody>
      </p:sp>
      <p:sp>
        <p:nvSpPr>
          <p:cNvPr id="3" name="Rectangle 5"/>
          <p:cNvSpPr>
            <a:spLocks noGrp="1" noChangeArrowheads="1"/>
          </p:cNvSpPr>
          <p:nvPr>
            <p:ph type="ftr" sz="quarter" idx="11"/>
          </p:nvPr>
        </p:nvSpPr>
        <p:spPr>
          <a:ln/>
        </p:spPr>
        <p:txBody>
          <a:bodyPr/>
          <a:lstStyle>
            <a:lvl1pPr>
              <a:defRPr/>
            </a:lvl1pPr>
          </a:lstStyle>
          <a:p>
            <a:endParaRPr lang="en-US" dirty="0"/>
          </a:p>
        </p:txBody>
      </p:sp>
      <p:sp>
        <p:nvSpPr>
          <p:cNvPr id="4" name="Rectangle 6"/>
          <p:cNvSpPr>
            <a:spLocks noGrp="1" noChangeArrowheads="1"/>
          </p:cNvSpPr>
          <p:nvPr>
            <p:ph type="sldNum" sz="quarter" idx="12"/>
          </p:nvPr>
        </p:nvSpPr>
        <p:spPr>
          <a:ln/>
        </p:spPr>
        <p:txBody>
          <a:bodyPr/>
          <a:lstStyle>
            <a:lvl1pPr>
              <a:defRPr/>
            </a:lvl1pPr>
          </a:lstStyle>
          <a:p>
            <a:fld id="{D57F1E4F-1CFF-5643-939E-217C01CDF565}" type="slidenum">
              <a:rPr lang="en-US" smtClean="0"/>
              <a:pPr/>
              <a:t>‹#›</a:t>
            </a:fld>
            <a:endParaRPr lang="en-US" dirty="0"/>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050" y="273054"/>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D0DF5E60-9974-AC48-9591-99C2BB44B7CF}" type="datetimeFigureOut">
              <a:rPr lang="en-US" smtClean="0"/>
              <a:pPr/>
              <a:t>11/11/17</a:t>
            </a:fld>
            <a:endParaRPr lang="en-US" dirty="0"/>
          </a:p>
        </p:txBody>
      </p:sp>
      <p:sp>
        <p:nvSpPr>
          <p:cNvPr id="6" name="Rectangle 5"/>
          <p:cNvSpPr>
            <a:spLocks noGrp="1" noChangeArrowheads="1"/>
          </p:cNvSpPr>
          <p:nvPr>
            <p:ph type="ftr" sz="quarter" idx="11"/>
          </p:nvPr>
        </p:nvSpPr>
        <p:spPr>
          <a:ln/>
        </p:spPr>
        <p:txBody>
          <a:bodyPr/>
          <a:lstStyle>
            <a:lvl1pPr>
              <a:defRPr/>
            </a:lvl1pPr>
          </a:lstStyle>
          <a:p>
            <a:endParaRPr lang="en-US" dirty="0"/>
          </a:p>
        </p:txBody>
      </p:sp>
      <p:sp>
        <p:nvSpPr>
          <p:cNvPr id="7" name="Rectangle 6"/>
          <p:cNvSpPr>
            <a:spLocks noGrp="1" noChangeArrowheads="1"/>
          </p:cNvSpPr>
          <p:nvPr>
            <p:ph type="sldNum" sz="quarter" idx="12"/>
          </p:nvPr>
        </p:nvSpPr>
        <p:spPr>
          <a:ln/>
        </p:spPr>
        <p:txBody>
          <a:bodyPr/>
          <a:lstStyle>
            <a:lvl1pPr>
              <a:defRPr/>
            </a:lvl1pPr>
          </a:lstStyle>
          <a:p>
            <a:fld id="{D57F1E4F-1CFF-5643-939E-217C01CDF565}" type="slidenum">
              <a:rPr lang="en-US" smtClean="0"/>
              <a:pPr/>
              <a:t>‹#›</a:t>
            </a:fld>
            <a:endParaRPr lang="en-US" dirty="0"/>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18C79C5D-2A6F-F04D-97DA-BEF2467B64E4}" type="datetimeFigureOut">
              <a:rPr lang="en-US" smtClean="0"/>
              <a:pPr/>
              <a:t>11/11/17</a:t>
            </a:fld>
            <a:endParaRPr lang="en-US" dirty="0"/>
          </a:p>
        </p:txBody>
      </p:sp>
      <p:sp>
        <p:nvSpPr>
          <p:cNvPr id="6" name="Rectangle 5"/>
          <p:cNvSpPr>
            <a:spLocks noGrp="1" noChangeArrowheads="1"/>
          </p:cNvSpPr>
          <p:nvPr>
            <p:ph type="ftr" sz="quarter" idx="11"/>
          </p:nvPr>
        </p:nvSpPr>
        <p:spPr>
          <a:ln/>
        </p:spPr>
        <p:txBody>
          <a:bodyPr/>
          <a:lstStyle>
            <a:lvl1pPr>
              <a:defRPr/>
            </a:lvl1pPr>
          </a:lstStyle>
          <a:p>
            <a:endParaRPr lang="en-US" dirty="0"/>
          </a:p>
        </p:txBody>
      </p:sp>
      <p:sp>
        <p:nvSpPr>
          <p:cNvPr id="7" name="Rectangle 6"/>
          <p:cNvSpPr>
            <a:spLocks noGrp="1" noChangeArrowheads="1"/>
          </p:cNvSpPr>
          <p:nvPr>
            <p:ph type="sldNum" sz="quarter" idx="12"/>
          </p:nvPr>
        </p:nvSpPr>
        <p:spPr>
          <a:ln/>
        </p:spPr>
        <p:txBody>
          <a:bodyPr/>
          <a:lstStyle>
            <a:lvl1pPr>
              <a:defRPr/>
            </a:lvl1pPr>
          </a:lstStyle>
          <a:p>
            <a:fld id="{D57F1E4F-1CFF-5643-939E-217C01CDF565}" type="slidenum">
              <a:rPr lang="en-US" smtClean="0"/>
              <a:pPr/>
              <a:t>‹#›</a:t>
            </a:fld>
            <a:endParaRPr lang="en-US" dirty="0"/>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fld id="{C6C52C72-DE31-F449-A4ED-4C594FD91407}" type="datetimeFigureOut">
              <a:rPr lang="en-US" smtClean="0"/>
              <a:pPr/>
              <a:t>11/11/17</a:t>
            </a:fld>
            <a:endParaRPr lang="en-US" dirty="0"/>
          </a:p>
        </p:txBody>
      </p:sp>
      <p:sp>
        <p:nvSpPr>
          <p:cNvPr id="5" name="Rectangle 5"/>
          <p:cNvSpPr>
            <a:spLocks noGrp="1" noChangeArrowheads="1"/>
          </p:cNvSpPr>
          <p:nvPr>
            <p:ph type="ftr" sz="quarter" idx="11"/>
          </p:nvPr>
        </p:nvSpPr>
        <p:spPr>
          <a:ln/>
        </p:spPr>
        <p:txBody>
          <a:bodyPr/>
          <a:lstStyle>
            <a:lvl1pPr>
              <a:defRPr/>
            </a:lvl1pPr>
          </a:lstStyle>
          <a:p>
            <a:endParaRPr lang="en-US" dirty="0"/>
          </a:p>
        </p:txBody>
      </p:sp>
      <p:sp>
        <p:nvSpPr>
          <p:cNvPr id="6" name="Rectangle 6"/>
          <p:cNvSpPr>
            <a:spLocks noGrp="1" noChangeArrowheads="1"/>
          </p:cNvSpPr>
          <p:nvPr>
            <p:ph type="sldNum" sz="quarter" idx="12"/>
          </p:nvPr>
        </p:nvSpPr>
        <p:spPr>
          <a:ln/>
        </p:spPr>
        <p:txBody>
          <a:bodyPr/>
          <a:lstStyle>
            <a:lvl1pPr>
              <a:defRPr/>
            </a:lvl1pPr>
          </a:lstStyle>
          <a:p>
            <a:fld id="{D57F1E4F-1CFF-5643-939E-217C01CDF565}" type="slidenum">
              <a:rPr lang="en-US" smtClean="0"/>
              <a:pPr/>
              <a:t>‹#›</a:t>
            </a:fld>
            <a:endParaRPr lang="en-US" dirty="0"/>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2"/>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2"/>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fld id="{ED62726E-379B-B349-9EED-81ED093FA806}" type="datetimeFigureOut">
              <a:rPr lang="en-US" smtClean="0"/>
              <a:pPr/>
              <a:t>11/11/17</a:t>
            </a:fld>
            <a:endParaRPr lang="en-US" dirty="0"/>
          </a:p>
        </p:txBody>
      </p:sp>
      <p:sp>
        <p:nvSpPr>
          <p:cNvPr id="5" name="Rectangle 5"/>
          <p:cNvSpPr>
            <a:spLocks noGrp="1" noChangeArrowheads="1"/>
          </p:cNvSpPr>
          <p:nvPr>
            <p:ph type="ftr" sz="quarter" idx="11"/>
          </p:nvPr>
        </p:nvSpPr>
        <p:spPr>
          <a:ln/>
        </p:spPr>
        <p:txBody>
          <a:bodyPr/>
          <a:lstStyle>
            <a:lvl1pPr>
              <a:defRPr/>
            </a:lvl1pPr>
          </a:lstStyle>
          <a:p>
            <a:endParaRPr lang="en-US" dirty="0"/>
          </a:p>
        </p:txBody>
      </p:sp>
      <p:sp>
        <p:nvSpPr>
          <p:cNvPr id="6" name="Rectangle 6"/>
          <p:cNvSpPr>
            <a:spLocks noGrp="1" noChangeArrowheads="1"/>
          </p:cNvSpPr>
          <p:nvPr>
            <p:ph type="sldNum" sz="quarter" idx="12"/>
          </p:nvPr>
        </p:nvSpPr>
        <p:spPr>
          <a:ln/>
        </p:spPr>
        <p:txBody>
          <a:bodyPr/>
          <a:lstStyle>
            <a:lvl1pPr>
              <a:defRPr/>
            </a:lvl1pPr>
          </a:lstStyle>
          <a:p>
            <a:fld id="{D57F1E4F-1CFF-5643-939E-217C01CDF565}" type="slidenum">
              <a:rPr lang="en-US" smtClean="0"/>
              <a:pPr/>
              <a:t>‹#›</a:t>
            </a:fld>
            <a:endParaRPr lang="en-US" dirty="0"/>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4"/>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4"/>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fld id="{09B482E8-6E0E-1B4F-B1FD-C69DB9E858D9}" type="datetimeFigureOut">
              <a:rPr lang="en-US" smtClean="0"/>
              <a:pPr/>
              <a:t>11/11/17</a:t>
            </a:fld>
            <a:endParaRPr lang="en-US" dirty="0"/>
          </a:p>
        </p:txBody>
      </p:sp>
      <p:sp>
        <p:nvSpPr>
          <p:cNvPr id="6" name="Rectangle 5"/>
          <p:cNvSpPr>
            <a:spLocks noGrp="1" noChangeArrowheads="1"/>
          </p:cNvSpPr>
          <p:nvPr>
            <p:ph type="ftr" sz="quarter" idx="11"/>
          </p:nvPr>
        </p:nvSpPr>
        <p:spPr>
          <a:ln/>
        </p:spPr>
        <p:txBody>
          <a:bodyPr/>
          <a:lstStyle>
            <a:lvl1pPr>
              <a:defRPr/>
            </a:lvl1pPr>
          </a:lstStyle>
          <a:p>
            <a:endParaRPr lang="en-US" dirty="0"/>
          </a:p>
        </p:txBody>
      </p:sp>
      <p:sp>
        <p:nvSpPr>
          <p:cNvPr id="7" name="Rectangle 6"/>
          <p:cNvSpPr>
            <a:spLocks noGrp="1" noChangeArrowheads="1"/>
          </p:cNvSpPr>
          <p:nvPr>
            <p:ph type="sldNum" sz="quarter" idx="12"/>
          </p:nvPr>
        </p:nvSpPr>
        <p:spPr>
          <a:ln/>
        </p:spPr>
        <p:txBody>
          <a:bodyPr/>
          <a:lstStyle>
            <a:lvl1pPr>
              <a:defRPr/>
            </a:lvl1pPr>
          </a:lstStyle>
          <a:p>
            <a:fld id="{D57F1E4F-1CFF-5643-939E-217C01CDF565}" type="slidenum">
              <a:rPr lang="en-US" smtClean="0"/>
              <a:pPr/>
              <a:t>‹#›</a:t>
            </a:fld>
            <a:endParaRPr lang="en-US" dirty="0"/>
          </a:p>
        </p:txBody>
      </p:sp>
    </p:spTree>
  </p:cSld>
  <p:clrMapOvr>
    <a:masterClrMapping/>
  </p:clrMapOvr>
  <p:hf sldNum="0" hdr="0" ftr="0" dt="0"/>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30252" y="1905004"/>
            <a:ext cx="7681913" cy="1523495"/>
          </a:xfrm>
        </p:spPr>
        <p:txBody>
          <a:bodyPr>
            <a:noAutofit/>
          </a:bodyPr>
          <a:lstStyle>
            <a:lvl1pPr>
              <a:lnSpc>
                <a:spcPct val="90000"/>
              </a:lnSpc>
              <a:defRPr sz="4050">
                <a:gradFill flip="none" rotWithShape="1">
                  <a:gsLst>
                    <a:gs pos="0">
                      <a:schemeClr val="accent1"/>
                    </a:gs>
                    <a:gs pos="86000">
                      <a:srgbClr val="FFFF99"/>
                    </a:gs>
                    <a:gs pos="86000">
                      <a:srgbClr val="F6AE1E"/>
                    </a:gs>
                  </a:gsLst>
                  <a:lin ang="5400000" scaled="0"/>
                  <a:tileRect/>
                </a:gradFill>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730251" y="4344992"/>
            <a:ext cx="7681913" cy="461665"/>
          </a:xfrm>
        </p:spPr>
        <p:txBody>
          <a:bodyPr>
            <a:noAutofit/>
          </a:bodyPr>
          <a:lstStyle>
            <a:lvl1pPr marL="0" indent="0" algn="l">
              <a:lnSpc>
                <a:spcPct val="90000"/>
              </a:lnSpc>
              <a:spcBef>
                <a:spcPts val="0"/>
              </a:spcBef>
              <a:buNone/>
              <a:defRPr>
                <a:solidFill>
                  <a:schemeClr val="bg1"/>
                </a:solidFill>
              </a:defRPr>
            </a:lvl1pPr>
            <a:lvl2pPr marL="342878" indent="0" algn="ctr">
              <a:buNone/>
              <a:defRPr>
                <a:solidFill>
                  <a:schemeClr val="tx1">
                    <a:tint val="75000"/>
                  </a:schemeClr>
                </a:solidFill>
              </a:defRPr>
            </a:lvl2pPr>
            <a:lvl3pPr marL="685755" indent="0" algn="ctr">
              <a:buNone/>
              <a:defRPr>
                <a:solidFill>
                  <a:schemeClr val="tx1">
                    <a:tint val="75000"/>
                  </a:schemeClr>
                </a:solidFill>
              </a:defRPr>
            </a:lvl3pPr>
            <a:lvl4pPr marL="1028633" indent="0" algn="ctr">
              <a:buNone/>
              <a:defRPr>
                <a:solidFill>
                  <a:schemeClr val="tx1">
                    <a:tint val="75000"/>
                  </a:schemeClr>
                </a:solidFill>
              </a:defRPr>
            </a:lvl4pPr>
            <a:lvl5pPr marL="1371511" indent="0" algn="ctr">
              <a:buNone/>
              <a:defRPr>
                <a:solidFill>
                  <a:schemeClr val="tx1">
                    <a:tint val="75000"/>
                  </a:schemeClr>
                </a:solidFill>
              </a:defRPr>
            </a:lvl5pPr>
            <a:lvl6pPr marL="1714389" indent="0" algn="ctr">
              <a:buNone/>
              <a:defRPr>
                <a:solidFill>
                  <a:schemeClr val="tx1">
                    <a:tint val="75000"/>
                  </a:schemeClr>
                </a:solidFill>
              </a:defRPr>
            </a:lvl6pPr>
            <a:lvl7pPr marL="2057267" indent="0" algn="ctr">
              <a:buNone/>
              <a:defRPr>
                <a:solidFill>
                  <a:schemeClr val="tx1">
                    <a:tint val="75000"/>
                  </a:schemeClr>
                </a:solidFill>
              </a:defRPr>
            </a:lvl7pPr>
            <a:lvl8pPr marL="2400144" indent="0" algn="ctr">
              <a:buNone/>
              <a:defRPr>
                <a:solidFill>
                  <a:schemeClr val="tx1">
                    <a:tint val="75000"/>
                  </a:schemeClr>
                </a:solidFill>
              </a:defRPr>
            </a:lvl8pPr>
            <a:lvl9pPr marL="2743022" indent="0" algn="ctr">
              <a:buNone/>
              <a:defRPr>
                <a:solidFill>
                  <a:schemeClr val="tx1">
                    <a:tint val="75000"/>
                  </a:schemeClr>
                </a:solidFill>
              </a:defRPr>
            </a:lvl9pPr>
          </a:lstStyle>
          <a:p>
            <a:r>
              <a:rPr lang="en-US" smtClean="0"/>
              <a:t>Click to edit Master subtitle style</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96200" y="6318938"/>
            <a:ext cx="1371600" cy="462862"/>
          </a:xfrm>
          <a:prstGeom prst="rect">
            <a:avLst/>
          </a:prstGeom>
          <a:noFill/>
          <a:ln>
            <a:noFill/>
          </a:ln>
        </p:spPr>
      </p:pic>
    </p:spTree>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1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228600" y="0"/>
            <a:ext cx="7043208" cy="1523494"/>
          </a:xfrm>
        </p:spPr>
        <p:txBody>
          <a:bodyPr anchor="ctr" anchorCtr="0">
            <a:noAutofit/>
          </a:bodyPr>
          <a:lstStyle>
            <a:lvl1pPr>
              <a:lnSpc>
                <a:spcPct val="90000"/>
              </a:lnSpc>
              <a:defRPr sz="4050"/>
            </a:lvl1pPr>
          </a:lstStyle>
          <a:p>
            <a:r>
              <a:rPr lang="en-US" smtClean="0"/>
              <a:t>Click to edit Master title style</a:t>
            </a:r>
            <a:endParaRPr lang="en-US" dirty="0"/>
          </a:p>
        </p:txBody>
      </p:sp>
      <p:sp>
        <p:nvSpPr>
          <p:cNvPr id="3" name="Subtitle 2"/>
          <p:cNvSpPr>
            <a:spLocks noGrp="1"/>
          </p:cNvSpPr>
          <p:nvPr>
            <p:ph type="subTitle" idx="1"/>
          </p:nvPr>
        </p:nvSpPr>
        <p:spPr>
          <a:xfrm>
            <a:off x="1368955" y="4344992"/>
            <a:ext cx="7043208" cy="461665"/>
          </a:xfrm>
        </p:spPr>
        <p:txBody>
          <a:bodyPr>
            <a:noAutofit/>
          </a:bodyPr>
          <a:lstStyle>
            <a:lvl1pPr marL="0" indent="0" algn="l">
              <a:lnSpc>
                <a:spcPct val="90000"/>
              </a:lnSpc>
              <a:spcBef>
                <a:spcPts val="0"/>
              </a:spcBef>
              <a:buNone/>
              <a:defRPr>
                <a:solidFill>
                  <a:schemeClr val="bg1"/>
                </a:solidFill>
              </a:defRPr>
            </a:lvl1pPr>
            <a:lvl2pPr marL="342878" indent="0" algn="ctr">
              <a:buNone/>
              <a:defRPr>
                <a:solidFill>
                  <a:schemeClr val="tx1">
                    <a:tint val="75000"/>
                  </a:schemeClr>
                </a:solidFill>
              </a:defRPr>
            </a:lvl2pPr>
            <a:lvl3pPr marL="685755" indent="0" algn="ctr">
              <a:buNone/>
              <a:defRPr>
                <a:solidFill>
                  <a:schemeClr val="tx1">
                    <a:tint val="75000"/>
                  </a:schemeClr>
                </a:solidFill>
              </a:defRPr>
            </a:lvl3pPr>
            <a:lvl4pPr marL="1028633" indent="0" algn="ctr">
              <a:buNone/>
              <a:defRPr>
                <a:solidFill>
                  <a:schemeClr val="tx1">
                    <a:tint val="75000"/>
                  </a:schemeClr>
                </a:solidFill>
              </a:defRPr>
            </a:lvl4pPr>
            <a:lvl5pPr marL="1371511" indent="0" algn="ctr">
              <a:buNone/>
              <a:defRPr>
                <a:solidFill>
                  <a:schemeClr val="tx1">
                    <a:tint val="75000"/>
                  </a:schemeClr>
                </a:solidFill>
              </a:defRPr>
            </a:lvl5pPr>
            <a:lvl6pPr marL="1714389" indent="0" algn="ctr">
              <a:buNone/>
              <a:defRPr>
                <a:solidFill>
                  <a:schemeClr val="tx1">
                    <a:tint val="75000"/>
                  </a:schemeClr>
                </a:solidFill>
              </a:defRPr>
            </a:lvl6pPr>
            <a:lvl7pPr marL="2057267" indent="0" algn="ctr">
              <a:buNone/>
              <a:defRPr>
                <a:solidFill>
                  <a:schemeClr val="tx1">
                    <a:tint val="75000"/>
                  </a:schemeClr>
                </a:solidFill>
              </a:defRPr>
            </a:lvl7pPr>
            <a:lvl8pPr marL="2400144" indent="0" algn="ctr">
              <a:buNone/>
              <a:defRPr>
                <a:solidFill>
                  <a:schemeClr val="tx1">
                    <a:tint val="75000"/>
                  </a:schemeClr>
                </a:solidFill>
              </a:defRPr>
            </a:lvl8pPr>
            <a:lvl9pPr marL="2743022"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hasCustomPrompt="1"/>
          </p:nvPr>
        </p:nvSpPr>
        <p:spPr>
          <a:xfrm>
            <a:off x="722049" y="2355850"/>
            <a:ext cx="7690114"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7500" b="1" i="1" u="none" strike="noStrike" kern="1200" cap="none" spc="-48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smtClean="0"/>
              <a:t>click to…</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96200" y="6318938"/>
            <a:ext cx="1371600" cy="462862"/>
          </a:xfrm>
          <a:prstGeom prst="rect">
            <a:avLst/>
          </a:prstGeom>
          <a:noFill/>
          <a:ln>
            <a:noFill/>
          </a:ln>
        </p:spPr>
      </p:pic>
    </p:spTree>
  </p:cSld>
  <p:clrMapOvr>
    <a:masterClrMapping/>
  </p:clrMapOvr>
  <p:transition>
    <p:fade/>
  </p:transition>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381000" y="1411554"/>
            <a:ext cx="8382000" cy="1601977"/>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96200" y="6318938"/>
            <a:ext cx="1371600" cy="462862"/>
          </a:xfrm>
          <a:prstGeom prst="rect">
            <a:avLst/>
          </a:prstGeom>
          <a:noFill/>
          <a:ln>
            <a:noFill/>
          </a:ln>
        </p:spPr>
      </p:pic>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96200" y="6318938"/>
            <a:ext cx="1371600" cy="462862"/>
          </a:xfrm>
          <a:prstGeom prst="rect">
            <a:avLst/>
          </a:prstGeom>
          <a:noFill/>
          <a:ln>
            <a:noFill/>
          </a:ln>
        </p:spPr>
      </p:pic>
    </p:spTree>
  </p:cSld>
  <p:clrMapOvr>
    <a:masterClrMapping/>
  </p:clrMapOvr>
  <p:transition>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050" y="273054"/>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D0DF5E60-9974-AC48-9591-99C2BB44B7CF}" type="datetimeFigureOut">
              <a:rPr lang="en-US" smtClean="0"/>
              <a:pPr/>
              <a:t>11/11/17</a:t>
            </a:fld>
            <a:endParaRPr lang="en-US" dirty="0"/>
          </a:p>
        </p:txBody>
      </p:sp>
      <p:sp>
        <p:nvSpPr>
          <p:cNvPr id="6" name="Rectangle 5"/>
          <p:cNvSpPr>
            <a:spLocks noGrp="1" noChangeArrowheads="1"/>
          </p:cNvSpPr>
          <p:nvPr>
            <p:ph type="ftr" sz="quarter" idx="11"/>
          </p:nvPr>
        </p:nvSpPr>
        <p:spPr>
          <a:ln/>
        </p:spPr>
        <p:txBody>
          <a:bodyPr/>
          <a:lstStyle>
            <a:lvl1pPr>
              <a:defRPr/>
            </a:lvl1pPr>
          </a:lstStyle>
          <a:p>
            <a:endParaRPr lang="en-US" dirty="0"/>
          </a:p>
        </p:txBody>
      </p:sp>
      <p:sp>
        <p:nvSpPr>
          <p:cNvPr id="7" name="Rectangle 6"/>
          <p:cNvSpPr>
            <a:spLocks noGrp="1" noChangeArrowheads="1"/>
          </p:cNvSpPr>
          <p:nvPr>
            <p:ph type="sldNum" sz="quarter" idx="12"/>
          </p:nvPr>
        </p:nvSpPr>
        <p:spPr>
          <a:ln/>
        </p:spPr>
        <p:txBody>
          <a:bodyPr/>
          <a:lstStyle>
            <a:lvl1pPr>
              <a:defRPr/>
            </a:lvl1pPr>
          </a:lstStyle>
          <a:p>
            <a:fld id="{D57F1E4F-1CFF-5643-939E-217C01CDF565}" type="slidenum">
              <a:rPr lang="en-US" smtClean="0"/>
              <a:pPr/>
              <a:t>‹#›</a:t>
            </a:fld>
            <a:endParaRPr lang="en-US" dirty="0"/>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381000" y="1412877"/>
            <a:ext cx="8382000" cy="1601977"/>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96200" y="6318938"/>
            <a:ext cx="1371600" cy="462862"/>
          </a:xfrm>
          <a:prstGeom prst="rect">
            <a:avLst/>
          </a:prstGeom>
          <a:noFill/>
          <a:ln>
            <a:noFill/>
          </a:ln>
        </p:spPr>
      </p:pic>
    </p:spTree>
  </p:cSld>
  <p:clrMapOvr>
    <a:masterClrMapping/>
  </p:clrMapOvr>
  <p:transition>
    <p:fade/>
  </p:transition>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81000" y="1411555"/>
            <a:ext cx="4114800" cy="1306512"/>
          </a:xfrm>
        </p:spPr>
        <p:txBody>
          <a:bodyPr/>
          <a:lstStyle>
            <a:lvl1pPr marL="254976" indent="-254976">
              <a:lnSpc>
                <a:spcPct val="90000"/>
              </a:lnSpc>
              <a:defRPr sz="2100"/>
            </a:lvl1pPr>
            <a:lvl2pPr marL="504992" indent="-244062">
              <a:lnSpc>
                <a:spcPct val="90000"/>
              </a:lnSpc>
              <a:defRPr sz="1800"/>
            </a:lvl2pPr>
            <a:lvl3pPr marL="715321" indent="-216283">
              <a:lnSpc>
                <a:spcPct val="90000"/>
              </a:lnSpc>
              <a:defRPr sz="1500"/>
            </a:lvl3pPr>
            <a:lvl4pPr marL="920691" indent="-205370">
              <a:lnSpc>
                <a:spcPct val="90000"/>
              </a:lnSpc>
              <a:defRPr sz="1350"/>
            </a:lvl4pPr>
            <a:lvl5pPr marL="1136974" indent="-210330">
              <a:lnSpc>
                <a:spcPct val="90000"/>
              </a:lnSpc>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411555"/>
            <a:ext cx="4114800" cy="1306512"/>
          </a:xfrm>
        </p:spPr>
        <p:txBody>
          <a:bodyPr/>
          <a:lstStyle>
            <a:lvl1pPr marL="260930" indent="-260930">
              <a:lnSpc>
                <a:spcPct val="90000"/>
              </a:lnSpc>
              <a:defRPr sz="2100"/>
            </a:lvl1pPr>
            <a:lvl2pPr marL="504992" indent="-254976">
              <a:lnSpc>
                <a:spcPct val="90000"/>
              </a:lnSpc>
              <a:defRPr sz="1800"/>
            </a:lvl2pPr>
            <a:lvl3pPr marL="721274" indent="-227196">
              <a:lnSpc>
                <a:spcPct val="90000"/>
              </a:lnSpc>
              <a:defRPr sz="1500"/>
            </a:lvl3pPr>
            <a:lvl4pPr marL="920691" indent="-199417">
              <a:lnSpc>
                <a:spcPct val="90000"/>
              </a:lnSpc>
              <a:defRPr sz="1350"/>
            </a:lvl4pPr>
            <a:lvl5pPr marL="1136974" indent="-205370">
              <a:lnSpc>
                <a:spcPct val="90000"/>
              </a:lnSpc>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96200" y="6318938"/>
            <a:ext cx="1371600" cy="462862"/>
          </a:xfrm>
          <a:prstGeom prst="rect">
            <a:avLst/>
          </a:prstGeom>
          <a:noFill/>
          <a:ln>
            <a:noFill/>
          </a:ln>
        </p:spPr>
      </p:pic>
    </p:spTree>
  </p:cSld>
  <p:clrMapOvr>
    <a:masterClrMapping/>
  </p:clrMapOvr>
  <p:transition>
    <p:fade/>
  </p:transition>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381000" y="1844367"/>
            <a:ext cx="4114800" cy="259686"/>
          </a:xfrm>
        </p:spPr>
        <p:txBody>
          <a:bodyPr anchor="b"/>
          <a:lstStyle>
            <a:lvl1pPr marL="0" indent="0">
              <a:lnSpc>
                <a:spcPct val="90000"/>
              </a:lnSpc>
              <a:spcBef>
                <a:spcPts val="0"/>
              </a:spcBef>
              <a:buNone/>
              <a:defRPr sz="1875" b="1"/>
            </a:lvl1pPr>
            <a:lvl2pPr marL="342878" indent="0">
              <a:buNone/>
              <a:defRPr sz="1500" b="1"/>
            </a:lvl2pPr>
            <a:lvl3pPr marL="685755" indent="0">
              <a:buNone/>
              <a:defRPr sz="1350" b="1"/>
            </a:lvl3pPr>
            <a:lvl4pPr marL="1028633" indent="0">
              <a:buNone/>
              <a:defRPr sz="1200" b="1"/>
            </a:lvl4pPr>
            <a:lvl5pPr marL="1371511" indent="0">
              <a:buNone/>
              <a:defRPr sz="1200" b="1"/>
            </a:lvl5pPr>
            <a:lvl6pPr marL="1714389" indent="0">
              <a:buNone/>
              <a:defRPr sz="1200" b="1"/>
            </a:lvl6pPr>
            <a:lvl7pPr marL="2057267" indent="0">
              <a:buNone/>
              <a:defRPr sz="1200" b="1"/>
            </a:lvl7pPr>
            <a:lvl8pPr marL="2400144" indent="0">
              <a:buNone/>
              <a:defRPr sz="1200" b="1"/>
            </a:lvl8pPr>
            <a:lvl9pPr marL="2743022"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380999" y="2174875"/>
            <a:ext cx="4114800" cy="1153008"/>
          </a:xfrm>
        </p:spPr>
        <p:txBody>
          <a:bodyPr/>
          <a:lstStyle>
            <a:lvl1pPr marL="211323" indent="-211323">
              <a:defRPr sz="1725"/>
            </a:lvl1pPr>
            <a:lvl2pPr marL="421654" indent="-199417">
              <a:defRPr sz="1500"/>
            </a:lvl2pPr>
            <a:lvl3pPr marL="610157" indent="-182551">
              <a:defRPr sz="1350"/>
            </a:lvl3pPr>
            <a:lvl4pPr marL="787746" indent="-171638">
              <a:defRPr sz="1275"/>
            </a:lvl4pPr>
            <a:lvl5pPr marL="959384" indent="-154772">
              <a:defRPr sz="1275"/>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983" y="1844367"/>
            <a:ext cx="4117019" cy="259686"/>
          </a:xfrm>
        </p:spPr>
        <p:txBody>
          <a:bodyPr anchor="b"/>
          <a:lstStyle>
            <a:lvl1pPr marL="0" indent="0">
              <a:lnSpc>
                <a:spcPct val="90000"/>
              </a:lnSpc>
              <a:spcBef>
                <a:spcPts val="0"/>
              </a:spcBef>
              <a:buNone/>
              <a:defRPr sz="1875" b="1"/>
            </a:lvl1pPr>
            <a:lvl2pPr marL="342878" indent="0">
              <a:buNone/>
              <a:defRPr sz="1500" b="1"/>
            </a:lvl2pPr>
            <a:lvl3pPr marL="685755" indent="0">
              <a:buNone/>
              <a:defRPr sz="1350" b="1"/>
            </a:lvl3pPr>
            <a:lvl4pPr marL="1028633" indent="0">
              <a:buNone/>
              <a:defRPr sz="1200" b="1"/>
            </a:lvl4pPr>
            <a:lvl5pPr marL="1371511" indent="0">
              <a:buNone/>
              <a:defRPr sz="1200" b="1"/>
            </a:lvl5pPr>
            <a:lvl6pPr marL="1714389" indent="0">
              <a:buNone/>
              <a:defRPr sz="1200" b="1"/>
            </a:lvl6pPr>
            <a:lvl7pPr marL="2057267" indent="0">
              <a:buNone/>
              <a:defRPr sz="1200" b="1"/>
            </a:lvl7pPr>
            <a:lvl8pPr marL="2400144" indent="0">
              <a:buNone/>
              <a:defRPr sz="1200" b="1"/>
            </a:lvl8pPr>
            <a:lvl9pPr marL="2743022"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117974" cy="1153008"/>
          </a:xfrm>
        </p:spPr>
        <p:txBody>
          <a:bodyPr/>
          <a:lstStyle>
            <a:lvl1pPr marL="222236" indent="-222236">
              <a:defRPr sz="1725"/>
            </a:lvl1pPr>
            <a:lvl2pPr marL="427605" indent="-205370">
              <a:defRPr sz="1500"/>
            </a:lvl2pPr>
            <a:lvl3pPr marL="616109" indent="-183544">
              <a:defRPr sz="1350"/>
            </a:lvl3pPr>
            <a:lvl4pPr marL="787746" indent="-177590">
              <a:defRPr sz="1275"/>
            </a:lvl4pPr>
            <a:lvl5pPr marL="959384" indent="-165685">
              <a:defRPr sz="1275"/>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96200" y="6318938"/>
            <a:ext cx="1371600" cy="462862"/>
          </a:xfrm>
          <a:prstGeom prst="rect">
            <a:avLst/>
          </a:prstGeom>
          <a:noFill/>
          <a:ln>
            <a:noFill/>
          </a:ln>
        </p:spPr>
      </p:pic>
    </p:spTree>
  </p:cSld>
  <p:clrMapOvr>
    <a:masterClrMapping/>
  </p:clrMapOvr>
  <p:transition>
    <p:fade/>
  </p:transition>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96200" y="6318938"/>
            <a:ext cx="1371600" cy="462862"/>
          </a:xfrm>
          <a:prstGeom prst="rect">
            <a:avLst/>
          </a:prstGeom>
          <a:noFill/>
          <a:ln>
            <a:noFill/>
          </a:ln>
        </p:spPr>
      </p:pic>
    </p:spTree>
  </p:cSld>
  <p:clrMapOvr>
    <a:masterClrMapping/>
  </p:clrMapOvr>
  <p:transition>
    <p:fade/>
  </p:transition>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96200" y="6318938"/>
            <a:ext cx="1371600" cy="462862"/>
          </a:xfrm>
          <a:prstGeom prst="rect">
            <a:avLst/>
          </a:prstGeom>
          <a:noFill/>
          <a:ln>
            <a:noFill/>
          </a:ln>
        </p:spPr>
      </p:pic>
    </p:spTree>
  </p:cSld>
  <p:clrMapOvr>
    <a:masterClrMapping/>
  </p:clrMapOvr>
  <p:transition>
    <p:fade/>
  </p:transition>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WALKIN - Prints in GRAYSCALE">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96200" y="6318938"/>
            <a:ext cx="1371600" cy="462862"/>
          </a:xfrm>
          <a:prstGeom prst="rect">
            <a:avLst/>
          </a:prstGeom>
          <a:noFill/>
          <a:ln>
            <a:noFill/>
          </a:ln>
        </p:spPr>
      </p:pic>
    </p:spTree>
  </p:cSld>
  <p:clrMapOvr>
    <a:masterClrMapping/>
  </p:clrMapOvr>
  <p:transition>
    <p:fade/>
  </p:transition>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2_Title and Content">
    <p:bg bwMode="black">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81000" y="1411555"/>
            <a:ext cx="8382000" cy="1601977"/>
          </a:xfrm>
        </p:spPr>
        <p:txBody>
          <a:bodyPr/>
          <a:lstStyle>
            <a:lvl1pPr>
              <a:buClr>
                <a:schemeClr val="tx1"/>
              </a:buClr>
              <a:buSzPct val="70000"/>
              <a:buFont typeface="Wingdings" pitchFamily="2" charset="2"/>
              <a:buChar char="l"/>
              <a:defRPr>
                <a:solidFill>
                  <a:schemeClr val="tx1"/>
                </a:solidFill>
              </a:defRPr>
            </a:lvl1pPr>
            <a:lvl2pPr>
              <a:buClr>
                <a:schemeClr val="tx1"/>
              </a:buClr>
              <a:buSzPct val="70000"/>
              <a:buFont typeface="Wingdings" pitchFamily="2" charset="2"/>
              <a:buChar char="l"/>
              <a:defRPr>
                <a:solidFill>
                  <a:schemeClr val="tx1"/>
                </a:solidFill>
              </a:defRPr>
            </a:lvl2pPr>
            <a:lvl3pPr>
              <a:buClr>
                <a:schemeClr val="tx1"/>
              </a:buClr>
              <a:buSzPct val="70000"/>
              <a:buFont typeface="Wingdings" pitchFamily="2" charset="2"/>
              <a:buChar char="l"/>
              <a:defRPr>
                <a:solidFill>
                  <a:schemeClr val="tx1"/>
                </a:solidFill>
              </a:defRPr>
            </a:lvl3pPr>
            <a:lvl4pPr>
              <a:buClr>
                <a:schemeClr val="tx1"/>
              </a:buClr>
              <a:buSzPct val="70000"/>
              <a:buFont typeface="Wingdings" pitchFamily="2" charset="2"/>
              <a:buChar char="l"/>
              <a:defRPr>
                <a:solidFill>
                  <a:schemeClr val="tx1"/>
                </a:solidFill>
              </a:defRPr>
            </a:lvl4pPr>
            <a:lvl5pPr>
              <a:buClr>
                <a:schemeClr val="tx1"/>
              </a:buClr>
              <a:buSzPct val="70000"/>
              <a:buFont typeface="Wingdings" pitchFamily="2" charset="2"/>
              <a:buChar char="l"/>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96200" y="6318938"/>
            <a:ext cx="1371600" cy="4628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3_Title and Content">
    <p:bg bwMode="black">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81000" y="1411555"/>
            <a:ext cx="8382000" cy="1601977"/>
          </a:xfrm>
        </p:spPr>
        <p:txBody>
          <a:bodyPr/>
          <a:lstStyle>
            <a:lvl1pPr>
              <a:buClr>
                <a:schemeClr val="tx1"/>
              </a:buClr>
              <a:buSzPct val="70000"/>
              <a:buFont typeface="Wingdings" pitchFamily="2" charset="2"/>
              <a:buChar char="l"/>
              <a:defRPr>
                <a:solidFill>
                  <a:schemeClr val="tx1"/>
                </a:solidFill>
              </a:defRPr>
            </a:lvl1pPr>
            <a:lvl2pPr>
              <a:buClr>
                <a:schemeClr val="tx1"/>
              </a:buClr>
              <a:buSzPct val="70000"/>
              <a:buFont typeface="Wingdings" pitchFamily="2" charset="2"/>
              <a:buChar char="l"/>
              <a:defRPr>
                <a:solidFill>
                  <a:schemeClr val="tx1"/>
                </a:solidFill>
              </a:defRPr>
            </a:lvl2pPr>
            <a:lvl3pPr>
              <a:buClr>
                <a:schemeClr val="tx1"/>
              </a:buClr>
              <a:buSzPct val="70000"/>
              <a:buFont typeface="Wingdings" pitchFamily="2" charset="2"/>
              <a:buChar char="l"/>
              <a:defRPr>
                <a:solidFill>
                  <a:schemeClr val="tx1"/>
                </a:solidFill>
              </a:defRPr>
            </a:lvl3pPr>
            <a:lvl4pPr>
              <a:buClr>
                <a:schemeClr val="tx1"/>
              </a:buClr>
              <a:buSzPct val="70000"/>
              <a:buFont typeface="Wingdings" pitchFamily="2" charset="2"/>
              <a:buChar char="l"/>
              <a:defRPr>
                <a:solidFill>
                  <a:schemeClr val="tx1"/>
                </a:solidFill>
              </a:defRPr>
            </a:lvl4pPr>
            <a:lvl5pPr>
              <a:buClr>
                <a:schemeClr val="tx1"/>
              </a:buClr>
              <a:buSzPct val="70000"/>
              <a:buFont typeface="Wingdings" pitchFamily="2" charset="2"/>
              <a:buChar char="l"/>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2" y="6238879"/>
            <a:ext cx="9144001" cy="619125"/>
          </a:xfrm>
          <a:solidFill>
            <a:srgbClr val="FFFF99"/>
          </a:solidFill>
        </p:spPr>
        <p:txBody>
          <a:bodyPr wrap="square" lIns="152394" tIns="76197" rIns="152394" bIns="76197" anchor="b" anchorCtr="0">
            <a:noAutofit/>
          </a:bodyPr>
          <a:lstStyle>
            <a:lvl1pPr algn="r">
              <a:buFont typeface="Arial" pitchFamily="34" charset="0"/>
              <a:buNone/>
              <a:defRPr>
                <a:solidFill>
                  <a:srgbClr val="000000"/>
                </a:solidFill>
                <a:effectLst/>
                <a:latin typeface="+mj-lt"/>
              </a:defRPr>
            </a:lvl1pPr>
          </a:lstStyle>
          <a:p>
            <a:pPr lvl="0"/>
            <a:r>
              <a:rPr lang="en-US" smtClean="0"/>
              <a:t>Click to edit Master text styles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96200" y="6318938"/>
            <a:ext cx="1371600" cy="4628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2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228600" y="0"/>
            <a:ext cx="7043208" cy="1523494"/>
          </a:xfrm>
        </p:spPr>
        <p:txBody>
          <a:bodyPr anchor="ctr" anchorCtr="0">
            <a:noAutofit/>
          </a:bodyPr>
          <a:lstStyle>
            <a:lvl1pPr>
              <a:lnSpc>
                <a:spcPct val="90000"/>
              </a:lnSpc>
              <a:defRPr sz="4050"/>
            </a:lvl1pPr>
          </a:lstStyle>
          <a:p>
            <a:r>
              <a:rPr lang="en-US" smtClean="0"/>
              <a:t>Click to edit Master title style</a:t>
            </a:r>
            <a:endParaRPr lang="en-US" dirty="0"/>
          </a:p>
        </p:txBody>
      </p:sp>
      <p:sp>
        <p:nvSpPr>
          <p:cNvPr id="3" name="Subtitle 2"/>
          <p:cNvSpPr>
            <a:spLocks noGrp="1"/>
          </p:cNvSpPr>
          <p:nvPr>
            <p:ph type="subTitle" idx="1"/>
          </p:nvPr>
        </p:nvSpPr>
        <p:spPr>
          <a:xfrm>
            <a:off x="1368955" y="4344992"/>
            <a:ext cx="7043208" cy="461665"/>
          </a:xfrm>
        </p:spPr>
        <p:txBody>
          <a:bodyPr>
            <a:noAutofit/>
          </a:bodyPr>
          <a:lstStyle>
            <a:lvl1pPr marL="0" indent="0" algn="l">
              <a:lnSpc>
                <a:spcPct val="90000"/>
              </a:lnSpc>
              <a:spcBef>
                <a:spcPts val="0"/>
              </a:spcBef>
              <a:buNone/>
              <a:defRPr>
                <a:solidFill>
                  <a:schemeClr val="bg1"/>
                </a:solidFill>
              </a:defRPr>
            </a:lvl1pPr>
            <a:lvl2pPr marL="342878" indent="0" algn="ctr">
              <a:buNone/>
              <a:defRPr>
                <a:solidFill>
                  <a:schemeClr val="tx1">
                    <a:tint val="75000"/>
                  </a:schemeClr>
                </a:solidFill>
              </a:defRPr>
            </a:lvl2pPr>
            <a:lvl3pPr marL="685755" indent="0" algn="ctr">
              <a:buNone/>
              <a:defRPr>
                <a:solidFill>
                  <a:schemeClr val="tx1">
                    <a:tint val="75000"/>
                  </a:schemeClr>
                </a:solidFill>
              </a:defRPr>
            </a:lvl3pPr>
            <a:lvl4pPr marL="1028633" indent="0" algn="ctr">
              <a:buNone/>
              <a:defRPr>
                <a:solidFill>
                  <a:schemeClr val="tx1">
                    <a:tint val="75000"/>
                  </a:schemeClr>
                </a:solidFill>
              </a:defRPr>
            </a:lvl4pPr>
            <a:lvl5pPr marL="1371511" indent="0" algn="ctr">
              <a:buNone/>
              <a:defRPr>
                <a:solidFill>
                  <a:schemeClr val="tx1">
                    <a:tint val="75000"/>
                  </a:schemeClr>
                </a:solidFill>
              </a:defRPr>
            </a:lvl5pPr>
            <a:lvl6pPr marL="1714389" indent="0" algn="ctr">
              <a:buNone/>
              <a:defRPr>
                <a:solidFill>
                  <a:schemeClr val="tx1">
                    <a:tint val="75000"/>
                  </a:schemeClr>
                </a:solidFill>
              </a:defRPr>
            </a:lvl6pPr>
            <a:lvl7pPr marL="2057267" indent="0" algn="ctr">
              <a:buNone/>
              <a:defRPr>
                <a:solidFill>
                  <a:schemeClr val="tx1">
                    <a:tint val="75000"/>
                  </a:schemeClr>
                </a:solidFill>
              </a:defRPr>
            </a:lvl7pPr>
            <a:lvl8pPr marL="2400144" indent="0" algn="ctr">
              <a:buNone/>
              <a:defRPr>
                <a:solidFill>
                  <a:schemeClr val="tx1">
                    <a:tint val="75000"/>
                  </a:schemeClr>
                </a:solidFill>
              </a:defRPr>
            </a:lvl8pPr>
            <a:lvl9pPr marL="2743022"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hasCustomPrompt="1"/>
          </p:nvPr>
        </p:nvSpPr>
        <p:spPr>
          <a:xfrm>
            <a:off x="722049" y="2355850"/>
            <a:ext cx="7690114"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7500" b="1" i="1" u="none" strike="noStrike" kern="1200" cap="none" spc="-48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smtClean="0"/>
              <a:t>click to…</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96200" y="6318938"/>
            <a:ext cx="1371600" cy="462862"/>
          </a:xfrm>
          <a:prstGeom prst="rect">
            <a:avLst/>
          </a:prstGeom>
          <a:noFill/>
          <a:ln>
            <a:noFill/>
          </a:ln>
        </p:spPr>
      </p:pic>
    </p:spTree>
  </p:cSld>
  <p:clrMapOvr>
    <a:masterClrMapping/>
  </p:clrMapOvr>
  <p:transition>
    <p:fade/>
  </p:transition>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415498"/>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4199154"/>
            <a:ext cx="7772400" cy="207749"/>
          </a:xfrm>
        </p:spPr>
        <p:txBody>
          <a:bodyPr anchor="b"/>
          <a:lstStyle>
            <a:lvl1pPr marL="0" indent="0">
              <a:buNone/>
              <a:defRPr sz="1500">
                <a:solidFill>
                  <a:schemeClr val="tx1">
                    <a:tint val="75000"/>
                  </a:schemeClr>
                </a:solidFill>
              </a:defRPr>
            </a:lvl1pPr>
            <a:lvl2pPr marL="342892" indent="0">
              <a:buNone/>
              <a:defRPr sz="1350">
                <a:solidFill>
                  <a:schemeClr val="tx1">
                    <a:tint val="75000"/>
                  </a:schemeClr>
                </a:solidFill>
              </a:defRPr>
            </a:lvl2pPr>
            <a:lvl3pPr marL="685783" indent="0">
              <a:buNone/>
              <a:defRPr sz="1200">
                <a:solidFill>
                  <a:schemeClr val="tx1">
                    <a:tint val="75000"/>
                  </a:schemeClr>
                </a:solidFill>
              </a:defRPr>
            </a:lvl3pPr>
            <a:lvl4pPr marL="1028675" indent="0">
              <a:buNone/>
              <a:defRPr sz="1050">
                <a:solidFill>
                  <a:schemeClr val="tx1">
                    <a:tint val="75000"/>
                  </a:schemeClr>
                </a:solidFill>
              </a:defRPr>
            </a:lvl4pPr>
            <a:lvl5pPr marL="1371566" indent="0">
              <a:buNone/>
              <a:defRPr sz="1050">
                <a:solidFill>
                  <a:schemeClr val="tx1">
                    <a:tint val="75000"/>
                  </a:schemeClr>
                </a:solidFill>
              </a:defRPr>
            </a:lvl5pPr>
            <a:lvl6pPr marL="1714457" indent="0">
              <a:buNone/>
              <a:defRPr sz="1050">
                <a:solidFill>
                  <a:schemeClr val="tx1">
                    <a:tint val="75000"/>
                  </a:schemeClr>
                </a:solidFill>
              </a:defRPr>
            </a:lvl6pPr>
            <a:lvl7pPr marL="2057348" indent="0">
              <a:buNone/>
              <a:defRPr sz="1050">
                <a:solidFill>
                  <a:schemeClr val="tx1">
                    <a:tint val="75000"/>
                  </a:schemeClr>
                </a:solidFill>
              </a:defRPr>
            </a:lvl7pPr>
            <a:lvl8pPr marL="2400240" indent="0">
              <a:buNone/>
              <a:defRPr sz="1050">
                <a:solidFill>
                  <a:schemeClr val="tx1">
                    <a:tint val="75000"/>
                  </a:schemeClr>
                </a:solidFill>
              </a:defRPr>
            </a:lvl8pPr>
            <a:lvl9pPr marL="2743132"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4"/>
            <a:ext cx="2133600" cy="365125"/>
          </a:xfrm>
          <a:prstGeom prst="rect">
            <a:avLst/>
          </a:prstGeom>
        </p:spPr>
        <p:txBody>
          <a:bodyPr/>
          <a:lstStyle/>
          <a:p>
            <a:pPr>
              <a:defRPr/>
            </a:pPr>
            <a:endParaRPr lang="en-US"/>
          </a:p>
        </p:txBody>
      </p:sp>
      <p:sp>
        <p:nvSpPr>
          <p:cNvPr id="5" name="Footer Placeholder 4"/>
          <p:cNvSpPr>
            <a:spLocks noGrp="1"/>
          </p:cNvSpPr>
          <p:nvPr>
            <p:ph type="ftr" sz="quarter" idx="11"/>
          </p:nvPr>
        </p:nvSpPr>
        <p:spPr>
          <a:xfrm>
            <a:off x="3124200" y="6356354"/>
            <a:ext cx="2895600" cy="365125"/>
          </a:xfrm>
          <a:prstGeom prst="rect">
            <a:avLst/>
          </a:prstGeom>
        </p:spPr>
        <p:txBody>
          <a:bodyPr/>
          <a:lstStyle/>
          <a:p>
            <a:pPr>
              <a:defRPr/>
            </a:pPr>
            <a:endParaRPr lang="en-US"/>
          </a:p>
        </p:txBody>
      </p:sp>
      <p:sp>
        <p:nvSpPr>
          <p:cNvPr id="6" name="Slide Number Placeholder 5"/>
          <p:cNvSpPr>
            <a:spLocks noGrp="1"/>
          </p:cNvSpPr>
          <p:nvPr>
            <p:ph type="sldNum" sz="quarter" idx="12"/>
          </p:nvPr>
        </p:nvSpPr>
        <p:spPr>
          <a:xfrm>
            <a:off x="6553200" y="6356354"/>
            <a:ext cx="2133600" cy="365125"/>
          </a:xfrm>
          <a:prstGeom prst="rect">
            <a:avLst/>
          </a:prstGeom>
        </p:spPr>
        <p:txBody>
          <a:bodyPr/>
          <a:lstStyle/>
          <a:p>
            <a:pPr>
              <a:defRPr/>
            </a:pPr>
            <a:fld id="{E7E45C6F-1118-7642-8127-C87AA7BBC9CD}" type="slidenum">
              <a:rPr lang="en-US" smtClean="0"/>
              <a:pPr>
                <a:defRPr/>
              </a:pPr>
              <a:t>‹#›</a:t>
            </a:fld>
            <a:endParaRPr 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96200" y="6318938"/>
            <a:ext cx="1371600" cy="462862"/>
          </a:xfrm>
          <a:prstGeom prst="rect">
            <a:avLst/>
          </a:prstGeom>
          <a:noFill/>
          <a:ln>
            <a:noFill/>
          </a:ln>
        </p:spPr>
      </p:pic>
    </p:spTree>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18C79C5D-2A6F-F04D-97DA-BEF2467B64E4}" type="datetimeFigureOut">
              <a:rPr lang="en-US" smtClean="0"/>
              <a:pPr/>
              <a:t>11/11/17</a:t>
            </a:fld>
            <a:endParaRPr lang="en-US" dirty="0"/>
          </a:p>
        </p:txBody>
      </p:sp>
      <p:sp>
        <p:nvSpPr>
          <p:cNvPr id="6" name="Rectangle 5"/>
          <p:cNvSpPr>
            <a:spLocks noGrp="1" noChangeArrowheads="1"/>
          </p:cNvSpPr>
          <p:nvPr>
            <p:ph type="ftr" sz="quarter" idx="11"/>
          </p:nvPr>
        </p:nvSpPr>
        <p:spPr>
          <a:ln/>
        </p:spPr>
        <p:txBody>
          <a:bodyPr/>
          <a:lstStyle>
            <a:lvl1pPr>
              <a:defRPr/>
            </a:lvl1pPr>
          </a:lstStyle>
          <a:p>
            <a:endParaRPr lang="en-US" dirty="0"/>
          </a:p>
        </p:txBody>
      </p:sp>
      <p:sp>
        <p:nvSpPr>
          <p:cNvPr id="7" name="Rectangle 6"/>
          <p:cNvSpPr>
            <a:spLocks noGrp="1" noChangeArrowheads="1"/>
          </p:cNvSpPr>
          <p:nvPr>
            <p:ph type="sldNum" sz="quarter" idx="12"/>
          </p:nvPr>
        </p:nvSpPr>
        <p:spPr>
          <a:ln/>
        </p:spPr>
        <p:txBody>
          <a:bodyPr/>
          <a:lstStyle>
            <a:lvl1pPr>
              <a:defRPr/>
            </a:lvl1pPr>
          </a:lstStyle>
          <a:p>
            <a:fld id="{D57F1E4F-1CFF-5643-939E-217C01CDF565}" type="slidenum">
              <a:rPr lang="en-US" smtClean="0"/>
              <a:pPr/>
              <a:t>‹#›</a:t>
            </a:fld>
            <a:endParaRPr lang="en-US" dirty="0"/>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6" name="Picture 5" descr="ESE Logo"/>
          <p:cNvPicPr>
            <a:picLocks noChangeAspect="1"/>
          </p:cNvPicPr>
          <p:nvPr/>
        </p:nvPicPr>
        <p:blipFill>
          <a:blip r:embed="rId2" cstate="print">
            <a:lum bright="20000"/>
          </a:blip>
          <a:srcRect r="77994"/>
          <a:stretch>
            <a:fillRect/>
          </a:stretch>
        </p:blipFill>
        <p:spPr>
          <a:xfrm>
            <a:off x="5867400" y="-381000"/>
            <a:ext cx="3505200" cy="7745744"/>
          </a:xfrm>
          <a:prstGeom prst="rect">
            <a:avLst/>
          </a:prstGeom>
        </p:spPr>
      </p:pic>
      <p:sp>
        <p:nvSpPr>
          <p:cNvPr id="9" name="Title 1"/>
          <p:cNvSpPr>
            <a:spLocks noGrp="1"/>
          </p:cNvSpPr>
          <p:nvPr>
            <p:ph type="ctrTitle"/>
          </p:nvPr>
        </p:nvSpPr>
        <p:spPr>
          <a:xfrm>
            <a:off x="533400" y="990601"/>
            <a:ext cx="7772400" cy="1905000"/>
          </a:xfrm>
        </p:spPr>
        <p:txBody>
          <a:bodyPr anchor="b" anchorCtr="0"/>
          <a:lstStyle>
            <a:lvl1pPr algn="l">
              <a:defRPr/>
            </a:lvl1pPr>
          </a:lstStyle>
          <a:p>
            <a:r>
              <a:rPr lang="en-US" smtClean="0"/>
              <a:t>Click to edit Master title style</a:t>
            </a:r>
            <a:endParaRPr lang="en-US" dirty="0"/>
          </a:p>
        </p:txBody>
      </p:sp>
      <p:sp>
        <p:nvSpPr>
          <p:cNvPr id="10" name="Subtitle 2"/>
          <p:cNvSpPr>
            <a:spLocks noGrp="1"/>
          </p:cNvSpPr>
          <p:nvPr>
            <p:ph type="subTitle" idx="1"/>
          </p:nvPr>
        </p:nvSpPr>
        <p:spPr>
          <a:xfrm>
            <a:off x="533400" y="2895600"/>
            <a:ext cx="6400800" cy="1066800"/>
          </a:xfrm>
        </p:spPr>
        <p:txBody>
          <a:bodyPr anchor="t" anchorCtr="0"/>
          <a:lstStyle>
            <a:lvl1pPr marL="0" indent="0" algn="l">
              <a:buNone/>
              <a:defRPr>
                <a:solidFill>
                  <a:schemeClr val="tx1">
                    <a:tint val="75000"/>
                  </a:schemeClr>
                </a:solidFill>
              </a:defRPr>
            </a:lvl1pPr>
            <a:lvl2pPr marL="342892" indent="0" algn="ctr">
              <a:buNone/>
              <a:defRPr>
                <a:solidFill>
                  <a:schemeClr val="tx1">
                    <a:tint val="75000"/>
                  </a:schemeClr>
                </a:solidFill>
              </a:defRPr>
            </a:lvl2pPr>
            <a:lvl3pPr marL="685783"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8"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en-US" smtClean="0"/>
              <a:t>Click to edit Master subtitle style</a:t>
            </a:r>
            <a:endParaRPr lang="en-US" dirty="0"/>
          </a:p>
        </p:txBody>
      </p:sp>
      <p:pic>
        <p:nvPicPr>
          <p:cNvPr id="8" name="Picture 2" descr="Massachusetts Department of Elementary and Secondary Education"/>
          <p:cNvPicPr>
            <a:picLocks noChangeAspect="1"/>
          </p:cNvPicPr>
          <p:nvPr/>
        </p:nvPicPr>
        <p:blipFill>
          <a:blip r:embed="rId3" cstate="print"/>
          <a:srcRect/>
          <a:stretch>
            <a:fillRect/>
          </a:stretch>
        </p:blipFill>
        <p:spPr bwMode="auto">
          <a:xfrm>
            <a:off x="533402" y="5562600"/>
            <a:ext cx="2714625" cy="647700"/>
          </a:xfrm>
          <a:prstGeom prst="rect">
            <a:avLst/>
          </a:prstGeom>
          <a:noFill/>
          <a:ln w="9525">
            <a:noFill/>
            <a:miter lim="800000"/>
            <a:headEnd/>
            <a:tailEnd/>
          </a:ln>
        </p:spPr>
      </p:pic>
    </p:spTree>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C99BA3C-11EE-A64A-9641-95A331C24B48}" type="slidenum">
              <a:rPr lang="en-US"/>
              <a:pPr>
                <a:defRPr/>
              </a:pPr>
              <a:t>‹#›</a:t>
            </a:fld>
            <a:endParaRPr lang="en-US"/>
          </a:p>
        </p:txBody>
      </p:sp>
    </p:spTree>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B38149D-D116-484D-BFC8-1D75767E187F}" type="slidenum">
              <a:rPr lang="en-US"/>
              <a:pPr>
                <a:defRPr/>
              </a:pPr>
              <a:t>‹#›</a:t>
            </a:fld>
            <a:endParaRPr lang="en-US"/>
          </a:p>
        </p:txBody>
      </p:sp>
    </p:spTree>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4"/>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4"/>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24BEF70-12B5-544D-A82B-8B628807DDE9}" type="slidenum">
              <a:rPr lang="en-US"/>
              <a:pPr>
                <a:defRPr/>
              </a:pPr>
              <a:t>‹#›</a:t>
            </a:fld>
            <a:endParaRPr lang="en-US"/>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685800" y="1981200"/>
            <a:ext cx="7772400" cy="4114800"/>
          </a:xfrm>
        </p:spPr>
        <p:txBody>
          <a:bodyPr/>
          <a:lstStyle/>
          <a:p>
            <a:pPr lvl="0"/>
            <a:r>
              <a:rPr lang="en-US" noProof="0" smtClean="0"/>
              <a:t>Click icon to add SmartArt graphic</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18896F9-C749-8D40-8C25-E204E59D1C6A}" type="slidenum">
              <a:rPr lang="en-US"/>
              <a:pPr>
                <a:defRPr/>
              </a:pPr>
              <a:t>‹#›</a:t>
            </a:fld>
            <a:endParaRPr lang="en-US"/>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C06B131-856A-974D-B0BA-6DA0129A1CC8}" type="slidenum">
              <a:rPr lang="en-US"/>
              <a:pPr>
                <a:defRPr/>
              </a:pPr>
              <a:t>‹#›</a:t>
            </a:fld>
            <a:endParaRPr lang="en-US"/>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4"/>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4"/>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5D514A2-C9D6-0848-900D-9A371420AFED}" type="slidenum">
              <a:rPr lang="en-US"/>
              <a:pPr>
                <a:defRPr/>
              </a:pPr>
              <a:t>‹#›</a:t>
            </a:fld>
            <a:endParaRPr lang="en-US"/>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342892" indent="0" algn="ctr">
              <a:buNone/>
              <a:defRPr/>
            </a:lvl2pPr>
            <a:lvl3pPr marL="685783" indent="0" algn="ctr">
              <a:buNone/>
              <a:defRPr/>
            </a:lvl3pPr>
            <a:lvl4pPr marL="1028675" indent="0" algn="ctr">
              <a:buNone/>
              <a:defRPr/>
            </a:lvl4pPr>
            <a:lvl5pPr marL="1371566" indent="0" algn="ctr">
              <a:buNone/>
              <a:defRPr/>
            </a:lvl5pPr>
            <a:lvl6pPr marL="1714457" indent="0" algn="ctr">
              <a:buNone/>
              <a:defRPr/>
            </a:lvl6pPr>
            <a:lvl7pPr marL="2057348" indent="0" algn="ctr">
              <a:buNone/>
              <a:defRPr/>
            </a:lvl7pPr>
            <a:lvl8pPr marL="2400240" indent="0" algn="ctr">
              <a:buNone/>
              <a:defRPr/>
            </a:lvl8pPr>
            <a:lvl9pPr marL="2743132"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fld id="{08B9EBBA-996F-894A-B54A-D6246ED52CEA}" type="datetimeFigureOut">
              <a:rPr lang="en-US" smtClean="0"/>
              <a:pPr/>
              <a:t>11/11/17</a:t>
            </a:fld>
            <a:endParaRPr lang="en-US" dirty="0"/>
          </a:p>
        </p:txBody>
      </p:sp>
      <p:sp>
        <p:nvSpPr>
          <p:cNvPr id="5" name="Rectangle 5"/>
          <p:cNvSpPr>
            <a:spLocks noGrp="1" noChangeArrowheads="1"/>
          </p:cNvSpPr>
          <p:nvPr>
            <p:ph type="ftr" sz="quarter" idx="11"/>
          </p:nvPr>
        </p:nvSpPr>
        <p:spPr>
          <a:ln/>
        </p:spPr>
        <p:txBody>
          <a:bodyPr/>
          <a:lstStyle>
            <a:lvl1pPr>
              <a:defRPr/>
            </a:lvl1pPr>
          </a:lstStyle>
          <a:p>
            <a:endParaRPr lang="en-US" dirty="0"/>
          </a:p>
        </p:txBody>
      </p:sp>
      <p:sp>
        <p:nvSpPr>
          <p:cNvPr id="6" name="Rectangle 6"/>
          <p:cNvSpPr>
            <a:spLocks noGrp="1" noChangeArrowheads="1"/>
          </p:cNvSpPr>
          <p:nvPr>
            <p:ph type="sldNum" sz="quarter" idx="12"/>
          </p:nvPr>
        </p:nvSpPr>
        <p:spPr>
          <a:ln/>
        </p:spPr>
        <p:txBody>
          <a:bodyPr/>
          <a:lstStyle>
            <a:lvl1pPr>
              <a:defRPr/>
            </a:lvl1pPr>
          </a:lstStyle>
          <a:p>
            <a:fld id="{D57F1E4F-1CFF-5643-939E-217C01CDF565}"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fld id="{9B3A1323-8D79-1946-B0D7-40001CF92E9D}" type="datetimeFigureOut">
              <a:rPr lang="en-US" smtClean="0"/>
              <a:pPr/>
              <a:t>11/11/17</a:t>
            </a:fld>
            <a:endParaRPr lang="en-US" dirty="0"/>
          </a:p>
        </p:txBody>
      </p:sp>
      <p:sp>
        <p:nvSpPr>
          <p:cNvPr id="5" name="Rectangle 5"/>
          <p:cNvSpPr>
            <a:spLocks noGrp="1" noChangeArrowheads="1"/>
          </p:cNvSpPr>
          <p:nvPr>
            <p:ph type="ftr" sz="quarter" idx="11"/>
          </p:nvPr>
        </p:nvSpPr>
        <p:spPr>
          <a:ln/>
        </p:spPr>
        <p:txBody>
          <a:bodyPr/>
          <a:lstStyle>
            <a:lvl1pPr>
              <a:defRPr/>
            </a:lvl1pPr>
          </a:lstStyle>
          <a:p>
            <a:endParaRPr lang="en-US" dirty="0"/>
          </a:p>
        </p:txBody>
      </p:sp>
      <p:sp>
        <p:nvSpPr>
          <p:cNvPr id="6" name="Rectangle 6"/>
          <p:cNvSpPr>
            <a:spLocks noGrp="1" noChangeArrowheads="1"/>
          </p:cNvSpPr>
          <p:nvPr>
            <p:ph type="sldNum" sz="quarter" idx="12"/>
          </p:nvPr>
        </p:nvSpPr>
        <p:spPr>
          <a:ln/>
        </p:spPr>
        <p:txBody>
          <a:bodyPr/>
          <a:lstStyle>
            <a:lvl1pPr>
              <a:defRPr/>
            </a:lvl1pPr>
          </a:lstStyle>
          <a:p>
            <a:fld id="{D57F1E4F-1CFF-5643-939E-217C01CDF565}" type="slidenum">
              <a:rPr lang="en-US" smtClean="0"/>
              <a:pPr/>
              <a:t>‹#›</a:t>
            </a:fld>
            <a:endParaRPr lang="en-US" dirty="0"/>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892" indent="0">
              <a:buNone/>
              <a:defRPr sz="1350"/>
            </a:lvl2pPr>
            <a:lvl3pPr marL="685783" indent="0">
              <a:buNone/>
              <a:defRPr sz="1200"/>
            </a:lvl3pPr>
            <a:lvl4pPr marL="1028675" indent="0">
              <a:buNone/>
              <a:defRPr sz="1050"/>
            </a:lvl4pPr>
            <a:lvl5pPr marL="1371566" indent="0">
              <a:buNone/>
              <a:defRPr sz="1050"/>
            </a:lvl5pPr>
            <a:lvl6pPr marL="1714457" indent="0">
              <a:buNone/>
              <a:defRPr sz="1050"/>
            </a:lvl6pPr>
            <a:lvl7pPr marL="2057348" indent="0">
              <a:buNone/>
              <a:defRPr sz="1050"/>
            </a:lvl7pPr>
            <a:lvl8pPr marL="2400240" indent="0">
              <a:buNone/>
              <a:defRPr sz="1050"/>
            </a:lvl8pPr>
            <a:lvl9pPr marL="2743132" indent="0">
              <a:buNone/>
              <a:defRPr sz="105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fld id="{8DFA1846-DA80-1C48-A609-854EA85C59AD}" type="datetimeFigureOut">
              <a:rPr lang="en-US" smtClean="0"/>
              <a:pPr/>
              <a:t>11/11/17</a:t>
            </a:fld>
            <a:endParaRPr lang="en-US" dirty="0"/>
          </a:p>
        </p:txBody>
      </p:sp>
      <p:sp>
        <p:nvSpPr>
          <p:cNvPr id="5" name="Rectangle 5"/>
          <p:cNvSpPr>
            <a:spLocks noGrp="1" noChangeArrowheads="1"/>
          </p:cNvSpPr>
          <p:nvPr>
            <p:ph type="ftr" sz="quarter" idx="11"/>
          </p:nvPr>
        </p:nvSpPr>
        <p:spPr>
          <a:ln/>
        </p:spPr>
        <p:txBody>
          <a:bodyPr/>
          <a:lstStyle>
            <a:lvl1pPr>
              <a:defRPr/>
            </a:lvl1pPr>
          </a:lstStyle>
          <a:p>
            <a:endParaRPr lang="en-US" dirty="0"/>
          </a:p>
        </p:txBody>
      </p:sp>
      <p:sp>
        <p:nvSpPr>
          <p:cNvPr id="6" name="Rectangle 6"/>
          <p:cNvSpPr>
            <a:spLocks noGrp="1" noChangeArrowheads="1"/>
          </p:cNvSpPr>
          <p:nvPr>
            <p:ph type="sldNum" sz="quarter" idx="12"/>
          </p:nvPr>
        </p:nvSpPr>
        <p:spPr>
          <a:ln/>
        </p:spPr>
        <p:txBody>
          <a:bodyPr/>
          <a:lstStyle>
            <a:lvl1pPr>
              <a:defRPr/>
            </a:lvl1pPr>
          </a:lstStyle>
          <a:p>
            <a:fld id="{D57F1E4F-1CFF-5643-939E-217C01CDF565}"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emf"/><Relationship Id="rId15" Type="http://schemas.openxmlformats.org/officeDocument/2006/relationships/image" Target="../media/image2.jpeg"/><Relationship Id="rId16" Type="http://schemas.openxmlformats.org/officeDocument/2006/relationships/image" Target="../media/image3.tiff"/><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07.xml"/><Relationship Id="rId12" Type="http://schemas.openxmlformats.org/officeDocument/2006/relationships/slideLayout" Target="../slideLayouts/slideLayout108.xml"/><Relationship Id="rId13" Type="http://schemas.openxmlformats.org/officeDocument/2006/relationships/theme" Target="../theme/theme10.xml"/><Relationship Id="rId14" Type="http://schemas.openxmlformats.org/officeDocument/2006/relationships/image" Target="../media/image10.png"/><Relationship Id="rId15" Type="http://schemas.openxmlformats.org/officeDocument/2006/relationships/image" Target="../media/image11.png"/><Relationship Id="rId16" Type="http://schemas.openxmlformats.org/officeDocument/2006/relationships/image" Target="../media/image12.png"/><Relationship Id="rId17" Type="http://schemas.openxmlformats.org/officeDocument/2006/relationships/image" Target="../media/image13.png"/><Relationship Id="rId1" Type="http://schemas.openxmlformats.org/officeDocument/2006/relationships/slideLayout" Target="../slideLayouts/slideLayout97.xml"/><Relationship Id="rId2" Type="http://schemas.openxmlformats.org/officeDocument/2006/relationships/slideLayout" Target="../slideLayouts/slideLayout98.xml"/><Relationship Id="rId3" Type="http://schemas.openxmlformats.org/officeDocument/2006/relationships/slideLayout" Target="../slideLayouts/slideLayout99.xml"/><Relationship Id="rId4" Type="http://schemas.openxmlformats.org/officeDocument/2006/relationships/slideLayout" Target="../slideLayouts/slideLayout100.xml"/><Relationship Id="rId5" Type="http://schemas.openxmlformats.org/officeDocument/2006/relationships/slideLayout" Target="../slideLayouts/slideLayout101.xml"/><Relationship Id="rId6" Type="http://schemas.openxmlformats.org/officeDocument/2006/relationships/slideLayout" Target="../slideLayouts/slideLayout102.xml"/><Relationship Id="rId7" Type="http://schemas.openxmlformats.org/officeDocument/2006/relationships/slideLayout" Target="../slideLayouts/slideLayout103.xml"/><Relationship Id="rId8" Type="http://schemas.openxmlformats.org/officeDocument/2006/relationships/slideLayout" Target="../slideLayouts/slideLayout104.xml"/><Relationship Id="rId9" Type="http://schemas.openxmlformats.org/officeDocument/2006/relationships/slideLayout" Target="../slideLayouts/slideLayout105.xml"/><Relationship Id="rId10" Type="http://schemas.openxmlformats.org/officeDocument/2006/relationships/slideLayout" Target="../slideLayouts/slideLayout106.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19.xml"/><Relationship Id="rId12" Type="http://schemas.openxmlformats.org/officeDocument/2006/relationships/slideLayout" Target="../slideLayouts/slideLayout120.xml"/><Relationship Id="rId13" Type="http://schemas.openxmlformats.org/officeDocument/2006/relationships/slideLayout" Target="../slideLayouts/slideLayout121.xml"/><Relationship Id="rId14" Type="http://schemas.openxmlformats.org/officeDocument/2006/relationships/theme" Target="../theme/theme11.xml"/><Relationship Id="rId15" Type="http://schemas.openxmlformats.org/officeDocument/2006/relationships/image" Target="../media/image4.jpeg"/><Relationship Id="rId16" Type="http://schemas.openxmlformats.org/officeDocument/2006/relationships/image" Target="../media/image5.png"/><Relationship Id="rId17" Type="http://schemas.openxmlformats.org/officeDocument/2006/relationships/image" Target="../media/image6.png"/><Relationship Id="rId1" Type="http://schemas.openxmlformats.org/officeDocument/2006/relationships/slideLayout" Target="../slideLayouts/slideLayout109.xml"/><Relationship Id="rId2" Type="http://schemas.openxmlformats.org/officeDocument/2006/relationships/slideLayout" Target="../slideLayouts/slideLayout110.xml"/><Relationship Id="rId3" Type="http://schemas.openxmlformats.org/officeDocument/2006/relationships/slideLayout" Target="../slideLayouts/slideLayout111.xml"/><Relationship Id="rId4" Type="http://schemas.openxmlformats.org/officeDocument/2006/relationships/slideLayout" Target="../slideLayouts/slideLayout112.xml"/><Relationship Id="rId5" Type="http://schemas.openxmlformats.org/officeDocument/2006/relationships/slideLayout" Target="../slideLayouts/slideLayout113.xml"/><Relationship Id="rId6" Type="http://schemas.openxmlformats.org/officeDocument/2006/relationships/slideLayout" Target="../slideLayouts/slideLayout114.xml"/><Relationship Id="rId7" Type="http://schemas.openxmlformats.org/officeDocument/2006/relationships/slideLayout" Target="../slideLayouts/slideLayout115.xml"/><Relationship Id="rId8" Type="http://schemas.openxmlformats.org/officeDocument/2006/relationships/slideLayout" Target="../slideLayouts/slideLayout116.xml"/><Relationship Id="rId9" Type="http://schemas.openxmlformats.org/officeDocument/2006/relationships/slideLayout" Target="../slideLayouts/slideLayout117.xml"/><Relationship Id="rId10" Type="http://schemas.openxmlformats.org/officeDocument/2006/relationships/slideLayout" Target="../slideLayouts/slideLayout118.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124.xml"/><Relationship Id="rId4" Type="http://schemas.openxmlformats.org/officeDocument/2006/relationships/slideLayout" Target="../slideLayouts/slideLayout125.xml"/><Relationship Id="rId5" Type="http://schemas.openxmlformats.org/officeDocument/2006/relationships/slideLayout" Target="../slideLayouts/slideLayout126.xml"/><Relationship Id="rId6" Type="http://schemas.openxmlformats.org/officeDocument/2006/relationships/slideLayout" Target="../slideLayouts/slideLayout127.xml"/><Relationship Id="rId7" Type="http://schemas.openxmlformats.org/officeDocument/2006/relationships/slideLayout" Target="../slideLayouts/slideLayout128.xml"/><Relationship Id="rId8" Type="http://schemas.openxmlformats.org/officeDocument/2006/relationships/theme" Target="../theme/theme12.xml"/><Relationship Id="rId9" Type="http://schemas.openxmlformats.org/officeDocument/2006/relationships/image" Target="../media/image8.gif"/><Relationship Id="rId1" Type="http://schemas.openxmlformats.org/officeDocument/2006/relationships/slideLayout" Target="../slideLayouts/slideLayout122.xml"/><Relationship Id="rId2" Type="http://schemas.openxmlformats.org/officeDocument/2006/relationships/slideLayout" Target="../slideLayouts/slideLayout123.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39.xml"/><Relationship Id="rId12" Type="http://schemas.openxmlformats.org/officeDocument/2006/relationships/slideLayout" Target="../slideLayouts/slideLayout140.xml"/><Relationship Id="rId13" Type="http://schemas.openxmlformats.org/officeDocument/2006/relationships/theme" Target="../theme/theme13.xml"/><Relationship Id="rId14" Type="http://schemas.openxmlformats.org/officeDocument/2006/relationships/image" Target="../media/image10.png"/><Relationship Id="rId15" Type="http://schemas.openxmlformats.org/officeDocument/2006/relationships/image" Target="../media/image11.png"/><Relationship Id="rId16" Type="http://schemas.openxmlformats.org/officeDocument/2006/relationships/image" Target="../media/image12.png"/><Relationship Id="rId17" Type="http://schemas.openxmlformats.org/officeDocument/2006/relationships/image" Target="../media/image13.png"/><Relationship Id="rId1" Type="http://schemas.openxmlformats.org/officeDocument/2006/relationships/slideLayout" Target="../slideLayouts/slideLayout129.xml"/><Relationship Id="rId2" Type="http://schemas.openxmlformats.org/officeDocument/2006/relationships/slideLayout" Target="../slideLayouts/slideLayout130.xml"/><Relationship Id="rId3" Type="http://schemas.openxmlformats.org/officeDocument/2006/relationships/slideLayout" Target="../slideLayouts/slideLayout131.xml"/><Relationship Id="rId4" Type="http://schemas.openxmlformats.org/officeDocument/2006/relationships/slideLayout" Target="../slideLayouts/slideLayout132.xml"/><Relationship Id="rId5" Type="http://schemas.openxmlformats.org/officeDocument/2006/relationships/slideLayout" Target="../slideLayouts/slideLayout133.xml"/><Relationship Id="rId6" Type="http://schemas.openxmlformats.org/officeDocument/2006/relationships/slideLayout" Target="../slideLayouts/slideLayout134.xml"/><Relationship Id="rId7" Type="http://schemas.openxmlformats.org/officeDocument/2006/relationships/slideLayout" Target="../slideLayouts/slideLayout135.xml"/><Relationship Id="rId8" Type="http://schemas.openxmlformats.org/officeDocument/2006/relationships/slideLayout" Target="../slideLayouts/slideLayout136.xml"/><Relationship Id="rId9" Type="http://schemas.openxmlformats.org/officeDocument/2006/relationships/slideLayout" Target="../slideLayouts/slideLayout137.xml"/><Relationship Id="rId10" Type="http://schemas.openxmlformats.org/officeDocument/2006/relationships/slideLayout" Target="../slideLayouts/slideLayout138.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151.xml"/><Relationship Id="rId12" Type="http://schemas.openxmlformats.org/officeDocument/2006/relationships/slideLayout" Target="../slideLayouts/slideLayout152.xml"/><Relationship Id="rId13" Type="http://schemas.openxmlformats.org/officeDocument/2006/relationships/slideLayout" Target="../slideLayouts/slideLayout153.xml"/><Relationship Id="rId14" Type="http://schemas.openxmlformats.org/officeDocument/2006/relationships/theme" Target="../theme/theme14.xml"/><Relationship Id="rId15" Type="http://schemas.openxmlformats.org/officeDocument/2006/relationships/image" Target="../media/image4.jpeg"/><Relationship Id="rId16" Type="http://schemas.openxmlformats.org/officeDocument/2006/relationships/image" Target="../media/image5.png"/><Relationship Id="rId17" Type="http://schemas.openxmlformats.org/officeDocument/2006/relationships/image" Target="../media/image6.png"/><Relationship Id="rId1" Type="http://schemas.openxmlformats.org/officeDocument/2006/relationships/slideLayout" Target="../slideLayouts/slideLayout141.xml"/><Relationship Id="rId2" Type="http://schemas.openxmlformats.org/officeDocument/2006/relationships/slideLayout" Target="../slideLayouts/slideLayout142.xml"/><Relationship Id="rId3" Type="http://schemas.openxmlformats.org/officeDocument/2006/relationships/slideLayout" Target="../slideLayouts/slideLayout143.xml"/><Relationship Id="rId4" Type="http://schemas.openxmlformats.org/officeDocument/2006/relationships/slideLayout" Target="../slideLayouts/slideLayout144.xml"/><Relationship Id="rId5" Type="http://schemas.openxmlformats.org/officeDocument/2006/relationships/slideLayout" Target="../slideLayouts/slideLayout145.xml"/><Relationship Id="rId6" Type="http://schemas.openxmlformats.org/officeDocument/2006/relationships/slideLayout" Target="../slideLayouts/slideLayout146.xml"/><Relationship Id="rId7" Type="http://schemas.openxmlformats.org/officeDocument/2006/relationships/slideLayout" Target="../slideLayouts/slideLayout147.xml"/><Relationship Id="rId8" Type="http://schemas.openxmlformats.org/officeDocument/2006/relationships/slideLayout" Target="../slideLayouts/slideLayout148.xml"/><Relationship Id="rId9" Type="http://schemas.openxmlformats.org/officeDocument/2006/relationships/slideLayout" Target="../slideLayouts/slideLayout149.xml"/><Relationship Id="rId10" Type="http://schemas.openxmlformats.org/officeDocument/2006/relationships/slideLayout" Target="../slideLayouts/slideLayout150.xml"/></Relationships>
</file>

<file path=ppt/slideMasters/_rels/slideMaster15.xml.rels><?xml version="1.0" encoding="UTF-8" standalone="yes"?>
<Relationships xmlns="http://schemas.openxmlformats.org/package/2006/relationships"><Relationship Id="rId3" Type="http://schemas.openxmlformats.org/officeDocument/2006/relationships/slideLayout" Target="../slideLayouts/slideLayout156.xml"/><Relationship Id="rId4" Type="http://schemas.openxmlformats.org/officeDocument/2006/relationships/slideLayout" Target="../slideLayouts/slideLayout157.xml"/><Relationship Id="rId5" Type="http://schemas.openxmlformats.org/officeDocument/2006/relationships/slideLayout" Target="../slideLayouts/slideLayout158.xml"/><Relationship Id="rId6" Type="http://schemas.openxmlformats.org/officeDocument/2006/relationships/slideLayout" Target="../slideLayouts/slideLayout159.xml"/><Relationship Id="rId7" Type="http://schemas.openxmlformats.org/officeDocument/2006/relationships/slideLayout" Target="../slideLayouts/slideLayout160.xml"/><Relationship Id="rId8" Type="http://schemas.openxmlformats.org/officeDocument/2006/relationships/theme" Target="../theme/theme15.xml"/><Relationship Id="rId9" Type="http://schemas.openxmlformats.org/officeDocument/2006/relationships/image" Target="../media/image8.gif"/><Relationship Id="rId1" Type="http://schemas.openxmlformats.org/officeDocument/2006/relationships/slideLayout" Target="../slideLayouts/slideLayout154.xml"/><Relationship Id="rId2" Type="http://schemas.openxmlformats.org/officeDocument/2006/relationships/slideLayout" Target="../slideLayouts/slideLayout155.xml"/></Relationships>
</file>

<file path=ppt/slideMasters/_rels/slideMaster16.xml.rels><?xml version="1.0" encoding="UTF-8" standalone="yes"?>
<Relationships xmlns="http://schemas.openxmlformats.org/package/2006/relationships"><Relationship Id="rId9" Type="http://schemas.openxmlformats.org/officeDocument/2006/relationships/slideLayout" Target="../slideLayouts/slideLayout169.xml"/><Relationship Id="rId20" Type="http://schemas.openxmlformats.org/officeDocument/2006/relationships/image" Target="../media/image3.tiff"/><Relationship Id="rId21" Type="http://schemas.openxmlformats.org/officeDocument/2006/relationships/image" Target="../media/image14.tiff"/><Relationship Id="rId10" Type="http://schemas.openxmlformats.org/officeDocument/2006/relationships/slideLayout" Target="../slideLayouts/slideLayout170.xml"/><Relationship Id="rId11" Type="http://schemas.openxmlformats.org/officeDocument/2006/relationships/slideLayout" Target="../slideLayouts/slideLayout171.xml"/><Relationship Id="rId12" Type="http://schemas.openxmlformats.org/officeDocument/2006/relationships/slideLayout" Target="../slideLayouts/slideLayout172.xml"/><Relationship Id="rId13" Type="http://schemas.openxmlformats.org/officeDocument/2006/relationships/slideLayout" Target="../slideLayouts/slideLayout173.xml"/><Relationship Id="rId14" Type="http://schemas.openxmlformats.org/officeDocument/2006/relationships/slideLayout" Target="../slideLayouts/slideLayout174.xml"/><Relationship Id="rId15" Type="http://schemas.openxmlformats.org/officeDocument/2006/relationships/slideLayout" Target="../slideLayouts/slideLayout175.xml"/><Relationship Id="rId16" Type="http://schemas.openxmlformats.org/officeDocument/2006/relationships/slideLayout" Target="../slideLayouts/slideLayout176.xml"/><Relationship Id="rId17" Type="http://schemas.openxmlformats.org/officeDocument/2006/relationships/theme" Target="../theme/theme16.xml"/><Relationship Id="rId18" Type="http://schemas.openxmlformats.org/officeDocument/2006/relationships/image" Target="../media/image1.emf"/><Relationship Id="rId19" Type="http://schemas.openxmlformats.org/officeDocument/2006/relationships/image" Target="../media/image2.jpeg"/><Relationship Id="rId1" Type="http://schemas.openxmlformats.org/officeDocument/2006/relationships/slideLayout" Target="../slideLayouts/slideLayout161.xml"/><Relationship Id="rId2" Type="http://schemas.openxmlformats.org/officeDocument/2006/relationships/slideLayout" Target="../slideLayouts/slideLayout162.xml"/><Relationship Id="rId3" Type="http://schemas.openxmlformats.org/officeDocument/2006/relationships/slideLayout" Target="../slideLayouts/slideLayout163.xml"/><Relationship Id="rId4" Type="http://schemas.openxmlformats.org/officeDocument/2006/relationships/slideLayout" Target="../slideLayouts/slideLayout164.xml"/><Relationship Id="rId5" Type="http://schemas.openxmlformats.org/officeDocument/2006/relationships/slideLayout" Target="../slideLayouts/slideLayout165.xml"/><Relationship Id="rId6" Type="http://schemas.openxmlformats.org/officeDocument/2006/relationships/slideLayout" Target="../slideLayouts/slideLayout166.xml"/><Relationship Id="rId7" Type="http://schemas.openxmlformats.org/officeDocument/2006/relationships/slideLayout" Target="../slideLayouts/slideLayout167.xml"/><Relationship Id="rId8" Type="http://schemas.openxmlformats.org/officeDocument/2006/relationships/slideLayout" Target="../slideLayouts/slideLayout168.xml"/></Relationships>
</file>

<file path=ppt/slideMasters/_rels/slideMaster17.xml.rels><?xml version="1.0" encoding="UTF-8" standalone="yes"?>
<Relationships xmlns="http://schemas.openxmlformats.org/package/2006/relationships"><Relationship Id="rId9" Type="http://schemas.openxmlformats.org/officeDocument/2006/relationships/slideLayout" Target="../slideLayouts/slideLayout185.xml"/><Relationship Id="rId20" Type="http://schemas.openxmlformats.org/officeDocument/2006/relationships/image" Target="../media/image3.tiff"/><Relationship Id="rId21" Type="http://schemas.openxmlformats.org/officeDocument/2006/relationships/image" Target="../media/image14.tiff"/><Relationship Id="rId10" Type="http://schemas.openxmlformats.org/officeDocument/2006/relationships/slideLayout" Target="../slideLayouts/slideLayout186.xml"/><Relationship Id="rId11" Type="http://schemas.openxmlformats.org/officeDocument/2006/relationships/slideLayout" Target="../slideLayouts/slideLayout187.xml"/><Relationship Id="rId12" Type="http://schemas.openxmlformats.org/officeDocument/2006/relationships/slideLayout" Target="../slideLayouts/slideLayout188.xml"/><Relationship Id="rId13" Type="http://schemas.openxmlformats.org/officeDocument/2006/relationships/slideLayout" Target="../slideLayouts/slideLayout189.xml"/><Relationship Id="rId14" Type="http://schemas.openxmlformats.org/officeDocument/2006/relationships/slideLayout" Target="../slideLayouts/slideLayout190.xml"/><Relationship Id="rId15" Type="http://schemas.openxmlformats.org/officeDocument/2006/relationships/slideLayout" Target="../slideLayouts/slideLayout191.xml"/><Relationship Id="rId16" Type="http://schemas.openxmlformats.org/officeDocument/2006/relationships/slideLayout" Target="../slideLayouts/slideLayout192.xml"/><Relationship Id="rId17" Type="http://schemas.openxmlformats.org/officeDocument/2006/relationships/theme" Target="../theme/theme17.xml"/><Relationship Id="rId18" Type="http://schemas.openxmlformats.org/officeDocument/2006/relationships/image" Target="../media/image1.emf"/><Relationship Id="rId19" Type="http://schemas.openxmlformats.org/officeDocument/2006/relationships/image" Target="../media/image2.jpeg"/><Relationship Id="rId1" Type="http://schemas.openxmlformats.org/officeDocument/2006/relationships/slideLayout" Target="../slideLayouts/slideLayout177.xml"/><Relationship Id="rId2" Type="http://schemas.openxmlformats.org/officeDocument/2006/relationships/slideLayout" Target="../slideLayouts/slideLayout178.xml"/><Relationship Id="rId3" Type="http://schemas.openxmlformats.org/officeDocument/2006/relationships/slideLayout" Target="../slideLayouts/slideLayout179.xml"/><Relationship Id="rId4" Type="http://schemas.openxmlformats.org/officeDocument/2006/relationships/slideLayout" Target="../slideLayouts/slideLayout180.xml"/><Relationship Id="rId5" Type="http://schemas.openxmlformats.org/officeDocument/2006/relationships/slideLayout" Target="../slideLayouts/slideLayout181.xml"/><Relationship Id="rId6" Type="http://schemas.openxmlformats.org/officeDocument/2006/relationships/slideLayout" Target="../slideLayouts/slideLayout182.xml"/><Relationship Id="rId7" Type="http://schemas.openxmlformats.org/officeDocument/2006/relationships/slideLayout" Target="../slideLayouts/slideLayout183.xml"/><Relationship Id="rId8" Type="http://schemas.openxmlformats.org/officeDocument/2006/relationships/slideLayout" Target="../slideLayouts/slideLayout184.xml"/></Relationships>
</file>

<file path=ppt/slideMasters/_rels/slideMaster18.xml.rels><?xml version="1.0" encoding="UTF-8" standalone="yes"?>
<Relationships xmlns="http://schemas.openxmlformats.org/package/2006/relationships"><Relationship Id="rId9" Type="http://schemas.openxmlformats.org/officeDocument/2006/relationships/slideLayout" Target="../slideLayouts/slideLayout201.xml"/><Relationship Id="rId20" Type="http://schemas.openxmlformats.org/officeDocument/2006/relationships/image" Target="../media/image3.tiff"/><Relationship Id="rId21" Type="http://schemas.openxmlformats.org/officeDocument/2006/relationships/image" Target="../media/image14.tiff"/><Relationship Id="rId10" Type="http://schemas.openxmlformats.org/officeDocument/2006/relationships/slideLayout" Target="../slideLayouts/slideLayout202.xml"/><Relationship Id="rId11" Type="http://schemas.openxmlformats.org/officeDocument/2006/relationships/slideLayout" Target="../slideLayouts/slideLayout203.xml"/><Relationship Id="rId12" Type="http://schemas.openxmlformats.org/officeDocument/2006/relationships/slideLayout" Target="../slideLayouts/slideLayout204.xml"/><Relationship Id="rId13" Type="http://schemas.openxmlformats.org/officeDocument/2006/relationships/slideLayout" Target="../slideLayouts/slideLayout205.xml"/><Relationship Id="rId14" Type="http://schemas.openxmlformats.org/officeDocument/2006/relationships/slideLayout" Target="../slideLayouts/slideLayout206.xml"/><Relationship Id="rId15" Type="http://schemas.openxmlformats.org/officeDocument/2006/relationships/slideLayout" Target="../slideLayouts/slideLayout207.xml"/><Relationship Id="rId16" Type="http://schemas.openxmlformats.org/officeDocument/2006/relationships/slideLayout" Target="../slideLayouts/slideLayout208.xml"/><Relationship Id="rId17" Type="http://schemas.openxmlformats.org/officeDocument/2006/relationships/theme" Target="../theme/theme18.xml"/><Relationship Id="rId18" Type="http://schemas.openxmlformats.org/officeDocument/2006/relationships/image" Target="../media/image1.emf"/><Relationship Id="rId19" Type="http://schemas.openxmlformats.org/officeDocument/2006/relationships/image" Target="../media/image2.jpeg"/><Relationship Id="rId1" Type="http://schemas.openxmlformats.org/officeDocument/2006/relationships/slideLayout" Target="../slideLayouts/slideLayout193.xml"/><Relationship Id="rId2" Type="http://schemas.openxmlformats.org/officeDocument/2006/relationships/slideLayout" Target="../slideLayouts/slideLayout194.xml"/><Relationship Id="rId3" Type="http://schemas.openxmlformats.org/officeDocument/2006/relationships/slideLayout" Target="../slideLayouts/slideLayout195.xml"/><Relationship Id="rId4" Type="http://schemas.openxmlformats.org/officeDocument/2006/relationships/slideLayout" Target="../slideLayouts/slideLayout196.xml"/><Relationship Id="rId5" Type="http://schemas.openxmlformats.org/officeDocument/2006/relationships/slideLayout" Target="../slideLayouts/slideLayout197.xml"/><Relationship Id="rId6" Type="http://schemas.openxmlformats.org/officeDocument/2006/relationships/slideLayout" Target="../slideLayouts/slideLayout198.xml"/><Relationship Id="rId7" Type="http://schemas.openxmlformats.org/officeDocument/2006/relationships/slideLayout" Target="../slideLayouts/slideLayout199.xml"/><Relationship Id="rId8" Type="http://schemas.openxmlformats.org/officeDocument/2006/relationships/slideLayout" Target="../slideLayouts/slideLayout200.xml"/></Relationships>
</file>

<file path=ppt/slideMasters/_rels/slideMaster19.xml.rels><?xml version="1.0" encoding="UTF-8" standalone="yes"?>
<Relationships xmlns="http://schemas.openxmlformats.org/package/2006/relationships"><Relationship Id="rId11" Type="http://schemas.openxmlformats.org/officeDocument/2006/relationships/slideLayout" Target="../slideLayouts/slideLayout219.xml"/><Relationship Id="rId12" Type="http://schemas.openxmlformats.org/officeDocument/2006/relationships/slideLayout" Target="../slideLayouts/slideLayout220.xml"/><Relationship Id="rId13" Type="http://schemas.openxmlformats.org/officeDocument/2006/relationships/theme" Target="../theme/theme19.xml"/><Relationship Id="rId14" Type="http://schemas.openxmlformats.org/officeDocument/2006/relationships/image" Target="../media/image1.emf"/><Relationship Id="rId15" Type="http://schemas.openxmlformats.org/officeDocument/2006/relationships/image" Target="../media/image2.jpeg"/><Relationship Id="rId16" Type="http://schemas.openxmlformats.org/officeDocument/2006/relationships/image" Target="../media/image3.tiff"/><Relationship Id="rId17" Type="http://schemas.openxmlformats.org/officeDocument/2006/relationships/image" Target="../media/image14.tiff"/><Relationship Id="rId1" Type="http://schemas.openxmlformats.org/officeDocument/2006/relationships/slideLayout" Target="../slideLayouts/slideLayout209.xml"/><Relationship Id="rId2" Type="http://schemas.openxmlformats.org/officeDocument/2006/relationships/slideLayout" Target="../slideLayouts/slideLayout210.xml"/><Relationship Id="rId3" Type="http://schemas.openxmlformats.org/officeDocument/2006/relationships/slideLayout" Target="../slideLayouts/slideLayout211.xml"/><Relationship Id="rId4" Type="http://schemas.openxmlformats.org/officeDocument/2006/relationships/slideLayout" Target="../slideLayouts/slideLayout212.xml"/><Relationship Id="rId5" Type="http://schemas.openxmlformats.org/officeDocument/2006/relationships/slideLayout" Target="../slideLayouts/slideLayout213.xml"/><Relationship Id="rId6" Type="http://schemas.openxmlformats.org/officeDocument/2006/relationships/slideLayout" Target="../slideLayouts/slideLayout214.xml"/><Relationship Id="rId7" Type="http://schemas.openxmlformats.org/officeDocument/2006/relationships/slideLayout" Target="../slideLayouts/slideLayout215.xml"/><Relationship Id="rId8" Type="http://schemas.openxmlformats.org/officeDocument/2006/relationships/slideLayout" Target="../slideLayouts/slideLayout216.xml"/><Relationship Id="rId9" Type="http://schemas.openxmlformats.org/officeDocument/2006/relationships/slideLayout" Target="../slideLayouts/slideLayout217.xml"/><Relationship Id="rId10" Type="http://schemas.openxmlformats.org/officeDocument/2006/relationships/slideLayout" Target="../slideLayouts/slideLayout21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2" Type="http://schemas.openxmlformats.org/officeDocument/2006/relationships/slideLayout" Target="../slideLayouts/slideLayout24.xml"/><Relationship Id="rId13" Type="http://schemas.openxmlformats.org/officeDocument/2006/relationships/slideLayout" Target="../slideLayouts/slideLayout25.xml"/><Relationship Id="rId14" Type="http://schemas.openxmlformats.org/officeDocument/2006/relationships/theme" Target="../theme/theme2.xml"/><Relationship Id="rId15" Type="http://schemas.openxmlformats.org/officeDocument/2006/relationships/image" Target="../media/image4.jpeg"/><Relationship Id="rId16" Type="http://schemas.openxmlformats.org/officeDocument/2006/relationships/image" Target="../media/image5.png"/><Relationship Id="rId17" Type="http://schemas.openxmlformats.org/officeDocument/2006/relationships/image" Target="../media/image6.png"/><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 Id="rId9" Type="http://schemas.openxmlformats.org/officeDocument/2006/relationships/slideLayout" Target="../slideLayouts/slideLayout21.xml"/><Relationship Id="rId10" Type="http://schemas.openxmlformats.org/officeDocument/2006/relationships/slideLayout" Target="../slideLayouts/slideLayout22.xml"/></Relationships>
</file>

<file path=ppt/slideMasters/_rels/slideMaster20.xml.rels><?xml version="1.0" encoding="UTF-8" standalone="yes"?>
<Relationships xmlns="http://schemas.openxmlformats.org/package/2006/relationships"><Relationship Id="rId11" Type="http://schemas.openxmlformats.org/officeDocument/2006/relationships/slideLayout" Target="../slideLayouts/slideLayout231.xml"/><Relationship Id="rId12" Type="http://schemas.openxmlformats.org/officeDocument/2006/relationships/slideLayout" Target="../slideLayouts/slideLayout232.xml"/><Relationship Id="rId13" Type="http://schemas.openxmlformats.org/officeDocument/2006/relationships/theme" Target="../theme/theme20.xml"/><Relationship Id="rId14" Type="http://schemas.openxmlformats.org/officeDocument/2006/relationships/image" Target="../media/image1.emf"/><Relationship Id="rId15" Type="http://schemas.openxmlformats.org/officeDocument/2006/relationships/image" Target="../media/image2.jpeg"/><Relationship Id="rId16" Type="http://schemas.openxmlformats.org/officeDocument/2006/relationships/image" Target="../media/image3.tiff"/><Relationship Id="rId17" Type="http://schemas.openxmlformats.org/officeDocument/2006/relationships/image" Target="../media/image14.tiff"/><Relationship Id="rId1" Type="http://schemas.openxmlformats.org/officeDocument/2006/relationships/slideLayout" Target="../slideLayouts/slideLayout221.xml"/><Relationship Id="rId2" Type="http://schemas.openxmlformats.org/officeDocument/2006/relationships/slideLayout" Target="../slideLayouts/slideLayout222.xml"/><Relationship Id="rId3" Type="http://schemas.openxmlformats.org/officeDocument/2006/relationships/slideLayout" Target="../slideLayouts/slideLayout223.xml"/><Relationship Id="rId4" Type="http://schemas.openxmlformats.org/officeDocument/2006/relationships/slideLayout" Target="../slideLayouts/slideLayout224.xml"/><Relationship Id="rId5" Type="http://schemas.openxmlformats.org/officeDocument/2006/relationships/slideLayout" Target="../slideLayouts/slideLayout225.xml"/><Relationship Id="rId6" Type="http://schemas.openxmlformats.org/officeDocument/2006/relationships/slideLayout" Target="../slideLayouts/slideLayout226.xml"/><Relationship Id="rId7" Type="http://schemas.openxmlformats.org/officeDocument/2006/relationships/slideLayout" Target="../slideLayouts/slideLayout227.xml"/><Relationship Id="rId8" Type="http://schemas.openxmlformats.org/officeDocument/2006/relationships/slideLayout" Target="../slideLayouts/slideLayout228.xml"/><Relationship Id="rId9" Type="http://schemas.openxmlformats.org/officeDocument/2006/relationships/slideLayout" Target="../slideLayouts/slideLayout229.xml"/><Relationship Id="rId10" Type="http://schemas.openxmlformats.org/officeDocument/2006/relationships/slideLayout" Target="../slideLayouts/slideLayout230.xml"/></Relationships>
</file>

<file path=ppt/slideMasters/_rels/slideMaster21.xml.rels><?xml version="1.0" encoding="UTF-8" standalone="yes"?>
<Relationships xmlns="http://schemas.openxmlformats.org/package/2006/relationships"><Relationship Id="rId11" Type="http://schemas.openxmlformats.org/officeDocument/2006/relationships/slideLayout" Target="../slideLayouts/slideLayout243.xml"/><Relationship Id="rId12" Type="http://schemas.openxmlformats.org/officeDocument/2006/relationships/theme" Target="../theme/theme21.xml"/><Relationship Id="rId1" Type="http://schemas.openxmlformats.org/officeDocument/2006/relationships/slideLayout" Target="../slideLayouts/slideLayout233.xml"/><Relationship Id="rId2" Type="http://schemas.openxmlformats.org/officeDocument/2006/relationships/slideLayout" Target="../slideLayouts/slideLayout234.xml"/><Relationship Id="rId3" Type="http://schemas.openxmlformats.org/officeDocument/2006/relationships/slideLayout" Target="../slideLayouts/slideLayout235.xml"/><Relationship Id="rId4" Type="http://schemas.openxmlformats.org/officeDocument/2006/relationships/slideLayout" Target="../slideLayouts/slideLayout236.xml"/><Relationship Id="rId5" Type="http://schemas.openxmlformats.org/officeDocument/2006/relationships/slideLayout" Target="../slideLayouts/slideLayout237.xml"/><Relationship Id="rId6" Type="http://schemas.openxmlformats.org/officeDocument/2006/relationships/slideLayout" Target="../slideLayouts/slideLayout238.xml"/><Relationship Id="rId7" Type="http://schemas.openxmlformats.org/officeDocument/2006/relationships/slideLayout" Target="../slideLayouts/slideLayout239.xml"/><Relationship Id="rId8" Type="http://schemas.openxmlformats.org/officeDocument/2006/relationships/slideLayout" Target="../slideLayouts/slideLayout240.xml"/><Relationship Id="rId9" Type="http://schemas.openxmlformats.org/officeDocument/2006/relationships/slideLayout" Target="../slideLayouts/slideLayout241.xml"/><Relationship Id="rId10" Type="http://schemas.openxmlformats.org/officeDocument/2006/relationships/slideLayout" Target="../slideLayouts/slideLayout242.xml"/></Relationships>
</file>

<file path=ppt/slideMasters/_rels/slideMaster22.xml.rels><?xml version="1.0" encoding="UTF-8" standalone="yes"?>
<Relationships xmlns="http://schemas.openxmlformats.org/package/2006/relationships"><Relationship Id="rId11" Type="http://schemas.openxmlformats.org/officeDocument/2006/relationships/slideLayout" Target="../slideLayouts/slideLayout254.xml"/><Relationship Id="rId12" Type="http://schemas.openxmlformats.org/officeDocument/2006/relationships/slideLayout" Target="../slideLayouts/slideLayout255.xml"/><Relationship Id="rId13" Type="http://schemas.openxmlformats.org/officeDocument/2006/relationships/theme" Target="../theme/theme22.xml"/><Relationship Id="rId14" Type="http://schemas.openxmlformats.org/officeDocument/2006/relationships/image" Target="../media/image1.emf"/><Relationship Id="rId15" Type="http://schemas.openxmlformats.org/officeDocument/2006/relationships/image" Target="../media/image2.jpeg"/><Relationship Id="rId16" Type="http://schemas.openxmlformats.org/officeDocument/2006/relationships/image" Target="../media/image3.tiff"/><Relationship Id="rId17" Type="http://schemas.openxmlformats.org/officeDocument/2006/relationships/image" Target="../media/image14.tiff"/><Relationship Id="rId1" Type="http://schemas.openxmlformats.org/officeDocument/2006/relationships/slideLayout" Target="../slideLayouts/slideLayout244.xml"/><Relationship Id="rId2" Type="http://schemas.openxmlformats.org/officeDocument/2006/relationships/slideLayout" Target="../slideLayouts/slideLayout245.xml"/><Relationship Id="rId3" Type="http://schemas.openxmlformats.org/officeDocument/2006/relationships/slideLayout" Target="../slideLayouts/slideLayout246.xml"/><Relationship Id="rId4" Type="http://schemas.openxmlformats.org/officeDocument/2006/relationships/slideLayout" Target="../slideLayouts/slideLayout247.xml"/><Relationship Id="rId5" Type="http://schemas.openxmlformats.org/officeDocument/2006/relationships/slideLayout" Target="../slideLayouts/slideLayout248.xml"/><Relationship Id="rId6" Type="http://schemas.openxmlformats.org/officeDocument/2006/relationships/slideLayout" Target="../slideLayouts/slideLayout249.xml"/><Relationship Id="rId7" Type="http://schemas.openxmlformats.org/officeDocument/2006/relationships/slideLayout" Target="../slideLayouts/slideLayout250.xml"/><Relationship Id="rId8" Type="http://schemas.openxmlformats.org/officeDocument/2006/relationships/slideLayout" Target="../slideLayouts/slideLayout251.xml"/><Relationship Id="rId9" Type="http://schemas.openxmlformats.org/officeDocument/2006/relationships/slideLayout" Target="../slideLayouts/slideLayout252.xml"/><Relationship Id="rId10" Type="http://schemas.openxmlformats.org/officeDocument/2006/relationships/slideLayout" Target="../slideLayouts/slideLayout253.xml"/></Relationships>
</file>

<file path=ppt/slideMasters/_rels/slideMaster23.xml.rels><?xml version="1.0" encoding="UTF-8" standalone="yes"?>
<Relationships xmlns="http://schemas.openxmlformats.org/package/2006/relationships"><Relationship Id="rId11" Type="http://schemas.openxmlformats.org/officeDocument/2006/relationships/slideLayout" Target="../slideLayouts/slideLayout266.xml"/><Relationship Id="rId12" Type="http://schemas.openxmlformats.org/officeDocument/2006/relationships/slideLayout" Target="../slideLayouts/slideLayout267.xml"/><Relationship Id="rId13" Type="http://schemas.openxmlformats.org/officeDocument/2006/relationships/theme" Target="../theme/theme23.xml"/><Relationship Id="rId1" Type="http://schemas.openxmlformats.org/officeDocument/2006/relationships/slideLayout" Target="../slideLayouts/slideLayout256.xml"/><Relationship Id="rId2" Type="http://schemas.openxmlformats.org/officeDocument/2006/relationships/slideLayout" Target="../slideLayouts/slideLayout257.xml"/><Relationship Id="rId3" Type="http://schemas.openxmlformats.org/officeDocument/2006/relationships/slideLayout" Target="../slideLayouts/slideLayout258.xml"/><Relationship Id="rId4" Type="http://schemas.openxmlformats.org/officeDocument/2006/relationships/slideLayout" Target="../slideLayouts/slideLayout259.xml"/><Relationship Id="rId5" Type="http://schemas.openxmlformats.org/officeDocument/2006/relationships/slideLayout" Target="../slideLayouts/slideLayout260.xml"/><Relationship Id="rId6" Type="http://schemas.openxmlformats.org/officeDocument/2006/relationships/slideLayout" Target="../slideLayouts/slideLayout261.xml"/><Relationship Id="rId7" Type="http://schemas.openxmlformats.org/officeDocument/2006/relationships/slideLayout" Target="../slideLayouts/slideLayout262.xml"/><Relationship Id="rId8" Type="http://schemas.openxmlformats.org/officeDocument/2006/relationships/slideLayout" Target="../slideLayouts/slideLayout263.xml"/><Relationship Id="rId9" Type="http://schemas.openxmlformats.org/officeDocument/2006/relationships/slideLayout" Target="../slideLayouts/slideLayout264.xml"/><Relationship Id="rId10" Type="http://schemas.openxmlformats.org/officeDocument/2006/relationships/slideLayout" Target="../slideLayouts/slideLayout265.xml"/></Relationships>
</file>

<file path=ppt/slideMasters/_rels/slideMaster24.xml.rels><?xml version="1.0" encoding="UTF-8" standalone="yes"?>
<Relationships xmlns="http://schemas.openxmlformats.org/package/2006/relationships"><Relationship Id="rId11" Type="http://schemas.openxmlformats.org/officeDocument/2006/relationships/slideLayout" Target="../slideLayouts/slideLayout278.xml"/><Relationship Id="rId12" Type="http://schemas.openxmlformats.org/officeDocument/2006/relationships/slideLayout" Target="../slideLayouts/slideLayout279.xml"/><Relationship Id="rId13" Type="http://schemas.openxmlformats.org/officeDocument/2006/relationships/slideLayout" Target="../slideLayouts/slideLayout280.xml"/><Relationship Id="rId14" Type="http://schemas.openxmlformats.org/officeDocument/2006/relationships/theme" Target="../theme/theme24.xml"/><Relationship Id="rId15" Type="http://schemas.openxmlformats.org/officeDocument/2006/relationships/image" Target="../media/image1.emf"/><Relationship Id="rId16" Type="http://schemas.openxmlformats.org/officeDocument/2006/relationships/image" Target="../media/image2.jpeg"/><Relationship Id="rId17" Type="http://schemas.openxmlformats.org/officeDocument/2006/relationships/image" Target="../media/image3.tiff"/><Relationship Id="rId18" Type="http://schemas.openxmlformats.org/officeDocument/2006/relationships/image" Target="../media/image14.tiff"/><Relationship Id="rId1" Type="http://schemas.openxmlformats.org/officeDocument/2006/relationships/slideLayout" Target="../slideLayouts/slideLayout268.xml"/><Relationship Id="rId2" Type="http://schemas.openxmlformats.org/officeDocument/2006/relationships/slideLayout" Target="../slideLayouts/slideLayout269.xml"/><Relationship Id="rId3" Type="http://schemas.openxmlformats.org/officeDocument/2006/relationships/slideLayout" Target="../slideLayouts/slideLayout270.xml"/><Relationship Id="rId4" Type="http://schemas.openxmlformats.org/officeDocument/2006/relationships/slideLayout" Target="../slideLayouts/slideLayout271.xml"/><Relationship Id="rId5" Type="http://schemas.openxmlformats.org/officeDocument/2006/relationships/slideLayout" Target="../slideLayouts/slideLayout272.xml"/><Relationship Id="rId6" Type="http://schemas.openxmlformats.org/officeDocument/2006/relationships/slideLayout" Target="../slideLayouts/slideLayout273.xml"/><Relationship Id="rId7" Type="http://schemas.openxmlformats.org/officeDocument/2006/relationships/slideLayout" Target="../slideLayouts/slideLayout274.xml"/><Relationship Id="rId8" Type="http://schemas.openxmlformats.org/officeDocument/2006/relationships/slideLayout" Target="../slideLayouts/slideLayout275.xml"/><Relationship Id="rId9" Type="http://schemas.openxmlformats.org/officeDocument/2006/relationships/slideLayout" Target="../slideLayouts/slideLayout276.xml"/><Relationship Id="rId10" Type="http://schemas.openxmlformats.org/officeDocument/2006/relationships/slideLayout" Target="../slideLayouts/slideLayout277.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8.xml"/><Relationship Id="rId4" Type="http://schemas.openxmlformats.org/officeDocument/2006/relationships/slideLayout" Target="../slideLayouts/slideLayout29.xml"/><Relationship Id="rId5" Type="http://schemas.openxmlformats.org/officeDocument/2006/relationships/slideLayout" Target="../slideLayouts/slideLayout30.xml"/><Relationship Id="rId6" Type="http://schemas.openxmlformats.org/officeDocument/2006/relationships/slideLayout" Target="../slideLayouts/slideLayout31.xml"/><Relationship Id="rId7" Type="http://schemas.openxmlformats.org/officeDocument/2006/relationships/slideLayout" Target="../slideLayouts/slideLayout32.xml"/><Relationship Id="rId8" Type="http://schemas.openxmlformats.org/officeDocument/2006/relationships/theme" Target="../theme/theme3.xml"/><Relationship Id="rId9" Type="http://schemas.openxmlformats.org/officeDocument/2006/relationships/image" Target="../media/image8.gif"/><Relationship Id="rId1" Type="http://schemas.openxmlformats.org/officeDocument/2006/relationships/slideLayout" Target="../slideLayouts/slideLayout26.xml"/><Relationship Id="rId2"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3.xml"/><Relationship Id="rId12" Type="http://schemas.openxmlformats.org/officeDocument/2006/relationships/slideLayout" Target="../slideLayouts/slideLayout44.xml"/><Relationship Id="rId13" Type="http://schemas.openxmlformats.org/officeDocument/2006/relationships/theme" Target="../theme/theme4.xml"/><Relationship Id="rId14" Type="http://schemas.openxmlformats.org/officeDocument/2006/relationships/image" Target="../media/image10.png"/><Relationship Id="rId15" Type="http://schemas.openxmlformats.org/officeDocument/2006/relationships/image" Target="../media/image11.png"/><Relationship Id="rId16" Type="http://schemas.openxmlformats.org/officeDocument/2006/relationships/image" Target="../media/image12.png"/><Relationship Id="rId17" Type="http://schemas.openxmlformats.org/officeDocument/2006/relationships/image" Target="../media/image13.png"/><Relationship Id="rId1" Type="http://schemas.openxmlformats.org/officeDocument/2006/relationships/slideLayout" Target="../slideLayouts/slideLayout33.xml"/><Relationship Id="rId2" Type="http://schemas.openxmlformats.org/officeDocument/2006/relationships/slideLayout" Target="../slideLayouts/slideLayout34.xml"/><Relationship Id="rId3" Type="http://schemas.openxmlformats.org/officeDocument/2006/relationships/slideLayout" Target="../slideLayouts/slideLayout35.xml"/><Relationship Id="rId4" Type="http://schemas.openxmlformats.org/officeDocument/2006/relationships/slideLayout" Target="../slideLayouts/slideLayout36.xml"/><Relationship Id="rId5" Type="http://schemas.openxmlformats.org/officeDocument/2006/relationships/slideLayout" Target="../slideLayouts/slideLayout37.xml"/><Relationship Id="rId6" Type="http://schemas.openxmlformats.org/officeDocument/2006/relationships/slideLayout" Target="../slideLayouts/slideLayout38.xml"/><Relationship Id="rId7" Type="http://schemas.openxmlformats.org/officeDocument/2006/relationships/slideLayout" Target="../slideLayouts/slideLayout39.xml"/><Relationship Id="rId8" Type="http://schemas.openxmlformats.org/officeDocument/2006/relationships/slideLayout" Target="../slideLayouts/slideLayout40.xml"/><Relationship Id="rId9" Type="http://schemas.openxmlformats.org/officeDocument/2006/relationships/slideLayout" Target="../slideLayouts/slideLayout41.xml"/><Relationship Id="rId10"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5.xml"/><Relationship Id="rId12" Type="http://schemas.openxmlformats.org/officeDocument/2006/relationships/slideLayout" Target="../slideLayouts/slideLayout56.xml"/><Relationship Id="rId13" Type="http://schemas.openxmlformats.org/officeDocument/2006/relationships/slideLayout" Target="../slideLayouts/slideLayout57.xml"/><Relationship Id="rId14" Type="http://schemas.openxmlformats.org/officeDocument/2006/relationships/theme" Target="../theme/theme5.xml"/><Relationship Id="rId15" Type="http://schemas.openxmlformats.org/officeDocument/2006/relationships/image" Target="../media/image4.jpeg"/><Relationship Id="rId16" Type="http://schemas.openxmlformats.org/officeDocument/2006/relationships/image" Target="../media/image5.png"/><Relationship Id="rId17" Type="http://schemas.openxmlformats.org/officeDocument/2006/relationships/image" Target="../media/image6.png"/><Relationship Id="rId1" Type="http://schemas.openxmlformats.org/officeDocument/2006/relationships/slideLayout" Target="../slideLayouts/slideLayout45.xml"/><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 Id="rId9" Type="http://schemas.openxmlformats.org/officeDocument/2006/relationships/slideLayout" Target="../slideLayouts/slideLayout53.xml"/><Relationship Id="rId10"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60.xml"/><Relationship Id="rId4" Type="http://schemas.openxmlformats.org/officeDocument/2006/relationships/slideLayout" Target="../slideLayouts/slideLayout61.xml"/><Relationship Id="rId5" Type="http://schemas.openxmlformats.org/officeDocument/2006/relationships/slideLayout" Target="../slideLayouts/slideLayout62.xml"/><Relationship Id="rId6" Type="http://schemas.openxmlformats.org/officeDocument/2006/relationships/slideLayout" Target="../slideLayouts/slideLayout63.xml"/><Relationship Id="rId7" Type="http://schemas.openxmlformats.org/officeDocument/2006/relationships/slideLayout" Target="../slideLayouts/slideLayout64.xml"/><Relationship Id="rId8" Type="http://schemas.openxmlformats.org/officeDocument/2006/relationships/theme" Target="../theme/theme6.xml"/><Relationship Id="rId9" Type="http://schemas.openxmlformats.org/officeDocument/2006/relationships/image" Target="../media/image8.gif"/><Relationship Id="rId1" Type="http://schemas.openxmlformats.org/officeDocument/2006/relationships/slideLayout" Target="../slideLayouts/slideLayout58.xml"/><Relationship Id="rId2" Type="http://schemas.openxmlformats.org/officeDocument/2006/relationships/slideLayout" Target="../slideLayouts/slideLayout59.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75.xml"/><Relationship Id="rId12" Type="http://schemas.openxmlformats.org/officeDocument/2006/relationships/slideLayout" Target="../slideLayouts/slideLayout76.xml"/><Relationship Id="rId13" Type="http://schemas.openxmlformats.org/officeDocument/2006/relationships/theme" Target="../theme/theme7.xml"/><Relationship Id="rId14" Type="http://schemas.openxmlformats.org/officeDocument/2006/relationships/image" Target="../media/image10.png"/><Relationship Id="rId15" Type="http://schemas.openxmlformats.org/officeDocument/2006/relationships/image" Target="../media/image11.png"/><Relationship Id="rId16" Type="http://schemas.openxmlformats.org/officeDocument/2006/relationships/image" Target="../media/image12.png"/><Relationship Id="rId17" Type="http://schemas.openxmlformats.org/officeDocument/2006/relationships/image" Target="../media/image13.png"/><Relationship Id="rId1" Type="http://schemas.openxmlformats.org/officeDocument/2006/relationships/slideLayout" Target="../slideLayouts/slideLayout65.xml"/><Relationship Id="rId2" Type="http://schemas.openxmlformats.org/officeDocument/2006/relationships/slideLayout" Target="../slideLayouts/slideLayout66.xml"/><Relationship Id="rId3" Type="http://schemas.openxmlformats.org/officeDocument/2006/relationships/slideLayout" Target="../slideLayouts/slideLayout67.xml"/><Relationship Id="rId4" Type="http://schemas.openxmlformats.org/officeDocument/2006/relationships/slideLayout" Target="../slideLayouts/slideLayout68.xml"/><Relationship Id="rId5" Type="http://schemas.openxmlformats.org/officeDocument/2006/relationships/slideLayout" Target="../slideLayouts/slideLayout69.xml"/><Relationship Id="rId6" Type="http://schemas.openxmlformats.org/officeDocument/2006/relationships/slideLayout" Target="../slideLayouts/slideLayout70.xml"/><Relationship Id="rId7" Type="http://schemas.openxmlformats.org/officeDocument/2006/relationships/slideLayout" Target="../slideLayouts/slideLayout71.xml"/><Relationship Id="rId8" Type="http://schemas.openxmlformats.org/officeDocument/2006/relationships/slideLayout" Target="../slideLayouts/slideLayout72.xml"/><Relationship Id="rId9" Type="http://schemas.openxmlformats.org/officeDocument/2006/relationships/slideLayout" Target="../slideLayouts/slideLayout73.xml"/><Relationship Id="rId10" Type="http://schemas.openxmlformats.org/officeDocument/2006/relationships/slideLayout" Target="../slideLayouts/slideLayout74.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87.xml"/><Relationship Id="rId12" Type="http://schemas.openxmlformats.org/officeDocument/2006/relationships/slideLayout" Target="../slideLayouts/slideLayout88.xml"/><Relationship Id="rId13" Type="http://schemas.openxmlformats.org/officeDocument/2006/relationships/slideLayout" Target="../slideLayouts/slideLayout89.xml"/><Relationship Id="rId14" Type="http://schemas.openxmlformats.org/officeDocument/2006/relationships/theme" Target="../theme/theme8.xml"/><Relationship Id="rId15" Type="http://schemas.openxmlformats.org/officeDocument/2006/relationships/image" Target="../media/image4.jpeg"/><Relationship Id="rId16" Type="http://schemas.openxmlformats.org/officeDocument/2006/relationships/image" Target="../media/image5.png"/><Relationship Id="rId17" Type="http://schemas.openxmlformats.org/officeDocument/2006/relationships/image" Target="../media/image6.png"/><Relationship Id="rId1" Type="http://schemas.openxmlformats.org/officeDocument/2006/relationships/slideLayout" Target="../slideLayouts/slideLayout77.xml"/><Relationship Id="rId2" Type="http://schemas.openxmlformats.org/officeDocument/2006/relationships/slideLayout" Target="../slideLayouts/slideLayout78.xml"/><Relationship Id="rId3" Type="http://schemas.openxmlformats.org/officeDocument/2006/relationships/slideLayout" Target="../slideLayouts/slideLayout79.xml"/><Relationship Id="rId4" Type="http://schemas.openxmlformats.org/officeDocument/2006/relationships/slideLayout" Target="../slideLayouts/slideLayout80.xml"/><Relationship Id="rId5" Type="http://schemas.openxmlformats.org/officeDocument/2006/relationships/slideLayout" Target="../slideLayouts/slideLayout81.xml"/><Relationship Id="rId6" Type="http://schemas.openxmlformats.org/officeDocument/2006/relationships/slideLayout" Target="../slideLayouts/slideLayout82.xml"/><Relationship Id="rId7" Type="http://schemas.openxmlformats.org/officeDocument/2006/relationships/slideLayout" Target="../slideLayouts/slideLayout83.xml"/><Relationship Id="rId8" Type="http://schemas.openxmlformats.org/officeDocument/2006/relationships/slideLayout" Target="../slideLayouts/slideLayout84.xml"/><Relationship Id="rId9" Type="http://schemas.openxmlformats.org/officeDocument/2006/relationships/slideLayout" Target="../slideLayouts/slideLayout85.xml"/><Relationship Id="rId10"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92.xml"/><Relationship Id="rId4" Type="http://schemas.openxmlformats.org/officeDocument/2006/relationships/slideLayout" Target="../slideLayouts/slideLayout93.xml"/><Relationship Id="rId5" Type="http://schemas.openxmlformats.org/officeDocument/2006/relationships/slideLayout" Target="../slideLayouts/slideLayout94.xml"/><Relationship Id="rId6" Type="http://schemas.openxmlformats.org/officeDocument/2006/relationships/slideLayout" Target="../slideLayouts/slideLayout95.xml"/><Relationship Id="rId7" Type="http://schemas.openxmlformats.org/officeDocument/2006/relationships/slideLayout" Target="../slideLayouts/slideLayout96.xml"/><Relationship Id="rId8" Type="http://schemas.openxmlformats.org/officeDocument/2006/relationships/theme" Target="../theme/theme9.xml"/><Relationship Id="rId9" Type="http://schemas.openxmlformats.org/officeDocument/2006/relationships/image" Target="../media/image8.gif"/><Relationship Id="rId1" Type="http://schemas.openxmlformats.org/officeDocument/2006/relationships/slideLayout" Target="../slideLayouts/slideLayout90.xml"/><Relationship Id="rId2" Type="http://schemas.openxmlformats.org/officeDocument/2006/relationships/slideLayout" Target="../slideLayouts/slideLayout9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endParaRPr lang="en-US" dirty="0"/>
          </a:p>
        </p:txBody>
      </p:sp>
      <p:sp>
        <p:nvSpPr>
          <p:cNvPr id="18435" name="Rectangle 3"/>
          <p:cNvSpPr>
            <a:spLocks noGrp="1" noChangeArrowheads="1"/>
          </p:cNvSpPr>
          <p:nvPr>
            <p:ph type="body" idx="1"/>
          </p:nvPr>
        </p:nvSpPr>
        <p:spPr bwMode="auto">
          <a:xfrm>
            <a:off x="457200" y="1600204"/>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626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50">
                <a:latin typeface="Arial" pitchFamily="-108" charset="0"/>
              </a:defRPr>
            </a:lvl1pPr>
          </a:lstStyle>
          <a:p>
            <a:fld id="{09B482E8-6E0E-1B4F-B1FD-C69DB9E858D9}" type="datetimeFigureOut">
              <a:rPr lang="en-US" smtClean="0"/>
              <a:pPr/>
              <a:t>11/11/17</a:t>
            </a:fld>
            <a:endParaRPr lang="en-US" dirty="0"/>
          </a:p>
        </p:txBody>
      </p:sp>
      <p:sp>
        <p:nvSpPr>
          <p:cNvPr id="9626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50">
                <a:latin typeface="Arial" pitchFamily="-108" charset="0"/>
              </a:defRPr>
            </a:lvl1pPr>
          </a:lstStyle>
          <a:p>
            <a:endParaRPr lang="en-US" dirty="0"/>
          </a:p>
        </p:txBody>
      </p:sp>
      <p:sp>
        <p:nvSpPr>
          <p:cNvPr id="9626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50">
                <a:latin typeface="Arial" pitchFamily="-108" charset="0"/>
              </a:defRPr>
            </a:lvl1pPr>
          </a:lstStyle>
          <a:p>
            <a:fld id="{D57F1E4F-1CFF-5643-939E-217C01CDF565}" type="slidenum">
              <a:rPr lang="en-US" smtClean="0"/>
              <a:pPr/>
              <a:t>‹#›</a:t>
            </a:fld>
            <a:endParaRPr lang="en-US" dirty="0"/>
          </a:p>
        </p:txBody>
      </p:sp>
      <p:grpSp>
        <p:nvGrpSpPr>
          <p:cNvPr id="19" name="Group 18"/>
          <p:cNvGrpSpPr/>
          <p:nvPr userDrawn="1"/>
        </p:nvGrpSpPr>
        <p:grpSpPr>
          <a:xfrm>
            <a:off x="0" y="6457949"/>
            <a:ext cx="9143999" cy="399665"/>
            <a:chOff x="-5900113" y="5139117"/>
            <a:chExt cx="15044113" cy="748530"/>
          </a:xfrm>
        </p:grpSpPr>
        <p:sp>
          <p:nvSpPr>
            <p:cNvPr id="20" name="Rectangle 19"/>
            <p:cNvSpPr/>
            <p:nvPr userDrawn="1"/>
          </p:nvSpPr>
          <p:spPr>
            <a:xfrm>
              <a:off x="-5900113" y="5319168"/>
              <a:ext cx="15044113" cy="313506"/>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grpSp>
          <p:nvGrpSpPr>
            <p:cNvPr id="21" name="Group 20"/>
            <p:cNvGrpSpPr/>
            <p:nvPr userDrawn="1"/>
          </p:nvGrpSpPr>
          <p:grpSpPr>
            <a:xfrm>
              <a:off x="1410200" y="5139117"/>
              <a:ext cx="3965733" cy="748530"/>
              <a:chOff x="579830" y="5859960"/>
              <a:chExt cx="5150585" cy="998040"/>
            </a:xfrm>
          </p:grpSpPr>
          <p:pic>
            <p:nvPicPr>
              <p:cNvPr id="23" name="Picture 22"/>
              <p:cNvPicPr>
                <a:picLocks noChangeAspect="1" noChangeArrowheads="1"/>
              </p:cNvPicPr>
              <p:nvPr/>
            </p:nvPicPr>
            <p:blipFill>
              <a:blip r:embed="rId14">
                <a:lum bright="-2000" contrast="-2000"/>
              </a:blip>
              <a:srcRect/>
              <a:stretch>
                <a:fillRect/>
              </a:stretch>
            </p:blipFill>
            <p:spPr bwMode="auto">
              <a:xfrm>
                <a:off x="3170631" y="5859960"/>
                <a:ext cx="2559784" cy="998040"/>
              </a:xfrm>
              <a:prstGeom prst="rect">
                <a:avLst/>
              </a:prstGeom>
              <a:noFill/>
              <a:ln w="9525">
                <a:noFill/>
                <a:miter lim="800000"/>
                <a:headEnd/>
                <a:tailEnd/>
              </a:ln>
            </p:spPr>
          </p:pic>
          <p:pic>
            <p:nvPicPr>
              <p:cNvPr id="24" name="Picture 23"/>
              <p:cNvPicPr/>
              <p:nvPr/>
            </p:nvPicPr>
            <p:blipFill>
              <a:blip r:embed="rId15"/>
              <a:srcRect/>
              <a:stretch>
                <a:fillRect/>
              </a:stretch>
            </p:blipFill>
            <p:spPr bwMode="auto">
              <a:xfrm>
                <a:off x="579830" y="5941696"/>
                <a:ext cx="2333625" cy="916304"/>
              </a:xfrm>
              <a:prstGeom prst="rect">
                <a:avLst/>
              </a:prstGeom>
              <a:noFill/>
              <a:ln w="9525">
                <a:noFill/>
                <a:miter lim="800000"/>
                <a:headEnd/>
                <a:tailEnd/>
              </a:ln>
            </p:spPr>
          </p:pic>
        </p:grpSp>
        <p:pic>
          <p:nvPicPr>
            <p:cNvPr id="22" name="Picture 21"/>
            <p:cNvPicPr>
              <a:picLocks noChangeAspect="1"/>
            </p:cNvPicPr>
            <p:nvPr userDrawn="1"/>
          </p:nvPicPr>
          <p:blipFill>
            <a:blip r:embed="rId16"/>
            <a:stretch>
              <a:fillRect/>
            </a:stretch>
          </p:blipFill>
          <p:spPr>
            <a:xfrm>
              <a:off x="5517148" y="5139117"/>
              <a:ext cx="3306337" cy="748528"/>
            </a:xfrm>
            <a:prstGeom prst="rect">
              <a:avLst/>
            </a:prstGeom>
          </p:spPr>
        </p:pic>
      </p:grpSp>
      <p:grpSp>
        <p:nvGrpSpPr>
          <p:cNvPr id="27" name="Group 26"/>
          <p:cNvGrpSpPr/>
          <p:nvPr userDrawn="1"/>
        </p:nvGrpSpPr>
        <p:grpSpPr>
          <a:xfrm>
            <a:off x="30954" y="457201"/>
            <a:ext cx="9113046" cy="1174396"/>
            <a:chOff x="30954" y="457201"/>
            <a:chExt cx="9113046" cy="1174396"/>
          </a:xfrm>
        </p:grpSpPr>
        <p:grpSp>
          <p:nvGrpSpPr>
            <p:cNvPr id="7" name="Group 6"/>
            <p:cNvGrpSpPr/>
            <p:nvPr userDrawn="1"/>
          </p:nvGrpSpPr>
          <p:grpSpPr>
            <a:xfrm>
              <a:off x="30954" y="457201"/>
              <a:ext cx="1393030" cy="1174396"/>
              <a:chOff x="130970" y="457201"/>
              <a:chExt cx="1393030" cy="1174396"/>
            </a:xfrm>
          </p:grpSpPr>
          <p:sp>
            <p:nvSpPr>
              <p:cNvPr id="5" name="Oval 4"/>
              <p:cNvSpPr/>
              <p:nvPr userDrawn="1"/>
            </p:nvSpPr>
            <p:spPr>
              <a:xfrm>
                <a:off x="130970" y="792845"/>
                <a:ext cx="895348" cy="838752"/>
              </a:xfrm>
              <a:prstGeom prst="ellipse">
                <a:avLst/>
              </a:prstGeom>
              <a:noFill/>
              <a:ln w="28575">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userDrawn="1"/>
            </p:nvSpPr>
            <p:spPr>
              <a:xfrm>
                <a:off x="509588" y="457201"/>
                <a:ext cx="1014412" cy="1021718"/>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 name="Group 3"/>
            <p:cNvGrpSpPr/>
            <p:nvPr userDrawn="1"/>
          </p:nvGrpSpPr>
          <p:grpSpPr>
            <a:xfrm>
              <a:off x="171450" y="883604"/>
              <a:ext cx="652459" cy="602103"/>
              <a:chOff x="142878" y="485775"/>
              <a:chExt cx="652459" cy="602103"/>
            </a:xfrm>
          </p:grpSpPr>
          <p:sp>
            <p:nvSpPr>
              <p:cNvPr id="3" name="Oval 2"/>
              <p:cNvSpPr/>
              <p:nvPr userDrawn="1"/>
            </p:nvSpPr>
            <p:spPr>
              <a:xfrm>
                <a:off x="242888" y="485775"/>
                <a:ext cx="414337" cy="414338"/>
              </a:xfrm>
              <a:prstGeom prst="ellipse">
                <a:avLst/>
              </a:prstGeom>
              <a:noFill/>
              <a:ln w="31750">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p:nvPr userDrawn="1"/>
            </p:nvSpPr>
            <p:spPr>
              <a:xfrm>
                <a:off x="381000" y="666751"/>
                <a:ext cx="414337" cy="414338"/>
              </a:xfrm>
              <a:prstGeom prst="ellipse">
                <a:avLst/>
              </a:prstGeom>
              <a:noFill/>
              <a:ln w="31750">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p:nvPr userDrawn="1"/>
            </p:nvSpPr>
            <p:spPr>
              <a:xfrm>
                <a:off x="142878" y="673540"/>
                <a:ext cx="414337" cy="414338"/>
              </a:xfrm>
              <a:prstGeom prst="ellipse">
                <a:avLst/>
              </a:prstGeom>
              <a:noFill/>
              <a:ln w="31750">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9" name="Straight Connector 8"/>
            <p:cNvCxnSpPr/>
            <p:nvPr userDrawn="1"/>
          </p:nvCxnSpPr>
          <p:spPr>
            <a:xfrm flipV="1">
              <a:off x="819034" y="1437684"/>
              <a:ext cx="8324966" cy="30122"/>
            </a:xfrm>
            <a:prstGeom prst="line">
              <a:avLst/>
            </a:prstGeom>
            <a:ln>
              <a:solidFill>
                <a:schemeClr val="accent6"/>
              </a:solidFill>
            </a:ln>
            <a:effectLst>
              <a:outerShdw blurRad="40000" dist="20000" dir="5400000" rotWithShape="0">
                <a:schemeClr val="accent6">
                  <a:alpha val="38000"/>
                </a:schemeClr>
              </a:outerShdw>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649861755"/>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Lst>
  <p:timing>
    <p:tnLst>
      <p:par>
        <p:cTn id="1" dur="indefinite" restart="never" nodeType="tmRoot"/>
      </p:par>
    </p:tnLst>
  </p:timing>
  <p:hf sldNum="0" hdr="0" ftr="0" dt="0"/>
  <p:txStyles>
    <p:titleStyle>
      <a:lvl1pPr algn="ctr" rtl="0" eaLnBrk="1" fontAlgn="base" hangingPunct="1">
        <a:spcBef>
          <a:spcPct val="0"/>
        </a:spcBef>
        <a:spcAft>
          <a:spcPct val="0"/>
        </a:spcAft>
        <a:defRPr sz="3300" b="0" i="0">
          <a:solidFill>
            <a:schemeClr val="tx2"/>
          </a:solidFill>
          <a:latin typeface="Arial" charset="0"/>
          <a:ea typeface="ＭＳ Ｐゴシック" pitchFamily="-108" charset="-128"/>
          <a:cs typeface="Britannic Bold"/>
        </a:defRPr>
      </a:lvl1pPr>
      <a:lvl2pPr algn="ctr" rtl="0" eaLnBrk="1" fontAlgn="base" hangingPunct="1">
        <a:spcBef>
          <a:spcPct val="0"/>
        </a:spcBef>
        <a:spcAft>
          <a:spcPct val="0"/>
        </a:spcAft>
        <a:defRPr sz="3300">
          <a:solidFill>
            <a:schemeClr val="tx2"/>
          </a:solidFill>
          <a:latin typeface="Britannic Bold" pitchFamily="-108" charset="0"/>
          <a:ea typeface="ＭＳ Ｐゴシック" pitchFamily="-108" charset="-128"/>
        </a:defRPr>
      </a:lvl2pPr>
      <a:lvl3pPr algn="ctr" rtl="0" eaLnBrk="1" fontAlgn="base" hangingPunct="1">
        <a:spcBef>
          <a:spcPct val="0"/>
        </a:spcBef>
        <a:spcAft>
          <a:spcPct val="0"/>
        </a:spcAft>
        <a:defRPr sz="3300">
          <a:solidFill>
            <a:schemeClr val="tx2"/>
          </a:solidFill>
          <a:latin typeface="Britannic Bold" pitchFamily="-108" charset="0"/>
          <a:ea typeface="ＭＳ Ｐゴシック" pitchFamily="-108" charset="-128"/>
        </a:defRPr>
      </a:lvl3pPr>
      <a:lvl4pPr algn="ctr" rtl="0" eaLnBrk="1" fontAlgn="base" hangingPunct="1">
        <a:spcBef>
          <a:spcPct val="0"/>
        </a:spcBef>
        <a:spcAft>
          <a:spcPct val="0"/>
        </a:spcAft>
        <a:defRPr sz="3300">
          <a:solidFill>
            <a:schemeClr val="tx2"/>
          </a:solidFill>
          <a:latin typeface="Britannic Bold" pitchFamily="-108" charset="0"/>
          <a:ea typeface="ＭＳ Ｐゴシック" pitchFamily="-108" charset="-128"/>
        </a:defRPr>
      </a:lvl4pPr>
      <a:lvl5pPr algn="ctr" rtl="0" eaLnBrk="1" fontAlgn="base" hangingPunct="1">
        <a:spcBef>
          <a:spcPct val="0"/>
        </a:spcBef>
        <a:spcAft>
          <a:spcPct val="0"/>
        </a:spcAft>
        <a:defRPr sz="3300">
          <a:solidFill>
            <a:schemeClr val="tx2"/>
          </a:solidFill>
          <a:latin typeface="Britannic Bold" pitchFamily="-108" charset="0"/>
          <a:ea typeface="ＭＳ Ｐゴシック" pitchFamily="-108" charset="-128"/>
        </a:defRPr>
      </a:lvl5pPr>
      <a:lvl6pPr marL="342892" algn="ctr" rtl="0" eaLnBrk="1" fontAlgn="base" hangingPunct="1">
        <a:spcBef>
          <a:spcPct val="0"/>
        </a:spcBef>
        <a:spcAft>
          <a:spcPct val="0"/>
        </a:spcAft>
        <a:defRPr sz="3300">
          <a:solidFill>
            <a:schemeClr val="tx2"/>
          </a:solidFill>
          <a:latin typeface="Arial" pitchFamily="-108" charset="0"/>
        </a:defRPr>
      </a:lvl6pPr>
      <a:lvl7pPr marL="685783" algn="ctr" rtl="0" eaLnBrk="1" fontAlgn="base" hangingPunct="1">
        <a:spcBef>
          <a:spcPct val="0"/>
        </a:spcBef>
        <a:spcAft>
          <a:spcPct val="0"/>
        </a:spcAft>
        <a:defRPr sz="3300">
          <a:solidFill>
            <a:schemeClr val="tx2"/>
          </a:solidFill>
          <a:latin typeface="Arial" pitchFamily="-108" charset="0"/>
        </a:defRPr>
      </a:lvl7pPr>
      <a:lvl8pPr marL="1028675" algn="ctr" rtl="0" eaLnBrk="1" fontAlgn="base" hangingPunct="1">
        <a:spcBef>
          <a:spcPct val="0"/>
        </a:spcBef>
        <a:spcAft>
          <a:spcPct val="0"/>
        </a:spcAft>
        <a:defRPr sz="3300">
          <a:solidFill>
            <a:schemeClr val="tx2"/>
          </a:solidFill>
          <a:latin typeface="Arial" pitchFamily="-108" charset="0"/>
        </a:defRPr>
      </a:lvl8pPr>
      <a:lvl9pPr marL="1371566" algn="ctr" rtl="0" eaLnBrk="1" fontAlgn="base" hangingPunct="1">
        <a:spcBef>
          <a:spcPct val="0"/>
        </a:spcBef>
        <a:spcAft>
          <a:spcPct val="0"/>
        </a:spcAft>
        <a:defRPr sz="3300">
          <a:solidFill>
            <a:schemeClr val="tx2"/>
          </a:solidFill>
          <a:latin typeface="Arial" pitchFamily="-108" charset="0"/>
        </a:defRPr>
      </a:lvl9pPr>
    </p:titleStyle>
    <p:bodyStyle>
      <a:lvl1pPr marL="257168" indent="-257168" algn="l" rtl="0" eaLnBrk="1" fontAlgn="base" hangingPunct="1">
        <a:spcBef>
          <a:spcPct val="20000"/>
        </a:spcBef>
        <a:spcAft>
          <a:spcPct val="0"/>
        </a:spcAft>
        <a:buChar char="•"/>
        <a:defRPr sz="2400" b="0" i="0">
          <a:solidFill>
            <a:schemeClr val="tx1"/>
          </a:solidFill>
          <a:latin typeface="Arial" charset="0"/>
          <a:ea typeface="ＭＳ Ｐゴシック" pitchFamily="-108" charset="-128"/>
          <a:cs typeface="Britannic Bold"/>
        </a:defRPr>
      </a:lvl1pPr>
      <a:lvl2pPr marL="557199" indent="-214308" algn="l" rtl="0" eaLnBrk="1" fontAlgn="base" hangingPunct="1">
        <a:spcBef>
          <a:spcPct val="20000"/>
        </a:spcBef>
        <a:spcAft>
          <a:spcPct val="0"/>
        </a:spcAft>
        <a:buChar char="–"/>
        <a:defRPr sz="2100" b="0" i="0">
          <a:solidFill>
            <a:schemeClr val="tx1"/>
          </a:solidFill>
          <a:latin typeface="Arial" charset="0"/>
          <a:ea typeface="ＭＳ Ｐゴシック" pitchFamily="-108" charset="-128"/>
          <a:cs typeface="Britannic Bold"/>
        </a:defRPr>
      </a:lvl2pPr>
      <a:lvl3pPr marL="857228" indent="-171446" algn="l" rtl="0" eaLnBrk="1" fontAlgn="base" hangingPunct="1">
        <a:spcBef>
          <a:spcPct val="20000"/>
        </a:spcBef>
        <a:spcAft>
          <a:spcPct val="0"/>
        </a:spcAft>
        <a:buChar char="•"/>
        <a:defRPr sz="1800" b="0" i="0">
          <a:solidFill>
            <a:schemeClr val="tx1"/>
          </a:solidFill>
          <a:latin typeface="Arial" charset="0"/>
          <a:ea typeface="ＭＳ Ｐゴシック" pitchFamily="-108" charset="-128"/>
          <a:cs typeface="Britannic Bold"/>
        </a:defRPr>
      </a:lvl3pPr>
      <a:lvl4pPr marL="1200120" indent="-171446" algn="l" rtl="0" eaLnBrk="1" fontAlgn="base" hangingPunct="1">
        <a:spcBef>
          <a:spcPct val="20000"/>
        </a:spcBef>
        <a:spcAft>
          <a:spcPct val="0"/>
        </a:spcAft>
        <a:buChar char="–"/>
        <a:defRPr sz="1500" b="0" i="0">
          <a:solidFill>
            <a:schemeClr val="tx1"/>
          </a:solidFill>
          <a:latin typeface="Arial" charset="0"/>
          <a:ea typeface="ＭＳ Ｐゴシック" pitchFamily="-108" charset="-128"/>
          <a:cs typeface="Britannic Bold"/>
        </a:defRPr>
      </a:lvl4pPr>
      <a:lvl5pPr marL="1543012" indent="-171446" algn="l" rtl="0" eaLnBrk="1" fontAlgn="base" hangingPunct="1">
        <a:spcBef>
          <a:spcPct val="20000"/>
        </a:spcBef>
        <a:spcAft>
          <a:spcPct val="0"/>
        </a:spcAft>
        <a:buChar char="»"/>
        <a:defRPr sz="1500" b="0" i="0">
          <a:solidFill>
            <a:schemeClr val="tx1"/>
          </a:solidFill>
          <a:latin typeface="Arial" charset="0"/>
          <a:ea typeface="ＭＳ Ｐゴシック" pitchFamily="-108" charset="-128"/>
          <a:cs typeface="Britannic Bold"/>
        </a:defRPr>
      </a:lvl5pPr>
      <a:lvl6pPr marL="1885903" indent="-171446" algn="l" rtl="0" eaLnBrk="1" fontAlgn="base" hangingPunct="1">
        <a:spcBef>
          <a:spcPct val="20000"/>
        </a:spcBef>
        <a:spcAft>
          <a:spcPct val="0"/>
        </a:spcAft>
        <a:buChar char="»"/>
        <a:defRPr sz="1500">
          <a:solidFill>
            <a:schemeClr val="tx1"/>
          </a:solidFill>
          <a:latin typeface="+mn-lt"/>
          <a:ea typeface="ＭＳ Ｐゴシック" pitchFamily="-108" charset="-128"/>
        </a:defRPr>
      </a:lvl6pPr>
      <a:lvl7pPr marL="2228795" indent="-171446" algn="l" rtl="0" eaLnBrk="1" fontAlgn="base" hangingPunct="1">
        <a:spcBef>
          <a:spcPct val="20000"/>
        </a:spcBef>
        <a:spcAft>
          <a:spcPct val="0"/>
        </a:spcAft>
        <a:buChar char="»"/>
        <a:defRPr sz="1500">
          <a:solidFill>
            <a:schemeClr val="tx1"/>
          </a:solidFill>
          <a:latin typeface="+mn-lt"/>
          <a:ea typeface="ＭＳ Ｐゴシック" pitchFamily="-108" charset="-128"/>
        </a:defRPr>
      </a:lvl7pPr>
      <a:lvl8pPr marL="2571686" indent="-171446" algn="l" rtl="0" eaLnBrk="1" fontAlgn="base" hangingPunct="1">
        <a:spcBef>
          <a:spcPct val="20000"/>
        </a:spcBef>
        <a:spcAft>
          <a:spcPct val="0"/>
        </a:spcAft>
        <a:buChar char="»"/>
        <a:defRPr sz="1500">
          <a:solidFill>
            <a:schemeClr val="tx1"/>
          </a:solidFill>
          <a:latin typeface="+mn-lt"/>
          <a:ea typeface="ＭＳ Ｐゴシック" pitchFamily="-108" charset="-128"/>
        </a:defRPr>
      </a:lvl8pPr>
      <a:lvl9pPr marL="2914577" indent="-171446" algn="l" rtl="0" eaLnBrk="1" fontAlgn="base" hangingPunct="1">
        <a:spcBef>
          <a:spcPct val="20000"/>
        </a:spcBef>
        <a:spcAft>
          <a:spcPct val="0"/>
        </a:spcAft>
        <a:buChar char="»"/>
        <a:defRPr sz="1500">
          <a:solidFill>
            <a:schemeClr val="tx1"/>
          </a:solidFill>
          <a:latin typeface="+mn-lt"/>
          <a:ea typeface="ＭＳ Ｐゴシック" pitchFamily="-108" charset="-128"/>
        </a:defRPr>
      </a:lvl9pPr>
    </p:bodyStyle>
    <p:otherStyle>
      <a:defPPr>
        <a:defRPr lang="en-US"/>
      </a:defPPr>
      <a:lvl1pPr marL="0" algn="l" defTabSz="342892" rtl="0" eaLnBrk="1" latinLnBrk="0" hangingPunct="1">
        <a:defRPr sz="1350" kern="1200">
          <a:solidFill>
            <a:schemeClr val="tx1"/>
          </a:solidFill>
          <a:latin typeface="+mn-lt"/>
          <a:ea typeface="+mn-ea"/>
          <a:cs typeface="+mn-cs"/>
        </a:defRPr>
      </a:lvl1pPr>
      <a:lvl2pPr marL="342892" algn="l" defTabSz="342892" rtl="0" eaLnBrk="1" latinLnBrk="0" hangingPunct="1">
        <a:defRPr sz="1350" kern="1200">
          <a:solidFill>
            <a:schemeClr val="tx1"/>
          </a:solidFill>
          <a:latin typeface="+mn-lt"/>
          <a:ea typeface="+mn-ea"/>
          <a:cs typeface="+mn-cs"/>
        </a:defRPr>
      </a:lvl2pPr>
      <a:lvl3pPr marL="685783" algn="l" defTabSz="342892" rtl="0" eaLnBrk="1" latinLnBrk="0" hangingPunct="1">
        <a:defRPr sz="1350" kern="1200">
          <a:solidFill>
            <a:schemeClr val="tx1"/>
          </a:solidFill>
          <a:latin typeface="+mn-lt"/>
          <a:ea typeface="+mn-ea"/>
          <a:cs typeface="+mn-cs"/>
        </a:defRPr>
      </a:lvl3pPr>
      <a:lvl4pPr marL="1028675" algn="l" defTabSz="342892" rtl="0" eaLnBrk="1" latinLnBrk="0" hangingPunct="1">
        <a:defRPr sz="1350" kern="1200">
          <a:solidFill>
            <a:schemeClr val="tx1"/>
          </a:solidFill>
          <a:latin typeface="+mn-lt"/>
          <a:ea typeface="+mn-ea"/>
          <a:cs typeface="+mn-cs"/>
        </a:defRPr>
      </a:lvl4pPr>
      <a:lvl5pPr marL="1371566" algn="l" defTabSz="342892" rtl="0" eaLnBrk="1" latinLnBrk="0" hangingPunct="1">
        <a:defRPr sz="1350" kern="1200">
          <a:solidFill>
            <a:schemeClr val="tx1"/>
          </a:solidFill>
          <a:latin typeface="+mn-lt"/>
          <a:ea typeface="+mn-ea"/>
          <a:cs typeface="+mn-cs"/>
        </a:defRPr>
      </a:lvl5pPr>
      <a:lvl6pPr marL="1714457" algn="l" defTabSz="342892" rtl="0" eaLnBrk="1" latinLnBrk="0" hangingPunct="1">
        <a:defRPr sz="1350" kern="1200">
          <a:solidFill>
            <a:schemeClr val="tx1"/>
          </a:solidFill>
          <a:latin typeface="+mn-lt"/>
          <a:ea typeface="+mn-ea"/>
          <a:cs typeface="+mn-cs"/>
        </a:defRPr>
      </a:lvl6pPr>
      <a:lvl7pPr marL="2057348" algn="l" defTabSz="342892" rtl="0" eaLnBrk="1" latinLnBrk="0" hangingPunct="1">
        <a:defRPr sz="1350" kern="1200">
          <a:solidFill>
            <a:schemeClr val="tx1"/>
          </a:solidFill>
          <a:latin typeface="+mn-lt"/>
          <a:ea typeface="+mn-ea"/>
          <a:cs typeface="+mn-cs"/>
        </a:defRPr>
      </a:lvl7pPr>
      <a:lvl8pPr marL="2400240" algn="l" defTabSz="342892" rtl="0" eaLnBrk="1" latinLnBrk="0" hangingPunct="1">
        <a:defRPr sz="1350" kern="1200">
          <a:solidFill>
            <a:schemeClr val="tx1"/>
          </a:solidFill>
          <a:latin typeface="+mn-lt"/>
          <a:ea typeface="+mn-ea"/>
          <a:cs typeface="+mn-cs"/>
        </a:defRPr>
      </a:lvl8pPr>
      <a:lvl9pPr marL="2743132" algn="l" defTabSz="342892" rtl="0" eaLnBrk="1" latinLnBrk="0" hangingPunct="1">
        <a:defRPr sz="135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endParaRPr lang="en-US" dirty="0"/>
          </a:p>
        </p:txBody>
      </p:sp>
      <p:sp>
        <p:nvSpPr>
          <p:cNvPr id="18435" name="Rectangle 3"/>
          <p:cNvSpPr>
            <a:spLocks noGrp="1" noChangeArrowheads="1"/>
          </p:cNvSpPr>
          <p:nvPr>
            <p:ph type="body" idx="1"/>
          </p:nvPr>
        </p:nvSpPr>
        <p:spPr bwMode="auto">
          <a:xfrm>
            <a:off x="457200" y="1600204"/>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626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50">
                <a:latin typeface="Arial" pitchFamily="-108" charset="0"/>
              </a:defRPr>
            </a:lvl1pPr>
          </a:lstStyle>
          <a:p>
            <a:fld id="{09B482E8-6E0E-1B4F-B1FD-C69DB9E858D9}" type="datetimeFigureOut">
              <a:rPr lang="en-US" smtClean="0"/>
              <a:pPr/>
              <a:t>11/11/17</a:t>
            </a:fld>
            <a:endParaRPr lang="en-US" dirty="0"/>
          </a:p>
        </p:txBody>
      </p:sp>
      <p:sp>
        <p:nvSpPr>
          <p:cNvPr id="9626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50">
                <a:latin typeface="Arial" pitchFamily="-108" charset="0"/>
              </a:defRPr>
            </a:lvl1pPr>
          </a:lstStyle>
          <a:p>
            <a:endParaRPr lang="en-US" dirty="0"/>
          </a:p>
        </p:txBody>
      </p:sp>
      <p:sp>
        <p:nvSpPr>
          <p:cNvPr id="9626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50">
                <a:latin typeface="Arial" pitchFamily="-108" charset="0"/>
              </a:defRPr>
            </a:lvl1pPr>
          </a:lstStyle>
          <a:p>
            <a:fld id="{D57F1E4F-1CFF-5643-939E-217C01CDF565}" type="slidenum">
              <a:rPr lang="en-US" smtClean="0"/>
              <a:pPr/>
              <a:t>‹#›</a:t>
            </a:fld>
            <a:endParaRPr lang="en-US" dirty="0"/>
          </a:p>
        </p:txBody>
      </p:sp>
      <p:grpSp>
        <p:nvGrpSpPr>
          <p:cNvPr id="2" name="Group 1"/>
          <p:cNvGrpSpPr/>
          <p:nvPr/>
        </p:nvGrpSpPr>
        <p:grpSpPr>
          <a:xfrm>
            <a:off x="7391402" y="6248400"/>
            <a:ext cx="1748495" cy="609600"/>
            <a:chOff x="7391400" y="6248400"/>
            <a:chExt cx="1748495" cy="609600"/>
          </a:xfrm>
        </p:grpSpPr>
        <p:grpSp>
          <p:nvGrpSpPr>
            <p:cNvPr id="14" name="Group 13"/>
            <p:cNvGrpSpPr/>
            <p:nvPr userDrawn="1"/>
          </p:nvGrpSpPr>
          <p:grpSpPr>
            <a:xfrm>
              <a:off x="7391400" y="6248400"/>
              <a:ext cx="1676400" cy="609600"/>
              <a:chOff x="-990600" y="2057400"/>
              <a:chExt cx="6019800" cy="2692400"/>
            </a:xfrm>
          </p:grpSpPr>
          <p:pic>
            <p:nvPicPr>
              <p:cNvPr id="16" name="Picture 15"/>
              <p:cNvPicPr>
                <a:picLocks noChangeAspect="1"/>
              </p:cNvPicPr>
              <p:nvPr userDrawn="1"/>
            </p:nvPicPr>
            <p:blipFill>
              <a:blip r:embed="rId14"/>
              <a:stretch>
                <a:fillRect/>
              </a:stretch>
            </p:blipFill>
            <p:spPr>
              <a:xfrm>
                <a:off x="-990600" y="2057400"/>
                <a:ext cx="6019800" cy="2692400"/>
              </a:xfrm>
              <a:prstGeom prst="rect">
                <a:avLst/>
              </a:prstGeom>
            </p:spPr>
          </p:pic>
          <p:pic>
            <p:nvPicPr>
              <p:cNvPr id="17" name="Picture 16"/>
              <p:cNvPicPr>
                <a:picLocks noChangeAspect="1"/>
              </p:cNvPicPr>
              <p:nvPr userDrawn="1"/>
            </p:nvPicPr>
            <p:blipFill>
              <a:blip r:embed="rId15"/>
              <a:stretch>
                <a:fillRect/>
              </a:stretch>
            </p:blipFill>
            <p:spPr>
              <a:xfrm>
                <a:off x="2819400" y="4267200"/>
                <a:ext cx="2209800" cy="444500"/>
              </a:xfrm>
              <a:prstGeom prst="rect">
                <a:avLst/>
              </a:prstGeom>
            </p:spPr>
          </p:pic>
          <p:pic>
            <p:nvPicPr>
              <p:cNvPr id="18" name="Picture 17"/>
              <p:cNvPicPr>
                <a:picLocks noChangeAspect="1"/>
              </p:cNvPicPr>
              <p:nvPr userDrawn="1"/>
            </p:nvPicPr>
            <p:blipFill>
              <a:blip r:embed="rId16"/>
              <a:stretch>
                <a:fillRect/>
              </a:stretch>
            </p:blipFill>
            <p:spPr>
              <a:xfrm>
                <a:off x="1219200" y="3810000"/>
                <a:ext cx="3797300" cy="482600"/>
              </a:xfrm>
              <a:prstGeom prst="rect">
                <a:avLst/>
              </a:prstGeom>
            </p:spPr>
          </p:pic>
        </p:grpSp>
        <p:pic>
          <p:nvPicPr>
            <p:cNvPr id="15" name="Picture 14"/>
            <p:cNvPicPr>
              <a:picLocks noChangeAspect="1"/>
            </p:cNvPicPr>
            <p:nvPr userDrawn="1"/>
          </p:nvPicPr>
          <p:blipFill>
            <a:blip r:embed="rId17"/>
            <a:stretch>
              <a:fillRect/>
            </a:stretch>
          </p:blipFill>
          <p:spPr>
            <a:xfrm>
              <a:off x="8016950" y="6248401"/>
              <a:ext cx="1122945" cy="609599"/>
            </a:xfrm>
            <a:prstGeom prst="rect">
              <a:avLst/>
            </a:prstGeom>
          </p:spPr>
        </p:pic>
      </p:grpSp>
    </p:spTree>
    <p:extLst>
      <p:ext uri="{BB962C8B-B14F-4D97-AF65-F5344CB8AC3E}">
        <p14:creationId xmlns:p14="http://schemas.microsoft.com/office/powerpoint/2010/main" val="641636345"/>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 id="2147483784" r:id="rId12"/>
  </p:sldLayoutIdLst>
  <p:timing>
    <p:tnLst>
      <p:par>
        <p:cTn id="1" dur="indefinite" restart="never" nodeType="tmRoot"/>
      </p:par>
    </p:tnLst>
  </p:timing>
  <p:hf sldNum="0" hdr="0" ftr="0" dt="0"/>
  <p:txStyles>
    <p:titleStyle>
      <a:lvl1pPr algn="ctr" rtl="0" eaLnBrk="1" fontAlgn="base" hangingPunct="1">
        <a:spcBef>
          <a:spcPct val="0"/>
        </a:spcBef>
        <a:spcAft>
          <a:spcPct val="0"/>
        </a:spcAft>
        <a:defRPr sz="3300" b="0" i="0">
          <a:solidFill>
            <a:schemeClr val="tx2"/>
          </a:solidFill>
          <a:latin typeface="Arial" charset="0"/>
          <a:ea typeface="ＭＳ Ｐゴシック" pitchFamily="-108" charset="-128"/>
          <a:cs typeface="Britannic Bold"/>
        </a:defRPr>
      </a:lvl1pPr>
      <a:lvl2pPr algn="ctr" rtl="0" eaLnBrk="1" fontAlgn="base" hangingPunct="1">
        <a:spcBef>
          <a:spcPct val="0"/>
        </a:spcBef>
        <a:spcAft>
          <a:spcPct val="0"/>
        </a:spcAft>
        <a:defRPr sz="3300">
          <a:solidFill>
            <a:schemeClr val="tx2"/>
          </a:solidFill>
          <a:latin typeface="Britannic Bold" pitchFamily="-108" charset="0"/>
          <a:ea typeface="ＭＳ Ｐゴシック" pitchFamily="-108" charset="-128"/>
        </a:defRPr>
      </a:lvl2pPr>
      <a:lvl3pPr algn="ctr" rtl="0" eaLnBrk="1" fontAlgn="base" hangingPunct="1">
        <a:spcBef>
          <a:spcPct val="0"/>
        </a:spcBef>
        <a:spcAft>
          <a:spcPct val="0"/>
        </a:spcAft>
        <a:defRPr sz="3300">
          <a:solidFill>
            <a:schemeClr val="tx2"/>
          </a:solidFill>
          <a:latin typeface="Britannic Bold" pitchFamily="-108" charset="0"/>
          <a:ea typeface="ＭＳ Ｐゴシック" pitchFamily="-108" charset="-128"/>
        </a:defRPr>
      </a:lvl3pPr>
      <a:lvl4pPr algn="ctr" rtl="0" eaLnBrk="1" fontAlgn="base" hangingPunct="1">
        <a:spcBef>
          <a:spcPct val="0"/>
        </a:spcBef>
        <a:spcAft>
          <a:spcPct val="0"/>
        </a:spcAft>
        <a:defRPr sz="3300">
          <a:solidFill>
            <a:schemeClr val="tx2"/>
          </a:solidFill>
          <a:latin typeface="Britannic Bold" pitchFamily="-108" charset="0"/>
          <a:ea typeface="ＭＳ Ｐゴシック" pitchFamily="-108" charset="-128"/>
        </a:defRPr>
      </a:lvl4pPr>
      <a:lvl5pPr algn="ctr" rtl="0" eaLnBrk="1" fontAlgn="base" hangingPunct="1">
        <a:spcBef>
          <a:spcPct val="0"/>
        </a:spcBef>
        <a:spcAft>
          <a:spcPct val="0"/>
        </a:spcAft>
        <a:defRPr sz="3300">
          <a:solidFill>
            <a:schemeClr val="tx2"/>
          </a:solidFill>
          <a:latin typeface="Britannic Bold" pitchFamily="-108" charset="0"/>
          <a:ea typeface="ＭＳ Ｐゴシック" pitchFamily="-108" charset="-128"/>
        </a:defRPr>
      </a:lvl5pPr>
      <a:lvl6pPr marL="342892" algn="ctr" rtl="0" eaLnBrk="1" fontAlgn="base" hangingPunct="1">
        <a:spcBef>
          <a:spcPct val="0"/>
        </a:spcBef>
        <a:spcAft>
          <a:spcPct val="0"/>
        </a:spcAft>
        <a:defRPr sz="3300">
          <a:solidFill>
            <a:schemeClr val="tx2"/>
          </a:solidFill>
          <a:latin typeface="Arial" pitchFamily="-108" charset="0"/>
        </a:defRPr>
      </a:lvl6pPr>
      <a:lvl7pPr marL="685783" algn="ctr" rtl="0" eaLnBrk="1" fontAlgn="base" hangingPunct="1">
        <a:spcBef>
          <a:spcPct val="0"/>
        </a:spcBef>
        <a:spcAft>
          <a:spcPct val="0"/>
        </a:spcAft>
        <a:defRPr sz="3300">
          <a:solidFill>
            <a:schemeClr val="tx2"/>
          </a:solidFill>
          <a:latin typeface="Arial" pitchFamily="-108" charset="0"/>
        </a:defRPr>
      </a:lvl7pPr>
      <a:lvl8pPr marL="1028675" algn="ctr" rtl="0" eaLnBrk="1" fontAlgn="base" hangingPunct="1">
        <a:spcBef>
          <a:spcPct val="0"/>
        </a:spcBef>
        <a:spcAft>
          <a:spcPct val="0"/>
        </a:spcAft>
        <a:defRPr sz="3300">
          <a:solidFill>
            <a:schemeClr val="tx2"/>
          </a:solidFill>
          <a:latin typeface="Arial" pitchFamily="-108" charset="0"/>
        </a:defRPr>
      </a:lvl8pPr>
      <a:lvl9pPr marL="1371566" algn="ctr" rtl="0" eaLnBrk="1" fontAlgn="base" hangingPunct="1">
        <a:spcBef>
          <a:spcPct val="0"/>
        </a:spcBef>
        <a:spcAft>
          <a:spcPct val="0"/>
        </a:spcAft>
        <a:defRPr sz="3300">
          <a:solidFill>
            <a:schemeClr val="tx2"/>
          </a:solidFill>
          <a:latin typeface="Arial" pitchFamily="-108" charset="0"/>
        </a:defRPr>
      </a:lvl9pPr>
    </p:titleStyle>
    <p:bodyStyle>
      <a:lvl1pPr marL="257168" indent="-257168" algn="l" rtl="0" eaLnBrk="1" fontAlgn="base" hangingPunct="1">
        <a:spcBef>
          <a:spcPct val="20000"/>
        </a:spcBef>
        <a:spcAft>
          <a:spcPct val="0"/>
        </a:spcAft>
        <a:buChar char="•"/>
        <a:defRPr sz="2400" b="0" i="0">
          <a:solidFill>
            <a:schemeClr val="tx1"/>
          </a:solidFill>
          <a:latin typeface="Arial" charset="0"/>
          <a:ea typeface="ＭＳ Ｐゴシック" pitchFamily="-108" charset="-128"/>
          <a:cs typeface="Britannic Bold"/>
        </a:defRPr>
      </a:lvl1pPr>
      <a:lvl2pPr marL="557199" indent="-214308" algn="l" rtl="0" eaLnBrk="1" fontAlgn="base" hangingPunct="1">
        <a:spcBef>
          <a:spcPct val="20000"/>
        </a:spcBef>
        <a:spcAft>
          <a:spcPct val="0"/>
        </a:spcAft>
        <a:buChar char="–"/>
        <a:defRPr sz="2100" b="0" i="0">
          <a:solidFill>
            <a:schemeClr val="tx1"/>
          </a:solidFill>
          <a:latin typeface="Arial" charset="0"/>
          <a:ea typeface="ＭＳ Ｐゴシック" pitchFamily="-108" charset="-128"/>
          <a:cs typeface="Britannic Bold"/>
        </a:defRPr>
      </a:lvl2pPr>
      <a:lvl3pPr marL="857228" indent="-171446" algn="l" rtl="0" eaLnBrk="1" fontAlgn="base" hangingPunct="1">
        <a:spcBef>
          <a:spcPct val="20000"/>
        </a:spcBef>
        <a:spcAft>
          <a:spcPct val="0"/>
        </a:spcAft>
        <a:buChar char="•"/>
        <a:defRPr sz="1800" b="0" i="0">
          <a:solidFill>
            <a:schemeClr val="tx1"/>
          </a:solidFill>
          <a:latin typeface="Arial" charset="0"/>
          <a:ea typeface="ＭＳ Ｐゴシック" pitchFamily="-108" charset="-128"/>
          <a:cs typeface="Britannic Bold"/>
        </a:defRPr>
      </a:lvl3pPr>
      <a:lvl4pPr marL="1200120" indent="-171446" algn="l" rtl="0" eaLnBrk="1" fontAlgn="base" hangingPunct="1">
        <a:spcBef>
          <a:spcPct val="20000"/>
        </a:spcBef>
        <a:spcAft>
          <a:spcPct val="0"/>
        </a:spcAft>
        <a:buChar char="–"/>
        <a:defRPr sz="1500" b="0" i="0">
          <a:solidFill>
            <a:schemeClr val="tx1"/>
          </a:solidFill>
          <a:latin typeface="Arial" charset="0"/>
          <a:ea typeface="ＭＳ Ｐゴシック" pitchFamily="-108" charset="-128"/>
          <a:cs typeface="Britannic Bold"/>
        </a:defRPr>
      </a:lvl4pPr>
      <a:lvl5pPr marL="1543012" indent="-171446" algn="l" rtl="0" eaLnBrk="1" fontAlgn="base" hangingPunct="1">
        <a:spcBef>
          <a:spcPct val="20000"/>
        </a:spcBef>
        <a:spcAft>
          <a:spcPct val="0"/>
        </a:spcAft>
        <a:buChar char="»"/>
        <a:defRPr sz="1500" b="0" i="0">
          <a:solidFill>
            <a:schemeClr val="tx1"/>
          </a:solidFill>
          <a:latin typeface="Arial" charset="0"/>
          <a:ea typeface="ＭＳ Ｐゴシック" pitchFamily="-108" charset="-128"/>
          <a:cs typeface="Britannic Bold"/>
        </a:defRPr>
      </a:lvl5pPr>
      <a:lvl6pPr marL="1885903" indent="-171446" algn="l" rtl="0" eaLnBrk="1" fontAlgn="base" hangingPunct="1">
        <a:spcBef>
          <a:spcPct val="20000"/>
        </a:spcBef>
        <a:spcAft>
          <a:spcPct val="0"/>
        </a:spcAft>
        <a:buChar char="»"/>
        <a:defRPr sz="1500">
          <a:solidFill>
            <a:schemeClr val="tx1"/>
          </a:solidFill>
          <a:latin typeface="+mn-lt"/>
          <a:ea typeface="ＭＳ Ｐゴシック" pitchFamily="-108" charset="-128"/>
        </a:defRPr>
      </a:lvl6pPr>
      <a:lvl7pPr marL="2228795" indent="-171446" algn="l" rtl="0" eaLnBrk="1" fontAlgn="base" hangingPunct="1">
        <a:spcBef>
          <a:spcPct val="20000"/>
        </a:spcBef>
        <a:spcAft>
          <a:spcPct val="0"/>
        </a:spcAft>
        <a:buChar char="»"/>
        <a:defRPr sz="1500">
          <a:solidFill>
            <a:schemeClr val="tx1"/>
          </a:solidFill>
          <a:latin typeface="+mn-lt"/>
          <a:ea typeface="ＭＳ Ｐゴシック" pitchFamily="-108" charset="-128"/>
        </a:defRPr>
      </a:lvl7pPr>
      <a:lvl8pPr marL="2571686" indent="-171446" algn="l" rtl="0" eaLnBrk="1" fontAlgn="base" hangingPunct="1">
        <a:spcBef>
          <a:spcPct val="20000"/>
        </a:spcBef>
        <a:spcAft>
          <a:spcPct val="0"/>
        </a:spcAft>
        <a:buChar char="»"/>
        <a:defRPr sz="1500">
          <a:solidFill>
            <a:schemeClr val="tx1"/>
          </a:solidFill>
          <a:latin typeface="+mn-lt"/>
          <a:ea typeface="ＭＳ Ｐゴシック" pitchFamily="-108" charset="-128"/>
        </a:defRPr>
      </a:lvl8pPr>
      <a:lvl9pPr marL="2914577" indent="-171446" algn="l" rtl="0" eaLnBrk="1" fontAlgn="base" hangingPunct="1">
        <a:spcBef>
          <a:spcPct val="20000"/>
        </a:spcBef>
        <a:spcAft>
          <a:spcPct val="0"/>
        </a:spcAft>
        <a:buChar char="»"/>
        <a:defRPr sz="1500">
          <a:solidFill>
            <a:schemeClr val="tx1"/>
          </a:solidFill>
          <a:latin typeface="+mn-lt"/>
          <a:ea typeface="ＭＳ Ｐゴシック" pitchFamily="-108" charset="-128"/>
        </a:defRPr>
      </a:lvl9pPr>
    </p:bodyStyle>
    <p:otherStyle>
      <a:defPPr>
        <a:defRPr lang="en-US"/>
      </a:defPPr>
      <a:lvl1pPr marL="0" algn="l" defTabSz="342892" rtl="0" eaLnBrk="1" latinLnBrk="0" hangingPunct="1">
        <a:defRPr sz="1350" kern="1200">
          <a:solidFill>
            <a:schemeClr val="tx1"/>
          </a:solidFill>
          <a:latin typeface="+mn-lt"/>
          <a:ea typeface="+mn-ea"/>
          <a:cs typeface="+mn-cs"/>
        </a:defRPr>
      </a:lvl1pPr>
      <a:lvl2pPr marL="342892" algn="l" defTabSz="342892" rtl="0" eaLnBrk="1" latinLnBrk="0" hangingPunct="1">
        <a:defRPr sz="1350" kern="1200">
          <a:solidFill>
            <a:schemeClr val="tx1"/>
          </a:solidFill>
          <a:latin typeface="+mn-lt"/>
          <a:ea typeface="+mn-ea"/>
          <a:cs typeface="+mn-cs"/>
        </a:defRPr>
      </a:lvl2pPr>
      <a:lvl3pPr marL="685783" algn="l" defTabSz="342892" rtl="0" eaLnBrk="1" latinLnBrk="0" hangingPunct="1">
        <a:defRPr sz="1350" kern="1200">
          <a:solidFill>
            <a:schemeClr val="tx1"/>
          </a:solidFill>
          <a:latin typeface="+mn-lt"/>
          <a:ea typeface="+mn-ea"/>
          <a:cs typeface="+mn-cs"/>
        </a:defRPr>
      </a:lvl3pPr>
      <a:lvl4pPr marL="1028675" algn="l" defTabSz="342892" rtl="0" eaLnBrk="1" latinLnBrk="0" hangingPunct="1">
        <a:defRPr sz="1350" kern="1200">
          <a:solidFill>
            <a:schemeClr val="tx1"/>
          </a:solidFill>
          <a:latin typeface="+mn-lt"/>
          <a:ea typeface="+mn-ea"/>
          <a:cs typeface="+mn-cs"/>
        </a:defRPr>
      </a:lvl4pPr>
      <a:lvl5pPr marL="1371566" algn="l" defTabSz="342892" rtl="0" eaLnBrk="1" latinLnBrk="0" hangingPunct="1">
        <a:defRPr sz="1350" kern="1200">
          <a:solidFill>
            <a:schemeClr val="tx1"/>
          </a:solidFill>
          <a:latin typeface="+mn-lt"/>
          <a:ea typeface="+mn-ea"/>
          <a:cs typeface="+mn-cs"/>
        </a:defRPr>
      </a:lvl5pPr>
      <a:lvl6pPr marL="1714457" algn="l" defTabSz="342892" rtl="0" eaLnBrk="1" latinLnBrk="0" hangingPunct="1">
        <a:defRPr sz="1350" kern="1200">
          <a:solidFill>
            <a:schemeClr val="tx1"/>
          </a:solidFill>
          <a:latin typeface="+mn-lt"/>
          <a:ea typeface="+mn-ea"/>
          <a:cs typeface="+mn-cs"/>
        </a:defRPr>
      </a:lvl6pPr>
      <a:lvl7pPr marL="2057348" algn="l" defTabSz="342892" rtl="0" eaLnBrk="1" latinLnBrk="0" hangingPunct="1">
        <a:defRPr sz="1350" kern="1200">
          <a:solidFill>
            <a:schemeClr val="tx1"/>
          </a:solidFill>
          <a:latin typeface="+mn-lt"/>
          <a:ea typeface="+mn-ea"/>
          <a:cs typeface="+mn-cs"/>
        </a:defRPr>
      </a:lvl7pPr>
      <a:lvl8pPr marL="2400240" algn="l" defTabSz="342892" rtl="0" eaLnBrk="1" latinLnBrk="0" hangingPunct="1">
        <a:defRPr sz="1350" kern="1200">
          <a:solidFill>
            <a:schemeClr val="tx1"/>
          </a:solidFill>
          <a:latin typeface="+mn-lt"/>
          <a:ea typeface="+mn-ea"/>
          <a:cs typeface="+mn-cs"/>
        </a:defRPr>
      </a:lvl8pPr>
      <a:lvl9pPr marL="2743132" algn="l" defTabSz="342892" rtl="0" eaLnBrk="1" latinLnBrk="0" hangingPunct="1">
        <a:defRPr sz="13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lum/>
          </a:blip>
          <a:srcRect/>
          <a:stretch>
            <a:fillRect l="-7000" r="-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230191"/>
            <a:ext cx="8382000" cy="498598"/>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381000" y="1412879"/>
            <a:ext cx="8382000" cy="1601977"/>
          </a:xfrm>
          <a:prstGeom prst="rect">
            <a:avLst/>
          </a:prstGeom>
        </p:spPr>
        <p:txBody>
          <a:bodyPr vert="horz"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466658828"/>
      </p:ext>
    </p:extLst>
  </p:cSld>
  <p:clrMap bg1="dk1" tx1="lt1" bg2="dk2" tx2="lt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 id="2147483797" r:id="rId12"/>
    <p:sldLayoutId id="2147483798" r:id="rId13"/>
  </p:sldLayoutIdLst>
  <p:transition>
    <p:fade/>
  </p:transition>
  <p:txStyles>
    <p:titleStyle>
      <a:lvl1pPr algn="l" defTabSz="685755" rtl="0" eaLnBrk="1" latinLnBrk="0" hangingPunct="1">
        <a:lnSpc>
          <a:spcPct val="90000"/>
        </a:lnSpc>
        <a:spcBef>
          <a:spcPct val="0"/>
        </a:spcBef>
        <a:buNone/>
        <a:defRPr lang="en-US" sz="3600" b="0" kern="1200" cap="none" spc="-113" dirty="0" smtClean="0">
          <a:ln w="3175">
            <a:noFill/>
          </a:ln>
          <a:gradFill flip="none" rotWithShape="1">
            <a:gsLst>
              <a:gs pos="0">
                <a:schemeClr val="accent1"/>
              </a:gs>
              <a:gs pos="8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p:titleStyle>
    <p:bodyStyle>
      <a:lvl1pPr marL="297649" indent="-297649" algn="l" defTabSz="685755" rtl="0" eaLnBrk="1" latinLnBrk="0" hangingPunct="1">
        <a:lnSpc>
          <a:spcPct val="90000"/>
        </a:lnSpc>
        <a:spcBef>
          <a:spcPct val="20000"/>
        </a:spcBef>
        <a:buFontTx/>
        <a:buBlip>
          <a:blip r:embed="rId16"/>
        </a:buBlip>
        <a:defRPr sz="2400" kern="1200">
          <a:solidFill>
            <a:schemeClr val="bg1"/>
          </a:solidFill>
          <a:latin typeface="+mn-lt"/>
          <a:ea typeface="+mn-ea"/>
          <a:cs typeface="+mn-cs"/>
        </a:defRPr>
      </a:lvl1pPr>
      <a:lvl2pPr marL="685783" indent="-297649" algn="l" defTabSz="685755" rtl="0" eaLnBrk="1" latinLnBrk="0" hangingPunct="1">
        <a:lnSpc>
          <a:spcPct val="90000"/>
        </a:lnSpc>
        <a:spcBef>
          <a:spcPct val="20000"/>
        </a:spcBef>
        <a:buFontTx/>
        <a:buBlip>
          <a:blip r:embed="rId17"/>
        </a:buBlip>
        <a:defRPr sz="2100" kern="1200">
          <a:solidFill>
            <a:schemeClr val="bg1"/>
          </a:solidFill>
          <a:latin typeface="+mn-lt"/>
          <a:ea typeface="+mn-ea"/>
          <a:cs typeface="+mn-cs"/>
        </a:defRPr>
      </a:lvl2pPr>
      <a:lvl3pPr marL="944143" indent="-258359" algn="l" defTabSz="685755" rtl="0" eaLnBrk="1" latinLnBrk="0" hangingPunct="1">
        <a:lnSpc>
          <a:spcPct val="90000"/>
        </a:lnSpc>
        <a:spcBef>
          <a:spcPct val="20000"/>
        </a:spcBef>
        <a:buFontTx/>
        <a:buBlip>
          <a:blip r:embed="rId17"/>
        </a:buBlip>
        <a:defRPr sz="1800" kern="1200">
          <a:solidFill>
            <a:schemeClr val="bg1"/>
          </a:solidFill>
          <a:latin typeface="+mn-lt"/>
          <a:ea typeface="+mn-ea"/>
          <a:cs typeface="+mn-cs"/>
        </a:defRPr>
      </a:lvl3pPr>
      <a:lvl4pPr marL="1203692" indent="-259550" algn="l" defTabSz="685755" rtl="0" eaLnBrk="1" latinLnBrk="0" hangingPunct="1">
        <a:lnSpc>
          <a:spcPct val="90000"/>
        </a:lnSpc>
        <a:spcBef>
          <a:spcPct val="20000"/>
        </a:spcBef>
        <a:buFontTx/>
        <a:buBlip>
          <a:blip r:embed="rId17"/>
        </a:buBlip>
        <a:defRPr sz="1800" kern="1200">
          <a:solidFill>
            <a:schemeClr val="bg1"/>
          </a:solidFill>
          <a:latin typeface="+mn-lt"/>
          <a:ea typeface="+mn-ea"/>
          <a:cs typeface="+mn-cs"/>
        </a:defRPr>
      </a:lvl4pPr>
      <a:lvl5pPr marL="1456099" indent="-252407" algn="l" defTabSz="685755" rtl="0" eaLnBrk="1" latinLnBrk="0" hangingPunct="1">
        <a:lnSpc>
          <a:spcPct val="90000"/>
        </a:lnSpc>
        <a:spcBef>
          <a:spcPct val="20000"/>
        </a:spcBef>
        <a:buFontTx/>
        <a:buBlip>
          <a:blip r:embed="rId17"/>
        </a:buBlip>
        <a:defRPr sz="1800" kern="1200">
          <a:solidFill>
            <a:schemeClr val="bg1"/>
          </a:solidFill>
          <a:latin typeface="+mn-lt"/>
          <a:ea typeface="+mn-ea"/>
          <a:cs typeface="+mn-cs"/>
        </a:defRPr>
      </a:lvl5pPr>
      <a:lvl6pPr marL="1885827" indent="-171439" algn="l" defTabSz="685755"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705" indent="-171439" algn="l" defTabSz="685755"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583" indent="-171439" algn="l" defTabSz="685755"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461" indent="-171439" algn="l" defTabSz="685755"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55" rtl="0" eaLnBrk="1" latinLnBrk="0" hangingPunct="1">
        <a:defRPr sz="1350" kern="1200">
          <a:solidFill>
            <a:schemeClr val="tx1"/>
          </a:solidFill>
          <a:latin typeface="+mn-lt"/>
          <a:ea typeface="+mn-ea"/>
          <a:cs typeface="+mn-cs"/>
        </a:defRPr>
      </a:lvl1pPr>
      <a:lvl2pPr marL="342878" algn="l" defTabSz="685755" rtl="0" eaLnBrk="1" latinLnBrk="0" hangingPunct="1">
        <a:defRPr sz="1350" kern="1200">
          <a:solidFill>
            <a:schemeClr val="tx1"/>
          </a:solidFill>
          <a:latin typeface="+mn-lt"/>
          <a:ea typeface="+mn-ea"/>
          <a:cs typeface="+mn-cs"/>
        </a:defRPr>
      </a:lvl2pPr>
      <a:lvl3pPr marL="685755" algn="l" defTabSz="685755" rtl="0" eaLnBrk="1" latinLnBrk="0" hangingPunct="1">
        <a:defRPr sz="1350" kern="1200">
          <a:solidFill>
            <a:schemeClr val="tx1"/>
          </a:solidFill>
          <a:latin typeface="+mn-lt"/>
          <a:ea typeface="+mn-ea"/>
          <a:cs typeface="+mn-cs"/>
        </a:defRPr>
      </a:lvl3pPr>
      <a:lvl4pPr marL="1028633" algn="l" defTabSz="685755" rtl="0" eaLnBrk="1" latinLnBrk="0" hangingPunct="1">
        <a:defRPr sz="1350" kern="1200">
          <a:solidFill>
            <a:schemeClr val="tx1"/>
          </a:solidFill>
          <a:latin typeface="+mn-lt"/>
          <a:ea typeface="+mn-ea"/>
          <a:cs typeface="+mn-cs"/>
        </a:defRPr>
      </a:lvl4pPr>
      <a:lvl5pPr marL="1371511" algn="l" defTabSz="685755" rtl="0" eaLnBrk="1" latinLnBrk="0" hangingPunct="1">
        <a:defRPr sz="1350" kern="1200">
          <a:solidFill>
            <a:schemeClr val="tx1"/>
          </a:solidFill>
          <a:latin typeface="+mn-lt"/>
          <a:ea typeface="+mn-ea"/>
          <a:cs typeface="+mn-cs"/>
        </a:defRPr>
      </a:lvl5pPr>
      <a:lvl6pPr marL="1714389" algn="l" defTabSz="685755" rtl="0" eaLnBrk="1" latinLnBrk="0" hangingPunct="1">
        <a:defRPr sz="1350" kern="1200">
          <a:solidFill>
            <a:schemeClr val="tx1"/>
          </a:solidFill>
          <a:latin typeface="+mn-lt"/>
          <a:ea typeface="+mn-ea"/>
          <a:cs typeface="+mn-cs"/>
        </a:defRPr>
      </a:lvl6pPr>
      <a:lvl7pPr marL="2057267" algn="l" defTabSz="685755" rtl="0" eaLnBrk="1" latinLnBrk="0" hangingPunct="1">
        <a:defRPr sz="1350" kern="1200">
          <a:solidFill>
            <a:schemeClr val="tx1"/>
          </a:solidFill>
          <a:latin typeface="+mn-lt"/>
          <a:ea typeface="+mn-ea"/>
          <a:cs typeface="+mn-cs"/>
        </a:defRPr>
      </a:lvl7pPr>
      <a:lvl8pPr marL="2400144" algn="l" defTabSz="685755" rtl="0" eaLnBrk="1" latinLnBrk="0" hangingPunct="1">
        <a:defRPr sz="1350" kern="1200">
          <a:solidFill>
            <a:schemeClr val="tx1"/>
          </a:solidFill>
          <a:latin typeface="+mn-lt"/>
          <a:ea typeface="+mn-ea"/>
          <a:cs typeface="+mn-cs"/>
        </a:defRPr>
      </a:lvl8pPr>
      <a:lvl9pPr marL="2743022" algn="l" defTabSz="685755" rtl="0" eaLnBrk="1" latinLnBrk="0" hangingPunct="1">
        <a:defRPr sz="135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descr="ESE_StarLogo_2881_1401_transparent_color.gif"/>
          <p:cNvPicPr>
            <a:picLocks noChangeAspect="1"/>
          </p:cNvPicPr>
          <p:nvPr/>
        </p:nvPicPr>
        <p:blipFill>
          <a:blip r:embed="rId9" cstate="print">
            <a:lum bright="40000"/>
          </a:blip>
          <a:srcRect r="76032"/>
          <a:stretch>
            <a:fillRect/>
          </a:stretch>
        </p:blipFill>
        <p:spPr>
          <a:xfrm>
            <a:off x="8258088" y="4953000"/>
            <a:ext cx="914400" cy="1905000"/>
          </a:xfrm>
          <a:prstGeom prst="rect">
            <a:avLst/>
          </a:prstGeom>
        </p:spPr>
      </p:pic>
      <p:pic>
        <p:nvPicPr>
          <p:cNvPr id="8" name="Picture 7" descr="ESE_StarLogo_2881_1401_transparent_color.gif"/>
          <p:cNvPicPr>
            <a:picLocks noChangeAspect="1"/>
          </p:cNvPicPr>
          <p:nvPr/>
        </p:nvPicPr>
        <p:blipFill>
          <a:blip r:embed="rId9" cstate="print">
            <a:lum bright="40000"/>
          </a:blip>
          <a:srcRect r="76032"/>
          <a:stretch>
            <a:fillRect/>
          </a:stretch>
        </p:blipFill>
        <p:spPr>
          <a:xfrm>
            <a:off x="8258088" y="4953000"/>
            <a:ext cx="914400" cy="1905000"/>
          </a:xfrm>
          <a:prstGeom prst="rect">
            <a:avLst/>
          </a:prstGeom>
        </p:spPr>
      </p:pic>
      <p:pic>
        <p:nvPicPr>
          <p:cNvPr id="7" name="Picture 6" descr="ESE Logo"/>
          <p:cNvPicPr>
            <a:picLocks noChangeAspect="1"/>
          </p:cNvPicPr>
          <p:nvPr/>
        </p:nvPicPr>
        <p:blipFill>
          <a:blip r:embed="rId9" cstate="print">
            <a:lum bright="40000"/>
          </a:blip>
          <a:srcRect r="76032"/>
          <a:stretch>
            <a:fillRect/>
          </a:stretch>
        </p:blipFill>
        <p:spPr>
          <a:xfrm>
            <a:off x="8258088" y="4953000"/>
            <a:ext cx="914400" cy="1905000"/>
          </a:xfrm>
          <a:prstGeom prst="rect">
            <a:avLst/>
          </a:prstGeom>
        </p:spPr>
      </p:pic>
      <p:sp>
        <p:nvSpPr>
          <p:cNvPr id="2" name="Title Placeholder 1"/>
          <p:cNvSpPr>
            <a:spLocks noGrp="1"/>
          </p:cNvSpPr>
          <p:nvPr>
            <p:ph type="title"/>
          </p:nvPr>
        </p:nvSpPr>
        <p:spPr>
          <a:xfrm>
            <a:off x="609600" y="274638"/>
            <a:ext cx="79248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09600" y="1524004"/>
            <a:ext cx="7924800" cy="46021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85800" y="6356354"/>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3124200" y="6356354"/>
            <a:ext cx="5410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8486688" y="5257800"/>
            <a:ext cx="533400" cy="457200"/>
          </a:xfrm>
          <a:prstGeom prst="rect">
            <a:avLst/>
          </a:prstGeom>
        </p:spPr>
        <p:txBody>
          <a:bodyPr vert="horz" lIns="91440" tIns="45720" rIns="91440" bIns="45720" rtlCol="0" anchor="ctr"/>
          <a:lstStyle>
            <a:lvl1pPr algn="ctr">
              <a:defRPr sz="1200">
                <a:solidFill>
                  <a:schemeClr val="tx1">
                    <a:tint val="75000"/>
                  </a:schemeClr>
                </a:solidFill>
                <a:latin typeface="+mj-lt"/>
              </a:defRPr>
            </a:lvl1pPr>
          </a:lstStyle>
          <a:p>
            <a:pPr>
              <a:defRPr/>
            </a:pPr>
            <a:fld id="{B5A9E75F-C4C2-CB44-B95A-166144F71EAB}" type="slidenum">
              <a:rPr lang="en-US" smtClean="0"/>
              <a:pPr>
                <a:defRPr/>
              </a:pPr>
              <a:t>‹#›</a:t>
            </a:fld>
            <a:endParaRPr lang="en-US"/>
          </a:p>
        </p:txBody>
      </p:sp>
    </p:spTree>
    <p:extLst>
      <p:ext uri="{BB962C8B-B14F-4D97-AF65-F5344CB8AC3E}">
        <p14:creationId xmlns:p14="http://schemas.microsoft.com/office/powerpoint/2010/main" val="1317621930"/>
      </p:ext>
    </p:extLst>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Lst>
  <p:timing>
    <p:tnLst>
      <p:par>
        <p:cTn id="1" dur="indefinite" restart="never" nodeType="tmRoot"/>
      </p:par>
    </p:tnLst>
  </p:timing>
  <p:txStyles>
    <p:titleStyle>
      <a:lvl1pPr algn="l" defTabSz="685783" rtl="0" eaLnBrk="1" latinLnBrk="0" hangingPunct="1">
        <a:spcBef>
          <a:spcPct val="0"/>
        </a:spcBef>
        <a:buNone/>
        <a:defRPr sz="3300" kern="1200">
          <a:solidFill>
            <a:schemeClr val="tx1"/>
          </a:solidFill>
          <a:latin typeface="+mj-lt"/>
          <a:ea typeface="+mj-ea"/>
          <a:cs typeface="+mj-cs"/>
        </a:defRPr>
      </a:lvl1pPr>
    </p:titleStyle>
    <p:bodyStyle>
      <a:lvl1pPr marL="257168" indent="-257168" algn="l" defTabSz="685783" rtl="0" eaLnBrk="1" latinLnBrk="0" hangingPunct="1">
        <a:spcBef>
          <a:spcPct val="20000"/>
        </a:spcBef>
        <a:buClr>
          <a:schemeClr val="accent1"/>
        </a:buClr>
        <a:buFont typeface="Wingdings 2" pitchFamily="18" charset="2"/>
        <a:buChar char=""/>
        <a:defRPr sz="2100" kern="1200">
          <a:solidFill>
            <a:schemeClr val="tx1"/>
          </a:solidFill>
          <a:latin typeface="Tahoma" pitchFamily="34" charset="0"/>
          <a:ea typeface="Tahoma" pitchFamily="34" charset="0"/>
          <a:cs typeface="Tahoma" pitchFamily="34" charset="0"/>
        </a:defRPr>
      </a:lvl1pPr>
      <a:lvl2pPr marL="557199" indent="-214308" algn="l" defTabSz="685783" rtl="0" eaLnBrk="1" latinLnBrk="0" hangingPunct="1">
        <a:spcBef>
          <a:spcPct val="20000"/>
        </a:spcBef>
        <a:buClr>
          <a:schemeClr val="accent1"/>
        </a:buClr>
        <a:buFont typeface="Wingdings 2" pitchFamily="18" charset="2"/>
        <a:buChar char="ê"/>
        <a:defRPr sz="1800" kern="1200">
          <a:solidFill>
            <a:schemeClr val="tx1"/>
          </a:solidFill>
          <a:latin typeface="Tahoma" pitchFamily="34" charset="0"/>
          <a:ea typeface="Tahoma" pitchFamily="34" charset="0"/>
          <a:cs typeface="Tahoma" pitchFamily="34" charset="0"/>
        </a:defRPr>
      </a:lvl2pPr>
      <a:lvl3pPr marL="857228" indent="-171446" algn="l" defTabSz="685783" rtl="0" eaLnBrk="1" latinLnBrk="0" hangingPunct="1">
        <a:spcBef>
          <a:spcPct val="20000"/>
        </a:spcBef>
        <a:buClr>
          <a:schemeClr val="accent1"/>
        </a:buClr>
        <a:buFont typeface="Wingdings 2" pitchFamily="18" charset="2"/>
        <a:buChar char="ê"/>
        <a:defRPr sz="1500" kern="1200">
          <a:solidFill>
            <a:schemeClr val="tx1"/>
          </a:solidFill>
          <a:latin typeface="Tahoma" pitchFamily="34" charset="0"/>
          <a:ea typeface="Tahoma" pitchFamily="34" charset="0"/>
          <a:cs typeface="Tahoma" pitchFamily="34" charset="0"/>
        </a:defRPr>
      </a:lvl3pPr>
      <a:lvl4pPr marL="1200120" indent="-171446" algn="l" defTabSz="685783" rtl="0" eaLnBrk="1" latinLnBrk="0" hangingPunct="1">
        <a:spcBef>
          <a:spcPct val="20000"/>
        </a:spcBef>
        <a:buClr>
          <a:schemeClr val="accent1"/>
        </a:buClr>
        <a:buFont typeface="Wingdings 2" pitchFamily="18" charset="2"/>
        <a:buChar char="ê"/>
        <a:defRPr sz="1500" kern="1200">
          <a:solidFill>
            <a:schemeClr val="tx1"/>
          </a:solidFill>
          <a:latin typeface="Tahoma" pitchFamily="34" charset="0"/>
          <a:ea typeface="Tahoma" pitchFamily="34" charset="0"/>
          <a:cs typeface="Tahoma" pitchFamily="34" charset="0"/>
        </a:defRPr>
      </a:lvl4pPr>
      <a:lvl5pPr marL="1543012" indent="-171446" algn="l" defTabSz="685783" rtl="0" eaLnBrk="1" latinLnBrk="0" hangingPunct="1">
        <a:spcBef>
          <a:spcPct val="20000"/>
        </a:spcBef>
        <a:buClr>
          <a:schemeClr val="accent1"/>
        </a:buClr>
        <a:buFont typeface="Wingdings 2" pitchFamily="18" charset="2"/>
        <a:buChar char="ê"/>
        <a:defRPr sz="1500" kern="1200">
          <a:solidFill>
            <a:schemeClr val="tx1"/>
          </a:solidFill>
          <a:latin typeface="Tahoma" pitchFamily="34" charset="0"/>
          <a:ea typeface="Tahoma" pitchFamily="34" charset="0"/>
          <a:cs typeface="Tahoma" pitchFamily="34" charset="0"/>
        </a:defRPr>
      </a:lvl5pPr>
      <a:lvl6pPr marL="1885903"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795"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686"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577"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endParaRPr lang="en-US" dirty="0"/>
          </a:p>
        </p:txBody>
      </p:sp>
      <p:sp>
        <p:nvSpPr>
          <p:cNvPr id="18435" name="Rectangle 3"/>
          <p:cNvSpPr>
            <a:spLocks noGrp="1" noChangeArrowheads="1"/>
          </p:cNvSpPr>
          <p:nvPr>
            <p:ph type="body" idx="1"/>
          </p:nvPr>
        </p:nvSpPr>
        <p:spPr bwMode="auto">
          <a:xfrm>
            <a:off x="457200" y="1600204"/>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626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50">
                <a:latin typeface="Arial" pitchFamily="-108" charset="0"/>
              </a:defRPr>
            </a:lvl1pPr>
          </a:lstStyle>
          <a:p>
            <a:fld id="{09B482E8-6E0E-1B4F-B1FD-C69DB9E858D9}" type="datetimeFigureOut">
              <a:rPr lang="en-US" smtClean="0"/>
              <a:pPr/>
              <a:t>11/11/17</a:t>
            </a:fld>
            <a:endParaRPr lang="en-US" dirty="0"/>
          </a:p>
        </p:txBody>
      </p:sp>
      <p:sp>
        <p:nvSpPr>
          <p:cNvPr id="9626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50">
                <a:latin typeface="Arial" pitchFamily="-108" charset="0"/>
              </a:defRPr>
            </a:lvl1pPr>
          </a:lstStyle>
          <a:p>
            <a:endParaRPr lang="en-US" dirty="0"/>
          </a:p>
        </p:txBody>
      </p:sp>
      <p:sp>
        <p:nvSpPr>
          <p:cNvPr id="9626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50">
                <a:latin typeface="Arial" pitchFamily="-108" charset="0"/>
              </a:defRPr>
            </a:lvl1pPr>
          </a:lstStyle>
          <a:p>
            <a:fld id="{D57F1E4F-1CFF-5643-939E-217C01CDF565}" type="slidenum">
              <a:rPr lang="en-US" smtClean="0"/>
              <a:pPr/>
              <a:t>‹#›</a:t>
            </a:fld>
            <a:endParaRPr lang="en-US" dirty="0"/>
          </a:p>
        </p:txBody>
      </p:sp>
      <p:grpSp>
        <p:nvGrpSpPr>
          <p:cNvPr id="2" name="Group 1"/>
          <p:cNvGrpSpPr/>
          <p:nvPr/>
        </p:nvGrpSpPr>
        <p:grpSpPr>
          <a:xfrm>
            <a:off x="7391402" y="6248400"/>
            <a:ext cx="1748495" cy="609600"/>
            <a:chOff x="7391400" y="6248400"/>
            <a:chExt cx="1748495" cy="609600"/>
          </a:xfrm>
        </p:grpSpPr>
        <p:grpSp>
          <p:nvGrpSpPr>
            <p:cNvPr id="14" name="Group 13"/>
            <p:cNvGrpSpPr/>
            <p:nvPr userDrawn="1"/>
          </p:nvGrpSpPr>
          <p:grpSpPr>
            <a:xfrm>
              <a:off x="7391400" y="6248400"/>
              <a:ext cx="1676400" cy="609600"/>
              <a:chOff x="-990600" y="2057400"/>
              <a:chExt cx="6019800" cy="2692400"/>
            </a:xfrm>
          </p:grpSpPr>
          <p:pic>
            <p:nvPicPr>
              <p:cNvPr id="16" name="Picture 15"/>
              <p:cNvPicPr>
                <a:picLocks noChangeAspect="1"/>
              </p:cNvPicPr>
              <p:nvPr userDrawn="1"/>
            </p:nvPicPr>
            <p:blipFill>
              <a:blip r:embed="rId14"/>
              <a:stretch>
                <a:fillRect/>
              </a:stretch>
            </p:blipFill>
            <p:spPr>
              <a:xfrm>
                <a:off x="-990600" y="2057400"/>
                <a:ext cx="6019800" cy="2692400"/>
              </a:xfrm>
              <a:prstGeom prst="rect">
                <a:avLst/>
              </a:prstGeom>
            </p:spPr>
          </p:pic>
          <p:pic>
            <p:nvPicPr>
              <p:cNvPr id="17" name="Picture 16"/>
              <p:cNvPicPr>
                <a:picLocks noChangeAspect="1"/>
              </p:cNvPicPr>
              <p:nvPr userDrawn="1"/>
            </p:nvPicPr>
            <p:blipFill>
              <a:blip r:embed="rId15"/>
              <a:stretch>
                <a:fillRect/>
              </a:stretch>
            </p:blipFill>
            <p:spPr>
              <a:xfrm>
                <a:off x="2819400" y="4267200"/>
                <a:ext cx="2209800" cy="444500"/>
              </a:xfrm>
              <a:prstGeom prst="rect">
                <a:avLst/>
              </a:prstGeom>
            </p:spPr>
          </p:pic>
          <p:pic>
            <p:nvPicPr>
              <p:cNvPr id="18" name="Picture 17"/>
              <p:cNvPicPr>
                <a:picLocks noChangeAspect="1"/>
              </p:cNvPicPr>
              <p:nvPr userDrawn="1"/>
            </p:nvPicPr>
            <p:blipFill>
              <a:blip r:embed="rId16"/>
              <a:stretch>
                <a:fillRect/>
              </a:stretch>
            </p:blipFill>
            <p:spPr>
              <a:xfrm>
                <a:off x="1219200" y="3810000"/>
                <a:ext cx="3797300" cy="482600"/>
              </a:xfrm>
              <a:prstGeom prst="rect">
                <a:avLst/>
              </a:prstGeom>
            </p:spPr>
          </p:pic>
        </p:grpSp>
        <p:pic>
          <p:nvPicPr>
            <p:cNvPr id="15" name="Picture 14"/>
            <p:cNvPicPr>
              <a:picLocks noChangeAspect="1"/>
            </p:cNvPicPr>
            <p:nvPr userDrawn="1"/>
          </p:nvPicPr>
          <p:blipFill>
            <a:blip r:embed="rId17"/>
            <a:stretch>
              <a:fillRect/>
            </a:stretch>
          </p:blipFill>
          <p:spPr>
            <a:xfrm>
              <a:off x="8016950" y="6248401"/>
              <a:ext cx="1122945" cy="609599"/>
            </a:xfrm>
            <a:prstGeom prst="rect">
              <a:avLst/>
            </a:prstGeom>
          </p:spPr>
        </p:pic>
      </p:grpSp>
    </p:spTree>
    <p:extLst>
      <p:ext uri="{BB962C8B-B14F-4D97-AF65-F5344CB8AC3E}">
        <p14:creationId xmlns:p14="http://schemas.microsoft.com/office/powerpoint/2010/main" val="420409646"/>
      </p:ext>
    </p:extLst>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 id="2147483819" r:id="rId12"/>
  </p:sldLayoutIdLst>
  <p:timing>
    <p:tnLst>
      <p:par>
        <p:cTn id="1" dur="indefinite" restart="never" nodeType="tmRoot"/>
      </p:par>
    </p:tnLst>
  </p:timing>
  <p:hf sldNum="0" hdr="0" ftr="0" dt="0"/>
  <p:txStyles>
    <p:titleStyle>
      <a:lvl1pPr algn="ctr" rtl="0" eaLnBrk="1" fontAlgn="base" hangingPunct="1">
        <a:spcBef>
          <a:spcPct val="0"/>
        </a:spcBef>
        <a:spcAft>
          <a:spcPct val="0"/>
        </a:spcAft>
        <a:defRPr sz="3300" b="0" i="0">
          <a:solidFill>
            <a:schemeClr val="tx2"/>
          </a:solidFill>
          <a:latin typeface="Arial" charset="0"/>
          <a:ea typeface="ＭＳ Ｐゴシック" pitchFamily="-108" charset="-128"/>
          <a:cs typeface="Britannic Bold"/>
        </a:defRPr>
      </a:lvl1pPr>
      <a:lvl2pPr algn="ctr" rtl="0" eaLnBrk="1" fontAlgn="base" hangingPunct="1">
        <a:spcBef>
          <a:spcPct val="0"/>
        </a:spcBef>
        <a:spcAft>
          <a:spcPct val="0"/>
        </a:spcAft>
        <a:defRPr sz="3300">
          <a:solidFill>
            <a:schemeClr val="tx2"/>
          </a:solidFill>
          <a:latin typeface="Britannic Bold" pitchFamily="-108" charset="0"/>
          <a:ea typeface="ＭＳ Ｐゴシック" pitchFamily="-108" charset="-128"/>
        </a:defRPr>
      </a:lvl2pPr>
      <a:lvl3pPr algn="ctr" rtl="0" eaLnBrk="1" fontAlgn="base" hangingPunct="1">
        <a:spcBef>
          <a:spcPct val="0"/>
        </a:spcBef>
        <a:spcAft>
          <a:spcPct val="0"/>
        </a:spcAft>
        <a:defRPr sz="3300">
          <a:solidFill>
            <a:schemeClr val="tx2"/>
          </a:solidFill>
          <a:latin typeface="Britannic Bold" pitchFamily="-108" charset="0"/>
          <a:ea typeface="ＭＳ Ｐゴシック" pitchFamily="-108" charset="-128"/>
        </a:defRPr>
      </a:lvl3pPr>
      <a:lvl4pPr algn="ctr" rtl="0" eaLnBrk="1" fontAlgn="base" hangingPunct="1">
        <a:spcBef>
          <a:spcPct val="0"/>
        </a:spcBef>
        <a:spcAft>
          <a:spcPct val="0"/>
        </a:spcAft>
        <a:defRPr sz="3300">
          <a:solidFill>
            <a:schemeClr val="tx2"/>
          </a:solidFill>
          <a:latin typeface="Britannic Bold" pitchFamily="-108" charset="0"/>
          <a:ea typeface="ＭＳ Ｐゴシック" pitchFamily="-108" charset="-128"/>
        </a:defRPr>
      </a:lvl4pPr>
      <a:lvl5pPr algn="ctr" rtl="0" eaLnBrk="1" fontAlgn="base" hangingPunct="1">
        <a:spcBef>
          <a:spcPct val="0"/>
        </a:spcBef>
        <a:spcAft>
          <a:spcPct val="0"/>
        </a:spcAft>
        <a:defRPr sz="3300">
          <a:solidFill>
            <a:schemeClr val="tx2"/>
          </a:solidFill>
          <a:latin typeface="Britannic Bold" pitchFamily="-108" charset="0"/>
          <a:ea typeface="ＭＳ Ｐゴシック" pitchFamily="-108" charset="-128"/>
        </a:defRPr>
      </a:lvl5pPr>
      <a:lvl6pPr marL="342892" algn="ctr" rtl="0" eaLnBrk="1" fontAlgn="base" hangingPunct="1">
        <a:spcBef>
          <a:spcPct val="0"/>
        </a:spcBef>
        <a:spcAft>
          <a:spcPct val="0"/>
        </a:spcAft>
        <a:defRPr sz="3300">
          <a:solidFill>
            <a:schemeClr val="tx2"/>
          </a:solidFill>
          <a:latin typeface="Arial" pitchFamily="-108" charset="0"/>
        </a:defRPr>
      </a:lvl6pPr>
      <a:lvl7pPr marL="685783" algn="ctr" rtl="0" eaLnBrk="1" fontAlgn="base" hangingPunct="1">
        <a:spcBef>
          <a:spcPct val="0"/>
        </a:spcBef>
        <a:spcAft>
          <a:spcPct val="0"/>
        </a:spcAft>
        <a:defRPr sz="3300">
          <a:solidFill>
            <a:schemeClr val="tx2"/>
          </a:solidFill>
          <a:latin typeface="Arial" pitchFamily="-108" charset="0"/>
        </a:defRPr>
      </a:lvl7pPr>
      <a:lvl8pPr marL="1028675" algn="ctr" rtl="0" eaLnBrk="1" fontAlgn="base" hangingPunct="1">
        <a:spcBef>
          <a:spcPct val="0"/>
        </a:spcBef>
        <a:spcAft>
          <a:spcPct val="0"/>
        </a:spcAft>
        <a:defRPr sz="3300">
          <a:solidFill>
            <a:schemeClr val="tx2"/>
          </a:solidFill>
          <a:latin typeface="Arial" pitchFamily="-108" charset="0"/>
        </a:defRPr>
      </a:lvl8pPr>
      <a:lvl9pPr marL="1371566" algn="ctr" rtl="0" eaLnBrk="1" fontAlgn="base" hangingPunct="1">
        <a:spcBef>
          <a:spcPct val="0"/>
        </a:spcBef>
        <a:spcAft>
          <a:spcPct val="0"/>
        </a:spcAft>
        <a:defRPr sz="3300">
          <a:solidFill>
            <a:schemeClr val="tx2"/>
          </a:solidFill>
          <a:latin typeface="Arial" pitchFamily="-108" charset="0"/>
        </a:defRPr>
      </a:lvl9pPr>
    </p:titleStyle>
    <p:bodyStyle>
      <a:lvl1pPr marL="257168" indent="-257168" algn="l" rtl="0" eaLnBrk="1" fontAlgn="base" hangingPunct="1">
        <a:spcBef>
          <a:spcPct val="20000"/>
        </a:spcBef>
        <a:spcAft>
          <a:spcPct val="0"/>
        </a:spcAft>
        <a:buChar char="•"/>
        <a:defRPr sz="2400" b="0" i="0">
          <a:solidFill>
            <a:schemeClr val="tx1"/>
          </a:solidFill>
          <a:latin typeface="Arial" charset="0"/>
          <a:ea typeface="ＭＳ Ｐゴシック" pitchFamily="-108" charset="-128"/>
          <a:cs typeface="Britannic Bold"/>
        </a:defRPr>
      </a:lvl1pPr>
      <a:lvl2pPr marL="557199" indent="-214308" algn="l" rtl="0" eaLnBrk="1" fontAlgn="base" hangingPunct="1">
        <a:spcBef>
          <a:spcPct val="20000"/>
        </a:spcBef>
        <a:spcAft>
          <a:spcPct val="0"/>
        </a:spcAft>
        <a:buChar char="–"/>
        <a:defRPr sz="2100" b="0" i="0">
          <a:solidFill>
            <a:schemeClr val="tx1"/>
          </a:solidFill>
          <a:latin typeface="Arial" charset="0"/>
          <a:ea typeface="ＭＳ Ｐゴシック" pitchFamily="-108" charset="-128"/>
          <a:cs typeface="Britannic Bold"/>
        </a:defRPr>
      </a:lvl2pPr>
      <a:lvl3pPr marL="857228" indent="-171446" algn="l" rtl="0" eaLnBrk="1" fontAlgn="base" hangingPunct="1">
        <a:spcBef>
          <a:spcPct val="20000"/>
        </a:spcBef>
        <a:spcAft>
          <a:spcPct val="0"/>
        </a:spcAft>
        <a:buChar char="•"/>
        <a:defRPr sz="1800" b="0" i="0">
          <a:solidFill>
            <a:schemeClr val="tx1"/>
          </a:solidFill>
          <a:latin typeface="Arial" charset="0"/>
          <a:ea typeface="ＭＳ Ｐゴシック" pitchFamily="-108" charset="-128"/>
          <a:cs typeface="Britannic Bold"/>
        </a:defRPr>
      </a:lvl3pPr>
      <a:lvl4pPr marL="1200120" indent="-171446" algn="l" rtl="0" eaLnBrk="1" fontAlgn="base" hangingPunct="1">
        <a:spcBef>
          <a:spcPct val="20000"/>
        </a:spcBef>
        <a:spcAft>
          <a:spcPct val="0"/>
        </a:spcAft>
        <a:buChar char="–"/>
        <a:defRPr sz="1500" b="0" i="0">
          <a:solidFill>
            <a:schemeClr val="tx1"/>
          </a:solidFill>
          <a:latin typeface="Arial" charset="0"/>
          <a:ea typeface="ＭＳ Ｐゴシック" pitchFamily="-108" charset="-128"/>
          <a:cs typeface="Britannic Bold"/>
        </a:defRPr>
      </a:lvl4pPr>
      <a:lvl5pPr marL="1543012" indent="-171446" algn="l" rtl="0" eaLnBrk="1" fontAlgn="base" hangingPunct="1">
        <a:spcBef>
          <a:spcPct val="20000"/>
        </a:spcBef>
        <a:spcAft>
          <a:spcPct val="0"/>
        </a:spcAft>
        <a:buChar char="»"/>
        <a:defRPr sz="1500" b="0" i="0">
          <a:solidFill>
            <a:schemeClr val="tx1"/>
          </a:solidFill>
          <a:latin typeface="Arial" charset="0"/>
          <a:ea typeface="ＭＳ Ｐゴシック" pitchFamily="-108" charset="-128"/>
          <a:cs typeface="Britannic Bold"/>
        </a:defRPr>
      </a:lvl5pPr>
      <a:lvl6pPr marL="1885903" indent="-171446" algn="l" rtl="0" eaLnBrk="1" fontAlgn="base" hangingPunct="1">
        <a:spcBef>
          <a:spcPct val="20000"/>
        </a:spcBef>
        <a:spcAft>
          <a:spcPct val="0"/>
        </a:spcAft>
        <a:buChar char="»"/>
        <a:defRPr sz="1500">
          <a:solidFill>
            <a:schemeClr val="tx1"/>
          </a:solidFill>
          <a:latin typeface="+mn-lt"/>
          <a:ea typeface="ＭＳ Ｐゴシック" pitchFamily="-108" charset="-128"/>
        </a:defRPr>
      </a:lvl6pPr>
      <a:lvl7pPr marL="2228795" indent="-171446" algn="l" rtl="0" eaLnBrk="1" fontAlgn="base" hangingPunct="1">
        <a:spcBef>
          <a:spcPct val="20000"/>
        </a:spcBef>
        <a:spcAft>
          <a:spcPct val="0"/>
        </a:spcAft>
        <a:buChar char="»"/>
        <a:defRPr sz="1500">
          <a:solidFill>
            <a:schemeClr val="tx1"/>
          </a:solidFill>
          <a:latin typeface="+mn-lt"/>
          <a:ea typeface="ＭＳ Ｐゴシック" pitchFamily="-108" charset="-128"/>
        </a:defRPr>
      </a:lvl7pPr>
      <a:lvl8pPr marL="2571686" indent="-171446" algn="l" rtl="0" eaLnBrk="1" fontAlgn="base" hangingPunct="1">
        <a:spcBef>
          <a:spcPct val="20000"/>
        </a:spcBef>
        <a:spcAft>
          <a:spcPct val="0"/>
        </a:spcAft>
        <a:buChar char="»"/>
        <a:defRPr sz="1500">
          <a:solidFill>
            <a:schemeClr val="tx1"/>
          </a:solidFill>
          <a:latin typeface="+mn-lt"/>
          <a:ea typeface="ＭＳ Ｐゴシック" pitchFamily="-108" charset="-128"/>
        </a:defRPr>
      </a:lvl8pPr>
      <a:lvl9pPr marL="2914577" indent="-171446" algn="l" rtl="0" eaLnBrk="1" fontAlgn="base" hangingPunct="1">
        <a:spcBef>
          <a:spcPct val="20000"/>
        </a:spcBef>
        <a:spcAft>
          <a:spcPct val="0"/>
        </a:spcAft>
        <a:buChar char="»"/>
        <a:defRPr sz="1500">
          <a:solidFill>
            <a:schemeClr val="tx1"/>
          </a:solidFill>
          <a:latin typeface="+mn-lt"/>
          <a:ea typeface="ＭＳ Ｐゴシック" pitchFamily="-108" charset="-128"/>
        </a:defRPr>
      </a:lvl9pPr>
    </p:bodyStyle>
    <p:otherStyle>
      <a:defPPr>
        <a:defRPr lang="en-US"/>
      </a:defPPr>
      <a:lvl1pPr marL="0" algn="l" defTabSz="342892" rtl="0" eaLnBrk="1" latinLnBrk="0" hangingPunct="1">
        <a:defRPr sz="1350" kern="1200">
          <a:solidFill>
            <a:schemeClr val="tx1"/>
          </a:solidFill>
          <a:latin typeface="+mn-lt"/>
          <a:ea typeface="+mn-ea"/>
          <a:cs typeface="+mn-cs"/>
        </a:defRPr>
      </a:lvl1pPr>
      <a:lvl2pPr marL="342892" algn="l" defTabSz="342892" rtl="0" eaLnBrk="1" latinLnBrk="0" hangingPunct="1">
        <a:defRPr sz="1350" kern="1200">
          <a:solidFill>
            <a:schemeClr val="tx1"/>
          </a:solidFill>
          <a:latin typeface="+mn-lt"/>
          <a:ea typeface="+mn-ea"/>
          <a:cs typeface="+mn-cs"/>
        </a:defRPr>
      </a:lvl2pPr>
      <a:lvl3pPr marL="685783" algn="l" defTabSz="342892" rtl="0" eaLnBrk="1" latinLnBrk="0" hangingPunct="1">
        <a:defRPr sz="1350" kern="1200">
          <a:solidFill>
            <a:schemeClr val="tx1"/>
          </a:solidFill>
          <a:latin typeface="+mn-lt"/>
          <a:ea typeface="+mn-ea"/>
          <a:cs typeface="+mn-cs"/>
        </a:defRPr>
      </a:lvl3pPr>
      <a:lvl4pPr marL="1028675" algn="l" defTabSz="342892" rtl="0" eaLnBrk="1" latinLnBrk="0" hangingPunct="1">
        <a:defRPr sz="1350" kern="1200">
          <a:solidFill>
            <a:schemeClr val="tx1"/>
          </a:solidFill>
          <a:latin typeface="+mn-lt"/>
          <a:ea typeface="+mn-ea"/>
          <a:cs typeface="+mn-cs"/>
        </a:defRPr>
      </a:lvl4pPr>
      <a:lvl5pPr marL="1371566" algn="l" defTabSz="342892" rtl="0" eaLnBrk="1" latinLnBrk="0" hangingPunct="1">
        <a:defRPr sz="1350" kern="1200">
          <a:solidFill>
            <a:schemeClr val="tx1"/>
          </a:solidFill>
          <a:latin typeface="+mn-lt"/>
          <a:ea typeface="+mn-ea"/>
          <a:cs typeface="+mn-cs"/>
        </a:defRPr>
      </a:lvl5pPr>
      <a:lvl6pPr marL="1714457" algn="l" defTabSz="342892" rtl="0" eaLnBrk="1" latinLnBrk="0" hangingPunct="1">
        <a:defRPr sz="1350" kern="1200">
          <a:solidFill>
            <a:schemeClr val="tx1"/>
          </a:solidFill>
          <a:latin typeface="+mn-lt"/>
          <a:ea typeface="+mn-ea"/>
          <a:cs typeface="+mn-cs"/>
        </a:defRPr>
      </a:lvl6pPr>
      <a:lvl7pPr marL="2057348" algn="l" defTabSz="342892" rtl="0" eaLnBrk="1" latinLnBrk="0" hangingPunct="1">
        <a:defRPr sz="1350" kern="1200">
          <a:solidFill>
            <a:schemeClr val="tx1"/>
          </a:solidFill>
          <a:latin typeface="+mn-lt"/>
          <a:ea typeface="+mn-ea"/>
          <a:cs typeface="+mn-cs"/>
        </a:defRPr>
      </a:lvl7pPr>
      <a:lvl8pPr marL="2400240" algn="l" defTabSz="342892" rtl="0" eaLnBrk="1" latinLnBrk="0" hangingPunct="1">
        <a:defRPr sz="1350" kern="1200">
          <a:solidFill>
            <a:schemeClr val="tx1"/>
          </a:solidFill>
          <a:latin typeface="+mn-lt"/>
          <a:ea typeface="+mn-ea"/>
          <a:cs typeface="+mn-cs"/>
        </a:defRPr>
      </a:lvl8pPr>
      <a:lvl9pPr marL="2743132" algn="l" defTabSz="342892" rtl="0" eaLnBrk="1" latinLnBrk="0" hangingPunct="1">
        <a:defRPr sz="135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lum/>
          </a:blip>
          <a:srcRect/>
          <a:stretch>
            <a:fillRect l="-7000" r="-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230191"/>
            <a:ext cx="8382000" cy="498598"/>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381000" y="1412879"/>
            <a:ext cx="8382000" cy="1601977"/>
          </a:xfrm>
          <a:prstGeom prst="rect">
            <a:avLst/>
          </a:prstGeom>
        </p:spPr>
        <p:txBody>
          <a:bodyPr vert="horz"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603721692"/>
      </p:ext>
    </p:extLst>
  </p:cSld>
  <p:clrMap bg1="dk1" tx1="lt1" bg2="dk2" tx2="lt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1" r:id="rId11"/>
    <p:sldLayoutId id="2147483832" r:id="rId12"/>
    <p:sldLayoutId id="2147483833" r:id="rId13"/>
  </p:sldLayoutIdLst>
  <p:transition>
    <p:fade/>
  </p:transition>
  <p:txStyles>
    <p:titleStyle>
      <a:lvl1pPr algn="l" defTabSz="685755" rtl="0" eaLnBrk="1" latinLnBrk="0" hangingPunct="1">
        <a:lnSpc>
          <a:spcPct val="90000"/>
        </a:lnSpc>
        <a:spcBef>
          <a:spcPct val="0"/>
        </a:spcBef>
        <a:buNone/>
        <a:defRPr lang="en-US" sz="3600" b="0" kern="1200" cap="none" spc="-113" dirty="0" smtClean="0">
          <a:ln w="3175">
            <a:noFill/>
          </a:ln>
          <a:gradFill flip="none" rotWithShape="1">
            <a:gsLst>
              <a:gs pos="0">
                <a:schemeClr val="accent1"/>
              </a:gs>
              <a:gs pos="8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p:titleStyle>
    <p:bodyStyle>
      <a:lvl1pPr marL="297649" indent="-297649" algn="l" defTabSz="685755" rtl="0" eaLnBrk="1" latinLnBrk="0" hangingPunct="1">
        <a:lnSpc>
          <a:spcPct val="90000"/>
        </a:lnSpc>
        <a:spcBef>
          <a:spcPct val="20000"/>
        </a:spcBef>
        <a:buFontTx/>
        <a:buBlip>
          <a:blip r:embed="rId16"/>
        </a:buBlip>
        <a:defRPr sz="2400" kern="1200">
          <a:solidFill>
            <a:schemeClr val="bg1"/>
          </a:solidFill>
          <a:latin typeface="+mn-lt"/>
          <a:ea typeface="+mn-ea"/>
          <a:cs typeface="+mn-cs"/>
        </a:defRPr>
      </a:lvl1pPr>
      <a:lvl2pPr marL="685783" indent="-297649" algn="l" defTabSz="685755" rtl="0" eaLnBrk="1" latinLnBrk="0" hangingPunct="1">
        <a:lnSpc>
          <a:spcPct val="90000"/>
        </a:lnSpc>
        <a:spcBef>
          <a:spcPct val="20000"/>
        </a:spcBef>
        <a:buFontTx/>
        <a:buBlip>
          <a:blip r:embed="rId17"/>
        </a:buBlip>
        <a:defRPr sz="2100" kern="1200">
          <a:solidFill>
            <a:schemeClr val="bg1"/>
          </a:solidFill>
          <a:latin typeface="+mn-lt"/>
          <a:ea typeface="+mn-ea"/>
          <a:cs typeface="+mn-cs"/>
        </a:defRPr>
      </a:lvl2pPr>
      <a:lvl3pPr marL="944143" indent="-258359" algn="l" defTabSz="685755" rtl="0" eaLnBrk="1" latinLnBrk="0" hangingPunct="1">
        <a:lnSpc>
          <a:spcPct val="90000"/>
        </a:lnSpc>
        <a:spcBef>
          <a:spcPct val="20000"/>
        </a:spcBef>
        <a:buFontTx/>
        <a:buBlip>
          <a:blip r:embed="rId17"/>
        </a:buBlip>
        <a:defRPr sz="1800" kern="1200">
          <a:solidFill>
            <a:schemeClr val="bg1"/>
          </a:solidFill>
          <a:latin typeface="+mn-lt"/>
          <a:ea typeface="+mn-ea"/>
          <a:cs typeface="+mn-cs"/>
        </a:defRPr>
      </a:lvl3pPr>
      <a:lvl4pPr marL="1203692" indent="-259550" algn="l" defTabSz="685755" rtl="0" eaLnBrk="1" latinLnBrk="0" hangingPunct="1">
        <a:lnSpc>
          <a:spcPct val="90000"/>
        </a:lnSpc>
        <a:spcBef>
          <a:spcPct val="20000"/>
        </a:spcBef>
        <a:buFontTx/>
        <a:buBlip>
          <a:blip r:embed="rId17"/>
        </a:buBlip>
        <a:defRPr sz="1800" kern="1200">
          <a:solidFill>
            <a:schemeClr val="bg1"/>
          </a:solidFill>
          <a:latin typeface="+mn-lt"/>
          <a:ea typeface="+mn-ea"/>
          <a:cs typeface="+mn-cs"/>
        </a:defRPr>
      </a:lvl4pPr>
      <a:lvl5pPr marL="1456099" indent="-252407" algn="l" defTabSz="685755" rtl="0" eaLnBrk="1" latinLnBrk="0" hangingPunct="1">
        <a:lnSpc>
          <a:spcPct val="90000"/>
        </a:lnSpc>
        <a:spcBef>
          <a:spcPct val="20000"/>
        </a:spcBef>
        <a:buFontTx/>
        <a:buBlip>
          <a:blip r:embed="rId17"/>
        </a:buBlip>
        <a:defRPr sz="1800" kern="1200">
          <a:solidFill>
            <a:schemeClr val="bg1"/>
          </a:solidFill>
          <a:latin typeface="+mn-lt"/>
          <a:ea typeface="+mn-ea"/>
          <a:cs typeface="+mn-cs"/>
        </a:defRPr>
      </a:lvl5pPr>
      <a:lvl6pPr marL="1885827" indent="-171439" algn="l" defTabSz="685755"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705" indent="-171439" algn="l" defTabSz="685755"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583" indent="-171439" algn="l" defTabSz="685755"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461" indent="-171439" algn="l" defTabSz="685755"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55" rtl="0" eaLnBrk="1" latinLnBrk="0" hangingPunct="1">
        <a:defRPr sz="1350" kern="1200">
          <a:solidFill>
            <a:schemeClr val="tx1"/>
          </a:solidFill>
          <a:latin typeface="+mn-lt"/>
          <a:ea typeface="+mn-ea"/>
          <a:cs typeface="+mn-cs"/>
        </a:defRPr>
      </a:lvl1pPr>
      <a:lvl2pPr marL="342878" algn="l" defTabSz="685755" rtl="0" eaLnBrk="1" latinLnBrk="0" hangingPunct="1">
        <a:defRPr sz="1350" kern="1200">
          <a:solidFill>
            <a:schemeClr val="tx1"/>
          </a:solidFill>
          <a:latin typeface="+mn-lt"/>
          <a:ea typeface="+mn-ea"/>
          <a:cs typeface="+mn-cs"/>
        </a:defRPr>
      </a:lvl2pPr>
      <a:lvl3pPr marL="685755" algn="l" defTabSz="685755" rtl="0" eaLnBrk="1" latinLnBrk="0" hangingPunct="1">
        <a:defRPr sz="1350" kern="1200">
          <a:solidFill>
            <a:schemeClr val="tx1"/>
          </a:solidFill>
          <a:latin typeface="+mn-lt"/>
          <a:ea typeface="+mn-ea"/>
          <a:cs typeface="+mn-cs"/>
        </a:defRPr>
      </a:lvl3pPr>
      <a:lvl4pPr marL="1028633" algn="l" defTabSz="685755" rtl="0" eaLnBrk="1" latinLnBrk="0" hangingPunct="1">
        <a:defRPr sz="1350" kern="1200">
          <a:solidFill>
            <a:schemeClr val="tx1"/>
          </a:solidFill>
          <a:latin typeface="+mn-lt"/>
          <a:ea typeface="+mn-ea"/>
          <a:cs typeface="+mn-cs"/>
        </a:defRPr>
      </a:lvl4pPr>
      <a:lvl5pPr marL="1371511" algn="l" defTabSz="685755" rtl="0" eaLnBrk="1" latinLnBrk="0" hangingPunct="1">
        <a:defRPr sz="1350" kern="1200">
          <a:solidFill>
            <a:schemeClr val="tx1"/>
          </a:solidFill>
          <a:latin typeface="+mn-lt"/>
          <a:ea typeface="+mn-ea"/>
          <a:cs typeface="+mn-cs"/>
        </a:defRPr>
      </a:lvl5pPr>
      <a:lvl6pPr marL="1714389" algn="l" defTabSz="685755" rtl="0" eaLnBrk="1" latinLnBrk="0" hangingPunct="1">
        <a:defRPr sz="1350" kern="1200">
          <a:solidFill>
            <a:schemeClr val="tx1"/>
          </a:solidFill>
          <a:latin typeface="+mn-lt"/>
          <a:ea typeface="+mn-ea"/>
          <a:cs typeface="+mn-cs"/>
        </a:defRPr>
      </a:lvl6pPr>
      <a:lvl7pPr marL="2057267" algn="l" defTabSz="685755" rtl="0" eaLnBrk="1" latinLnBrk="0" hangingPunct="1">
        <a:defRPr sz="1350" kern="1200">
          <a:solidFill>
            <a:schemeClr val="tx1"/>
          </a:solidFill>
          <a:latin typeface="+mn-lt"/>
          <a:ea typeface="+mn-ea"/>
          <a:cs typeface="+mn-cs"/>
        </a:defRPr>
      </a:lvl7pPr>
      <a:lvl8pPr marL="2400144" algn="l" defTabSz="685755" rtl="0" eaLnBrk="1" latinLnBrk="0" hangingPunct="1">
        <a:defRPr sz="1350" kern="1200">
          <a:solidFill>
            <a:schemeClr val="tx1"/>
          </a:solidFill>
          <a:latin typeface="+mn-lt"/>
          <a:ea typeface="+mn-ea"/>
          <a:cs typeface="+mn-cs"/>
        </a:defRPr>
      </a:lvl8pPr>
      <a:lvl9pPr marL="2743022" algn="l" defTabSz="685755" rtl="0" eaLnBrk="1" latinLnBrk="0" hangingPunct="1">
        <a:defRPr sz="135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descr="ESE_StarLogo_2881_1401_transparent_color.gif"/>
          <p:cNvPicPr>
            <a:picLocks noChangeAspect="1"/>
          </p:cNvPicPr>
          <p:nvPr/>
        </p:nvPicPr>
        <p:blipFill>
          <a:blip r:embed="rId9" cstate="print">
            <a:lum bright="40000"/>
          </a:blip>
          <a:srcRect r="76032"/>
          <a:stretch>
            <a:fillRect/>
          </a:stretch>
        </p:blipFill>
        <p:spPr>
          <a:xfrm>
            <a:off x="8258088" y="4953000"/>
            <a:ext cx="914400" cy="1905000"/>
          </a:xfrm>
          <a:prstGeom prst="rect">
            <a:avLst/>
          </a:prstGeom>
        </p:spPr>
      </p:pic>
      <p:pic>
        <p:nvPicPr>
          <p:cNvPr id="8" name="Picture 7" descr="ESE_StarLogo_2881_1401_transparent_color.gif"/>
          <p:cNvPicPr>
            <a:picLocks noChangeAspect="1"/>
          </p:cNvPicPr>
          <p:nvPr/>
        </p:nvPicPr>
        <p:blipFill>
          <a:blip r:embed="rId9" cstate="print">
            <a:lum bright="40000"/>
          </a:blip>
          <a:srcRect r="76032"/>
          <a:stretch>
            <a:fillRect/>
          </a:stretch>
        </p:blipFill>
        <p:spPr>
          <a:xfrm>
            <a:off x="8258088" y="4953000"/>
            <a:ext cx="914400" cy="1905000"/>
          </a:xfrm>
          <a:prstGeom prst="rect">
            <a:avLst/>
          </a:prstGeom>
        </p:spPr>
      </p:pic>
      <p:pic>
        <p:nvPicPr>
          <p:cNvPr id="7" name="Picture 6" descr="ESE Logo"/>
          <p:cNvPicPr>
            <a:picLocks noChangeAspect="1"/>
          </p:cNvPicPr>
          <p:nvPr/>
        </p:nvPicPr>
        <p:blipFill>
          <a:blip r:embed="rId9" cstate="print">
            <a:lum bright="40000"/>
          </a:blip>
          <a:srcRect r="76032"/>
          <a:stretch>
            <a:fillRect/>
          </a:stretch>
        </p:blipFill>
        <p:spPr>
          <a:xfrm>
            <a:off x="8258088" y="4953000"/>
            <a:ext cx="914400" cy="1905000"/>
          </a:xfrm>
          <a:prstGeom prst="rect">
            <a:avLst/>
          </a:prstGeom>
        </p:spPr>
      </p:pic>
      <p:sp>
        <p:nvSpPr>
          <p:cNvPr id="2" name="Title Placeholder 1"/>
          <p:cNvSpPr>
            <a:spLocks noGrp="1"/>
          </p:cNvSpPr>
          <p:nvPr>
            <p:ph type="title"/>
          </p:nvPr>
        </p:nvSpPr>
        <p:spPr>
          <a:xfrm>
            <a:off x="609600" y="274638"/>
            <a:ext cx="79248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09600" y="1524004"/>
            <a:ext cx="7924800" cy="46021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85800" y="6356354"/>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3124200" y="6356354"/>
            <a:ext cx="5410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8486688" y="5257800"/>
            <a:ext cx="533400" cy="457200"/>
          </a:xfrm>
          <a:prstGeom prst="rect">
            <a:avLst/>
          </a:prstGeom>
        </p:spPr>
        <p:txBody>
          <a:bodyPr vert="horz" lIns="91440" tIns="45720" rIns="91440" bIns="45720" rtlCol="0" anchor="ctr"/>
          <a:lstStyle>
            <a:lvl1pPr algn="ctr">
              <a:defRPr sz="1200">
                <a:solidFill>
                  <a:schemeClr val="tx1">
                    <a:tint val="75000"/>
                  </a:schemeClr>
                </a:solidFill>
                <a:latin typeface="+mj-lt"/>
              </a:defRPr>
            </a:lvl1pPr>
          </a:lstStyle>
          <a:p>
            <a:pPr>
              <a:defRPr/>
            </a:pPr>
            <a:fld id="{B5A9E75F-C4C2-CB44-B95A-166144F71EAB}" type="slidenum">
              <a:rPr lang="en-US" smtClean="0"/>
              <a:pPr>
                <a:defRPr/>
              </a:pPr>
              <a:t>‹#›</a:t>
            </a:fld>
            <a:endParaRPr lang="en-US"/>
          </a:p>
        </p:txBody>
      </p:sp>
    </p:spTree>
    <p:extLst>
      <p:ext uri="{BB962C8B-B14F-4D97-AF65-F5344CB8AC3E}">
        <p14:creationId xmlns:p14="http://schemas.microsoft.com/office/powerpoint/2010/main" val="2037729016"/>
      </p:ext>
    </p:extLst>
  </p:cSld>
  <p:clrMap bg1="lt1" tx1="dk1" bg2="lt2" tx2="dk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40" r:id="rId6"/>
    <p:sldLayoutId id="2147483841" r:id="rId7"/>
  </p:sldLayoutIdLst>
  <p:timing>
    <p:tnLst>
      <p:par>
        <p:cTn id="1" dur="indefinite" restart="never" nodeType="tmRoot"/>
      </p:par>
    </p:tnLst>
  </p:timing>
  <p:txStyles>
    <p:titleStyle>
      <a:lvl1pPr algn="l" defTabSz="685783" rtl="0" eaLnBrk="1" latinLnBrk="0" hangingPunct="1">
        <a:spcBef>
          <a:spcPct val="0"/>
        </a:spcBef>
        <a:buNone/>
        <a:defRPr sz="3300" kern="1200">
          <a:solidFill>
            <a:schemeClr val="tx1"/>
          </a:solidFill>
          <a:latin typeface="+mj-lt"/>
          <a:ea typeface="+mj-ea"/>
          <a:cs typeface="+mj-cs"/>
        </a:defRPr>
      </a:lvl1pPr>
    </p:titleStyle>
    <p:bodyStyle>
      <a:lvl1pPr marL="257168" indent="-257168" algn="l" defTabSz="685783" rtl="0" eaLnBrk="1" latinLnBrk="0" hangingPunct="1">
        <a:spcBef>
          <a:spcPct val="20000"/>
        </a:spcBef>
        <a:buClr>
          <a:schemeClr val="accent1"/>
        </a:buClr>
        <a:buFont typeface="Wingdings 2" pitchFamily="18" charset="2"/>
        <a:buChar char=""/>
        <a:defRPr sz="2100" kern="1200">
          <a:solidFill>
            <a:schemeClr val="tx1"/>
          </a:solidFill>
          <a:latin typeface="Tahoma" pitchFamily="34" charset="0"/>
          <a:ea typeface="Tahoma" pitchFamily="34" charset="0"/>
          <a:cs typeface="Tahoma" pitchFamily="34" charset="0"/>
        </a:defRPr>
      </a:lvl1pPr>
      <a:lvl2pPr marL="557199" indent="-214308" algn="l" defTabSz="685783" rtl="0" eaLnBrk="1" latinLnBrk="0" hangingPunct="1">
        <a:spcBef>
          <a:spcPct val="20000"/>
        </a:spcBef>
        <a:buClr>
          <a:schemeClr val="accent1"/>
        </a:buClr>
        <a:buFont typeface="Wingdings 2" pitchFamily="18" charset="2"/>
        <a:buChar char="ê"/>
        <a:defRPr sz="1800" kern="1200">
          <a:solidFill>
            <a:schemeClr val="tx1"/>
          </a:solidFill>
          <a:latin typeface="Tahoma" pitchFamily="34" charset="0"/>
          <a:ea typeface="Tahoma" pitchFamily="34" charset="0"/>
          <a:cs typeface="Tahoma" pitchFamily="34" charset="0"/>
        </a:defRPr>
      </a:lvl2pPr>
      <a:lvl3pPr marL="857228" indent="-171446" algn="l" defTabSz="685783" rtl="0" eaLnBrk="1" latinLnBrk="0" hangingPunct="1">
        <a:spcBef>
          <a:spcPct val="20000"/>
        </a:spcBef>
        <a:buClr>
          <a:schemeClr val="accent1"/>
        </a:buClr>
        <a:buFont typeface="Wingdings 2" pitchFamily="18" charset="2"/>
        <a:buChar char="ê"/>
        <a:defRPr sz="1500" kern="1200">
          <a:solidFill>
            <a:schemeClr val="tx1"/>
          </a:solidFill>
          <a:latin typeface="Tahoma" pitchFamily="34" charset="0"/>
          <a:ea typeface="Tahoma" pitchFamily="34" charset="0"/>
          <a:cs typeface="Tahoma" pitchFamily="34" charset="0"/>
        </a:defRPr>
      </a:lvl3pPr>
      <a:lvl4pPr marL="1200120" indent="-171446" algn="l" defTabSz="685783" rtl="0" eaLnBrk="1" latinLnBrk="0" hangingPunct="1">
        <a:spcBef>
          <a:spcPct val="20000"/>
        </a:spcBef>
        <a:buClr>
          <a:schemeClr val="accent1"/>
        </a:buClr>
        <a:buFont typeface="Wingdings 2" pitchFamily="18" charset="2"/>
        <a:buChar char="ê"/>
        <a:defRPr sz="1500" kern="1200">
          <a:solidFill>
            <a:schemeClr val="tx1"/>
          </a:solidFill>
          <a:latin typeface="Tahoma" pitchFamily="34" charset="0"/>
          <a:ea typeface="Tahoma" pitchFamily="34" charset="0"/>
          <a:cs typeface="Tahoma" pitchFamily="34" charset="0"/>
        </a:defRPr>
      </a:lvl4pPr>
      <a:lvl5pPr marL="1543012" indent="-171446" algn="l" defTabSz="685783" rtl="0" eaLnBrk="1" latinLnBrk="0" hangingPunct="1">
        <a:spcBef>
          <a:spcPct val="20000"/>
        </a:spcBef>
        <a:buClr>
          <a:schemeClr val="accent1"/>
        </a:buClr>
        <a:buFont typeface="Wingdings 2" pitchFamily="18" charset="2"/>
        <a:buChar char="ê"/>
        <a:defRPr sz="1500" kern="1200">
          <a:solidFill>
            <a:schemeClr val="tx1"/>
          </a:solidFill>
          <a:latin typeface="Tahoma" pitchFamily="34" charset="0"/>
          <a:ea typeface="Tahoma" pitchFamily="34" charset="0"/>
          <a:cs typeface="Tahoma" pitchFamily="34" charset="0"/>
        </a:defRPr>
      </a:lvl5pPr>
      <a:lvl6pPr marL="1885903"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795"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686"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577"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endParaRPr lang="en-US" dirty="0"/>
          </a:p>
        </p:txBody>
      </p:sp>
      <p:sp>
        <p:nvSpPr>
          <p:cNvPr id="18435" name="Rectangle 3"/>
          <p:cNvSpPr>
            <a:spLocks noGrp="1" noChangeArrowheads="1"/>
          </p:cNvSpPr>
          <p:nvPr>
            <p:ph type="body" idx="1"/>
          </p:nvPr>
        </p:nvSpPr>
        <p:spPr bwMode="auto">
          <a:xfrm>
            <a:off x="457200" y="1600204"/>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626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50">
                <a:latin typeface="Arial" pitchFamily="-108" charset="0"/>
              </a:defRPr>
            </a:lvl1pPr>
          </a:lstStyle>
          <a:p>
            <a:fld id="{09B482E8-6E0E-1B4F-B1FD-C69DB9E858D9}" type="datetimeFigureOut">
              <a:rPr lang="en-US" smtClean="0">
                <a:solidFill>
                  <a:srgbClr val="000000"/>
                </a:solidFill>
              </a:rPr>
              <a:pPr/>
              <a:t>11/11/17</a:t>
            </a:fld>
            <a:endParaRPr lang="en-US" dirty="0">
              <a:solidFill>
                <a:srgbClr val="000000"/>
              </a:solidFill>
            </a:endParaRPr>
          </a:p>
        </p:txBody>
      </p:sp>
      <p:sp>
        <p:nvSpPr>
          <p:cNvPr id="9626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50">
                <a:latin typeface="Arial" pitchFamily="-108" charset="0"/>
              </a:defRPr>
            </a:lvl1pPr>
          </a:lstStyle>
          <a:p>
            <a:endParaRPr lang="en-US" dirty="0">
              <a:solidFill>
                <a:srgbClr val="000000"/>
              </a:solidFill>
            </a:endParaRPr>
          </a:p>
        </p:txBody>
      </p:sp>
      <p:sp>
        <p:nvSpPr>
          <p:cNvPr id="9626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50">
                <a:latin typeface="Arial" pitchFamily="-108" charset="0"/>
              </a:defRPr>
            </a:lvl1pPr>
          </a:lstStyle>
          <a:p>
            <a:fld id="{D57F1E4F-1CFF-5643-939E-217C01CDF565}" type="slidenum">
              <a:rPr lang="en-US" smtClean="0">
                <a:solidFill>
                  <a:srgbClr val="000000"/>
                </a:solidFill>
              </a:rPr>
              <a:pPr/>
              <a:t>‹#›</a:t>
            </a:fld>
            <a:endParaRPr lang="en-US" dirty="0">
              <a:solidFill>
                <a:srgbClr val="000000"/>
              </a:solidFill>
            </a:endParaRPr>
          </a:p>
        </p:txBody>
      </p:sp>
      <p:grpSp>
        <p:nvGrpSpPr>
          <p:cNvPr id="19" name="Group 18"/>
          <p:cNvGrpSpPr/>
          <p:nvPr userDrawn="1"/>
        </p:nvGrpSpPr>
        <p:grpSpPr>
          <a:xfrm>
            <a:off x="0" y="6457949"/>
            <a:ext cx="9143999" cy="399665"/>
            <a:chOff x="-5900113" y="5139117"/>
            <a:chExt cx="15044113" cy="748530"/>
          </a:xfrm>
        </p:grpSpPr>
        <p:sp>
          <p:nvSpPr>
            <p:cNvPr id="20" name="Rectangle 19"/>
            <p:cNvSpPr/>
            <p:nvPr userDrawn="1"/>
          </p:nvSpPr>
          <p:spPr>
            <a:xfrm>
              <a:off x="-5900113" y="5319168"/>
              <a:ext cx="15044113" cy="313506"/>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solidFill>
                  <a:srgbClr val="FFFFFF"/>
                </a:solidFill>
              </a:endParaRPr>
            </a:p>
          </p:txBody>
        </p:sp>
        <p:grpSp>
          <p:nvGrpSpPr>
            <p:cNvPr id="21" name="Group 20"/>
            <p:cNvGrpSpPr/>
            <p:nvPr userDrawn="1"/>
          </p:nvGrpSpPr>
          <p:grpSpPr>
            <a:xfrm>
              <a:off x="1410200" y="5139117"/>
              <a:ext cx="3965734" cy="748530"/>
              <a:chOff x="579830" y="5859960"/>
              <a:chExt cx="5150585" cy="998040"/>
            </a:xfrm>
          </p:grpSpPr>
          <p:pic>
            <p:nvPicPr>
              <p:cNvPr id="23" name="Picture 22"/>
              <p:cNvPicPr>
                <a:picLocks noChangeAspect="1" noChangeArrowheads="1"/>
              </p:cNvPicPr>
              <p:nvPr/>
            </p:nvPicPr>
            <p:blipFill>
              <a:blip r:embed="rId18">
                <a:lum bright="-2000" contrast="-2000"/>
              </a:blip>
              <a:srcRect/>
              <a:stretch>
                <a:fillRect/>
              </a:stretch>
            </p:blipFill>
            <p:spPr bwMode="auto">
              <a:xfrm>
                <a:off x="3170631" y="5859960"/>
                <a:ext cx="2559784" cy="998040"/>
              </a:xfrm>
              <a:prstGeom prst="rect">
                <a:avLst/>
              </a:prstGeom>
              <a:noFill/>
              <a:ln w="9525">
                <a:noFill/>
                <a:miter lim="800000"/>
                <a:headEnd/>
                <a:tailEnd/>
              </a:ln>
            </p:spPr>
          </p:pic>
          <p:pic>
            <p:nvPicPr>
              <p:cNvPr id="24" name="Picture 23"/>
              <p:cNvPicPr/>
              <p:nvPr userDrawn="1"/>
            </p:nvPicPr>
            <p:blipFill>
              <a:blip r:embed="rId19"/>
              <a:srcRect/>
              <a:stretch>
                <a:fillRect/>
              </a:stretch>
            </p:blipFill>
            <p:spPr bwMode="auto">
              <a:xfrm>
                <a:off x="579830" y="5941696"/>
                <a:ext cx="2333625" cy="916304"/>
              </a:xfrm>
              <a:prstGeom prst="rect">
                <a:avLst/>
              </a:prstGeom>
              <a:noFill/>
              <a:ln w="9525">
                <a:noFill/>
                <a:miter lim="800000"/>
                <a:headEnd/>
                <a:tailEnd/>
              </a:ln>
            </p:spPr>
          </p:pic>
        </p:grpSp>
        <p:pic>
          <p:nvPicPr>
            <p:cNvPr id="22" name="Picture 21"/>
            <p:cNvPicPr>
              <a:picLocks noChangeAspect="1"/>
            </p:cNvPicPr>
            <p:nvPr userDrawn="1"/>
          </p:nvPicPr>
          <p:blipFill>
            <a:blip r:embed="rId20"/>
            <a:stretch>
              <a:fillRect/>
            </a:stretch>
          </p:blipFill>
          <p:spPr>
            <a:xfrm>
              <a:off x="5517148" y="5139117"/>
              <a:ext cx="3306337" cy="748528"/>
            </a:xfrm>
            <a:prstGeom prst="rect">
              <a:avLst/>
            </a:prstGeom>
          </p:spPr>
        </p:pic>
      </p:grpSp>
      <p:grpSp>
        <p:nvGrpSpPr>
          <p:cNvPr id="27" name="Group 26"/>
          <p:cNvGrpSpPr/>
          <p:nvPr userDrawn="1"/>
        </p:nvGrpSpPr>
        <p:grpSpPr>
          <a:xfrm>
            <a:off x="30954" y="457201"/>
            <a:ext cx="9113046" cy="1174396"/>
            <a:chOff x="30954" y="457201"/>
            <a:chExt cx="9113046" cy="1174396"/>
          </a:xfrm>
        </p:grpSpPr>
        <p:grpSp>
          <p:nvGrpSpPr>
            <p:cNvPr id="7" name="Group 6"/>
            <p:cNvGrpSpPr/>
            <p:nvPr userDrawn="1"/>
          </p:nvGrpSpPr>
          <p:grpSpPr>
            <a:xfrm>
              <a:off x="30954" y="457201"/>
              <a:ext cx="1393030" cy="1174396"/>
              <a:chOff x="130970" y="457201"/>
              <a:chExt cx="1393030" cy="1174396"/>
            </a:xfrm>
          </p:grpSpPr>
          <p:sp>
            <p:nvSpPr>
              <p:cNvPr id="5" name="Oval 4"/>
              <p:cNvSpPr/>
              <p:nvPr userDrawn="1"/>
            </p:nvSpPr>
            <p:spPr>
              <a:xfrm>
                <a:off x="130970" y="792845"/>
                <a:ext cx="895348" cy="838752"/>
              </a:xfrm>
              <a:prstGeom prst="ellipse">
                <a:avLst/>
              </a:prstGeom>
              <a:noFill/>
              <a:ln w="28575">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6" name="Oval 5"/>
              <p:cNvSpPr/>
              <p:nvPr userDrawn="1"/>
            </p:nvSpPr>
            <p:spPr>
              <a:xfrm>
                <a:off x="509588" y="457201"/>
                <a:ext cx="1014412" cy="1021718"/>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grpSp>
        <p:grpSp>
          <p:nvGrpSpPr>
            <p:cNvPr id="4" name="Group 3"/>
            <p:cNvGrpSpPr/>
            <p:nvPr userDrawn="1"/>
          </p:nvGrpSpPr>
          <p:grpSpPr>
            <a:xfrm>
              <a:off x="171450" y="883604"/>
              <a:ext cx="652459" cy="602103"/>
              <a:chOff x="142878" y="485775"/>
              <a:chExt cx="652459" cy="602103"/>
            </a:xfrm>
          </p:grpSpPr>
          <p:sp>
            <p:nvSpPr>
              <p:cNvPr id="3" name="Oval 2"/>
              <p:cNvSpPr/>
              <p:nvPr userDrawn="1"/>
            </p:nvSpPr>
            <p:spPr>
              <a:xfrm>
                <a:off x="242888" y="485775"/>
                <a:ext cx="414337" cy="414338"/>
              </a:xfrm>
              <a:prstGeom prst="ellipse">
                <a:avLst/>
              </a:prstGeom>
              <a:noFill/>
              <a:ln w="31750">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25" name="Oval 24"/>
              <p:cNvSpPr/>
              <p:nvPr userDrawn="1"/>
            </p:nvSpPr>
            <p:spPr>
              <a:xfrm>
                <a:off x="381000" y="666751"/>
                <a:ext cx="414337" cy="414338"/>
              </a:xfrm>
              <a:prstGeom prst="ellipse">
                <a:avLst/>
              </a:prstGeom>
              <a:noFill/>
              <a:ln w="31750">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26" name="Oval 25"/>
              <p:cNvSpPr/>
              <p:nvPr userDrawn="1"/>
            </p:nvSpPr>
            <p:spPr>
              <a:xfrm>
                <a:off x="142878" y="673540"/>
                <a:ext cx="414337" cy="414338"/>
              </a:xfrm>
              <a:prstGeom prst="ellipse">
                <a:avLst/>
              </a:prstGeom>
              <a:noFill/>
              <a:ln w="31750">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grpSp>
        <p:cxnSp>
          <p:nvCxnSpPr>
            <p:cNvPr id="9" name="Straight Connector 8"/>
            <p:cNvCxnSpPr/>
            <p:nvPr userDrawn="1"/>
          </p:nvCxnSpPr>
          <p:spPr>
            <a:xfrm flipV="1">
              <a:off x="819034" y="1437684"/>
              <a:ext cx="8324966" cy="30122"/>
            </a:xfrm>
            <a:prstGeom prst="line">
              <a:avLst/>
            </a:prstGeom>
            <a:ln>
              <a:solidFill>
                <a:schemeClr val="accent6"/>
              </a:solidFill>
            </a:ln>
            <a:effectLst>
              <a:outerShdw blurRad="40000" dist="20000" dir="5400000" rotWithShape="0">
                <a:schemeClr val="accent6">
                  <a:alpha val="38000"/>
                </a:schemeClr>
              </a:outerShdw>
            </a:effectLst>
          </p:spPr>
          <p:style>
            <a:lnRef idx="2">
              <a:schemeClr val="accent1"/>
            </a:lnRef>
            <a:fillRef idx="0">
              <a:schemeClr val="accent1"/>
            </a:fillRef>
            <a:effectRef idx="1">
              <a:schemeClr val="accent1"/>
            </a:effectRef>
            <a:fontRef idx="minor">
              <a:schemeClr val="tx1"/>
            </a:fontRef>
          </p:style>
        </p:cxnSp>
      </p:grpSp>
      <p:pic>
        <p:nvPicPr>
          <p:cNvPr id="8" name="Picture 7"/>
          <p:cNvPicPr>
            <a:picLocks noChangeAspect="1"/>
          </p:cNvPicPr>
          <p:nvPr userDrawn="1"/>
        </p:nvPicPr>
        <p:blipFill>
          <a:blip r:embed="rId21"/>
          <a:stretch>
            <a:fillRect/>
          </a:stretch>
        </p:blipFill>
        <p:spPr>
          <a:xfrm>
            <a:off x="3972245" y="6441786"/>
            <a:ext cx="348049" cy="365916"/>
          </a:xfrm>
          <a:prstGeom prst="rect">
            <a:avLst/>
          </a:prstGeom>
        </p:spPr>
      </p:pic>
    </p:spTree>
    <p:extLst>
      <p:ext uri="{BB962C8B-B14F-4D97-AF65-F5344CB8AC3E}">
        <p14:creationId xmlns:p14="http://schemas.microsoft.com/office/powerpoint/2010/main" val="634712671"/>
      </p:ext>
    </p:extLst>
  </p:cSld>
  <p:clrMap bg1="lt1" tx1="dk1" bg2="lt2" tx2="dk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 id="2147483854" r:id="rId12"/>
    <p:sldLayoutId id="2147483855" r:id="rId13"/>
    <p:sldLayoutId id="2147483856" r:id="rId14"/>
    <p:sldLayoutId id="2147483857" r:id="rId15"/>
    <p:sldLayoutId id="2147483858" r:id="rId16"/>
  </p:sldLayoutIdLst>
  <p:timing>
    <p:tnLst>
      <p:par>
        <p:cTn id="1" dur="indefinite" restart="never" nodeType="tmRoot"/>
      </p:par>
    </p:tnLst>
  </p:timing>
  <p:hf sldNum="0" hdr="0" ftr="0" dt="0"/>
  <p:txStyles>
    <p:titleStyle>
      <a:lvl1pPr algn="ctr" rtl="0" eaLnBrk="1" fontAlgn="base" hangingPunct="1">
        <a:spcBef>
          <a:spcPct val="0"/>
        </a:spcBef>
        <a:spcAft>
          <a:spcPct val="0"/>
        </a:spcAft>
        <a:defRPr sz="3300" b="0" i="0">
          <a:solidFill>
            <a:schemeClr val="tx2"/>
          </a:solidFill>
          <a:latin typeface="Arial" charset="0"/>
          <a:ea typeface="ＭＳ Ｐゴシック" pitchFamily="-108" charset="-128"/>
          <a:cs typeface="Britannic Bold"/>
        </a:defRPr>
      </a:lvl1pPr>
      <a:lvl2pPr algn="ctr" rtl="0" eaLnBrk="1" fontAlgn="base" hangingPunct="1">
        <a:spcBef>
          <a:spcPct val="0"/>
        </a:spcBef>
        <a:spcAft>
          <a:spcPct val="0"/>
        </a:spcAft>
        <a:defRPr sz="3300">
          <a:solidFill>
            <a:schemeClr val="tx2"/>
          </a:solidFill>
          <a:latin typeface="Britannic Bold" pitchFamily="-108" charset="0"/>
          <a:ea typeface="ＭＳ Ｐゴシック" pitchFamily="-108" charset="-128"/>
        </a:defRPr>
      </a:lvl2pPr>
      <a:lvl3pPr algn="ctr" rtl="0" eaLnBrk="1" fontAlgn="base" hangingPunct="1">
        <a:spcBef>
          <a:spcPct val="0"/>
        </a:spcBef>
        <a:spcAft>
          <a:spcPct val="0"/>
        </a:spcAft>
        <a:defRPr sz="3300">
          <a:solidFill>
            <a:schemeClr val="tx2"/>
          </a:solidFill>
          <a:latin typeface="Britannic Bold" pitchFamily="-108" charset="0"/>
          <a:ea typeface="ＭＳ Ｐゴシック" pitchFamily="-108" charset="-128"/>
        </a:defRPr>
      </a:lvl3pPr>
      <a:lvl4pPr algn="ctr" rtl="0" eaLnBrk="1" fontAlgn="base" hangingPunct="1">
        <a:spcBef>
          <a:spcPct val="0"/>
        </a:spcBef>
        <a:spcAft>
          <a:spcPct val="0"/>
        </a:spcAft>
        <a:defRPr sz="3300">
          <a:solidFill>
            <a:schemeClr val="tx2"/>
          </a:solidFill>
          <a:latin typeface="Britannic Bold" pitchFamily="-108" charset="0"/>
          <a:ea typeface="ＭＳ Ｐゴシック" pitchFamily="-108" charset="-128"/>
        </a:defRPr>
      </a:lvl4pPr>
      <a:lvl5pPr algn="ctr" rtl="0" eaLnBrk="1" fontAlgn="base" hangingPunct="1">
        <a:spcBef>
          <a:spcPct val="0"/>
        </a:spcBef>
        <a:spcAft>
          <a:spcPct val="0"/>
        </a:spcAft>
        <a:defRPr sz="3300">
          <a:solidFill>
            <a:schemeClr val="tx2"/>
          </a:solidFill>
          <a:latin typeface="Britannic Bold" pitchFamily="-108" charset="0"/>
          <a:ea typeface="ＭＳ Ｐゴシック" pitchFamily="-108" charset="-128"/>
        </a:defRPr>
      </a:lvl5pPr>
      <a:lvl6pPr marL="342892" algn="ctr" rtl="0" eaLnBrk="1" fontAlgn="base" hangingPunct="1">
        <a:spcBef>
          <a:spcPct val="0"/>
        </a:spcBef>
        <a:spcAft>
          <a:spcPct val="0"/>
        </a:spcAft>
        <a:defRPr sz="3300">
          <a:solidFill>
            <a:schemeClr val="tx2"/>
          </a:solidFill>
          <a:latin typeface="Arial" pitchFamily="-108" charset="0"/>
        </a:defRPr>
      </a:lvl6pPr>
      <a:lvl7pPr marL="685783" algn="ctr" rtl="0" eaLnBrk="1" fontAlgn="base" hangingPunct="1">
        <a:spcBef>
          <a:spcPct val="0"/>
        </a:spcBef>
        <a:spcAft>
          <a:spcPct val="0"/>
        </a:spcAft>
        <a:defRPr sz="3300">
          <a:solidFill>
            <a:schemeClr val="tx2"/>
          </a:solidFill>
          <a:latin typeface="Arial" pitchFamily="-108" charset="0"/>
        </a:defRPr>
      </a:lvl7pPr>
      <a:lvl8pPr marL="1028675" algn="ctr" rtl="0" eaLnBrk="1" fontAlgn="base" hangingPunct="1">
        <a:spcBef>
          <a:spcPct val="0"/>
        </a:spcBef>
        <a:spcAft>
          <a:spcPct val="0"/>
        </a:spcAft>
        <a:defRPr sz="3300">
          <a:solidFill>
            <a:schemeClr val="tx2"/>
          </a:solidFill>
          <a:latin typeface="Arial" pitchFamily="-108" charset="0"/>
        </a:defRPr>
      </a:lvl8pPr>
      <a:lvl9pPr marL="1371566" algn="ctr" rtl="0" eaLnBrk="1" fontAlgn="base" hangingPunct="1">
        <a:spcBef>
          <a:spcPct val="0"/>
        </a:spcBef>
        <a:spcAft>
          <a:spcPct val="0"/>
        </a:spcAft>
        <a:defRPr sz="3300">
          <a:solidFill>
            <a:schemeClr val="tx2"/>
          </a:solidFill>
          <a:latin typeface="Arial" pitchFamily="-108" charset="0"/>
        </a:defRPr>
      </a:lvl9pPr>
    </p:titleStyle>
    <p:bodyStyle>
      <a:lvl1pPr marL="257168" indent="-257168" algn="l" rtl="0" eaLnBrk="1" fontAlgn="base" hangingPunct="1">
        <a:spcBef>
          <a:spcPct val="20000"/>
        </a:spcBef>
        <a:spcAft>
          <a:spcPct val="0"/>
        </a:spcAft>
        <a:buChar char="•"/>
        <a:defRPr sz="2400" b="0" i="0">
          <a:solidFill>
            <a:schemeClr val="tx1"/>
          </a:solidFill>
          <a:latin typeface="Arial" charset="0"/>
          <a:ea typeface="ＭＳ Ｐゴシック" pitchFamily="-108" charset="-128"/>
          <a:cs typeface="Britannic Bold"/>
        </a:defRPr>
      </a:lvl1pPr>
      <a:lvl2pPr marL="557199" indent="-214308" algn="l" rtl="0" eaLnBrk="1" fontAlgn="base" hangingPunct="1">
        <a:spcBef>
          <a:spcPct val="20000"/>
        </a:spcBef>
        <a:spcAft>
          <a:spcPct val="0"/>
        </a:spcAft>
        <a:buChar char="–"/>
        <a:defRPr sz="2100" b="0" i="0">
          <a:solidFill>
            <a:schemeClr val="tx1"/>
          </a:solidFill>
          <a:latin typeface="Arial" charset="0"/>
          <a:ea typeface="ＭＳ Ｐゴシック" pitchFamily="-108" charset="-128"/>
          <a:cs typeface="Britannic Bold"/>
        </a:defRPr>
      </a:lvl2pPr>
      <a:lvl3pPr marL="857228" indent="-171446" algn="l" rtl="0" eaLnBrk="1" fontAlgn="base" hangingPunct="1">
        <a:spcBef>
          <a:spcPct val="20000"/>
        </a:spcBef>
        <a:spcAft>
          <a:spcPct val="0"/>
        </a:spcAft>
        <a:buChar char="•"/>
        <a:defRPr sz="1800" b="0" i="0">
          <a:solidFill>
            <a:schemeClr val="tx1"/>
          </a:solidFill>
          <a:latin typeface="Arial" charset="0"/>
          <a:ea typeface="ＭＳ Ｐゴシック" pitchFamily="-108" charset="-128"/>
          <a:cs typeface="Britannic Bold"/>
        </a:defRPr>
      </a:lvl3pPr>
      <a:lvl4pPr marL="1200120" indent="-171446" algn="l" rtl="0" eaLnBrk="1" fontAlgn="base" hangingPunct="1">
        <a:spcBef>
          <a:spcPct val="20000"/>
        </a:spcBef>
        <a:spcAft>
          <a:spcPct val="0"/>
        </a:spcAft>
        <a:buChar char="–"/>
        <a:defRPr sz="1500" b="0" i="0">
          <a:solidFill>
            <a:schemeClr val="tx1"/>
          </a:solidFill>
          <a:latin typeface="Arial" charset="0"/>
          <a:ea typeface="ＭＳ Ｐゴシック" pitchFamily="-108" charset="-128"/>
          <a:cs typeface="Britannic Bold"/>
        </a:defRPr>
      </a:lvl4pPr>
      <a:lvl5pPr marL="1543012" indent="-171446" algn="l" rtl="0" eaLnBrk="1" fontAlgn="base" hangingPunct="1">
        <a:spcBef>
          <a:spcPct val="20000"/>
        </a:spcBef>
        <a:spcAft>
          <a:spcPct val="0"/>
        </a:spcAft>
        <a:buChar char="»"/>
        <a:defRPr sz="1500" b="0" i="0">
          <a:solidFill>
            <a:schemeClr val="tx1"/>
          </a:solidFill>
          <a:latin typeface="Arial" charset="0"/>
          <a:ea typeface="ＭＳ Ｐゴシック" pitchFamily="-108" charset="-128"/>
          <a:cs typeface="Britannic Bold"/>
        </a:defRPr>
      </a:lvl5pPr>
      <a:lvl6pPr marL="1885903" indent="-171446" algn="l" rtl="0" eaLnBrk="1" fontAlgn="base" hangingPunct="1">
        <a:spcBef>
          <a:spcPct val="20000"/>
        </a:spcBef>
        <a:spcAft>
          <a:spcPct val="0"/>
        </a:spcAft>
        <a:buChar char="»"/>
        <a:defRPr sz="1500">
          <a:solidFill>
            <a:schemeClr val="tx1"/>
          </a:solidFill>
          <a:latin typeface="+mn-lt"/>
          <a:ea typeface="ＭＳ Ｐゴシック" pitchFamily="-108" charset="-128"/>
        </a:defRPr>
      </a:lvl6pPr>
      <a:lvl7pPr marL="2228795" indent="-171446" algn="l" rtl="0" eaLnBrk="1" fontAlgn="base" hangingPunct="1">
        <a:spcBef>
          <a:spcPct val="20000"/>
        </a:spcBef>
        <a:spcAft>
          <a:spcPct val="0"/>
        </a:spcAft>
        <a:buChar char="»"/>
        <a:defRPr sz="1500">
          <a:solidFill>
            <a:schemeClr val="tx1"/>
          </a:solidFill>
          <a:latin typeface="+mn-lt"/>
          <a:ea typeface="ＭＳ Ｐゴシック" pitchFamily="-108" charset="-128"/>
        </a:defRPr>
      </a:lvl7pPr>
      <a:lvl8pPr marL="2571686" indent="-171446" algn="l" rtl="0" eaLnBrk="1" fontAlgn="base" hangingPunct="1">
        <a:spcBef>
          <a:spcPct val="20000"/>
        </a:spcBef>
        <a:spcAft>
          <a:spcPct val="0"/>
        </a:spcAft>
        <a:buChar char="»"/>
        <a:defRPr sz="1500">
          <a:solidFill>
            <a:schemeClr val="tx1"/>
          </a:solidFill>
          <a:latin typeface="+mn-lt"/>
          <a:ea typeface="ＭＳ Ｐゴシック" pitchFamily="-108" charset="-128"/>
        </a:defRPr>
      </a:lvl8pPr>
      <a:lvl9pPr marL="2914577" indent="-171446" algn="l" rtl="0" eaLnBrk="1" fontAlgn="base" hangingPunct="1">
        <a:spcBef>
          <a:spcPct val="20000"/>
        </a:spcBef>
        <a:spcAft>
          <a:spcPct val="0"/>
        </a:spcAft>
        <a:buChar char="»"/>
        <a:defRPr sz="1500">
          <a:solidFill>
            <a:schemeClr val="tx1"/>
          </a:solidFill>
          <a:latin typeface="+mn-lt"/>
          <a:ea typeface="ＭＳ Ｐゴシック" pitchFamily="-108" charset="-128"/>
        </a:defRPr>
      </a:lvl9pPr>
    </p:bodyStyle>
    <p:otherStyle>
      <a:defPPr>
        <a:defRPr lang="en-US"/>
      </a:defPPr>
      <a:lvl1pPr marL="0" algn="l" defTabSz="342892" rtl="0" eaLnBrk="1" latinLnBrk="0" hangingPunct="1">
        <a:defRPr sz="1350" kern="1200">
          <a:solidFill>
            <a:schemeClr val="tx1"/>
          </a:solidFill>
          <a:latin typeface="+mn-lt"/>
          <a:ea typeface="+mn-ea"/>
          <a:cs typeface="+mn-cs"/>
        </a:defRPr>
      </a:lvl1pPr>
      <a:lvl2pPr marL="342892" algn="l" defTabSz="342892" rtl="0" eaLnBrk="1" latinLnBrk="0" hangingPunct="1">
        <a:defRPr sz="1350" kern="1200">
          <a:solidFill>
            <a:schemeClr val="tx1"/>
          </a:solidFill>
          <a:latin typeface="+mn-lt"/>
          <a:ea typeface="+mn-ea"/>
          <a:cs typeface="+mn-cs"/>
        </a:defRPr>
      </a:lvl2pPr>
      <a:lvl3pPr marL="685783" algn="l" defTabSz="342892" rtl="0" eaLnBrk="1" latinLnBrk="0" hangingPunct="1">
        <a:defRPr sz="1350" kern="1200">
          <a:solidFill>
            <a:schemeClr val="tx1"/>
          </a:solidFill>
          <a:latin typeface="+mn-lt"/>
          <a:ea typeface="+mn-ea"/>
          <a:cs typeface="+mn-cs"/>
        </a:defRPr>
      </a:lvl3pPr>
      <a:lvl4pPr marL="1028675" algn="l" defTabSz="342892" rtl="0" eaLnBrk="1" latinLnBrk="0" hangingPunct="1">
        <a:defRPr sz="1350" kern="1200">
          <a:solidFill>
            <a:schemeClr val="tx1"/>
          </a:solidFill>
          <a:latin typeface="+mn-lt"/>
          <a:ea typeface="+mn-ea"/>
          <a:cs typeface="+mn-cs"/>
        </a:defRPr>
      </a:lvl4pPr>
      <a:lvl5pPr marL="1371566" algn="l" defTabSz="342892" rtl="0" eaLnBrk="1" latinLnBrk="0" hangingPunct="1">
        <a:defRPr sz="1350" kern="1200">
          <a:solidFill>
            <a:schemeClr val="tx1"/>
          </a:solidFill>
          <a:latin typeface="+mn-lt"/>
          <a:ea typeface="+mn-ea"/>
          <a:cs typeface="+mn-cs"/>
        </a:defRPr>
      </a:lvl5pPr>
      <a:lvl6pPr marL="1714457" algn="l" defTabSz="342892" rtl="0" eaLnBrk="1" latinLnBrk="0" hangingPunct="1">
        <a:defRPr sz="1350" kern="1200">
          <a:solidFill>
            <a:schemeClr val="tx1"/>
          </a:solidFill>
          <a:latin typeface="+mn-lt"/>
          <a:ea typeface="+mn-ea"/>
          <a:cs typeface="+mn-cs"/>
        </a:defRPr>
      </a:lvl6pPr>
      <a:lvl7pPr marL="2057348" algn="l" defTabSz="342892" rtl="0" eaLnBrk="1" latinLnBrk="0" hangingPunct="1">
        <a:defRPr sz="1350" kern="1200">
          <a:solidFill>
            <a:schemeClr val="tx1"/>
          </a:solidFill>
          <a:latin typeface="+mn-lt"/>
          <a:ea typeface="+mn-ea"/>
          <a:cs typeface="+mn-cs"/>
        </a:defRPr>
      </a:lvl7pPr>
      <a:lvl8pPr marL="2400240" algn="l" defTabSz="342892" rtl="0" eaLnBrk="1" latinLnBrk="0" hangingPunct="1">
        <a:defRPr sz="1350" kern="1200">
          <a:solidFill>
            <a:schemeClr val="tx1"/>
          </a:solidFill>
          <a:latin typeface="+mn-lt"/>
          <a:ea typeface="+mn-ea"/>
          <a:cs typeface="+mn-cs"/>
        </a:defRPr>
      </a:lvl8pPr>
      <a:lvl9pPr marL="2743132" algn="l" defTabSz="342892" rtl="0" eaLnBrk="1" latinLnBrk="0" hangingPunct="1">
        <a:defRPr sz="135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endParaRPr lang="en-US" dirty="0"/>
          </a:p>
        </p:txBody>
      </p:sp>
      <p:sp>
        <p:nvSpPr>
          <p:cNvPr id="18435" name="Rectangle 3"/>
          <p:cNvSpPr>
            <a:spLocks noGrp="1" noChangeArrowheads="1"/>
          </p:cNvSpPr>
          <p:nvPr>
            <p:ph type="body" idx="1"/>
          </p:nvPr>
        </p:nvSpPr>
        <p:spPr bwMode="auto">
          <a:xfrm>
            <a:off x="457200" y="1600204"/>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626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50">
                <a:latin typeface="Arial" pitchFamily="-108" charset="0"/>
              </a:defRPr>
            </a:lvl1pPr>
          </a:lstStyle>
          <a:p>
            <a:fld id="{09B482E8-6E0E-1B4F-B1FD-C69DB9E858D9}" type="datetimeFigureOut">
              <a:rPr lang="en-US" smtClean="0">
                <a:solidFill>
                  <a:srgbClr val="000000"/>
                </a:solidFill>
              </a:rPr>
              <a:pPr/>
              <a:t>11/11/17</a:t>
            </a:fld>
            <a:endParaRPr lang="en-US" dirty="0">
              <a:solidFill>
                <a:srgbClr val="000000"/>
              </a:solidFill>
            </a:endParaRPr>
          </a:p>
        </p:txBody>
      </p:sp>
      <p:sp>
        <p:nvSpPr>
          <p:cNvPr id="9626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50">
                <a:latin typeface="Arial" pitchFamily="-108" charset="0"/>
              </a:defRPr>
            </a:lvl1pPr>
          </a:lstStyle>
          <a:p>
            <a:endParaRPr lang="en-US" dirty="0">
              <a:solidFill>
                <a:srgbClr val="000000"/>
              </a:solidFill>
            </a:endParaRPr>
          </a:p>
        </p:txBody>
      </p:sp>
      <p:sp>
        <p:nvSpPr>
          <p:cNvPr id="9626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50">
                <a:latin typeface="Arial" pitchFamily="-108" charset="0"/>
              </a:defRPr>
            </a:lvl1pPr>
          </a:lstStyle>
          <a:p>
            <a:fld id="{D57F1E4F-1CFF-5643-939E-217C01CDF565}" type="slidenum">
              <a:rPr lang="en-US" smtClean="0">
                <a:solidFill>
                  <a:srgbClr val="000000"/>
                </a:solidFill>
              </a:rPr>
              <a:pPr/>
              <a:t>‹#›</a:t>
            </a:fld>
            <a:endParaRPr lang="en-US" dirty="0">
              <a:solidFill>
                <a:srgbClr val="000000"/>
              </a:solidFill>
            </a:endParaRPr>
          </a:p>
        </p:txBody>
      </p:sp>
      <p:grpSp>
        <p:nvGrpSpPr>
          <p:cNvPr id="19" name="Group 18"/>
          <p:cNvGrpSpPr/>
          <p:nvPr userDrawn="1"/>
        </p:nvGrpSpPr>
        <p:grpSpPr>
          <a:xfrm>
            <a:off x="0" y="6457949"/>
            <a:ext cx="9143999" cy="399665"/>
            <a:chOff x="-5900113" y="5139117"/>
            <a:chExt cx="15044113" cy="748530"/>
          </a:xfrm>
        </p:grpSpPr>
        <p:sp>
          <p:nvSpPr>
            <p:cNvPr id="20" name="Rectangle 19"/>
            <p:cNvSpPr/>
            <p:nvPr userDrawn="1"/>
          </p:nvSpPr>
          <p:spPr>
            <a:xfrm>
              <a:off x="-5900113" y="5319168"/>
              <a:ext cx="15044113" cy="313506"/>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solidFill>
                  <a:srgbClr val="FFFFFF"/>
                </a:solidFill>
              </a:endParaRPr>
            </a:p>
          </p:txBody>
        </p:sp>
        <p:grpSp>
          <p:nvGrpSpPr>
            <p:cNvPr id="21" name="Group 20"/>
            <p:cNvGrpSpPr/>
            <p:nvPr userDrawn="1"/>
          </p:nvGrpSpPr>
          <p:grpSpPr>
            <a:xfrm>
              <a:off x="1410200" y="5139117"/>
              <a:ext cx="3965734" cy="748530"/>
              <a:chOff x="579830" y="5859960"/>
              <a:chExt cx="5150585" cy="998040"/>
            </a:xfrm>
          </p:grpSpPr>
          <p:pic>
            <p:nvPicPr>
              <p:cNvPr id="23" name="Picture 22"/>
              <p:cNvPicPr>
                <a:picLocks noChangeAspect="1" noChangeArrowheads="1"/>
              </p:cNvPicPr>
              <p:nvPr/>
            </p:nvPicPr>
            <p:blipFill>
              <a:blip r:embed="rId18">
                <a:lum bright="-2000" contrast="-2000"/>
              </a:blip>
              <a:srcRect/>
              <a:stretch>
                <a:fillRect/>
              </a:stretch>
            </p:blipFill>
            <p:spPr bwMode="auto">
              <a:xfrm>
                <a:off x="3170631" y="5859960"/>
                <a:ext cx="2559784" cy="998040"/>
              </a:xfrm>
              <a:prstGeom prst="rect">
                <a:avLst/>
              </a:prstGeom>
              <a:noFill/>
              <a:ln w="9525">
                <a:noFill/>
                <a:miter lim="800000"/>
                <a:headEnd/>
                <a:tailEnd/>
              </a:ln>
            </p:spPr>
          </p:pic>
          <p:pic>
            <p:nvPicPr>
              <p:cNvPr id="24" name="Picture 23"/>
              <p:cNvPicPr/>
              <p:nvPr userDrawn="1"/>
            </p:nvPicPr>
            <p:blipFill>
              <a:blip r:embed="rId19"/>
              <a:srcRect/>
              <a:stretch>
                <a:fillRect/>
              </a:stretch>
            </p:blipFill>
            <p:spPr bwMode="auto">
              <a:xfrm>
                <a:off x="579830" y="5941696"/>
                <a:ext cx="2333625" cy="916304"/>
              </a:xfrm>
              <a:prstGeom prst="rect">
                <a:avLst/>
              </a:prstGeom>
              <a:noFill/>
              <a:ln w="9525">
                <a:noFill/>
                <a:miter lim="800000"/>
                <a:headEnd/>
                <a:tailEnd/>
              </a:ln>
            </p:spPr>
          </p:pic>
        </p:grpSp>
        <p:pic>
          <p:nvPicPr>
            <p:cNvPr id="22" name="Picture 21"/>
            <p:cNvPicPr>
              <a:picLocks noChangeAspect="1"/>
            </p:cNvPicPr>
            <p:nvPr userDrawn="1"/>
          </p:nvPicPr>
          <p:blipFill>
            <a:blip r:embed="rId20"/>
            <a:stretch>
              <a:fillRect/>
            </a:stretch>
          </p:blipFill>
          <p:spPr>
            <a:xfrm>
              <a:off x="5517148" y="5139117"/>
              <a:ext cx="3306337" cy="748528"/>
            </a:xfrm>
            <a:prstGeom prst="rect">
              <a:avLst/>
            </a:prstGeom>
          </p:spPr>
        </p:pic>
      </p:grpSp>
      <p:grpSp>
        <p:nvGrpSpPr>
          <p:cNvPr id="27" name="Group 26"/>
          <p:cNvGrpSpPr/>
          <p:nvPr userDrawn="1"/>
        </p:nvGrpSpPr>
        <p:grpSpPr>
          <a:xfrm>
            <a:off x="30954" y="457201"/>
            <a:ext cx="9113046" cy="1174396"/>
            <a:chOff x="30954" y="457201"/>
            <a:chExt cx="9113046" cy="1174396"/>
          </a:xfrm>
        </p:grpSpPr>
        <p:grpSp>
          <p:nvGrpSpPr>
            <p:cNvPr id="7" name="Group 6"/>
            <p:cNvGrpSpPr/>
            <p:nvPr userDrawn="1"/>
          </p:nvGrpSpPr>
          <p:grpSpPr>
            <a:xfrm>
              <a:off x="30954" y="457201"/>
              <a:ext cx="1393030" cy="1174396"/>
              <a:chOff x="130970" y="457201"/>
              <a:chExt cx="1393030" cy="1174396"/>
            </a:xfrm>
          </p:grpSpPr>
          <p:sp>
            <p:nvSpPr>
              <p:cNvPr id="5" name="Oval 4"/>
              <p:cNvSpPr/>
              <p:nvPr userDrawn="1"/>
            </p:nvSpPr>
            <p:spPr>
              <a:xfrm>
                <a:off x="130970" y="792845"/>
                <a:ext cx="895348" cy="838752"/>
              </a:xfrm>
              <a:prstGeom prst="ellipse">
                <a:avLst/>
              </a:prstGeom>
              <a:noFill/>
              <a:ln w="28575">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6" name="Oval 5"/>
              <p:cNvSpPr/>
              <p:nvPr userDrawn="1"/>
            </p:nvSpPr>
            <p:spPr>
              <a:xfrm>
                <a:off x="509588" y="457201"/>
                <a:ext cx="1014412" cy="1021718"/>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grpSp>
        <p:grpSp>
          <p:nvGrpSpPr>
            <p:cNvPr id="4" name="Group 3"/>
            <p:cNvGrpSpPr/>
            <p:nvPr userDrawn="1"/>
          </p:nvGrpSpPr>
          <p:grpSpPr>
            <a:xfrm>
              <a:off x="171450" y="883604"/>
              <a:ext cx="652459" cy="602103"/>
              <a:chOff x="142878" y="485775"/>
              <a:chExt cx="652459" cy="602103"/>
            </a:xfrm>
          </p:grpSpPr>
          <p:sp>
            <p:nvSpPr>
              <p:cNvPr id="3" name="Oval 2"/>
              <p:cNvSpPr/>
              <p:nvPr userDrawn="1"/>
            </p:nvSpPr>
            <p:spPr>
              <a:xfrm>
                <a:off x="242888" y="485775"/>
                <a:ext cx="414337" cy="414338"/>
              </a:xfrm>
              <a:prstGeom prst="ellipse">
                <a:avLst/>
              </a:prstGeom>
              <a:noFill/>
              <a:ln w="31750">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25" name="Oval 24"/>
              <p:cNvSpPr/>
              <p:nvPr userDrawn="1"/>
            </p:nvSpPr>
            <p:spPr>
              <a:xfrm>
                <a:off x="381000" y="666751"/>
                <a:ext cx="414337" cy="414338"/>
              </a:xfrm>
              <a:prstGeom prst="ellipse">
                <a:avLst/>
              </a:prstGeom>
              <a:noFill/>
              <a:ln w="31750">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26" name="Oval 25"/>
              <p:cNvSpPr/>
              <p:nvPr userDrawn="1"/>
            </p:nvSpPr>
            <p:spPr>
              <a:xfrm>
                <a:off x="142878" y="673540"/>
                <a:ext cx="414337" cy="414338"/>
              </a:xfrm>
              <a:prstGeom prst="ellipse">
                <a:avLst/>
              </a:prstGeom>
              <a:noFill/>
              <a:ln w="31750">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grpSp>
        <p:cxnSp>
          <p:nvCxnSpPr>
            <p:cNvPr id="9" name="Straight Connector 8"/>
            <p:cNvCxnSpPr/>
            <p:nvPr userDrawn="1"/>
          </p:nvCxnSpPr>
          <p:spPr>
            <a:xfrm flipV="1">
              <a:off x="819034" y="1437684"/>
              <a:ext cx="8324966" cy="30122"/>
            </a:xfrm>
            <a:prstGeom prst="line">
              <a:avLst/>
            </a:prstGeom>
            <a:ln>
              <a:solidFill>
                <a:schemeClr val="accent6"/>
              </a:solidFill>
            </a:ln>
            <a:effectLst>
              <a:outerShdw blurRad="40000" dist="20000" dir="5400000" rotWithShape="0">
                <a:schemeClr val="accent6">
                  <a:alpha val="38000"/>
                </a:schemeClr>
              </a:outerShdw>
            </a:effectLst>
          </p:spPr>
          <p:style>
            <a:lnRef idx="2">
              <a:schemeClr val="accent1"/>
            </a:lnRef>
            <a:fillRef idx="0">
              <a:schemeClr val="accent1"/>
            </a:fillRef>
            <a:effectRef idx="1">
              <a:schemeClr val="accent1"/>
            </a:effectRef>
            <a:fontRef idx="minor">
              <a:schemeClr val="tx1"/>
            </a:fontRef>
          </p:style>
        </p:cxnSp>
      </p:grpSp>
      <p:pic>
        <p:nvPicPr>
          <p:cNvPr id="8" name="Picture 7"/>
          <p:cNvPicPr>
            <a:picLocks noChangeAspect="1"/>
          </p:cNvPicPr>
          <p:nvPr userDrawn="1"/>
        </p:nvPicPr>
        <p:blipFill>
          <a:blip r:embed="rId21"/>
          <a:stretch>
            <a:fillRect/>
          </a:stretch>
        </p:blipFill>
        <p:spPr>
          <a:xfrm>
            <a:off x="3972245" y="6441786"/>
            <a:ext cx="348049" cy="365916"/>
          </a:xfrm>
          <a:prstGeom prst="rect">
            <a:avLst/>
          </a:prstGeom>
        </p:spPr>
      </p:pic>
    </p:spTree>
    <p:extLst>
      <p:ext uri="{BB962C8B-B14F-4D97-AF65-F5344CB8AC3E}">
        <p14:creationId xmlns:p14="http://schemas.microsoft.com/office/powerpoint/2010/main" val="378110226"/>
      </p:ext>
    </p:extLst>
  </p:cSld>
  <p:clrMap bg1="lt1" tx1="dk1" bg2="lt2" tx2="dk2" accent1="accent1" accent2="accent2" accent3="accent3" accent4="accent4" accent5="accent5" accent6="accent6" hlink="hlink" folHlink="folHlink"/>
  <p:sldLayoutIdLst>
    <p:sldLayoutId id="2147483860" r:id="rId1"/>
    <p:sldLayoutId id="2147483861" r:id="rId2"/>
    <p:sldLayoutId id="2147483862" r:id="rId3"/>
    <p:sldLayoutId id="2147483863" r:id="rId4"/>
    <p:sldLayoutId id="2147483864" r:id="rId5"/>
    <p:sldLayoutId id="2147483865" r:id="rId6"/>
    <p:sldLayoutId id="2147483866" r:id="rId7"/>
    <p:sldLayoutId id="2147483867" r:id="rId8"/>
    <p:sldLayoutId id="2147483868" r:id="rId9"/>
    <p:sldLayoutId id="2147483869" r:id="rId10"/>
    <p:sldLayoutId id="2147483870" r:id="rId11"/>
    <p:sldLayoutId id="2147483871" r:id="rId12"/>
    <p:sldLayoutId id="2147483872" r:id="rId13"/>
    <p:sldLayoutId id="2147483873" r:id="rId14"/>
    <p:sldLayoutId id="2147483874" r:id="rId15"/>
    <p:sldLayoutId id="2147483875" r:id="rId16"/>
  </p:sldLayoutIdLst>
  <p:timing>
    <p:tnLst>
      <p:par>
        <p:cTn id="1" dur="indefinite" restart="never" nodeType="tmRoot"/>
      </p:par>
    </p:tnLst>
  </p:timing>
  <p:hf sldNum="0" hdr="0" ftr="0" dt="0"/>
  <p:txStyles>
    <p:titleStyle>
      <a:lvl1pPr algn="ctr" rtl="0" eaLnBrk="1" fontAlgn="base" hangingPunct="1">
        <a:spcBef>
          <a:spcPct val="0"/>
        </a:spcBef>
        <a:spcAft>
          <a:spcPct val="0"/>
        </a:spcAft>
        <a:defRPr sz="3300" b="0" i="0">
          <a:solidFill>
            <a:schemeClr val="tx2"/>
          </a:solidFill>
          <a:latin typeface="Arial" charset="0"/>
          <a:ea typeface="ＭＳ Ｐゴシック" pitchFamily="-108" charset="-128"/>
          <a:cs typeface="Britannic Bold"/>
        </a:defRPr>
      </a:lvl1pPr>
      <a:lvl2pPr algn="ctr" rtl="0" eaLnBrk="1" fontAlgn="base" hangingPunct="1">
        <a:spcBef>
          <a:spcPct val="0"/>
        </a:spcBef>
        <a:spcAft>
          <a:spcPct val="0"/>
        </a:spcAft>
        <a:defRPr sz="3300">
          <a:solidFill>
            <a:schemeClr val="tx2"/>
          </a:solidFill>
          <a:latin typeface="Britannic Bold" pitchFamily="-108" charset="0"/>
          <a:ea typeface="ＭＳ Ｐゴシック" pitchFamily="-108" charset="-128"/>
        </a:defRPr>
      </a:lvl2pPr>
      <a:lvl3pPr algn="ctr" rtl="0" eaLnBrk="1" fontAlgn="base" hangingPunct="1">
        <a:spcBef>
          <a:spcPct val="0"/>
        </a:spcBef>
        <a:spcAft>
          <a:spcPct val="0"/>
        </a:spcAft>
        <a:defRPr sz="3300">
          <a:solidFill>
            <a:schemeClr val="tx2"/>
          </a:solidFill>
          <a:latin typeface="Britannic Bold" pitchFamily="-108" charset="0"/>
          <a:ea typeface="ＭＳ Ｐゴシック" pitchFamily="-108" charset="-128"/>
        </a:defRPr>
      </a:lvl3pPr>
      <a:lvl4pPr algn="ctr" rtl="0" eaLnBrk="1" fontAlgn="base" hangingPunct="1">
        <a:spcBef>
          <a:spcPct val="0"/>
        </a:spcBef>
        <a:spcAft>
          <a:spcPct val="0"/>
        </a:spcAft>
        <a:defRPr sz="3300">
          <a:solidFill>
            <a:schemeClr val="tx2"/>
          </a:solidFill>
          <a:latin typeface="Britannic Bold" pitchFamily="-108" charset="0"/>
          <a:ea typeface="ＭＳ Ｐゴシック" pitchFamily="-108" charset="-128"/>
        </a:defRPr>
      </a:lvl4pPr>
      <a:lvl5pPr algn="ctr" rtl="0" eaLnBrk="1" fontAlgn="base" hangingPunct="1">
        <a:spcBef>
          <a:spcPct val="0"/>
        </a:spcBef>
        <a:spcAft>
          <a:spcPct val="0"/>
        </a:spcAft>
        <a:defRPr sz="3300">
          <a:solidFill>
            <a:schemeClr val="tx2"/>
          </a:solidFill>
          <a:latin typeface="Britannic Bold" pitchFamily="-108" charset="0"/>
          <a:ea typeface="ＭＳ Ｐゴシック" pitchFamily="-108" charset="-128"/>
        </a:defRPr>
      </a:lvl5pPr>
      <a:lvl6pPr marL="342892" algn="ctr" rtl="0" eaLnBrk="1" fontAlgn="base" hangingPunct="1">
        <a:spcBef>
          <a:spcPct val="0"/>
        </a:spcBef>
        <a:spcAft>
          <a:spcPct val="0"/>
        </a:spcAft>
        <a:defRPr sz="3300">
          <a:solidFill>
            <a:schemeClr val="tx2"/>
          </a:solidFill>
          <a:latin typeface="Arial" pitchFamily="-108" charset="0"/>
        </a:defRPr>
      </a:lvl6pPr>
      <a:lvl7pPr marL="685783" algn="ctr" rtl="0" eaLnBrk="1" fontAlgn="base" hangingPunct="1">
        <a:spcBef>
          <a:spcPct val="0"/>
        </a:spcBef>
        <a:spcAft>
          <a:spcPct val="0"/>
        </a:spcAft>
        <a:defRPr sz="3300">
          <a:solidFill>
            <a:schemeClr val="tx2"/>
          </a:solidFill>
          <a:latin typeface="Arial" pitchFamily="-108" charset="0"/>
        </a:defRPr>
      </a:lvl7pPr>
      <a:lvl8pPr marL="1028675" algn="ctr" rtl="0" eaLnBrk="1" fontAlgn="base" hangingPunct="1">
        <a:spcBef>
          <a:spcPct val="0"/>
        </a:spcBef>
        <a:spcAft>
          <a:spcPct val="0"/>
        </a:spcAft>
        <a:defRPr sz="3300">
          <a:solidFill>
            <a:schemeClr val="tx2"/>
          </a:solidFill>
          <a:latin typeface="Arial" pitchFamily="-108" charset="0"/>
        </a:defRPr>
      </a:lvl8pPr>
      <a:lvl9pPr marL="1371566" algn="ctr" rtl="0" eaLnBrk="1" fontAlgn="base" hangingPunct="1">
        <a:spcBef>
          <a:spcPct val="0"/>
        </a:spcBef>
        <a:spcAft>
          <a:spcPct val="0"/>
        </a:spcAft>
        <a:defRPr sz="3300">
          <a:solidFill>
            <a:schemeClr val="tx2"/>
          </a:solidFill>
          <a:latin typeface="Arial" pitchFamily="-108" charset="0"/>
        </a:defRPr>
      </a:lvl9pPr>
    </p:titleStyle>
    <p:bodyStyle>
      <a:lvl1pPr marL="257168" indent="-257168" algn="l" rtl="0" eaLnBrk="1" fontAlgn="base" hangingPunct="1">
        <a:spcBef>
          <a:spcPct val="20000"/>
        </a:spcBef>
        <a:spcAft>
          <a:spcPct val="0"/>
        </a:spcAft>
        <a:buChar char="•"/>
        <a:defRPr sz="2400" b="0" i="0">
          <a:solidFill>
            <a:schemeClr val="tx1"/>
          </a:solidFill>
          <a:latin typeface="Arial" charset="0"/>
          <a:ea typeface="ＭＳ Ｐゴシック" pitchFamily="-108" charset="-128"/>
          <a:cs typeface="Britannic Bold"/>
        </a:defRPr>
      </a:lvl1pPr>
      <a:lvl2pPr marL="557199" indent="-214308" algn="l" rtl="0" eaLnBrk="1" fontAlgn="base" hangingPunct="1">
        <a:spcBef>
          <a:spcPct val="20000"/>
        </a:spcBef>
        <a:spcAft>
          <a:spcPct val="0"/>
        </a:spcAft>
        <a:buChar char="–"/>
        <a:defRPr sz="2100" b="0" i="0">
          <a:solidFill>
            <a:schemeClr val="tx1"/>
          </a:solidFill>
          <a:latin typeface="Arial" charset="0"/>
          <a:ea typeface="ＭＳ Ｐゴシック" pitchFamily="-108" charset="-128"/>
          <a:cs typeface="Britannic Bold"/>
        </a:defRPr>
      </a:lvl2pPr>
      <a:lvl3pPr marL="857228" indent="-171446" algn="l" rtl="0" eaLnBrk="1" fontAlgn="base" hangingPunct="1">
        <a:spcBef>
          <a:spcPct val="20000"/>
        </a:spcBef>
        <a:spcAft>
          <a:spcPct val="0"/>
        </a:spcAft>
        <a:buChar char="•"/>
        <a:defRPr sz="1800" b="0" i="0">
          <a:solidFill>
            <a:schemeClr val="tx1"/>
          </a:solidFill>
          <a:latin typeface="Arial" charset="0"/>
          <a:ea typeface="ＭＳ Ｐゴシック" pitchFamily="-108" charset="-128"/>
          <a:cs typeface="Britannic Bold"/>
        </a:defRPr>
      </a:lvl3pPr>
      <a:lvl4pPr marL="1200120" indent="-171446" algn="l" rtl="0" eaLnBrk="1" fontAlgn="base" hangingPunct="1">
        <a:spcBef>
          <a:spcPct val="20000"/>
        </a:spcBef>
        <a:spcAft>
          <a:spcPct val="0"/>
        </a:spcAft>
        <a:buChar char="–"/>
        <a:defRPr sz="1500" b="0" i="0">
          <a:solidFill>
            <a:schemeClr val="tx1"/>
          </a:solidFill>
          <a:latin typeface="Arial" charset="0"/>
          <a:ea typeface="ＭＳ Ｐゴシック" pitchFamily="-108" charset="-128"/>
          <a:cs typeface="Britannic Bold"/>
        </a:defRPr>
      </a:lvl4pPr>
      <a:lvl5pPr marL="1543012" indent="-171446" algn="l" rtl="0" eaLnBrk="1" fontAlgn="base" hangingPunct="1">
        <a:spcBef>
          <a:spcPct val="20000"/>
        </a:spcBef>
        <a:spcAft>
          <a:spcPct val="0"/>
        </a:spcAft>
        <a:buChar char="»"/>
        <a:defRPr sz="1500" b="0" i="0">
          <a:solidFill>
            <a:schemeClr val="tx1"/>
          </a:solidFill>
          <a:latin typeface="Arial" charset="0"/>
          <a:ea typeface="ＭＳ Ｐゴシック" pitchFamily="-108" charset="-128"/>
          <a:cs typeface="Britannic Bold"/>
        </a:defRPr>
      </a:lvl5pPr>
      <a:lvl6pPr marL="1885903" indent="-171446" algn="l" rtl="0" eaLnBrk="1" fontAlgn="base" hangingPunct="1">
        <a:spcBef>
          <a:spcPct val="20000"/>
        </a:spcBef>
        <a:spcAft>
          <a:spcPct val="0"/>
        </a:spcAft>
        <a:buChar char="»"/>
        <a:defRPr sz="1500">
          <a:solidFill>
            <a:schemeClr val="tx1"/>
          </a:solidFill>
          <a:latin typeface="+mn-lt"/>
          <a:ea typeface="ＭＳ Ｐゴシック" pitchFamily="-108" charset="-128"/>
        </a:defRPr>
      </a:lvl6pPr>
      <a:lvl7pPr marL="2228795" indent="-171446" algn="l" rtl="0" eaLnBrk="1" fontAlgn="base" hangingPunct="1">
        <a:spcBef>
          <a:spcPct val="20000"/>
        </a:spcBef>
        <a:spcAft>
          <a:spcPct val="0"/>
        </a:spcAft>
        <a:buChar char="»"/>
        <a:defRPr sz="1500">
          <a:solidFill>
            <a:schemeClr val="tx1"/>
          </a:solidFill>
          <a:latin typeface="+mn-lt"/>
          <a:ea typeface="ＭＳ Ｐゴシック" pitchFamily="-108" charset="-128"/>
        </a:defRPr>
      </a:lvl7pPr>
      <a:lvl8pPr marL="2571686" indent="-171446" algn="l" rtl="0" eaLnBrk="1" fontAlgn="base" hangingPunct="1">
        <a:spcBef>
          <a:spcPct val="20000"/>
        </a:spcBef>
        <a:spcAft>
          <a:spcPct val="0"/>
        </a:spcAft>
        <a:buChar char="»"/>
        <a:defRPr sz="1500">
          <a:solidFill>
            <a:schemeClr val="tx1"/>
          </a:solidFill>
          <a:latin typeface="+mn-lt"/>
          <a:ea typeface="ＭＳ Ｐゴシック" pitchFamily="-108" charset="-128"/>
        </a:defRPr>
      </a:lvl8pPr>
      <a:lvl9pPr marL="2914577" indent="-171446" algn="l" rtl="0" eaLnBrk="1" fontAlgn="base" hangingPunct="1">
        <a:spcBef>
          <a:spcPct val="20000"/>
        </a:spcBef>
        <a:spcAft>
          <a:spcPct val="0"/>
        </a:spcAft>
        <a:buChar char="»"/>
        <a:defRPr sz="1500">
          <a:solidFill>
            <a:schemeClr val="tx1"/>
          </a:solidFill>
          <a:latin typeface="+mn-lt"/>
          <a:ea typeface="ＭＳ Ｐゴシック" pitchFamily="-108" charset="-128"/>
        </a:defRPr>
      </a:lvl9pPr>
    </p:bodyStyle>
    <p:otherStyle>
      <a:defPPr>
        <a:defRPr lang="en-US"/>
      </a:defPPr>
      <a:lvl1pPr marL="0" algn="l" defTabSz="342892" rtl="0" eaLnBrk="1" latinLnBrk="0" hangingPunct="1">
        <a:defRPr sz="1350" kern="1200">
          <a:solidFill>
            <a:schemeClr val="tx1"/>
          </a:solidFill>
          <a:latin typeface="+mn-lt"/>
          <a:ea typeface="+mn-ea"/>
          <a:cs typeface="+mn-cs"/>
        </a:defRPr>
      </a:lvl1pPr>
      <a:lvl2pPr marL="342892" algn="l" defTabSz="342892" rtl="0" eaLnBrk="1" latinLnBrk="0" hangingPunct="1">
        <a:defRPr sz="1350" kern="1200">
          <a:solidFill>
            <a:schemeClr val="tx1"/>
          </a:solidFill>
          <a:latin typeface="+mn-lt"/>
          <a:ea typeface="+mn-ea"/>
          <a:cs typeface="+mn-cs"/>
        </a:defRPr>
      </a:lvl2pPr>
      <a:lvl3pPr marL="685783" algn="l" defTabSz="342892" rtl="0" eaLnBrk="1" latinLnBrk="0" hangingPunct="1">
        <a:defRPr sz="1350" kern="1200">
          <a:solidFill>
            <a:schemeClr val="tx1"/>
          </a:solidFill>
          <a:latin typeface="+mn-lt"/>
          <a:ea typeface="+mn-ea"/>
          <a:cs typeface="+mn-cs"/>
        </a:defRPr>
      </a:lvl3pPr>
      <a:lvl4pPr marL="1028675" algn="l" defTabSz="342892" rtl="0" eaLnBrk="1" latinLnBrk="0" hangingPunct="1">
        <a:defRPr sz="1350" kern="1200">
          <a:solidFill>
            <a:schemeClr val="tx1"/>
          </a:solidFill>
          <a:latin typeface="+mn-lt"/>
          <a:ea typeface="+mn-ea"/>
          <a:cs typeface="+mn-cs"/>
        </a:defRPr>
      </a:lvl4pPr>
      <a:lvl5pPr marL="1371566" algn="l" defTabSz="342892" rtl="0" eaLnBrk="1" latinLnBrk="0" hangingPunct="1">
        <a:defRPr sz="1350" kern="1200">
          <a:solidFill>
            <a:schemeClr val="tx1"/>
          </a:solidFill>
          <a:latin typeface="+mn-lt"/>
          <a:ea typeface="+mn-ea"/>
          <a:cs typeface="+mn-cs"/>
        </a:defRPr>
      </a:lvl5pPr>
      <a:lvl6pPr marL="1714457" algn="l" defTabSz="342892" rtl="0" eaLnBrk="1" latinLnBrk="0" hangingPunct="1">
        <a:defRPr sz="1350" kern="1200">
          <a:solidFill>
            <a:schemeClr val="tx1"/>
          </a:solidFill>
          <a:latin typeface="+mn-lt"/>
          <a:ea typeface="+mn-ea"/>
          <a:cs typeface="+mn-cs"/>
        </a:defRPr>
      </a:lvl6pPr>
      <a:lvl7pPr marL="2057348" algn="l" defTabSz="342892" rtl="0" eaLnBrk="1" latinLnBrk="0" hangingPunct="1">
        <a:defRPr sz="1350" kern="1200">
          <a:solidFill>
            <a:schemeClr val="tx1"/>
          </a:solidFill>
          <a:latin typeface="+mn-lt"/>
          <a:ea typeface="+mn-ea"/>
          <a:cs typeface="+mn-cs"/>
        </a:defRPr>
      </a:lvl7pPr>
      <a:lvl8pPr marL="2400240" algn="l" defTabSz="342892" rtl="0" eaLnBrk="1" latinLnBrk="0" hangingPunct="1">
        <a:defRPr sz="1350" kern="1200">
          <a:solidFill>
            <a:schemeClr val="tx1"/>
          </a:solidFill>
          <a:latin typeface="+mn-lt"/>
          <a:ea typeface="+mn-ea"/>
          <a:cs typeface="+mn-cs"/>
        </a:defRPr>
      </a:lvl8pPr>
      <a:lvl9pPr marL="2743132" algn="l" defTabSz="342892" rtl="0" eaLnBrk="1" latinLnBrk="0" hangingPunct="1">
        <a:defRPr sz="135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endParaRPr lang="en-US" dirty="0"/>
          </a:p>
        </p:txBody>
      </p:sp>
      <p:sp>
        <p:nvSpPr>
          <p:cNvPr id="18435" name="Rectangle 3"/>
          <p:cNvSpPr>
            <a:spLocks noGrp="1" noChangeArrowheads="1"/>
          </p:cNvSpPr>
          <p:nvPr>
            <p:ph type="body" idx="1"/>
          </p:nvPr>
        </p:nvSpPr>
        <p:spPr bwMode="auto">
          <a:xfrm>
            <a:off x="457200" y="1600204"/>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626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50">
                <a:latin typeface="Arial" pitchFamily="-108" charset="0"/>
              </a:defRPr>
            </a:lvl1pPr>
          </a:lstStyle>
          <a:p>
            <a:fld id="{09B482E8-6E0E-1B4F-B1FD-C69DB9E858D9}" type="datetimeFigureOut">
              <a:rPr lang="en-US" smtClean="0">
                <a:solidFill>
                  <a:srgbClr val="000000"/>
                </a:solidFill>
              </a:rPr>
              <a:pPr/>
              <a:t>11/11/17</a:t>
            </a:fld>
            <a:endParaRPr lang="en-US" dirty="0">
              <a:solidFill>
                <a:srgbClr val="000000"/>
              </a:solidFill>
            </a:endParaRPr>
          </a:p>
        </p:txBody>
      </p:sp>
      <p:sp>
        <p:nvSpPr>
          <p:cNvPr id="9626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50">
                <a:latin typeface="Arial" pitchFamily="-108" charset="0"/>
              </a:defRPr>
            </a:lvl1pPr>
          </a:lstStyle>
          <a:p>
            <a:endParaRPr lang="en-US" dirty="0">
              <a:solidFill>
                <a:srgbClr val="000000"/>
              </a:solidFill>
            </a:endParaRPr>
          </a:p>
        </p:txBody>
      </p:sp>
      <p:sp>
        <p:nvSpPr>
          <p:cNvPr id="9626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50">
                <a:latin typeface="Arial" pitchFamily="-108" charset="0"/>
              </a:defRPr>
            </a:lvl1pPr>
          </a:lstStyle>
          <a:p>
            <a:fld id="{D57F1E4F-1CFF-5643-939E-217C01CDF565}" type="slidenum">
              <a:rPr lang="en-US" smtClean="0">
                <a:solidFill>
                  <a:srgbClr val="000000"/>
                </a:solidFill>
              </a:rPr>
              <a:pPr/>
              <a:t>‹#›</a:t>
            </a:fld>
            <a:endParaRPr lang="en-US" dirty="0">
              <a:solidFill>
                <a:srgbClr val="000000"/>
              </a:solidFill>
            </a:endParaRPr>
          </a:p>
        </p:txBody>
      </p:sp>
      <p:grpSp>
        <p:nvGrpSpPr>
          <p:cNvPr id="19" name="Group 18"/>
          <p:cNvGrpSpPr/>
          <p:nvPr userDrawn="1"/>
        </p:nvGrpSpPr>
        <p:grpSpPr>
          <a:xfrm>
            <a:off x="0" y="6457949"/>
            <a:ext cx="9143999" cy="399665"/>
            <a:chOff x="-5900113" y="5139117"/>
            <a:chExt cx="15044113" cy="748530"/>
          </a:xfrm>
        </p:grpSpPr>
        <p:sp>
          <p:nvSpPr>
            <p:cNvPr id="20" name="Rectangle 19"/>
            <p:cNvSpPr/>
            <p:nvPr userDrawn="1"/>
          </p:nvSpPr>
          <p:spPr>
            <a:xfrm>
              <a:off x="-5900113" y="5319168"/>
              <a:ext cx="15044113" cy="313506"/>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solidFill>
                  <a:srgbClr val="FFFFFF"/>
                </a:solidFill>
              </a:endParaRPr>
            </a:p>
          </p:txBody>
        </p:sp>
        <p:grpSp>
          <p:nvGrpSpPr>
            <p:cNvPr id="21" name="Group 20"/>
            <p:cNvGrpSpPr/>
            <p:nvPr userDrawn="1"/>
          </p:nvGrpSpPr>
          <p:grpSpPr>
            <a:xfrm>
              <a:off x="1410200" y="5139117"/>
              <a:ext cx="3965734" cy="748530"/>
              <a:chOff x="579830" y="5859960"/>
              <a:chExt cx="5150585" cy="998040"/>
            </a:xfrm>
          </p:grpSpPr>
          <p:pic>
            <p:nvPicPr>
              <p:cNvPr id="23" name="Picture 22"/>
              <p:cNvPicPr>
                <a:picLocks noChangeAspect="1" noChangeArrowheads="1"/>
              </p:cNvPicPr>
              <p:nvPr/>
            </p:nvPicPr>
            <p:blipFill>
              <a:blip r:embed="rId18">
                <a:lum bright="-2000" contrast="-2000"/>
              </a:blip>
              <a:srcRect/>
              <a:stretch>
                <a:fillRect/>
              </a:stretch>
            </p:blipFill>
            <p:spPr bwMode="auto">
              <a:xfrm>
                <a:off x="3170631" y="5859960"/>
                <a:ext cx="2559784" cy="998040"/>
              </a:xfrm>
              <a:prstGeom prst="rect">
                <a:avLst/>
              </a:prstGeom>
              <a:noFill/>
              <a:ln w="9525">
                <a:noFill/>
                <a:miter lim="800000"/>
                <a:headEnd/>
                <a:tailEnd/>
              </a:ln>
            </p:spPr>
          </p:pic>
          <p:pic>
            <p:nvPicPr>
              <p:cNvPr id="24" name="Picture 23"/>
              <p:cNvPicPr/>
              <p:nvPr userDrawn="1"/>
            </p:nvPicPr>
            <p:blipFill>
              <a:blip r:embed="rId19"/>
              <a:srcRect/>
              <a:stretch>
                <a:fillRect/>
              </a:stretch>
            </p:blipFill>
            <p:spPr bwMode="auto">
              <a:xfrm>
                <a:off x="579830" y="5941696"/>
                <a:ext cx="2333625" cy="916304"/>
              </a:xfrm>
              <a:prstGeom prst="rect">
                <a:avLst/>
              </a:prstGeom>
              <a:noFill/>
              <a:ln w="9525">
                <a:noFill/>
                <a:miter lim="800000"/>
                <a:headEnd/>
                <a:tailEnd/>
              </a:ln>
            </p:spPr>
          </p:pic>
        </p:grpSp>
        <p:pic>
          <p:nvPicPr>
            <p:cNvPr id="22" name="Picture 21"/>
            <p:cNvPicPr>
              <a:picLocks noChangeAspect="1"/>
            </p:cNvPicPr>
            <p:nvPr userDrawn="1"/>
          </p:nvPicPr>
          <p:blipFill>
            <a:blip r:embed="rId20"/>
            <a:stretch>
              <a:fillRect/>
            </a:stretch>
          </p:blipFill>
          <p:spPr>
            <a:xfrm>
              <a:off x="5517148" y="5139117"/>
              <a:ext cx="3306337" cy="748528"/>
            </a:xfrm>
            <a:prstGeom prst="rect">
              <a:avLst/>
            </a:prstGeom>
          </p:spPr>
        </p:pic>
      </p:grpSp>
      <p:grpSp>
        <p:nvGrpSpPr>
          <p:cNvPr id="27" name="Group 26"/>
          <p:cNvGrpSpPr/>
          <p:nvPr userDrawn="1"/>
        </p:nvGrpSpPr>
        <p:grpSpPr>
          <a:xfrm>
            <a:off x="30954" y="457201"/>
            <a:ext cx="9113046" cy="1174396"/>
            <a:chOff x="30954" y="457201"/>
            <a:chExt cx="9113046" cy="1174396"/>
          </a:xfrm>
        </p:grpSpPr>
        <p:grpSp>
          <p:nvGrpSpPr>
            <p:cNvPr id="7" name="Group 6"/>
            <p:cNvGrpSpPr/>
            <p:nvPr userDrawn="1"/>
          </p:nvGrpSpPr>
          <p:grpSpPr>
            <a:xfrm>
              <a:off x="30954" y="457201"/>
              <a:ext cx="1393030" cy="1174396"/>
              <a:chOff x="130970" y="457201"/>
              <a:chExt cx="1393030" cy="1174396"/>
            </a:xfrm>
          </p:grpSpPr>
          <p:sp>
            <p:nvSpPr>
              <p:cNvPr id="5" name="Oval 4"/>
              <p:cNvSpPr/>
              <p:nvPr userDrawn="1"/>
            </p:nvSpPr>
            <p:spPr>
              <a:xfrm>
                <a:off x="130970" y="792845"/>
                <a:ext cx="895348" cy="838752"/>
              </a:xfrm>
              <a:prstGeom prst="ellipse">
                <a:avLst/>
              </a:prstGeom>
              <a:noFill/>
              <a:ln w="28575">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6" name="Oval 5"/>
              <p:cNvSpPr/>
              <p:nvPr userDrawn="1"/>
            </p:nvSpPr>
            <p:spPr>
              <a:xfrm>
                <a:off x="509588" y="457201"/>
                <a:ext cx="1014412" cy="1021718"/>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grpSp>
        <p:grpSp>
          <p:nvGrpSpPr>
            <p:cNvPr id="4" name="Group 3"/>
            <p:cNvGrpSpPr/>
            <p:nvPr userDrawn="1"/>
          </p:nvGrpSpPr>
          <p:grpSpPr>
            <a:xfrm>
              <a:off x="171450" y="883604"/>
              <a:ext cx="652459" cy="602103"/>
              <a:chOff x="142878" y="485775"/>
              <a:chExt cx="652459" cy="602103"/>
            </a:xfrm>
          </p:grpSpPr>
          <p:sp>
            <p:nvSpPr>
              <p:cNvPr id="3" name="Oval 2"/>
              <p:cNvSpPr/>
              <p:nvPr userDrawn="1"/>
            </p:nvSpPr>
            <p:spPr>
              <a:xfrm>
                <a:off x="242888" y="485775"/>
                <a:ext cx="414337" cy="414338"/>
              </a:xfrm>
              <a:prstGeom prst="ellipse">
                <a:avLst/>
              </a:prstGeom>
              <a:noFill/>
              <a:ln w="31750">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25" name="Oval 24"/>
              <p:cNvSpPr/>
              <p:nvPr userDrawn="1"/>
            </p:nvSpPr>
            <p:spPr>
              <a:xfrm>
                <a:off x="381000" y="666751"/>
                <a:ext cx="414337" cy="414338"/>
              </a:xfrm>
              <a:prstGeom prst="ellipse">
                <a:avLst/>
              </a:prstGeom>
              <a:noFill/>
              <a:ln w="31750">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26" name="Oval 25"/>
              <p:cNvSpPr/>
              <p:nvPr userDrawn="1"/>
            </p:nvSpPr>
            <p:spPr>
              <a:xfrm>
                <a:off x="142878" y="673540"/>
                <a:ext cx="414337" cy="414338"/>
              </a:xfrm>
              <a:prstGeom prst="ellipse">
                <a:avLst/>
              </a:prstGeom>
              <a:noFill/>
              <a:ln w="31750">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grpSp>
        <p:cxnSp>
          <p:nvCxnSpPr>
            <p:cNvPr id="9" name="Straight Connector 8"/>
            <p:cNvCxnSpPr/>
            <p:nvPr userDrawn="1"/>
          </p:nvCxnSpPr>
          <p:spPr>
            <a:xfrm flipV="1">
              <a:off x="819034" y="1437684"/>
              <a:ext cx="8324966" cy="30122"/>
            </a:xfrm>
            <a:prstGeom prst="line">
              <a:avLst/>
            </a:prstGeom>
            <a:ln>
              <a:solidFill>
                <a:schemeClr val="accent6"/>
              </a:solidFill>
            </a:ln>
            <a:effectLst>
              <a:outerShdw blurRad="40000" dist="20000" dir="5400000" rotWithShape="0">
                <a:schemeClr val="accent6">
                  <a:alpha val="38000"/>
                </a:schemeClr>
              </a:outerShdw>
            </a:effectLst>
          </p:spPr>
          <p:style>
            <a:lnRef idx="2">
              <a:schemeClr val="accent1"/>
            </a:lnRef>
            <a:fillRef idx="0">
              <a:schemeClr val="accent1"/>
            </a:fillRef>
            <a:effectRef idx="1">
              <a:schemeClr val="accent1"/>
            </a:effectRef>
            <a:fontRef idx="minor">
              <a:schemeClr val="tx1"/>
            </a:fontRef>
          </p:style>
        </p:cxnSp>
      </p:grpSp>
      <p:pic>
        <p:nvPicPr>
          <p:cNvPr id="8" name="Picture 7"/>
          <p:cNvPicPr>
            <a:picLocks noChangeAspect="1"/>
          </p:cNvPicPr>
          <p:nvPr userDrawn="1"/>
        </p:nvPicPr>
        <p:blipFill>
          <a:blip r:embed="rId21"/>
          <a:stretch>
            <a:fillRect/>
          </a:stretch>
        </p:blipFill>
        <p:spPr>
          <a:xfrm>
            <a:off x="3972245" y="6441786"/>
            <a:ext cx="348049" cy="365916"/>
          </a:xfrm>
          <a:prstGeom prst="rect">
            <a:avLst/>
          </a:prstGeom>
        </p:spPr>
      </p:pic>
    </p:spTree>
    <p:extLst>
      <p:ext uri="{BB962C8B-B14F-4D97-AF65-F5344CB8AC3E}">
        <p14:creationId xmlns:p14="http://schemas.microsoft.com/office/powerpoint/2010/main" val="1166649365"/>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 id="2147483888" r:id="rId12"/>
    <p:sldLayoutId id="2147483889" r:id="rId13"/>
    <p:sldLayoutId id="2147483890" r:id="rId14"/>
    <p:sldLayoutId id="2147483891" r:id="rId15"/>
    <p:sldLayoutId id="2147483892" r:id="rId16"/>
  </p:sldLayoutIdLst>
  <p:timing>
    <p:tnLst>
      <p:par>
        <p:cTn id="1" dur="indefinite" restart="never" nodeType="tmRoot"/>
      </p:par>
    </p:tnLst>
  </p:timing>
  <p:hf sldNum="0" hdr="0" ftr="0" dt="0"/>
  <p:txStyles>
    <p:titleStyle>
      <a:lvl1pPr algn="ctr" rtl="0" eaLnBrk="1" fontAlgn="base" hangingPunct="1">
        <a:spcBef>
          <a:spcPct val="0"/>
        </a:spcBef>
        <a:spcAft>
          <a:spcPct val="0"/>
        </a:spcAft>
        <a:defRPr sz="3300" b="0" i="0">
          <a:solidFill>
            <a:schemeClr val="tx2"/>
          </a:solidFill>
          <a:latin typeface="Arial" charset="0"/>
          <a:ea typeface="ＭＳ Ｐゴシック" pitchFamily="-108" charset="-128"/>
          <a:cs typeface="Britannic Bold"/>
        </a:defRPr>
      </a:lvl1pPr>
      <a:lvl2pPr algn="ctr" rtl="0" eaLnBrk="1" fontAlgn="base" hangingPunct="1">
        <a:spcBef>
          <a:spcPct val="0"/>
        </a:spcBef>
        <a:spcAft>
          <a:spcPct val="0"/>
        </a:spcAft>
        <a:defRPr sz="3300">
          <a:solidFill>
            <a:schemeClr val="tx2"/>
          </a:solidFill>
          <a:latin typeface="Britannic Bold" pitchFamily="-108" charset="0"/>
          <a:ea typeface="ＭＳ Ｐゴシック" pitchFamily="-108" charset="-128"/>
        </a:defRPr>
      </a:lvl2pPr>
      <a:lvl3pPr algn="ctr" rtl="0" eaLnBrk="1" fontAlgn="base" hangingPunct="1">
        <a:spcBef>
          <a:spcPct val="0"/>
        </a:spcBef>
        <a:spcAft>
          <a:spcPct val="0"/>
        </a:spcAft>
        <a:defRPr sz="3300">
          <a:solidFill>
            <a:schemeClr val="tx2"/>
          </a:solidFill>
          <a:latin typeface="Britannic Bold" pitchFamily="-108" charset="0"/>
          <a:ea typeface="ＭＳ Ｐゴシック" pitchFamily="-108" charset="-128"/>
        </a:defRPr>
      </a:lvl3pPr>
      <a:lvl4pPr algn="ctr" rtl="0" eaLnBrk="1" fontAlgn="base" hangingPunct="1">
        <a:spcBef>
          <a:spcPct val="0"/>
        </a:spcBef>
        <a:spcAft>
          <a:spcPct val="0"/>
        </a:spcAft>
        <a:defRPr sz="3300">
          <a:solidFill>
            <a:schemeClr val="tx2"/>
          </a:solidFill>
          <a:latin typeface="Britannic Bold" pitchFamily="-108" charset="0"/>
          <a:ea typeface="ＭＳ Ｐゴシック" pitchFamily="-108" charset="-128"/>
        </a:defRPr>
      </a:lvl4pPr>
      <a:lvl5pPr algn="ctr" rtl="0" eaLnBrk="1" fontAlgn="base" hangingPunct="1">
        <a:spcBef>
          <a:spcPct val="0"/>
        </a:spcBef>
        <a:spcAft>
          <a:spcPct val="0"/>
        </a:spcAft>
        <a:defRPr sz="3300">
          <a:solidFill>
            <a:schemeClr val="tx2"/>
          </a:solidFill>
          <a:latin typeface="Britannic Bold" pitchFamily="-108" charset="0"/>
          <a:ea typeface="ＭＳ Ｐゴシック" pitchFamily="-108" charset="-128"/>
        </a:defRPr>
      </a:lvl5pPr>
      <a:lvl6pPr marL="342892" algn="ctr" rtl="0" eaLnBrk="1" fontAlgn="base" hangingPunct="1">
        <a:spcBef>
          <a:spcPct val="0"/>
        </a:spcBef>
        <a:spcAft>
          <a:spcPct val="0"/>
        </a:spcAft>
        <a:defRPr sz="3300">
          <a:solidFill>
            <a:schemeClr val="tx2"/>
          </a:solidFill>
          <a:latin typeface="Arial" pitchFamily="-108" charset="0"/>
        </a:defRPr>
      </a:lvl6pPr>
      <a:lvl7pPr marL="685783" algn="ctr" rtl="0" eaLnBrk="1" fontAlgn="base" hangingPunct="1">
        <a:spcBef>
          <a:spcPct val="0"/>
        </a:spcBef>
        <a:spcAft>
          <a:spcPct val="0"/>
        </a:spcAft>
        <a:defRPr sz="3300">
          <a:solidFill>
            <a:schemeClr val="tx2"/>
          </a:solidFill>
          <a:latin typeface="Arial" pitchFamily="-108" charset="0"/>
        </a:defRPr>
      </a:lvl7pPr>
      <a:lvl8pPr marL="1028675" algn="ctr" rtl="0" eaLnBrk="1" fontAlgn="base" hangingPunct="1">
        <a:spcBef>
          <a:spcPct val="0"/>
        </a:spcBef>
        <a:spcAft>
          <a:spcPct val="0"/>
        </a:spcAft>
        <a:defRPr sz="3300">
          <a:solidFill>
            <a:schemeClr val="tx2"/>
          </a:solidFill>
          <a:latin typeface="Arial" pitchFamily="-108" charset="0"/>
        </a:defRPr>
      </a:lvl8pPr>
      <a:lvl9pPr marL="1371566" algn="ctr" rtl="0" eaLnBrk="1" fontAlgn="base" hangingPunct="1">
        <a:spcBef>
          <a:spcPct val="0"/>
        </a:spcBef>
        <a:spcAft>
          <a:spcPct val="0"/>
        </a:spcAft>
        <a:defRPr sz="3300">
          <a:solidFill>
            <a:schemeClr val="tx2"/>
          </a:solidFill>
          <a:latin typeface="Arial" pitchFamily="-108" charset="0"/>
        </a:defRPr>
      </a:lvl9pPr>
    </p:titleStyle>
    <p:bodyStyle>
      <a:lvl1pPr marL="257168" indent="-257168" algn="l" rtl="0" eaLnBrk="1" fontAlgn="base" hangingPunct="1">
        <a:spcBef>
          <a:spcPct val="20000"/>
        </a:spcBef>
        <a:spcAft>
          <a:spcPct val="0"/>
        </a:spcAft>
        <a:buChar char="•"/>
        <a:defRPr sz="2400" b="0" i="0">
          <a:solidFill>
            <a:schemeClr val="tx1"/>
          </a:solidFill>
          <a:latin typeface="Arial" charset="0"/>
          <a:ea typeface="ＭＳ Ｐゴシック" pitchFamily="-108" charset="-128"/>
          <a:cs typeface="Britannic Bold"/>
        </a:defRPr>
      </a:lvl1pPr>
      <a:lvl2pPr marL="557199" indent="-214308" algn="l" rtl="0" eaLnBrk="1" fontAlgn="base" hangingPunct="1">
        <a:spcBef>
          <a:spcPct val="20000"/>
        </a:spcBef>
        <a:spcAft>
          <a:spcPct val="0"/>
        </a:spcAft>
        <a:buChar char="–"/>
        <a:defRPr sz="2100" b="0" i="0">
          <a:solidFill>
            <a:schemeClr val="tx1"/>
          </a:solidFill>
          <a:latin typeface="Arial" charset="0"/>
          <a:ea typeface="ＭＳ Ｐゴシック" pitchFamily="-108" charset="-128"/>
          <a:cs typeface="Britannic Bold"/>
        </a:defRPr>
      </a:lvl2pPr>
      <a:lvl3pPr marL="857228" indent="-171446" algn="l" rtl="0" eaLnBrk="1" fontAlgn="base" hangingPunct="1">
        <a:spcBef>
          <a:spcPct val="20000"/>
        </a:spcBef>
        <a:spcAft>
          <a:spcPct val="0"/>
        </a:spcAft>
        <a:buChar char="•"/>
        <a:defRPr sz="1800" b="0" i="0">
          <a:solidFill>
            <a:schemeClr val="tx1"/>
          </a:solidFill>
          <a:latin typeface="Arial" charset="0"/>
          <a:ea typeface="ＭＳ Ｐゴシック" pitchFamily="-108" charset="-128"/>
          <a:cs typeface="Britannic Bold"/>
        </a:defRPr>
      </a:lvl3pPr>
      <a:lvl4pPr marL="1200120" indent="-171446" algn="l" rtl="0" eaLnBrk="1" fontAlgn="base" hangingPunct="1">
        <a:spcBef>
          <a:spcPct val="20000"/>
        </a:spcBef>
        <a:spcAft>
          <a:spcPct val="0"/>
        </a:spcAft>
        <a:buChar char="–"/>
        <a:defRPr sz="1500" b="0" i="0">
          <a:solidFill>
            <a:schemeClr val="tx1"/>
          </a:solidFill>
          <a:latin typeface="Arial" charset="0"/>
          <a:ea typeface="ＭＳ Ｐゴシック" pitchFamily="-108" charset="-128"/>
          <a:cs typeface="Britannic Bold"/>
        </a:defRPr>
      </a:lvl4pPr>
      <a:lvl5pPr marL="1543012" indent="-171446" algn="l" rtl="0" eaLnBrk="1" fontAlgn="base" hangingPunct="1">
        <a:spcBef>
          <a:spcPct val="20000"/>
        </a:spcBef>
        <a:spcAft>
          <a:spcPct val="0"/>
        </a:spcAft>
        <a:buChar char="»"/>
        <a:defRPr sz="1500" b="0" i="0">
          <a:solidFill>
            <a:schemeClr val="tx1"/>
          </a:solidFill>
          <a:latin typeface="Arial" charset="0"/>
          <a:ea typeface="ＭＳ Ｐゴシック" pitchFamily="-108" charset="-128"/>
          <a:cs typeface="Britannic Bold"/>
        </a:defRPr>
      </a:lvl5pPr>
      <a:lvl6pPr marL="1885903" indent="-171446" algn="l" rtl="0" eaLnBrk="1" fontAlgn="base" hangingPunct="1">
        <a:spcBef>
          <a:spcPct val="20000"/>
        </a:spcBef>
        <a:spcAft>
          <a:spcPct val="0"/>
        </a:spcAft>
        <a:buChar char="»"/>
        <a:defRPr sz="1500">
          <a:solidFill>
            <a:schemeClr val="tx1"/>
          </a:solidFill>
          <a:latin typeface="+mn-lt"/>
          <a:ea typeface="ＭＳ Ｐゴシック" pitchFamily="-108" charset="-128"/>
        </a:defRPr>
      </a:lvl6pPr>
      <a:lvl7pPr marL="2228795" indent="-171446" algn="l" rtl="0" eaLnBrk="1" fontAlgn="base" hangingPunct="1">
        <a:spcBef>
          <a:spcPct val="20000"/>
        </a:spcBef>
        <a:spcAft>
          <a:spcPct val="0"/>
        </a:spcAft>
        <a:buChar char="»"/>
        <a:defRPr sz="1500">
          <a:solidFill>
            <a:schemeClr val="tx1"/>
          </a:solidFill>
          <a:latin typeface="+mn-lt"/>
          <a:ea typeface="ＭＳ Ｐゴシック" pitchFamily="-108" charset="-128"/>
        </a:defRPr>
      </a:lvl7pPr>
      <a:lvl8pPr marL="2571686" indent="-171446" algn="l" rtl="0" eaLnBrk="1" fontAlgn="base" hangingPunct="1">
        <a:spcBef>
          <a:spcPct val="20000"/>
        </a:spcBef>
        <a:spcAft>
          <a:spcPct val="0"/>
        </a:spcAft>
        <a:buChar char="»"/>
        <a:defRPr sz="1500">
          <a:solidFill>
            <a:schemeClr val="tx1"/>
          </a:solidFill>
          <a:latin typeface="+mn-lt"/>
          <a:ea typeface="ＭＳ Ｐゴシック" pitchFamily="-108" charset="-128"/>
        </a:defRPr>
      </a:lvl8pPr>
      <a:lvl9pPr marL="2914577" indent="-171446" algn="l" rtl="0" eaLnBrk="1" fontAlgn="base" hangingPunct="1">
        <a:spcBef>
          <a:spcPct val="20000"/>
        </a:spcBef>
        <a:spcAft>
          <a:spcPct val="0"/>
        </a:spcAft>
        <a:buChar char="»"/>
        <a:defRPr sz="1500">
          <a:solidFill>
            <a:schemeClr val="tx1"/>
          </a:solidFill>
          <a:latin typeface="+mn-lt"/>
          <a:ea typeface="ＭＳ Ｐゴシック" pitchFamily="-108" charset="-128"/>
        </a:defRPr>
      </a:lvl9pPr>
    </p:bodyStyle>
    <p:otherStyle>
      <a:defPPr>
        <a:defRPr lang="en-US"/>
      </a:defPPr>
      <a:lvl1pPr marL="0" algn="l" defTabSz="342892" rtl="0" eaLnBrk="1" latinLnBrk="0" hangingPunct="1">
        <a:defRPr sz="1350" kern="1200">
          <a:solidFill>
            <a:schemeClr val="tx1"/>
          </a:solidFill>
          <a:latin typeface="+mn-lt"/>
          <a:ea typeface="+mn-ea"/>
          <a:cs typeface="+mn-cs"/>
        </a:defRPr>
      </a:lvl1pPr>
      <a:lvl2pPr marL="342892" algn="l" defTabSz="342892" rtl="0" eaLnBrk="1" latinLnBrk="0" hangingPunct="1">
        <a:defRPr sz="1350" kern="1200">
          <a:solidFill>
            <a:schemeClr val="tx1"/>
          </a:solidFill>
          <a:latin typeface="+mn-lt"/>
          <a:ea typeface="+mn-ea"/>
          <a:cs typeface="+mn-cs"/>
        </a:defRPr>
      </a:lvl2pPr>
      <a:lvl3pPr marL="685783" algn="l" defTabSz="342892" rtl="0" eaLnBrk="1" latinLnBrk="0" hangingPunct="1">
        <a:defRPr sz="1350" kern="1200">
          <a:solidFill>
            <a:schemeClr val="tx1"/>
          </a:solidFill>
          <a:latin typeface="+mn-lt"/>
          <a:ea typeface="+mn-ea"/>
          <a:cs typeface="+mn-cs"/>
        </a:defRPr>
      </a:lvl3pPr>
      <a:lvl4pPr marL="1028675" algn="l" defTabSz="342892" rtl="0" eaLnBrk="1" latinLnBrk="0" hangingPunct="1">
        <a:defRPr sz="1350" kern="1200">
          <a:solidFill>
            <a:schemeClr val="tx1"/>
          </a:solidFill>
          <a:latin typeface="+mn-lt"/>
          <a:ea typeface="+mn-ea"/>
          <a:cs typeface="+mn-cs"/>
        </a:defRPr>
      </a:lvl4pPr>
      <a:lvl5pPr marL="1371566" algn="l" defTabSz="342892" rtl="0" eaLnBrk="1" latinLnBrk="0" hangingPunct="1">
        <a:defRPr sz="1350" kern="1200">
          <a:solidFill>
            <a:schemeClr val="tx1"/>
          </a:solidFill>
          <a:latin typeface="+mn-lt"/>
          <a:ea typeface="+mn-ea"/>
          <a:cs typeface="+mn-cs"/>
        </a:defRPr>
      </a:lvl5pPr>
      <a:lvl6pPr marL="1714457" algn="l" defTabSz="342892" rtl="0" eaLnBrk="1" latinLnBrk="0" hangingPunct="1">
        <a:defRPr sz="1350" kern="1200">
          <a:solidFill>
            <a:schemeClr val="tx1"/>
          </a:solidFill>
          <a:latin typeface="+mn-lt"/>
          <a:ea typeface="+mn-ea"/>
          <a:cs typeface="+mn-cs"/>
        </a:defRPr>
      </a:lvl6pPr>
      <a:lvl7pPr marL="2057348" algn="l" defTabSz="342892" rtl="0" eaLnBrk="1" latinLnBrk="0" hangingPunct="1">
        <a:defRPr sz="1350" kern="1200">
          <a:solidFill>
            <a:schemeClr val="tx1"/>
          </a:solidFill>
          <a:latin typeface="+mn-lt"/>
          <a:ea typeface="+mn-ea"/>
          <a:cs typeface="+mn-cs"/>
        </a:defRPr>
      </a:lvl7pPr>
      <a:lvl8pPr marL="2400240" algn="l" defTabSz="342892" rtl="0" eaLnBrk="1" latinLnBrk="0" hangingPunct="1">
        <a:defRPr sz="1350" kern="1200">
          <a:solidFill>
            <a:schemeClr val="tx1"/>
          </a:solidFill>
          <a:latin typeface="+mn-lt"/>
          <a:ea typeface="+mn-ea"/>
          <a:cs typeface="+mn-cs"/>
        </a:defRPr>
      </a:lvl8pPr>
      <a:lvl9pPr marL="2743132" algn="l" defTabSz="342892" rtl="0" eaLnBrk="1" latinLnBrk="0" hangingPunct="1">
        <a:defRPr sz="135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endParaRPr lang="en-US" dirty="0"/>
          </a:p>
        </p:txBody>
      </p:sp>
      <p:sp>
        <p:nvSpPr>
          <p:cNvPr id="18435" name="Rectangle 3"/>
          <p:cNvSpPr>
            <a:spLocks noGrp="1" noChangeArrowheads="1"/>
          </p:cNvSpPr>
          <p:nvPr>
            <p:ph type="body" idx="1"/>
          </p:nvPr>
        </p:nvSpPr>
        <p:spPr bwMode="auto">
          <a:xfrm>
            <a:off x="457200" y="1600204"/>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626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50">
                <a:latin typeface="Arial" pitchFamily="-108" charset="0"/>
              </a:defRPr>
            </a:lvl1pPr>
          </a:lstStyle>
          <a:p>
            <a:fld id="{09B482E8-6E0E-1B4F-B1FD-C69DB9E858D9}" type="datetimeFigureOut">
              <a:rPr lang="en-US" smtClean="0">
                <a:solidFill>
                  <a:srgbClr val="000000"/>
                </a:solidFill>
              </a:rPr>
              <a:pPr/>
              <a:t>11/11/17</a:t>
            </a:fld>
            <a:endParaRPr lang="en-US" dirty="0">
              <a:solidFill>
                <a:srgbClr val="000000"/>
              </a:solidFill>
            </a:endParaRPr>
          </a:p>
        </p:txBody>
      </p:sp>
      <p:sp>
        <p:nvSpPr>
          <p:cNvPr id="9626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50">
                <a:latin typeface="Arial" pitchFamily="-108" charset="0"/>
              </a:defRPr>
            </a:lvl1pPr>
          </a:lstStyle>
          <a:p>
            <a:endParaRPr lang="en-US" dirty="0">
              <a:solidFill>
                <a:srgbClr val="000000"/>
              </a:solidFill>
            </a:endParaRPr>
          </a:p>
        </p:txBody>
      </p:sp>
      <p:sp>
        <p:nvSpPr>
          <p:cNvPr id="9626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50">
                <a:latin typeface="Arial" pitchFamily="-108" charset="0"/>
              </a:defRPr>
            </a:lvl1pPr>
          </a:lstStyle>
          <a:p>
            <a:fld id="{D57F1E4F-1CFF-5643-939E-217C01CDF565}" type="slidenum">
              <a:rPr lang="en-US" smtClean="0">
                <a:solidFill>
                  <a:srgbClr val="000000"/>
                </a:solidFill>
              </a:rPr>
              <a:pPr/>
              <a:t>‹#›</a:t>
            </a:fld>
            <a:endParaRPr lang="en-US" dirty="0">
              <a:solidFill>
                <a:srgbClr val="000000"/>
              </a:solidFill>
            </a:endParaRPr>
          </a:p>
        </p:txBody>
      </p:sp>
      <p:grpSp>
        <p:nvGrpSpPr>
          <p:cNvPr id="19" name="Group 18"/>
          <p:cNvGrpSpPr/>
          <p:nvPr userDrawn="1"/>
        </p:nvGrpSpPr>
        <p:grpSpPr>
          <a:xfrm>
            <a:off x="0" y="6457949"/>
            <a:ext cx="9143999" cy="399665"/>
            <a:chOff x="-5900113" y="5139117"/>
            <a:chExt cx="15044113" cy="748530"/>
          </a:xfrm>
        </p:grpSpPr>
        <p:sp>
          <p:nvSpPr>
            <p:cNvPr id="20" name="Rectangle 19"/>
            <p:cNvSpPr/>
            <p:nvPr userDrawn="1"/>
          </p:nvSpPr>
          <p:spPr>
            <a:xfrm>
              <a:off x="-5900113" y="5319168"/>
              <a:ext cx="15044113" cy="313506"/>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solidFill>
                  <a:srgbClr val="FFFFFF"/>
                </a:solidFill>
              </a:endParaRPr>
            </a:p>
          </p:txBody>
        </p:sp>
        <p:grpSp>
          <p:nvGrpSpPr>
            <p:cNvPr id="21" name="Group 20"/>
            <p:cNvGrpSpPr/>
            <p:nvPr userDrawn="1"/>
          </p:nvGrpSpPr>
          <p:grpSpPr>
            <a:xfrm>
              <a:off x="1410200" y="5139117"/>
              <a:ext cx="3965734" cy="748530"/>
              <a:chOff x="579830" y="5859960"/>
              <a:chExt cx="5150585" cy="998040"/>
            </a:xfrm>
          </p:grpSpPr>
          <p:pic>
            <p:nvPicPr>
              <p:cNvPr id="23" name="Picture 22"/>
              <p:cNvPicPr>
                <a:picLocks noChangeAspect="1" noChangeArrowheads="1"/>
              </p:cNvPicPr>
              <p:nvPr/>
            </p:nvPicPr>
            <p:blipFill>
              <a:blip r:embed="rId14">
                <a:lum bright="-2000" contrast="-2000"/>
              </a:blip>
              <a:srcRect/>
              <a:stretch>
                <a:fillRect/>
              </a:stretch>
            </p:blipFill>
            <p:spPr bwMode="auto">
              <a:xfrm>
                <a:off x="3170631" y="5859960"/>
                <a:ext cx="2559784" cy="998040"/>
              </a:xfrm>
              <a:prstGeom prst="rect">
                <a:avLst/>
              </a:prstGeom>
              <a:noFill/>
              <a:ln w="9525">
                <a:noFill/>
                <a:miter lim="800000"/>
                <a:headEnd/>
                <a:tailEnd/>
              </a:ln>
            </p:spPr>
          </p:pic>
          <p:pic>
            <p:nvPicPr>
              <p:cNvPr id="24" name="Picture 23"/>
              <p:cNvPicPr/>
              <p:nvPr userDrawn="1"/>
            </p:nvPicPr>
            <p:blipFill>
              <a:blip r:embed="rId15"/>
              <a:srcRect/>
              <a:stretch>
                <a:fillRect/>
              </a:stretch>
            </p:blipFill>
            <p:spPr bwMode="auto">
              <a:xfrm>
                <a:off x="579830" y="5941696"/>
                <a:ext cx="2333625" cy="916304"/>
              </a:xfrm>
              <a:prstGeom prst="rect">
                <a:avLst/>
              </a:prstGeom>
              <a:noFill/>
              <a:ln w="9525">
                <a:noFill/>
                <a:miter lim="800000"/>
                <a:headEnd/>
                <a:tailEnd/>
              </a:ln>
            </p:spPr>
          </p:pic>
        </p:grpSp>
        <p:pic>
          <p:nvPicPr>
            <p:cNvPr id="22" name="Picture 21"/>
            <p:cNvPicPr>
              <a:picLocks noChangeAspect="1"/>
            </p:cNvPicPr>
            <p:nvPr userDrawn="1"/>
          </p:nvPicPr>
          <p:blipFill>
            <a:blip r:embed="rId16"/>
            <a:stretch>
              <a:fillRect/>
            </a:stretch>
          </p:blipFill>
          <p:spPr>
            <a:xfrm>
              <a:off x="5517148" y="5139117"/>
              <a:ext cx="3306337" cy="748528"/>
            </a:xfrm>
            <a:prstGeom prst="rect">
              <a:avLst/>
            </a:prstGeom>
          </p:spPr>
        </p:pic>
      </p:grpSp>
      <p:grpSp>
        <p:nvGrpSpPr>
          <p:cNvPr id="27" name="Group 26"/>
          <p:cNvGrpSpPr/>
          <p:nvPr userDrawn="1"/>
        </p:nvGrpSpPr>
        <p:grpSpPr>
          <a:xfrm>
            <a:off x="30954" y="457201"/>
            <a:ext cx="9113046" cy="1174396"/>
            <a:chOff x="30954" y="457201"/>
            <a:chExt cx="9113046" cy="1174396"/>
          </a:xfrm>
        </p:grpSpPr>
        <p:grpSp>
          <p:nvGrpSpPr>
            <p:cNvPr id="7" name="Group 6"/>
            <p:cNvGrpSpPr/>
            <p:nvPr userDrawn="1"/>
          </p:nvGrpSpPr>
          <p:grpSpPr>
            <a:xfrm>
              <a:off x="30954" y="457201"/>
              <a:ext cx="1393030" cy="1174396"/>
              <a:chOff x="130970" y="457201"/>
              <a:chExt cx="1393030" cy="1174396"/>
            </a:xfrm>
          </p:grpSpPr>
          <p:sp>
            <p:nvSpPr>
              <p:cNvPr id="5" name="Oval 4"/>
              <p:cNvSpPr/>
              <p:nvPr userDrawn="1"/>
            </p:nvSpPr>
            <p:spPr>
              <a:xfrm>
                <a:off x="130970" y="792845"/>
                <a:ext cx="895348" cy="838752"/>
              </a:xfrm>
              <a:prstGeom prst="ellipse">
                <a:avLst/>
              </a:prstGeom>
              <a:noFill/>
              <a:ln w="28575">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6" name="Oval 5"/>
              <p:cNvSpPr/>
              <p:nvPr userDrawn="1"/>
            </p:nvSpPr>
            <p:spPr>
              <a:xfrm>
                <a:off x="509588" y="457201"/>
                <a:ext cx="1014412" cy="1021718"/>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grpSp>
        <p:grpSp>
          <p:nvGrpSpPr>
            <p:cNvPr id="4" name="Group 3"/>
            <p:cNvGrpSpPr/>
            <p:nvPr userDrawn="1"/>
          </p:nvGrpSpPr>
          <p:grpSpPr>
            <a:xfrm>
              <a:off x="171450" y="883604"/>
              <a:ext cx="652459" cy="602103"/>
              <a:chOff x="142878" y="485775"/>
              <a:chExt cx="652459" cy="602103"/>
            </a:xfrm>
          </p:grpSpPr>
          <p:sp>
            <p:nvSpPr>
              <p:cNvPr id="3" name="Oval 2"/>
              <p:cNvSpPr/>
              <p:nvPr userDrawn="1"/>
            </p:nvSpPr>
            <p:spPr>
              <a:xfrm>
                <a:off x="242888" y="485775"/>
                <a:ext cx="414337" cy="414338"/>
              </a:xfrm>
              <a:prstGeom prst="ellipse">
                <a:avLst/>
              </a:prstGeom>
              <a:noFill/>
              <a:ln w="31750">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25" name="Oval 24"/>
              <p:cNvSpPr/>
              <p:nvPr userDrawn="1"/>
            </p:nvSpPr>
            <p:spPr>
              <a:xfrm>
                <a:off x="381000" y="666751"/>
                <a:ext cx="414337" cy="414338"/>
              </a:xfrm>
              <a:prstGeom prst="ellipse">
                <a:avLst/>
              </a:prstGeom>
              <a:noFill/>
              <a:ln w="31750">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26" name="Oval 25"/>
              <p:cNvSpPr/>
              <p:nvPr userDrawn="1"/>
            </p:nvSpPr>
            <p:spPr>
              <a:xfrm>
                <a:off x="142878" y="673540"/>
                <a:ext cx="414337" cy="414338"/>
              </a:xfrm>
              <a:prstGeom prst="ellipse">
                <a:avLst/>
              </a:prstGeom>
              <a:noFill/>
              <a:ln w="31750">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grpSp>
        <p:cxnSp>
          <p:nvCxnSpPr>
            <p:cNvPr id="9" name="Straight Connector 8"/>
            <p:cNvCxnSpPr/>
            <p:nvPr userDrawn="1"/>
          </p:nvCxnSpPr>
          <p:spPr>
            <a:xfrm flipV="1">
              <a:off x="819034" y="1437684"/>
              <a:ext cx="8324966" cy="30122"/>
            </a:xfrm>
            <a:prstGeom prst="line">
              <a:avLst/>
            </a:prstGeom>
            <a:ln>
              <a:solidFill>
                <a:schemeClr val="accent6"/>
              </a:solidFill>
            </a:ln>
            <a:effectLst>
              <a:outerShdw blurRad="40000" dist="20000" dir="5400000" rotWithShape="0">
                <a:schemeClr val="accent6">
                  <a:alpha val="38000"/>
                </a:schemeClr>
              </a:outerShdw>
            </a:effectLst>
          </p:spPr>
          <p:style>
            <a:lnRef idx="2">
              <a:schemeClr val="accent1"/>
            </a:lnRef>
            <a:fillRef idx="0">
              <a:schemeClr val="accent1"/>
            </a:fillRef>
            <a:effectRef idx="1">
              <a:schemeClr val="accent1"/>
            </a:effectRef>
            <a:fontRef idx="minor">
              <a:schemeClr val="tx1"/>
            </a:fontRef>
          </p:style>
        </p:cxnSp>
      </p:grpSp>
      <p:pic>
        <p:nvPicPr>
          <p:cNvPr id="8" name="Picture 7"/>
          <p:cNvPicPr>
            <a:picLocks noChangeAspect="1"/>
          </p:cNvPicPr>
          <p:nvPr userDrawn="1"/>
        </p:nvPicPr>
        <p:blipFill>
          <a:blip r:embed="rId17"/>
          <a:stretch>
            <a:fillRect/>
          </a:stretch>
        </p:blipFill>
        <p:spPr>
          <a:xfrm>
            <a:off x="3972245" y="6441786"/>
            <a:ext cx="348049" cy="365916"/>
          </a:xfrm>
          <a:prstGeom prst="rect">
            <a:avLst/>
          </a:prstGeom>
        </p:spPr>
      </p:pic>
    </p:spTree>
    <p:extLst>
      <p:ext uri="{BB962C8B-B14F-4D97-AF65-F5344CB8AC3E}">
        <p14:creationId xmlns:p14="http://schemas.microsoft.com/office/powerpoint/2010/main" val="1563463079"/>
      </p:ext>
    </p:extLst>
  </p:cSld>
  <p:clrMap bg1="lt1" tx1="dk1" bg2="lt2" tx2="dk2" accent1="accent1" accent2="accent2" accent3="accent3" accent4="accent4" accent5="accent5" accent6="accent6" hlink="hlink" folHlink="folHlink"/>
  <p:sldLayoutIdLst>
    <p:sldLayoutId id="2147483894" r:id="rId1"/>
    <p:sldLayoutId id="2147483895" r:id="rId2"/>
    <p:sldLayoutId id="2147483896" r:id="rId3"/>
    <p:sldLayoutId id="2147483897" r:id="rId4"/>
    <p:sldLayoutId id="2147483898" r:id="rId5"/>
    <p:sldLayoutId id="2147483899" r:id="rId6"/>
    <p:sldLayoutId id="2147483900" r:id="rId7"/>
    <p:sldLayoutId id="2147483901" r:id="rId8"/>
    <p:sldLayoutId id="2147483902" r:id="rId9"/>
    <p:sldLayoutId id="2147483903" r:id="rId10"/>
    <p:sldLayoutId id="2147483904" r:id="rId11"/>
    <p:sldLayoutId id="2147483905" r:id="rId12"/>
  </p:sldLayoutIdLst>
  <p:timing>
    <p:tnLst>
      <p:par>
        <p:cTn id="1" dur="indefinite" restart="never" nodeType="tmRoot"/>
      </p:par>
    </p:tnLst>
  </p:timing>
  <p:hf sldNum="0" hdr="0" ftr="0" dt="0"/>
  <p:txStyles>
    <p:titleStyle>
      <a:lvl1pPr algn="ctr" rtl="0" eaLnBrk="1" fontAlgn="base" hangingPunct="1">
        <a:spcBef>
          <a:spcPct val="0"/>
        </a:spcBef>
        <a:spcAft>
          <a:spcPct val="0"/>
        </a:spcAft>
        <a:defRPr sz="3300" b="0" i="0">
          <a:solidFill>
            <a:schemeClr val="tx2"/>
          </a:solidFill>
          <a:latin typeface="Arial" charset="0"/>
          <a:ea typeface="ＭＳ Ｐゴシック" pitchFamily="-108" charset="-128"/>
          <a:cs typeface="Britannic Bold"/>
        </a:defRPr>
      </a:lvl1pPr>
      <a:lvl2pPr algn="ctr" rtl="0" eaLnBrk="1" fontAlgn="base" hangingPunct="1">
        <a:spcBef>
          <a:spcPct val="0"/>
        </a:spcBef>
        <a:spcAft>
          <a:spcPct val="0"/>
        </a:spcAft>
        <a:defRPr sz="3300">
          <a:solidFill>
            <a:schemeClr val="tx2"/>
          </a:solidFill>
          <a:latin typeface="Britannic Bold" pitchFamily="-108" charset="0"/>
          <a:ea typeface="ＭＳ Ｐゴシック" pitchFamily="-108" charset="-128"/>
        </a:defRPr>
      </a:lvl2pPr>
      <a:lvl3pPr algn="ctr" rtl="0" eaLnBrk="1" fontAlgn="base" hangingPunct="1">
        <a:spcBef>
          <a:spcPct val="0"/>
        </a:spcBef>
        <a:spcAft>
          <a:spcPct val="0"/>
        </a:spcAft>
        <a:defRPr sz="3300">
          <a:solidFill>
            <a:schemeClr val="tx2"/>
          </a:solidFill>
          <a:latin typeface="Britannic Bold" pitchFamily="-108" charset="0"/>
          <a:ea typeface="ＭＳ Ｐゴシック" pitchFamily="-108" charset="-128"/>
        </a:defRPr>
      </a:lvl3pPr>
      <a:lvl4pPr algn="ctr" rtl="0" eaLnBrk="1" fontAlgn="base" hangingPunct="1">
        <a:spcBef>
          <a:spcPct val="0"/>
        </a:spcBef>
        <a:spcAft>
          <a:spcPct val="0"/>
        </a:spcAft>
        <a:defRPr sz="3300">
          <a:solidFill>
            <a:schemeClr val="tx2"/>
          </a:solidFill>
          <a:latin typeface="Britannic Bold" pitchFamily="-108" charset="0"/>
          <a:ea typeface="ＭＳ Ｐゴシック" pitchFamily="-108" charset="-128"/>
        </a:defRPr>
      </a:lvl4pPr>
      <a:lvl5pPr algn="ctr" rtl="0" eaLnBrk="1" fontAlgn="base" hangingPunct="1">
        <a:spcBef>
          <a:spcPct val="0"/>
        </a:spcBef>
        <a:spcAft>
          <a:spcPct val="0"/>
        </a:spcAft>
        <a:defRPr sz="3300">
          <a:solidFill>
            <a:schemeClr val="tx2"/>
          </a:solidFill>
          <a:latin typeface="Britannic Bold" pitchFamily="-108" charset="0"/>
          <a:ea typeface="ＭＳ Ｐゴシック" pitchFamily="-108" charset="-128"/>
        </a:defRPr>
      </a:lvl5pPr>
      <a:lvl6pPr marL="342892" algn="ctr" rtl="0" eaLnBrk="1" fontAlgn="base" hangingPunct="1">
        <a:spcBef>
          <a:spcPct val="0"/>
        </a:spcBef>
        <a:spcAft>
          <a:spcPct val="0"/>
        </a:spcAft>
        <a:defRPr sz="3300">
          <a:solidFill>
            <a:schemeClr val="tx2"/>
          </a:solidFill>
          <a:latin typeface="Arial" pitchFamily="-108" charset="0"/>
        </a:defRPr>
      </a:lvl6pPr>
      <a:lvl7pPr marL="685783" algn="ctr" rtl="0" eaLnBrk="1" fontAlgn="base" hangingPunct="1">
        <a:spcBef>
          <a:spcPct val="0"/>
        </a:spcBef>
        <a:spcAft>
          <a:spcPct val="0"/>
        </a:spcAft>
        <a:defRPr sz="3300">
          <a:solidFill>
            <a:schemeClr val="tx2"/>
          </a:solidFill>
          <a:latin typeface="Arial" pitchFamily="-108" charset="0"/>
        </a:defRPr>
      </a:lvl7pPr>
      <a:lvl8pPr marL="1028675" algn="ctr" rtl="0" eaLnBrk="1" fontAlgn="base" hangingPunct="1">
        <a:spcBef>
          <a:spcPct val="0"/>
        </a:spcBef>
        <a:spcAft>
          <a:spcPct val="0"/>
        </a:spcAft>
        <a:defRPr sz="3300">
          <a:solidFill>
            <a:schemeClr val="tx2"/>
          </a:solidFill>
          <a:latin typeface="Arial" pitchFamily="-108" charset="0"/>
        </a:defRPr>
      </a:lvl8pPr>
      <a:lvl9pPr marL="1371566" algn="ctr" rtl="0" eaLnBrk="1" fontAlgn="base" hangingPunct="1">
        <a:spcBef>
          <a:spcPct val="0"/>
        </a:spcBef>
        <a:spcAft>
          <a:spcPct val="0"/>
        </a:spcAft>
        <a:defRPr sz="3300">
          <a:solidFill>
            <a:schemeClr val="tx2"/>
          </a:solidFill>
          <a:latin typeface="Arial" pitchFamily="-108" charset="0"/>
        </a:defRPr>
      </a:lvl9pPr>
    </p:titleStyle>
    <p:bodyStyle>
      <a:lvl1pPr marL="257168" indent="-257168" algn="l" rtl="0" eaLnBrk="1" fontAlgn="base" hangingPunct="1">
        <a:spcBef>
          <a:spcPct val="20000"/>
        </a:spcBef>
        <a:spcAft>
          <a:spcPct val="0"/>
        </a:spcAft>
        <a:buChar char="•"/>
        <a:defRPr sz="2400" b="0" i="0">
          <a:solidFill>
            <a:schemeClr val="tx1"/>
          </a:solidFill>
          <a:latin typeface="Arial" charset="0"/>
          <a:ea typeface="ＭＳ Ｐゴシック" pitchFamily="-108" charset="-128"/>
          <a:cs typeface="Britannic Bold"/>
        </a:defRPr>
      </a:lvl1pPr>
      <a:lvl2pPr marL="557199" indent="-214308" algn="l" rtl="0" eaLnBrk="1" fontAlgn="base" hangingPunct="1">
        <a:spcBef>
          <a:spcPct val="20000"/>
        </a:spcBef>
        <a:spcAft>
          <a:spcPct val="0"/>
        </a:spcAft>
        <a:buChar char="–"/>
        <a:defRPr sz="2100" b="0" i="0">
          <a:solidFill>
            <a:schemeClr val="tx1"/>
          </a:solidFill>
          <a:latin typeface="Arial" charset="0"/>
          <a:ea typeface="ＭＳ Ｐゴシック" pitchFamily="-108" charset="-128"/>
          <a:cs typeface="Britannic Bold"/>
        </a:defRPr>
      </a:lvl2pPr>
      <a:lvl3pPr marL="857228" indent="-171446" algn="l" rtl="0" eaLnBrk="1" fontAlgn="base" hangingPunct="1">
        <a:spcBef>
          <a:spcPct val="20000"/>
        </a:spcBef>
        <a:spcAft>
          <a:spcPct val="0"/>
        </a:spcAft>
        <a:buChar char="•"/>
        <a:defRPr sz="1800" b="0" i="0">
          <a:solidFill>
            <a:schemeClr val="tx1"/>
          </a:solidFill>
          <a:latin typeface="Arial" charset="0"/>
          <a:ea typeface="ＭＳ Ｐゴシック" pitchFamily="-108" charset="-128"/>
          <a:cs typeface="Britannic Bold"/>
        </a:defRPr>
      </a:lvl3pPr>
      <a:lvl4pPr marL="1200120" indent="-171446" algn="l" rtl="0" eaLnBrk="1" fontAlgn="base" hangingPunct="1">
        <a:spcBef>
          <a:spcPct val="20000"/>
        </a:spcBef>
        <a:spcAft>
          <a:spcPct val="0"/>
        </a:spcAft>
        <a:buChar char="–"/>
        <a:defRPr sz="1500" b="0" i="0">
          <a:solidFill>
            <a:schemeClr val="tx1"/>
          </a:solidFill>
          <a:latin typeface="Arial" charset="0"/>
          <a:ea typeface="ＭＳ Ｐゴシック" pitchFamily="-108" charset="-128"/>
          <a:cs typeface="Britannic Bold"/>
        </a:defRPr>
      </a:lvl4pPr>
      <a:lvl5pPr marL="1543012" indent="-171446" algn="l" rtl="0" eaLnBrk="1" fontAlgn="base" hangingPunct="1">
        <a:spcBef>
          <a:spcPct val="20000"/>
        </a:spcBef>
        <a:spcAft>
          <a:spcPct val="0"/>
        </a:spcAft>
        <a:buChar char="»"/>
        <a:defRPr sz="1500" b="0" i="0">
          <a:solidFill>
            <a:schemeClr val="tx1"/>
          </a:solidFill>
          <a:latin typeface="Arial" charset="0"/>
          <a:ea typeface="ＭＳ Ｐゴシック" pitchFamily="-108" charset="-128"/>
          <a:cs typeface="Britannic Bold"/>
        </a:defRPr>
      </a:lvl5pPr>
      <a:lvl6pPr marL="1885903" indent="-171446" algn="l" rtl="0" eaLnBrk="1" fontAlgn="base" hangingPunct="1">
        <a:spcBef>
          <a:spcPct val="20000"/>
        </a:spcBef>
        <a:spcAft>
          <a:spcPct val="0"/>
        </a:spcAft>
        <a:buChar char="»"/>
        <a:defRPr sz="1500">
          <a:solidFill>
            <a:schemeClr val="tx1"/>
          </a:solidFill>
          <a:latin typeface="+mn-lt"/>
          <a:ea typeface="ＭＳ Ｐゴシック" pitchFamily="-108" charset="-128"/>
        </a:defRPr>
      </a:lvl6pPr>
      <a:lvl7pPr marL="2228795" indent="-171446" algn="l" rtl="0" eaLnBrk="1" fontAlgn="base" hangingPunct="1">
        <a:spcBef>
          <a:spcPct val="20000"/>
        </a:spcBef>
        <a:spcAft>
          <a:spcPct val="0"/>
        </a:spcAft>
        <a:buChar char="»"/>
        <a:defRPr sz="1500">
          <a:solidFill>
            <a:schemeClr val="tx1"/>
          </a:solidFill>
          <a:latin typeface="+mn-lt"/>
          <a:ea typeface="ＭＳ Ｐゴシック" pitchFamily="-108" charset="-128"/>
        </a:defRPr>
      </a:lvl7pPr>
      <a:lvl8pPr marL="2571686" indent="-171446" algn="l" rtl="0" eaLnBrk="1" fontAlgn="base" hangingPunct="1">
        <a:spcBef>
          <a:spcPct val="20000"/>
        </a:spcBef>
        <a:spcAft>
          <a:spcPct val="0"/>
        </a:spcAft>
        <a:buChar char="»"/>
        <a:defRPr sz="1500">
          <a:solidFill>
            <a:schemeClr val="tx1"/>
          </a:solidFill>
          <a:latin typeface="+mn-lt"/>
          <a:ea typeface="ＭＳ Ｐゴシック" pitchFamily="-108" charset="-128"/>
        </a:defRPr>
      </a:lvl8pPr>
      <a:lvl9pPr marL="2914577" indent="-171446" algn="l" rtl="0" eaLnBrk="1" fontAlgn="base" hangingPunct="1">
        <a:spcBef>
          <a:spcPct val="20000"/>
        </a:spcBef>
        <a:spcAft>
          <a:spcPct val="0"/>
        </a:spcAft>
        <a:buChar char="»"/>
        <a:defRPr sz="1500">
          <a:solidFill>
            <a:schemeClr val="tx1"/>
          </a:solidFill>
          <a:latin typeface="+mn-lt"/>
          <a:ea typeface="ＭＳ Ｐゴシック" pitchFamily="-108" charset="-128"/>
        </a:defRPr>
      </a:lvl9pPr>
    </p:bodyStyle>
    <p:otherStyle>
      <a:defPPr>
        <a:defRPr lang="en-US"/>
      </a:defPPr>
      <a:lvl1pPr marL="0" algn="l" defTabSz="342892" rtl="0" eaLnBrk="1" latinLnBrk="0" hangingPunct="1">
        <a:defRPr sz="1350" kern="1200">
          <a:solidFill>
            <a:schemeClr val="tx1"/>
          </a:solidFill>
          <a:latin typeface="+mn-lt"/>
          <a:ea typeface="+mn-ea"/>
          <a:cs typeface="+mn-cs"/>
        </a:defRPr>
      </a:lvl1pPr>
      <a:lvl2pPr marL="342892" algn="l" defTabSz="342892" rtl="0" eaLnBrk="1" latinLnBrk="0" hangingPunct="1">
        <a:defRPr sz="1350" kern="1200">
          <a:solidFill>
            <a:schemeClr val="tx1"/>
          </a:solidFill>
          <a:latin typeface="+mn-lt"/>
          <a:ea typeface="+mn-ea"/>
          <a:cs typeface="+mn-cs"/>
        </a:defRPr>
      </a:lvl2pPr>
      <a:lvl3pPr marL="685783" algn="l" defTabSz="342892" rtl="0" eaLnBrk="1" latinLnBrk="0" hangingPunct="1">
        <a:defRPr sz="1350" kern="1200">
          <a:solidFill>
            <a:schemeClr val="tx1"/>
          </a:solidFill>
          <a:latin typeface="+mn-lt"/>
          <a:ea typeface="+mn-ea"/>
          <a:cs typeface="+mn-cs"/>
        </a:defRPr>
      </a:lvl3pPr>
      <a:lvl4pPr marL="1028675" algn="l" defTabSz="342892" rtl="0" eaLnBrk="1" latinLnBrk="0" hangingPunct="1">
        <a:defRPr sz="1350" kern="1200">
          <a:solidFill>
            <a:schemeClr val="tx1"/>
          </a:solidFill>
          <a:latin typeface="+mn-lt"/>
          <a:ea typeface="+mn-ea"/>
          <a:cs typeface="+mn-cs"/>
        </a:defRPr>
      </a:lvl4pPr>
      <a:lvl5pPr marL="1371566" algn="l" defTabSz="342892" rtl="0" eaLnBrk="1" latinLnBrk="0" hangingPunct="1">
        <a:defRPr sz="1350" kern="1200">
          <a:solidFill>
            <a:schemeClr val="tx1"/>
          </a:solidFill>
          <a:latin typeface="+mn-lt"/>
          <a:ea typeface="+mn-ea"/>
          <a:cs typeface="+mn-cs"/>
        </a:defRPr>
      </a:lvl5pPr>
      <a:lvl6pPr marL="1714457" algn="l" defTabSz="342892" rtl="0" eaLnBrk="1" latinLnBrk="0" hangingPunct="1">
        <a:defRPr sz="1350" kern="1200">
          <a:solidFill>
            <a:schemeClr val="tx1"/>
          </a:solidFill>
          <a:latin typeface="+mn-lt"/>
          <a:ea typeface="+mn-ea"/>
          <a:cs typeface="+mn-cs"/>
        </a:defRPr>
      </a:lvl6pPr>
      <a:lvl7pPr marL="2057348" algn="l" defTabSz="342892" rtl="0" eaLnBrk="1" latinLnBrk="0" hangingPunct="1">
        <a:defRPr sz="1350" kern="1200">
          <a:solidFill>
            <a:schemeClr val="tx1"/>
          </a:solidFill>
          <a:latin typeface="+mn-lt"/>
          <a:ea typeface="+mn-ea"/>
          <a:cs typeface="+mn-cs"/>
        </a:defRPr>
      </a:lvl7pPr>
      <a:lvl8pPr marL="2400240" algn="l" defTabSz="342892" rtl="0" eaLnBrk="1" latinLnBrk="0" hangingPunct="1">
        <a:defRPr sz="1350" kern="1200">
          <a:solidFill>
            <a:schemeClr val="tx1"/>
          </a:solidFill>
          <a:latin typeface="+mn-lt"/>
          <a:ea typeface="+mn-ea"/>
          <a:cs typeface="+mn-cs"/>
        </a:defRPr>
      </a:lvl8pPr>
      <a:lvl9pPr marL="2743132" algn="l" defTabSz="342892"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lum/>
          </a:blip>
          <a:srcRect/>
          <a:stretch>
            <a:fillRect l="-7000" r="-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230191"/>
            <a:ext cx="8382000" cy="498598"/>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381000" y="1412879"/>
            <a:ext cx="8382000" cy="1601977"/>
          </a:xfrm>
          <a:prstGeom prst="rect">
            <a:avLst/>
          </a:prstGeom>
        </p:spPr>
        <p:txBody>
          <a:bodyPr vert="horz"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917666221"/>
      </p:ext>
    </p:extLst>
  </p:cSld>
  <p:clrMap bg1="dk1" tx1="lt1" bg2="dk2" tx2="lt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Lst>
  <p:transition>
    <p:fade/>
  </p:transition>
  <p:txStyles>
    <p:titleStyle>
      <a:lvl1pPr algn="l" defTabSz="685755" rtl="0" eaLnBrk="1" latinLnBrk="0" hangingPunct="1">
        <a:lnSpc>
          <a:spcPct val="90000"/>
        </a:lnSpc>
        <a:spcBef>
          <a:spcPct val="0"/>
        </a:spcBef>
        <a:buNone/>
        <a:defRPr lang="en-US" sz="3600" b="0" kern="1200" cap="none" spc="-113" dirty="0" smtClean="0">
          <a:ln w="3175">
            <a:noFill/>
          </a:ln>
          <a:gradFill flip="none" rotWithShape="1">
            <a:gsLst>
              <a:gs pos="0">
                <a:schemeClr val="accent1"/>
              </a:gs>
              <a:gs pos="8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p:titleStyle>
    <p:bodyStyle>
      <a:lvl1pPr marL="297649" indent="-297649" algn="l" defTabSz="685755" rtl="0" eaLnBrk="1" latinLnBrk="0" hangingPunct="1">
        <a:lnSpc>
          <a:spcPct val="90000"/>
        </a:lnSpc>
        <a:spcBef>
          <a:spcPct val="20000"/>
        </a:spcBef>
        <a:buFontTx/>
        <a:buBlip>
          <a:blip r:embed="rId16"/>
        </a:buBlip>
        <a:defRPr sz="2400" kern="1200">
          <a:solidFill>
            <a:schemeClr val="bg1"/>
          </a:solidFill>
          <a:latin typeface="+mn-lt"/>
          <a:ea typeface="+mn-ea"/>
          <a:cs typeface="+mn-cs"/>
        </a:defRPr>
      </a:lvl1pPr>
      <a:lvl2pPr marL="685783" indent="-297649" algn="l" defTabSz="685755" rtl="0" eaLnBrk="1" latinLnBrk="0" hangingPunct="1">
        <a:lnSpc>
          <a:spcPct val="90000"/>
        </a:lnSpc>
        <a:spcBef>
          <a:spcPct val="20000"/>
        </a:spcBef>
        <a:buFontTx/>
        <a:buBlip>
          <a:blip r:embed="rId17"/>
        </a:buBlip>
        <a:defRPr sz="2100" kern="1200">
          <a:solidFill>
            <a:schemeClr val="bg1"/>
          </a:solidFill>
          <a:latin typeface="+mn-lt"/>
          <a:ea typeface="+mn-ea"/>
          <a:cs typeface="+mn-cs"/>
        </a:defRPr>
      </a:lvl2pPr>
      <a:lvl3pPr marL="944143" indent="-258359" algn="l" defTabSz="685755" rtl="0" eaLnBrk="1" latinLnBrk="0" hangingPunct="1">
        <a:lnSpc>
          <a:spcPct val="90000"/>
        </a:lnSpc>
        <a:spcBef>
          <a:spcPct val="20000"/>
        </a:spcBef>
        <a:buFontTx/>
        <a:buBlip>
          <a:blip r:embed="rId17"/>
        </a:buBlip>
        <a:defRPr sz="1800" kern="1200">
          <a:solidFill>
            <a:schemeClr val="bg1"/>
          </a:solidFill>
          <a:latin typeface="+mn-lt"/>
          <a:ea typeface="+mn-ea"/>
          <a:cs typeface="+mn-cs"/>
        </a:defRPr>
      </a:lvl3pPr>
      <a:lvl4pPr marL="1203692" indent="-259550" algn="l" defTabSz="685755" rtl="0" eaLnBrk="1" latinLnBrk="0" hangingPunct="1">
        <a:lnSpc>
          <a:spcPct val="90000"/>
        </a:lnSpc>
        <a:spcBef>
          <a:spcPct val="20000"/>
        </a:spcBef>
        <a:buFontTx/>
        <a:buBlip>
          <a:blip r:embed="rId17"/>
        </a:buBlip>
        <a:defRPr sz="1800" kern="1200">
          <a:solidFill>
            <a:schemeClr val="bg1"/>
          </a:solidFill>
          <a:latin typeface="+mn-lt"/>
          <a:ea typeface="+mn-ea"/>
          <a:cs typeface="+mn-cs"/>
        </a:defRPr>
      </a:lvl4pPr>
      <a:lvl5pPr marL="1456099" indent="-252407" algn="l" defTabSz="685755" rtl="0" eaLnBrk="1" latinLnBrk="0" hangingPunct="1">
        <a:lnSpc>
          <a:spcPct val="90000"/>
        </a:lnSpc>
        <a:spcBef>
          <a:spcPct val="20000"/>
        </a:spcBef>
        <a:buFontTx/>
        <a:buBlip>
          <a:blip r:embed="rId17"/>
        </a:buBlip>
        <a:defRPr sz="1800" kern="1200">
          <a:solidFill>
            <a:schemeClr val="bg1"/>
          </a:solidFill>
          <a:latin typeface="+mn-lt"/>
          <a:ea typeface="+mn-ea"/>
          <a:cs typeface="+mn-cs"/>
        </a:defRPr>
      </a:lvl5pPr>
      <a:lvl6pPr marL="1885827" indent="-171439" algn="l" defTabSz="685755"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705" indent="-171439" algn="l" defTabSz="685755"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583" indent="-171439" algn="l" defTabSz="685755"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461" indent="-171439" algn="l" defTabSz="685755"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55" rtl="0" eaLnBrk="1" latinLnBrk="0" hangingPunct="1">
        <a:defRPr sz="1350" kern="1200">
          <a:solidFill>
            <a:schemeClr val="tx1"/>
          </a:solidFill>
          <a:latin typeface="+mn-lt"/>
          <a:ea typeface="+mn-ea"/>
          <a:cs typeface="+mn-cs"/>
        </a:defRPr>
      </a:lvl1pPr>
      <a:lvl2pPr marL="342878" algn="l" defTabSz="685755" rtl="0" eaLnBrk="1" latinLnBrk="0" hangingPunct="1">
        <a:defRPr sz="1350" kern="1200">
          <a:solidFill>
            <a:schemeClr val="tx1"/>
          </a:solidFill>
          <a:latin typeface="+mn-lt"/>
          <a:ea typeface="+mn-ea"/>
          <a:cs typeface="+mn-cs"/>
        </a:defRPr>
      </a:lvl2pPr>
      <a:lvl3pPr marL="685755" algn="l" defTabSz="685755" rtl="0" eaLnBrk="1" latinLnBrk="0" hangingPunct="1">
        <a:defRPr sz="1350" kern="1200">
          <a:solidFill>
            <a:schemeClr val="tx1"/>
          </a:solidFill>
          <a:latin typeface="+mn-lt"/>
          <a:ea typeface="+mn-ea"/>
          <a:cs typeface="+mn-cs"/>
        </a:defRPr>
      </a:lvl3pPr>
      <a:lvl4pPr marL="1028633" algn="l" defTabSz="685755" rtl="0" eaLnBrk="1" latinLnBrk="0" hangingPunct="1">
        <a:defRPr sz="1350" kern="1200">
          <a:solidFill>
            <a:schemeClr val="tx1"/>
          </a:solidFill>
          <a:latin typeface="+mn-lt"/>
          <a:ea typeface="+mn-ea"/>
          <a:cs typeface="+mn-cs"/>
        </a:defRPr>
      </a:lvl4pPr>
      <a:lvl5pPr marL="1371511" algn="l" defTabSz="685755" rtl="0" eaLnBrk="1" latinLnBrk="0" hangingPunct="1">
        <a:defRPr sz="1350" kern="1200">
          <a:solidFill>
            <a:schemeClr val="tx1"/>
          </a:solidFill>
          <a:latin typeface="+mn-lt"/>
          <a:ea typeface="+mn-ea"/>
          <a:cs typeface="+mn-cs"/>
        </a:defRPr>
      </a:lvl5pPr>
      <a:lvl6pPr marL="1714389" algn="l" defTabSz="685755" rtl="0" eaLnBrk="1" latinLnBrk="0" hangingPunct="1">
        <a:defRPr sz="1350" kern="1200">
          <a:solidFill>
            <a:schemeClr val="tx1"/>
          </a:solidFill>
          <a:latin typeface="+mn-lt"/>
          <a:ea typeface="+mn-ea"/>
          <a:cs typeface="+mn-cs"/>
        </a:defRPr>
      </a:lvl6pPr>
      <a:lvl7pPr marL="2057267" algn="l" defTabSz="685755" rtl="0" eaLnBrk="1" latinLnBrk="0" hangingPunct="1">
        <a:defRPr sz="1350" kern="1200">
          <a:solidFill>
            <a:schemeClr val="tx1"/>
          </a:solidFill>
          <a:latin typeface="+mn-lt"/>
          <a:ea typeface="+mn-ea"/>
          <a:cs typeface="+mn-cs"/>
        </a:defRPr>
      </a:lvl7pPr>
      <a:lvl8pPr marL="2400144" algn="l" defTabSz="685755" rtl="0" eaLnBrk="1" latinLnBrk="0" hangingPunct="1">
        <a:defRPr sz="1350" kern="1200">
          <a:solidFill>
            <a:schemeClr val="tx1"/>
          </a:solidFill>
          <a:latin typeface="+mn-lt"/>
          <a:ea typeface="+mn-ea"/>
          <a:cs typeface="+mn-cs"/>
        </a:defRPr>
      </a:lvl8pPr>
      <a:lvl9pPr marL="2743022" algn="l" defTabSz="685755" rtl="0" eaLnBrk="1" latinLnBrk="0" hangingPunct="1">
        <a:defRPr sz="135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endParaRPr lang="en-US" dirty="0"/>
          </a:p>
        </p:txBody>
      </p:sp>
      <p:sp>
        <p:nvSpPr>
          <p:cNvPr id="18435" name="Rectangle 3"/>
          <p:cNvSpPr>
            <a:spLocks noGrp="1" noChangeArrowheads="1"/>
          </p:cNvSpPr>
          <p:nvPr>
            <p:ph type="body" idx="1"/>
          </p:nvPr>
        </p:nvSpPr>
        <p:spPr bwMode="auto">
          <a:xfrm>
            <a:off x="457200" y="1600204"/>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626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50">
                <a:latin typeface="Arial" pitchFamily="-108" charset="0"/>
              </a:defRPr>
            </a:lvl1pPr>
          </a:lstStyle>
          <a:p>
            <a:fld id="{09B482E8-6E0E-1B4F-B1FD-C69DB9E858D9}" type="datetimeFigureOut">
              <a:rPr lang="en-US" smtClean="0">
                <a:solidFill>
                  <a:srgbClr val="000000"/>
                </a:solidFill>
              </a:rPr>
              <a:pPr/>
              <a:t>11/11/17</a:t>
            </a:fld>
            <a:endParaRPr lang="en-US" dirty="0">
              <a:solidFill>
                <a:srgbClr val="000000"/>
              </a:solidFill>
            </a:endParaRPr>
          </a:p>
        </p:txBody>
      </p:sp>
      <p:sp>
        <p:nvSpPr>
          <p:cNvPr id="9626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50">
                <a:latin typeface="Arial" pitchFamily="-108" charset="0"/>
              </a:defRPr>
            </a:lvl1pPr>
          </a:lstStyle>
          <a:p>
            <a:endParaRPr lang="en-US" dirty="0">
              <a:solidFill>
                <a:srgbClr val="000000"/>
              </a:solidFill>
            </a:endParaRPr>
          </a:p>
        </p:txBody>
      </p:sp>
      <p:sp>
        <p:nvSpPr>
          <p:cNvPr id="9626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50">
                <a:latin typeface="Arial" pitchFamily="-108" charset="0"/>
              </a:defRPr>
            </a:lvl1pPr>
          </a:lstStyle>
          <a:p>
            <a:fld id="{D57F1E4F-1CFF-5643-939E-217C01CDF565}" type="slidenum">
              <a:rPr lang="en-US" smtClean="0">
                <a:solidFill>
                  <a:srgbClr val="000000"/>
                </a:solidFill>
              </a:rPr>
              <a:pPr/>
              <a:t>‹#›</a:t>
            </a:fld>
            <a:endParaRPr lang="en-US" dirty="0">
              <a:solidFill>
                <a:srgbClr val="000000"/>
              </a:solidFill>
            </a:endParaRPr>
          </a:p>
        </p:txBody>
      </p:sp>
      <p:grpSp>
        <p:nvGrpSpPr>
          <p:cNvPr id="19" name="Group 18"/>
          <p:cNvGrpSpPr/>
          <p:nvPr userDrawn="1"/>
        </p:nvGrpSpPr>
        <p:grpSpPr>
          <a:xfrm>
            <a:off x="0" y="6457949"/>
            <a:ext cx="9143999" cy="399665"/>
            <a:chOff x="-5900113" y="5139117"/>
            <a:chExt cx="15044113" cy="748530"/>
          </a:xfrm>
        </p:grpSpPr>
        <p:sp>
          <p:nvSpPr>
            <p:cNvPr id="20" name="Rectangle 19"/>
            <p:cNvSpPr/>
            <p:nvPr userDrawn="1"/>
          </p:nvSpPr>
          <p:spPr>
            <a:xfrm>
              <a:off x="-5900113" y="5319168"/>
              <a:ext cx="15044113" cy="313506"/>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solidFill>
                  <a:srgbClr val="FFFFFF"/>
                </a:solidFill>
              </a:endParaRPr>
            </a:p>
          </p:txBody>
        </p:sp>
        <p:grpSp>
          <p:nvGrpSpPr>
            <p:cNvPr id="21" name="Group 20"/>
            <p:cNvGrpSpPr/>
            <p:nvPr userDrawn="1"/>
          </p:nvGrpSpPr>
          <p:grpSpPr>
            <a:xfrm>
              <a:off x="1410200" y="5139117"/>
              <a:ext cx="3965734" cy="748530"/>
              <a:chOff x="579830" y="5859960"/>
              <a:chExt cx="5150585" cy="998040"/>
            </a:xfrm>
          </p:grpSpPr>
          <p:pic>
            <p:nvPicPr>
              <p:cNvPr id="23" name="Picture 22"/>
              <p:cNvPicPr>
                <a:picLocks noChangeAspect="1" noChangeArrowheads="1"/>
              </p:cNvPicPr>
              <p:nvPr/>
            </p:nvPicPr>
            <p:blipFill>
              <a:blip r:embed="rId14">
                <a:lum bright="-2000" contrast="-2000"/>
              </a:blip>
              <a:srcRect/>
              <a:stretch>
                <a:fillRect/>
              </a:stretch>
            </p:blipFill>
            <p:spPr bwMode="auto">
              <a:xfrm>
                <a:off x="3170631" y="5859960"/>
                <a:ext cx="2559784" cy="998040"/>
              </a:xfrm>
              <a:prstGeom prst="rect">
                <a:avLst/>
              </a:prstGeom>
              <a:noFill/>
              <a:ln w="9525">
                <a:noFill/>
                <a:miter lim="800000"/>
                <a:headEnd/>
                <a:tailEnd/>
              </a:ln>
            </p:spPr>
          </p:pic>
          <p:pic>
            <p:nvPicPr>
              <p:cNvPr id="24" name="Picture 23"/>
              <p:cNvPicPr/>
              <p:nvPr userDrawn="1"/>
            </p:nvPicPr>
            <p:blipFill>
              <a:blip r:embed="rId15"/>
              <a:srcRect/>
              <a:stretch>
                <a:fillRect/>
              </a:stretch>
            </p:blipFill>
            <p:spPr bwMode="auto">
              <a:xfrm>
                <a:off x="579830" y="5941696"/>
                <a:ext cx="2333625" cy="916304"/>
              </a:xfrm>
              <a:prstGeom prst="rect">
                <a:avLst/>
              </a:prstGeom>
              <a:noFill/>
              <a:ln w="9525">
                <a:noFill/>
                <a:miter lim="800000"/>
                <a:headEnd/>
                <a:tailEnd/>
              </a:ln>
            </p:spPr>
          </p:pic>
        </p:grpSp>
        <p:pic>
          <p:nvPicPr>
            <p:cNvPr id="22" name="Picture 21"/>
            <p:cNvPicPr>
              <a:picLocks noChangeAspect="1"/>
            </p:cNvPicPr>
            <p:nvPr userDrawn="1"/>
          </p:nvPicPr>
          <p:blipFill>
            <a:blip r:embed="rId16"/>
            <a:stretch>
              <a:fillRect/>
            </a:stretch>
          </p:blipFill>
          <p:spPr>
            <a:xfrm>
              <a:off x="5517148" y="5139117"/>
              <a:ext cx="3306337" cy="748528"/>
            </a:xfrm>
            <a:prstGeom prst="rect">
              <a:avLst/>
            </a:prstGeom>
          </p:spPr>
        </p:pic>
      </p:grpSp>
      <p:grpSp>
        <p:nvGrpSpPr>
          <p:cNvPr id="27" name="Group 26"/>
          <p:cNvGrpSpPr/>
          <p:nvPr userDrawn="1"/>
        </p:nvGrpSpPr>
        <p:grpSpPr>
          <a:xfrm>
            <a:off x="30954" y="457201"/>
            <a:ext cx="9113046" cy="1174396"/>
            <a:chOff x="30954" y="457201"/>
            <a:chExt cx="9113046" cy="1174396"/>
          </a:xfrm>
        </p:grpSpPr>
        <p:grpSp>
          <p:nvGrpSpPr>
            <p:cNvPr id="7" name="Group 6"/>
            <p:cNvGrpSpPr/>
            <p:nvPr userDrawn="1"/>
          </p:nvGrpSpPr>
          <p:grpSpPr>
            <a:xfrm>
              <a:off x="30954" y="457201"/>
              <a:ext cx="1393030" cy="1174396"/>
              <a:chOff x="130970" y="457201"/>
              <a:chExt cx="1393030" cy="1174396"/>
            </a:xfrm>
          </p:grpSpPr>
          <p:sp>
            <p:nvSpPr>
              <p:cNvPr id="5" name="Oval 4"/>
              <p:cNvSpPr/>
              <p:nvPr userDrawn="1"/>
            </p:nvSpPr>
            <p:spPr>
              <a:xfrm>
                <a:off x="130970" y="792845"/>
                <a:ext cx="895348" cy="838752"/>
              </a:xfrm>
              <a:prstGeom prst="ellipse">
                <a:avLst/>
              </a:prstGeom>
              <a:noFill/>
              <a:ln w="28575">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6" name="Oval 5"/>
              <p:cNvSpPr/>
              <p:nvPr userDrawn="1"/>
            </p:nvSpPr>
            <p:spPr>
              <a:xfrm>
                <a:off x="509588" y="457201"/>
                <a:ext cx="1014412" cy="1021718"/>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grpSp>
        <p:grpSp>
          <p:nvGrpSpPr>
            <p:cNvPr id="4" name="Group 3"/>
            <p:cNvGrpSpPr/>
            <p:nvPr userDrawn="1"/>
          </p:nvGrpSpPr>
          <p:grpSpPr>
            <a:xfrm>
              <a:off x="171450" y="883604"/>
              <a:ext cx="652459" cy="602103"/>
              <a:chOff x="142878" y="485775"/>
              <a:chExt cx="652459" cy="602103"/>
            </a:xfrm>
          </p:grpSpPr>
          <p:sp>
            <p:nvSpPr>
              <p:cNvPr id="3" name="Oval 2"/>
              <p:cNvSpPr/>
              <p:nvPr userDrawn="1"/>
            </p:nvSpPr>
            <p:spPr>
              <a:xfrm>
                <a:off x="242888" y="485775"/>
                <a:ext cx="414337" cy="414338"/>
              </a:xfrm>
              <a:prstGeom prst="ellipse">
                <a:avLst/>
              </a:prstGeom>
              <a:noFill/>
              <a:ln w="31750">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25" name="Oval 24"/>
              <p:cNvSpPr/>
              <p:nvPr userDrawn="1"/>
            </p:nvSpPr>
            <p:spPr>
              <a:xfrm>
                <a:off x="381000" y="666751"/>
                <a:ext cx="414337" cy="414338"/>
              </a:xfrm>
              <a:prstGeom prst="ellipse">
                <a:avLst/>
              </a:prstGeom>
              <a:noFill/>
              <a:ln w="31750">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26" name="Oval 25"/>
              <p:cNvSpPr/>
              <p:nvPr userDrawn="1"/>
            </p:nvSpPr>
            <p:spPr>
              <a:xfrm>
                <a:off x="142878" y="673540"/>
                <a:ext cx="414337" cy="414338"/>
              </a:xfrm>
              <a:prstGeom prst="ellipse">
                <a:avLst/>
              </a:prstGeom>
              <a:noFill/>
              <a:ln w="31750">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grpSp>
        <p:cxnSp>
          <p:nvCxnSpPr>
            <p:cNvPr id="9" name="Straight Connector 8"/>
            <p:cNvCxnSpPr/>
            <p:nvPr userDrawn="1"/>
          </p:nvCxnSpPr>
          <p:spPr>
            <a:xfrm flipV="1">
              <a:off x="819034" y="1437684"/>
              <a:ext cx="8324966" cy="30122"/>
            </a:xfrm>
            <a:prstGeom prst="line">
              <a:avLst/>
            </a:prstGeom>
            <a:ln>
              <a:solidFill>
                <a:schemeClr val="accent6"/>
              </a:solidFill>
            </a:ln>
            <a:effectLst>
              <a:outerShdw blurRad="40000" dist="20000" dir="5400000" rotWithShape="0">
                <a:schemeClr val="accent6">
                  <a:alpha val="38000"/>
                </a:schemeClr>
              </a:outerShdw>
            </a:effectLst>
          </p:spPr>
          <p:style>
            <a:lnRef idx="2">
              <a:schemeClr val="accent1"/>
            </a:lnRef>
            <a:fillRef idx="0">
              <a:schemeClr val="accent1"/>
            </a:fillRef>
            <a:effectRef idx="1">
              <a:schemeClr val="accent1"/>
            </a:effectRef>
            <a:fontRef idx="minor">
              <a:schemeClr val="tx1"/>
            </a:fontRef>
          </p:style>
        </p:cxnSp>
      </p:grpSp>
      <p:pic>
        <p:nvPicPr>
          <p:cNvPr id="8" name="Picture 7"/>
          <p:cNvPicPr>
            <a:picLocks noChangeAspect="1"/>
          </p:cNvPicPr>
          <p:nvPr userDrawn="1"/>
        </p:nvPicPr>
        <p:blipFill>
          <a:blip r:embed="rId17"/>
          <a:stretch>
            <a:fillRect/>
          </a:stretch>
        </p:blipFill>
        <p:spPr>
          <a:xfrm>
            <a:off x="3972245" y="6441786"/>
            <a:ext cx="348049" cy="365916"/>
          </a:xfrm>
          <a:prstGeom prst="rect">
            <a:avLst/>
          </a:prstGeom>
        </p:spPr>
      </p:pic>
    </p:spTree>
    <p:extLst>
      <p:ext uri="{BB962C8B-B14F-4D97-AF65-F5344CB8AC3E}">
        <p14:creationId xmlns:p14="http://schemas.microsoft.com/office/powerpoint/2010/main" val="547961346"/>
      </p:ext>
    </p:extLst>
  </p:cSld>
  <p:clrMap bg1="lt1" tx1="dk1" bg2="lt2" tx2="dk2" accent1="accent1" accent2="accent2" accent3="accent3" accent4="accent4" accent5="accent5" accent6="accent6" hlink="hlink" folHlink="folHlink"/>
  <p:sldLayoutIdLst>
    <p:sldLayoutId id="2147483907" r:id="rId1"/>
    <p:sldLayoutId id="2147483908" r:id="rId2"/>
    <p:sldLayoutId id="2147483909" r:id="rId3"/>
    <p:sldLayoutId id="2147483910" r:id="rId4"/>
    <p:sldLayoutId id="2147483911" r:id="rId5"/>
    <p:sldLayoutId id="2147483912" r:id="rId6"/>
    <p:sldLayoutId id="2147483913" r:id="rId7"/>
    <p:sldLayoutId id="2147483914" r:id="rId8"/>
    <p:sldLayoutId id="2147483915" r:id="rId9"/>
    <p:sldLayoutId id="2147483916" r:id="rId10"/>
    <p:sldLayoutId id="2147483917" r:id="rId11"/>
    <p:sldLayoutId id="2147483918" r:id="rId12"/>
  </p:sldLayoutIdLst>
  <p:timing>
    <p:tnLst>
      <p:par>
        <p:cTn id="1" dur="indefinite" restart="never" nodeType="tmRoot"/>
      </p:par>
    </p:tnLst>
  </p:timing>
  <p:hf sldNum="0" hdr="0" ftr="0" dt="0"/>
  <p:txStyles>
    <p:titleStyle>
      <a:lvl1pPr algn="ctr" rtl="0" eaLnBrk="1" fontAlgn="base" hangingPunct="1">
        <a:spcBef>
          <a:spcPct val="0"/>
        </a:spcBef>
        <a:spcAft>
          <a:spcPct val="0"/>
        </a:spcAft>
        <a:defRPr sz="3300" b="0" i="0">
          <a:solidFill>
            <a:schemeClr val="tx2"/>
          </a:solidFill>
          <a:latin typeface="Arial" charset="0"/>
          <a:ea typeface="ＭＳ Ｐゴシック" pitchFamily="-108" charset="-128"/>
          <a:cs typeface="Britannic Bold"/>
        </a:defRPr>
      </a:lvl1pPr>
      <a:lvl2pPr algn="ctr" rtl="0" eaLnBrk="1" fontAlgn="base" hangingPunct="1">
        <a:spcBef>
          <a:spcPct val="0"/>
        </a:spcBef>
        <a:spcAft>
          <a:spcPct val="0"/>
        </a:spcAft>
        <a:defRPr sz="3300">
          <a:solidFill>
            <a:schemeClr val="tx2"/>
          </a:solidFill>
          <a:latin typeface="Britannic Bold" pitchFamily="-108" charset="0"/>
          <a:ea typeface="ＭＳ Ｐゴシック" pitchFamily="-108" charset="-128"/>
        </a:defRPr>
      </a:lvl2pPr>
      <a:lvl3pPr algn="ctr" rtl="0" eaLnBrk="1" fontAlgn="base" hangingPunct="1">
        <a:spcBef>
          <a:spcPct val="0"/>
        </a:spcBef>
        <a:spcAft>
          <a:spcPct val="0"/>
        </a:spcAft>
        <a:defRPr sz="3300">
          <a:solidFill>
            <a:schemeClr val="tx2"/>
          </a:solidFill>
          <a:latin typeface="Britannic Bold" pitchFamily="-108" charset="0"/>
          <a:ea typeface="ＭＳ Ｐゴシック" pitchFamily="-108" charset="-128"/>
        </a:defRPr>
      </a:lvl3pPr>
      <a:lvl4pPr algn="ctr" rtl="0" eaLnBrk="1" fontAlgn="base" hangingPunct="1">
        <a:spcBef>
          <a:spcPct val="0"/>
        </a:spcBef>
        <a:spcAft>
          <a:spcPct val="0"/>
        </a:spcAft>
        <a:defRPr sz="3300">
          <a:solidFill>
            <a:schemeClr val="tx2"/>
          </a:solidFill>
          <a:latin typeface="Britannic Bold" pitchFamily="-108" charset="0"/>
          <a:ea typeface="ＭＳ Ｐゴシック" pitchFamily="-108" charset="-128"/>
        </a:defRPr>
      </a:lvl4pPr>
      <a:lvl5pPr algn="ctr" rtl="0" eaLnBrk="1" fontAlgn="base" hangingPunct="1">
        <a:spcBef>
          <a:spcPct val="0"/>
        </a:spcBef>
        <a:spcAft>
          <a:spcPct val="0"/>
        </a:spcAft>
        <a:defRPr sz="3300">
          <a:solidFill>
            <a:schemeClr val="tx2"/>
          </a:solidFill>
          <a:latin typeface="Britannic Bold" pitchFamily="-108" charset="0"/>
          <a:ea typeface="ＭＳ Ｐゴシック" pitchFamily="-108" charset="-128"/>
        </a:defRPr>
      </a:lvl5pPr>
      <a:lvl6pPr marL="342892" algn="ctr" rtl="0" eaLnBrk="1" fontAlgn="base" hangingPunct="1">
        <a:spcBef>
          <a:spcPct val="0"/>
        </a:spcBef>
        <a:spcAft>
          <a:spcPct val="0"/>
        </a:spcAft>
        <a:defRPr sz="3300">
          <a:solidFill>
            <a:schemeClr val="tx2"/>
          </a:solidFill>
          <a:latin typeface="Arial" pitchFamily="-108" charset="0"/>
        </a:defRPr>
      </a:lvl6pPr>
      <a:lvl7pPr marL="685783" algn="ctr" rtl="0" eaLnBrk="1" fontAlgn="base" hangingPunct="1">
        <a:spcBef>
          <a:spcPct val="0"/>
        </a:spcBef>
        <a:spcAft>
          <a:spcPct val="0"/>
        </a:spcAft>
        <a:defRPr sz="3300">
          <a:solidFill>
            <a:schemeClr val="tx2"/>
          </a:solidFill>
          <a:latin typeface="Arial" pitchFamily="-108" charset="0"/>
        </a:defRPr>
      </a:lvl7pPr>
      <a:lvl8pPr marL="1028675" algn="ctr" rtl="0" eaLnBrk="1" fontAlgn="base" hangingPunct="1">
        <a:spcBef>
          <a:spcPct val="0"/>
        </a:spcBef>
        <a:spcAft>
          <a:spcPct val="0"/>
        </a:spcAft>
        <a:defRPr sz="3300">
          <a:solidFill>
            <a:schemeClr val="tx2"/>
          </a:solidFill>
          <a:latin typeface="Arial" pitchFamily="-108" charset="0"/>
        </a:defRPr>
      </a:lvl8pPr>
      <a:lvl9pPr marL="1371566" algn="ctr" rtl="0" eaLnBrk="1" fontAlgn="base" hangingPunct="1">
        <a:spcBef>
          <a:spcPct val="0"/>
        </a:spcBef>
        <a:spcAft>
          <a:spcPct val="0"/>
        </a:spcAft>
        <a:defRPr sz="3300">
          <a:solidFill>
            <a:schemeClr val="tx2"/>
          </a:solidFill>
          <a:latin typeface="Arial" pitchFamily="-108" charset="0"/>
        </a:defRPr>
      </a:lvl9pPr>
    </p:titleStyle>
    <p:bodyStyle>
      <a:lvl1pPr marL="257168" indent="-257168" algn="l" rtl="0" eaLnBrk="1" fontAlgn="base" hangingPunct="1">
        <a:spcBef>
          <a:spcPct val="20000"/>
        </a:spcBef>
        <a:spcAft>
          <a:spcPct val="0"/>
        </a:spcAft>
        <a:buChar char="•"/>
        <a:defRPr sz="2400" b="0" i="0">
          <a:solidFill>
            <a:schemeClr val="tx1"/>
          </a:solidFill>
          <a:latin typeface="Arial" charset="0"/>
          <a:ea typeface="ＭＳ Ｐゴシック" pitchFamily="-108" charset="-128"/>
          <a:cs typeface="Britannic Bold"/>
        </a:defRPr>
      </a:lvl1pPr>
      <a:lvl2pPr marL="557199" indent="-214308" algn="l" rtl="0" eaLnBrk="1" fontAlgn="base" hangingPunct="1">
        <a:spcBef>
          <a:spcPct val="20000"/>
        </a:spcBef>
        <a:spcAft>
          <a:spcPct val="0"/>
        </a:spcAft>
        <a:buChar char="–"/>
        <a:defRPr sz="2100" b="0" i="0">
          <a:solidFill>
            <a:schemeClr val="tx1"/>
          </a:solidFill>
          <a:latin typeface="Arial" charset="0"/>
          <a:ea typeface="ＭＳ Ｐゴシック" pitchFamily="-108" charset="-128"/>
          <a:cs typeface="Britannic Bold"/>
        </a:defRPr>
      </a:lvl2pPr>
      <a:lvl3pPr marL="857228" indent="-171446" algn="l" rtl="0" eaLnBrk="1" fontAlgn="base" hangingPunct="1">
        <a:spcBef>
          <a:spcPct val="20000"/>
        </a:spcBef>
        <a:spcAft>
          <a:spcPct val="0"/>
        </a:spcAft>
        <a:buChar char="•"/>
        <a:defRPr sz="1800" b="0" i="0">
          <a:solidFill>
            <a:schemeClr val="tx1"/>
          </a:solidFill>
          <a:latin typeface="Arial" charset="0"/>
          <a:ea typeface="ＭＳ Ｐゴシック" pitchFamily="-108" charset="-128"/>
          <a:cs typeface="Britannic Bold"/>
        </a:defRPr>
      </a:lvl3pPr>
      <a:lvl4pPr marL="1200120" indent="-171446" algn="l" rtl="0" eaLnBrk="1" fontAlgn="base" hangingPunct="1">
        <a:spcBef>
          <a:spcPct val="20000"/>
        </a:spcBef>
        <a:spcAft>
          <a:spcPct val="0"/>
        </a:spcAft>
        <a:buChar char="–"/>
        <a:defRPr sz="1500" b="0" i="0">
          <a:solidFill>
            <a:schemeClr val="tx1"/>
          </a:solidFill>
          <a:latin typeface="Arial" charset="0"/>
          <a:ea typeface="ＭＳ Ｐゴシック" pitchFamily="-108" charset="-128"/>
          <a:cs typeface="Britannic Bold"/>
        </a:defRPr>
      </a:lvl4pPr>
      <a:lvl5pPr marL="1543012" indent="-171446" algn="l" rtl="0" eaLnBrk="1" fontAlgn="base" hangingPunct="1">
        <a:spcBef>
          <a:spcPct val="20000"/>
        </a:spcBef>
        <a:spcAft>
          <a:spcPct val="0"/>
        </a:spcAft>
        <a:buChar char="»"/>
        <a:defRPr sz="1500" b="0" i="0">
          <a:solidFill>
            <a:schemeClr val="tx1"/>
          </a:solidFill>
          <a:latin typeface="Arial" charset="0"/>
          <a:ea typeface="ＭＳ Ｐゴシック" pitchFamily="-108" charset="-128"/>
          <a:cs typeface="Britannic Bold"/>
        </a:defRPr>
      </a:lvl5pPr>
      <a:lvl6pPr marL="1885903" indent="-171446" algn="l" rtl="0" eaLnBrk="1" fontAlgn="base" hangingPunct="1">
        <a:spcBef>
          <a:spcPct val="20000"/>
        </a:spcBef>
        <a:spcAft>
          <a:spcPct val="0"/>
        </a:spcAft>
        <a:buChar char="»"/>
        <a:defRPr sz="1500">
          <a:solidFill>
            <a:schemeClr val="tx1"/>
          </a:solidFill>
          <a:latin typeface="+mn-lt"/>
          <a:ea typeface="ＭＳ Ｐゴシック" pitchFamily="-108" charset="-128"/>
        </a:defRPr>
      </a:lvl6pPr>
      <a:lvl7pPr marL="2228795" indent="-171446" algn="l" rtl="0" eaLnBrk="1" fontAlgn="base" hangingPunct="1">
        <a:spcBef>
          <a:spcPct val="20000"/>
        </a:spcBef>
        <a:spcAft>
          <a:spcPct val="0"/>
        </a:spcAft>
        <a:buChar char="»"/>
        <a:defRPr sz="1500">
          <a:solidFill>
            <a:schemeClr val="tx1"/>
          </a:solidFill>
          <a:latin typeface="+mn-lt"/>
          <a:ea typeface="ＭＳ Ｐゴシック" pitchFamily="-108" charset="-128"/>
        </a:defRPr>
      </a:lvl7pPr>
      <a:lvl8pPr marL="2571686" indent="-171446" algn="l" rtl="0" eaLnBrk="1" fontAlgn="base" hangingPunct="1">
        <a:spcBef>
          <a:spcPct val="20000"/>
        </a:spcBef>
        <a:spcAft>
          <a:spcPct val="0"/>
        </a:spcAft>
        <a:buChar char="»"/>
        <a:defRPr sz="1500">
          <a:solidFill>
            <a:schemeClr val="tx1"/>
          </a:solidFill>
          <a:latin typeface="+mn-lt"/>
          <a:ea typeface="ＭＳ Ｐゴシック" pitchFamily="-108" charset="-128"/>
        </a:defRPr>
      </a:lvl8pPr>
      <a:lvl9pPr marL="2914577" indent="-171446" algn="l" rtl="0" eaLnBrk="1" fontAlgn="base" hangingPunct="1">
        <a:spcBef>
          <a:spcPct val="20000"/>
        </a:spcBef>
        <a:spcAft>
          <a:spcPct val="0"/>
        </a:spcAft>
        <a:buChar char="»"/>
        <a:defRPr sz="1500">
          <a:solidFill>
            <a:schemeClr val="tx1"/>
          </a:solidFill>
          <a:latin typeface="+mn-lt"/>
          <a:ea typeface="ＭＳ Ｐゴシック" pitchFamily="-108" charset="-128"/>
        </a:defRPr>
      </a:lvl9pPr>
    </p:bodyStyle>
    <p:otherStyle>
      <a:defPPr>
        <a:defRPr lang="en-US"/>
      </a:defPPr>
      <a:lvl1pPr marL="0" algn="l" defTabSz="342892" rtl="0" eaLnBrk="1" latinLnBrk="0" hangingPunct="1">
        <a:defRPr sz="1350" kern="1200">
          <a:solidFill>
            <a:schemeClr val="tx1"/>
          </a:solidFill>
          <a:latin typeface="+mn-lt"/>
          <a:ea typeface="+mn-ea"/>
          <a:cs typeface="+mn-cs"/>
        </a:defRPr>
      </a:lvl1pPr>
      <a:lvl2pPr marL="342892" algn="l" defTabSz="342892" rtl="0" eaLnBrk="1" latinLnBrk="0" hangingPunct="1">
        <a:defRPr sz="1350" kern="1200">
          <a:solidFill>
            <a:schemeClr val="tx1"/>
          </a:solidFill>
          <a:latin typeface="+mn-lt"/>
          <a:ea typeface="+mn-ea"/>
          <a:cs typeface="+mn-cs"/>
        </a:defRPr>
      </a:lvl2pPr>
      <a:lvl3pPr marL="685783" algn="l" defTabSz="342892" rtl="0" eaLnBrk="1" latinLnBrk="0" hangingPunct="1">
        <a:defRPr sz="1350" kern="1200">
          <a:solidFill>
            <a:schemeClr val="tx1"/>
          </a:solidFill>
          <a:latin typeface="+mn-lt"/>
          <a:ea typeface="+mn-ea"/>
          <a:cs typeface="+mn-cs"/>
        </a:defRPr>
      </a:lvl3pPr>
      <a:lvl4pPr marL="1028675" algn="l" defTabSz="342892" rtl="0" eaLnBrk="1" latinLnBrk="0" hangingPunct="1">
        <a:defRPr sz="1350" kern="1200">
          <a:solidFill>
            <a:schemeClr val="tx1"/>
          </a:solidFill>
          <a:latin typeface="+mn-lt"/>
          <a:ea typeface="+mn-ea"/>
          <a:cs typeface="+mn-cs"/>
        </a:defRPr>
      </a:lvl4pPr>
      <a:lvl5pPr marL="1371566" algn="l" defTabSz="342892" rtl="0" eaLnBrk="1" latinLnBrk="0" hangingPunct="1">
        <a:defRPr sz="1350" kern="1200">
          <a:solidFill>
            <a:schemeClr val="tx1"/>
          </a:solidFill>
          <a:latin typeface="+mn-lt"/>
          <a:ea typeface="+mn-ea"/>
          <a:cs typeface="+mn-cs"/>
        </a:defRPr>
      </a:lvl5pPr>
      <a:lvl6pPr marL="1714457" algn="l" defTabSz="342892" rtl="0" eaLnBrk="1" latinLnBrk="0" hangingPunct="1">
        <a:defRPr sz="1350" kern="1200">
          <a:solidFill>
            <a:schemeClr val="tx1"/>
          </a:solidFill>
          <a:latin typeface="+mn-lt"/>
          <a:ea typeface="+mn-ea"/>
          <a:cs typeface="+mn-cs"/>
        </a:defRPr>
      </a:lvl6pPr>
      <a:lvl7pPr marL="2057348" algn="l" defTabSz="342892" rtl="0" eaLnBrk="1" latinLnBrk="0" hangingPunct="1">
        <a:defRPr sz="1350" kern="1200">
          <a:solidFill>
            <a:schemeClr val="tx1"/>
          </a:solidFill>
          <a:latin typeface="+mn-lt"/>
          <a:ea typeface="+mn-ea"/>
          <a:cs typeface="+mn-cs"/>
        </a:defRPr>
      </a:lvl7pPr>
      <a:lvl8pPr marL="2400240" algn="l" defTabSz="342892" rtl="0" eaLnBrk="1" latinLnBrk="0" hangingPunct="1">
        <a:defRPr sz="1350" kern="1200">
          <a:solidFill>
            <a:schemeClr val="tx1"/>
          </a:solidFill>
          <a:latin typeface="+mn-lt"/>
          <a:ea typeface="+mn-ea"/>
          <a:cs typeface="+mn-cs"/>
        </a:defRPr>
      </a:lvl8pPr>
      <a:lvl9pPr marL="2743132" algn="l" defTabSz="342892" rtl="0" eaLnBrk="1" latinLnBrk="0" hangingPunct="1">
        <a:defRPr sz="135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rgbClr val="C9D3EF"/>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46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vl1pPr>
          </a:lstStyle>
          <a:p>
            <a:pPr defTabSz="914400" fontAlgn="base">
              <a:spcBef>
                <a:spcPct val="0"/>
              </a:spcBef>
              <a:spcAft>
                <a:spcPct val="0"/>
              </a:spcAft>
              <a:defRPr/>
            </a:pPr>
            <a:endParaRPr lang="en-US">
              <a:solidFill>
                <a:srgbClr val="000000"/>
              </a:solidFill>
              <a:latin typeface="Arial" pitchFamily="-1" charset="0"/>
            </a:endParaRPr>
          </a:p>
        </p:txBody>
      </p:sp>
      <p:sp>
        <p:nvSpPr>
          <p:cNvPr id="1946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lgn="ctr" defTabSz="914400" fontAlgn="base">
              <a:spcBef>
                <a:spcPct val="0"/>
              </a:spcBef>
              <a:spcAft>
                <a:spcPct val="0"/>
              </a:spcAft>
              <a:defRPr/>
            </a:pPr>
            <a:endParaRPr lang="en-US">
              <a:solidFill>
                <a:srgbClr val="000000"/>
              </a:solidFill>
              <a:latin typeface="Arial" pitchFamily="-1" charset="0"/>
            </a:endParaRPr>
          </a:p>
        </p:txBody>
      </p:sp>
      <p:sp>
        <p:nvSpPr>
          <p:cNvPr id="1946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defRPr/>
            </a:pPr>
            <a:fld id="{1BA6636C-2640-D248-9239-167D44BB1D9B}" type="slidenum">
              <a:rPr lang="en-US">
                <a:solidFill>
                  <a:srgbClr val="000000"/>
                </a:solidFill>
                <a:latin typeface="Arial" pitchFamily="-1" charset="0"/>
              </a:rPr>
              <a:pPr defTabSz="914400" fontAlgn="base">
                <a:spcBef>
                  <a:spcPct val="0"/>
                </a:spcBef>
                <a:spcAft>
                  <a:spcPct val="0"/>
                </a:spcAft>
                <a:defRPr/>
              </a:pPr>
              <a:t>‹#›</a:t>
            </a:fld>
            <a:endParaRPr lang="en-US">
              <a:solidFill>
                <a:srgbClr val="000000"/>
              </a:solidFill>
              <a:latin typeface="Arial" pitchFamily="-1" charset="0"/>
            </a:endParaRPr>
          </a:p>
        </p:txBody>
      </p:sp>
    </p:spTree>
    <p:extLst>
      <p:ext uri="{BB962C8B-B14F-4D97-AF65-F5344CB8AC3E}">
        <p14:creationId xmlns:p14="http://schemas.microsoft.com/office/powerpoint/2010/main" val="1110407536"/>
      </p:ext>
    </p:extLst>
  </p:cSld>
  <p:clrMap bg1="lt1" tx1="dk1" bg2="lt2" tx2="dk2" accent1="accent1" accent2="accent2" accent3="accent3" accent4="accent4" accent5="accent5" accent6="accent6" hlink="hlink" folHlink="folHlink"/>
  <p:sldLayoutIdLst>
    <p:sldLayoutId id="2147483920" r:id="rId1"/>
    <p:sldLayoutId id="2147483921" r:id="rId2"/>
    <p:sldLayoutId id="2147483922" r:id="rId3"/>
    <p:sldLayoutId id="2147483923" r:id="rId4"/>
    <p:sldLayoutId id="2147483924" r:id="rId5"/>
    <p:sldLayoutId id="2147483925" r:id="rId6"/>
    <p:sldLayoutId id="2147483926" r:id="rId7"/>
    <p:sldLayoutId id="2147483927" r:id="rId8"/>
    <p:sldLayoutId id="2147483928" r:id="rId9"/>
    <p:sldLayoutId id="2147483929" r:id="rId10"/>
    <p:sldLayoutId id="2147483930" r:id="rId11"/>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ヒラギノ角ゴ Pro W3" pitchFamily="-1" charset="-128"/>
          <a:cs typeface="ヒラギノ角ゴ Pro W3" pitchFamily="-1" charset="-128"/>
        </a:defRPr>
      </a:lvl1pPr>
      <a:lvl2pPr algn="ctr" rtl="0" eaLnBrk="0" fontAlgn="base" hangingPunct="0">
        <a:spcBef>
          <a:spcPct val="0"/>
        </a:spcBef>
        <a:spcAft>
          <a:spcPct val="0"/>
        </a:spcAft>
        <a:defRPr sz="4400">
          <a:solidFill>
            <a:schemeClr val="tx2"/>
          </a:solidFill>
          <a:latin typeface="Britannic Bold" pitchFamily="34" charset="0"/>
          <a:ea typeface="ヒラギノ角ゴ Pro W3" pitchFamily="-1" charset="-128"/>
          <a:cs typeface="ヒラギノ角ゴ Pro W3" pitchFamily="-1" charset="-128"/>
        </a:defRPr>
      </a:lvl2pPr>
      <a:lvl3pPr algn="ctr" rtl="0" eaLnBrk="0" fontAlgn="base" hangingPunct="0">
        <a:spcBef>
          <a:spcPct val="0"/>
        </a:spcBef>
        <a:spcAft>
          <a:spcPct val="0"/>
        </a:spcAft>
        <a:defRPr sz="4400">
          <a:solidFill>
            <a:schemeClr val="tx2"/>
          </a:solidFill>
          <a:latin typeface="Britannic Bold" pitchFamily="34" charset="0"/>
          <a:ea typeface="ヒラギノ角ゴ Pro W3" pitchFamily="-1" charset="-128"/>
          <a:cs typeface="ヒラギノ角ゴ Pro W3" pitchFamily="-1" charset="-128"/>
        </a:defRPr>
      </a:lvl3pPr>
      <a:lvl4pPr algn="ctr" rtl="0" eaLnBrk="0" fontAlgn="base" hangingPunct="0">
        <a:spcBef>
          <a:spcPct val="0"/>
        </a:spcBef>
        <a:spcAft>
          <a:spcPct val="0"/>
        </a:spcAft>
        <a:defRPr sz="4400">
          <a:solidFill>
            <a:schemeClr val="tx2"/>
          </a:solidFill>
          <a:latin typeface="Britannic Bold" pitchFamily="34" charset="0"/>
          <a:ea typeface="ヒラギノ角ゴ Pro W3" pitchFamily="-1" charset="-128"/>
          <a:cs typeface="ヒラギノ角ゴ Pro W3" pitchFamily="-1" charset="-128"/>
        </a:defRPr>
      </a:lvl4pPr>
      <a:lvl5pPr algn="ctr" rtl="0" eaLnBrk="0" fontAlgn="base" hangingPunct="0">
        <a:spcBef>
          <a:spcPct val="0"/>
        </a:spcBef>
        <a:spcAft>
          <a:spcPct val="0"/>
        </a:spcAft>
        <a:defRPr sz="4400">
          <a:solidFill>
            <a:schemeClr val="tx2"/>
          </a:solidFill>
          <a:latin typeface="Britannic Bold" pitchFamily="34" charset="0"/>
          <a:ea typeface="ヒラギノ角ゴ Pro W3" pitchFamily="-1" charset="-128"/>
          <a:cs typeface="ヒラギノ角ゴ Pro W3" pitchFamily="-1" charset="-128"/>
        </a:defRPr>
      </a:lvl5pPr>
      <a:lvl6pPr marL="457200" algn="ctr" rtl="0" fontAlgn="base">
        <a:spcBef>
          <a:spcPct val="0"/>
        </a:spcBef>
        <a:spcAft>
          <a:spcPct val="0"/>
        </a:spcAft>
        <a:defRPr sz="4400">
          <a:solidFill>
            <a:schemeClr val="tx2"/>
          </a:solidFill>
          <a:latin typeface="Britannic Bold" pitchFamily="34" charset="0"/>
        </a:defRPr>
      </a:lvl6pPr>
      <a:lvl7pPr marL="914400" algn="ctr" rtl="0" fontAlgn="base">
        <a:spcBef>
          <a:spcPct val="0"/>
        </a:spcBef>
        <a:spcAft>
          <a:spcPct val="0"/>
        </a:spcAft>
        <a:defRPr sz="4400">
          <a:solidFill>
            <a:schemeClr val="tx2"/>
          </a:solidFill>
          <a:latin typeface="Britannic Bold" pitchFamily="34" charset="0"/>
        </a:defRPr>
      </a:lvl7pPr>
      <a:lvl8pPr marL="1371600" algn="ctr" rtl="0" fontAlgn="base">
        <a:spcBef>
          <a:spcPct val="0"/>
        </a:spcBef>
        <a:spcAft>
          <a:spcPct val="0"/>
        </a:spcAft>
        <a:defRPr sz="4400">
          <a:solidFill>
            <a:schemeClr val="tx2"/>
          </a:solidFill>
          <a:latin typeface="Britannic Bold" pitchFamily="34" charset="0"/>
        </a:defRPr>
      </a:lvl8pPr>
      <a:lvl9pPr marL="1828800" algn="ctr" rtl="0" fontAlgn="base">
        <a:spcBef>
          <a:spcPct val="0"/>
        </a:spcBef>
        <a:spcAft>
          <a:spcPct val="0"/>
        </a:spcAft>
        <a:defRPr sz="4400">
          <a:solidFill>
            <a:schemeClr val="tx2"/>
          </a:solidFill>
          <a:latin typeface="Britannic Bold"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ヒラギノ角ゴ Pro W3" pitchFamily="-1" charset="-128"/>
          <a:cs typeface="ヒラギノ角ゴ Pro W3" pitchFamily="-1" charset="-128"/>
        </a:defRPr>
      </a:lvl1pPr>
      <a:lvl2pPr marL="742950" indent="-285750" algn="l" rtl="0" eaLnBrk="0" fontAlgn="base" hangingPunct="0">
        <a:spcBef>
          <a:spcPct val="20000"/>
        </a:spcBef>
        <a:spcAft>
          <a:spcPct val="0"/>
        </a:spcAft>
        <a:buChar char="–"/>
        <a:defRPr sz="2800">
          <a:solidFill>
            <a:schemeClr val="tx1"/>
          </a:solidFill>
          <a:latin typeface="+mn-lt"/>
          <a:ea typeface="ヒラギノ角ゴ Pro W3" pitchFamily="-1" charset="-128"/>
        </a:defRPr>
      </a:lvl2pPr>
      <a:lvl3pPr marL="1143000" indent="-228600" algn="l" rtl="0" eaLnBrk="0" fontAlgn="base" hangingPunct="0">
        <a:spcBef>
          <a:spcPct val="20000"/>
        </a:spcBef>
        <a:spcAft>
          <a:spcPct val="0"/>
        </a:spcAft>
        <a:buChar char="•"/>
        <a:defRPr sz="2400">
          <a:solidFill>
            <a:schemeClr val="tx1"/>
          </a:solidFill>
          <a:latin typeface="+mn-lt"/>
          <a:ea typeface="ヒラギノ角ゴ Pro W3" pitchFamily="-1" charset="-128"/>
        </a:defRPr>
      </a:lvl3pPr>
      <a:lvl4pPr marL="1600200" indent="-228600" algn="l" rtl="0" eaLnBrk="0" fontAlgn="base" hangingPunct="0">
        <a:spcBef>
          <a:spcPct val="20000"/>
        </a:spcBef>
        <a:spcAft>
          <a:spcPct val="0"/>
        </a:spcAft>
        <a:buChar char="–"/>
        <a:defRPr sz="2000">
          <a:solidFill>
            <a:schemeClr val="tx1"/>
          </a:solidFill>
          <a:latin typeface="+mn-lt"/>
          <a:ea typeface="ヒラギノ角ゴ Pro W3" pitchFamily="-1" charset="-128"/>
        </a:defRPr>
      </a:lvl4pPr>
      <a:lvl5pPr marL="2057400" indent="-228600" algn="l" rtl="0" eaLnBrk="0" fontAlgn="base" hangingPunct="0">
        <a:spcBef>
          <a:spcPct val="20000"/>
        </a:spcBef>
        <a:spcAft>
          <a:spcPct val="0"/>
        </a:spcAft>
        <a:buChar char="»"/>
        <a:defRPr sz="2000">
          <a:solidFill>
            <a:schemeClr val="tx1"/>
          </a:solidFill>
          <a:latin typeface="+mn-lt"/>
          <a:ea typeface="ヒラギノ角ゴ Pro W3" pitchFamily="-1" charset="-128"/>
        </a:defRPr>
      </a:lvl5pPr>
      <a:lvl6pPr marL="2514600" indent="-228600" algn="l" rtl="0" fontAlgn="base">
        <a:spcBef>
          <a:spcPct val="20000"/>
        </a:spcBef>
        <a:spcAft>
          <a:spcPct val="0"/>
        </a:spcAft>
        <a:buChar char="»"/>
        <a:defRPr sz="2000">
          <a:solidFill>
            <a:schemeClr val="tx1"/>
          </a:solidFill>
          <a:latin typeface="+mn-lt"/>
          <a:ea typeface="ヒラギノ角ゴ Pro W3" pitchFamily="-1" charset="-128"/>
        </a:defRPr>
      </a:lvl6pPr>
      <a:lvl7pPr marL="2971800" indent="-228600" algn="l" rtl="0" fontAlgn="base">
        <a:spcBef>
          <a:spcPct val="20000"/>
        </a:spcBef>
        <a:spcAft>
          <a:spcPct val="0"/>
        </a:spcAft>
        <a:buChar char="»"/>
        <a:defRPr sz="2000">
          <a:solidFill>
            <a:schemeClr val="tx1"/>
          </a:solidFill>
          <a:latin typeface="+mn-lt"/>
          <a:ea typeface="ヒラギノ角ゴ Pro W3" pitchFamily="-1" charset="-128"/>
        </a:defRPr>
      </a:lvl7pPr>
      <a:lvl8pPr marL="3429000" indent="-228600" algn="l" rtl="0" fontAlgn="base">
        <a:spcBef>
          <a:spcPct val="20000"/>
        </a:spcBef>
        <a:spcAft>
          <a:spcPct val="0"/>
        </a:spcAft>
        <a:buChar char="»"/>
        <a:defRPr sz="2000">
          <a:solidFill>
            <a:schemeClr val="tx1"/>
          </a:solidFill>
          <a:latin typeface="+mn-lt"/>
          <a:ea typeface="ヒラギノ角ゴ Pro W3" pitchFamily="-1" charset="-128"/>
        </a:defRPr>
      </a:lvl8pPr>
      <a:lvl9pPr marL="3886200" indent="-228600" algn="l" rtl="0" fontAlgn="base">
        <a:spcBef>
          <a:spcPct val="20000"/>
        </a:spcBef>
        <a:spcAft>
          <a:spcPct val="0"/>
        </a:spcAft>
        <a:buChar char="»"/>
        <a:defRPr sz="2000">
          <a:solidFill>
            <a:schemeClr val="tx1"/>
          </a:solidFill>
          <a:latin typeface="+mn-lt"/>
          <a:ea typeface="ヒラギノ角ゴ Pro W3" pitchFamily="-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endParaRPr lang="en-US" dirty="0"/>
          </a:p>
        </p:txBody>
      </p:sp>
      <p:sp>
        <p:nvSpPr>
          <p:cNvPr id="18435" name="Rectangle 3"/>
          <p:cNvSpPr>
            <a:spLocks noGrp="1" noChangeArrowheads="1"/>
          </p:cNvSpPr>
          <p:nvPr>
            <p:ph type="body" idx="1"/>
          </p:nvPr>
        </p:nvSpPr>
        <p:spPr bwMode="auto">
          <a:xfrm>
            <a:off x="457200" y="1600204"/>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626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50">
                <a:latin typeface="Arial" pitchFamily="-108" charset="0"/>
              </a:defRPr>
            </a:lvl1pPr>
          </a:lstStyle>
          <a:p>
            <a:fld id="{09B482E8-6E0E-1B4F-B1FD-C69DB9E858D9}" type="datetimeFigureOut">
              <a:rPr lang="en-US" smtClean="0">
                <a:solidFill>
                  <a:srgbClr val="000000"/>
                </a:solidFill>
              </a:rPr>
              <a:pPr/>
              <a:t>11/11/17</a:t>
            </a:fld>
            <a:endParaRPr lang="en-US" dirty="0">
              <a:solidFill>
                <a:srgbClr val="000000"/>
              </a:solidFill>
            </a:endParaRPr>
          </a:p>
        </p:txBody>
      </p:sp>
      <p:sp>
        <p:nvSpPr>
          <p:cNvPr id="9626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50">
                <a:latin typeface="Arial" pitchFamily="-108" charset="0"/>
              </a:defRPr>
            </a:lvl1pPr>
          </a:lstStyle>
          <a:p>
            <a:endParaRPr lang="en-US" dirty="0">
              <a:solidFill>
                <a:srgbClr val="000000"/>
              </a:solidFill>
            </a:endParaRPr>
          </a:p>
        </p:txBody>
      </p:sp>
      <p:sp>
        <p:nvSpPr>
          <p:cNvPr id="9626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50">
                <a:latin typeface="Arial" pitchFamily="-108" charset="0"/>
              </a:defRPr>
            </a:lvl1pPr>
          </a:lstStyle>
          <a:p>
            <a:fld id="{D57F1E4F-1CFF-5643-939E-217C01CDF565}" type="slidenum">
              <a:rPr lang="en-US" smtClean="0">
                <a:solidFill>
                  <a:srgbClr val="000000"/>
                </a:solidFill>
              </a:rPr>
              <a:pPr/>
              <a:t>‹#›</a:t>
            </a:fld>
            <a:endParaRPr lang="en-US" dirty="0">
              <a:solidFill>
                <a:srgbClr val="000000"/>
              </a:solidFill>
            </a:endParaRPr>
          </a:p>
        </p:txBody>
      </p:sp>
      <p:grpSp>
        <p:nvGrpSpPr>
          <p:cNvPr id="19" name="Group 18"/>
          <p:cNvGrpSpPr/>
          <p:nvPr userDrawn="1"/>
        </p:nvGrpSpPr>
        <p:grpSpPr>
          <a:xfrm>
            <a:off x="0" y="6457949"/>
            <a:ext cx="9143999" cy="399665"/>
            <a:chOff x="-5900113" y="5139117"/>
            <a:chExt cx="15044113" cy="748530"/>
          </a:xfrm>
        </p:grpSpPr>
        <p:sp>
          <p:nvSpPr>
            <p:cNvPr id="20" name="Rectangle 19"/>
            <p:cNvSpPr/>
            <p:nvPr userDrawn="1"/>
          </p:nvSpPr>
          <p:spPr>
            <a:xfrm>
              <a:off x="-5900113" y="5319168"/>
              <a:ext cx="15044113" cy="313506"/>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solidFill>
                  <a:srgbClr val="FFFFFF"/>
                </a:solidFill>
              </a:endParaRPr>
            </a:p>
          </p:txBody>
        </p:sp>
        <p:grpSp>
          <p:nvGrpSpPr>
            <p:cNvPr id="21" name="Group 20"/>
            <p:cNvGrpSpPr/>
            <p:nvPr userDrawn="1"/>
          </p:nvGrpSpPr>
          <p:grpSpPr>
            <a:xfrm>
              <a:off x="1410200" y="5139117"/>
              <a:ext cx="3965734" cy="748530"/>
              <a:chOff x="579830" y="5859960"/>
              <a:chExt cx="5150585" cy="998040"/>
            </a:xfrm>
          </p:grpSpPr>
          <p:pic>
            <p:nvPicPr>
              <p:cNvPr id="23" name="Picture 22"/>
              <p:cNvPicPr>
                <a:picLocks noChangeAspect="1" noChangeArrowheads="1"/>
              </p:cNvPicPr>
              <p:nvPr/>
            </p:nvPicPr>
            <p:blipFill>
              <a:blip r:embed="rId14">
                <a:lum bright="-2000" contrast="-2000"/>
              </a:blip>
              <a:srcRect/>
              <a:stretch>
                <a:fillRect/>
              </a:stretch>
            </p:blipFill>
            <p:spPr bwMode="auto">
              <a:xfrm>
                <a:off x="3170631" y="5859960"/>
                <a:ext cx="2559784" cy="998040"/>
              </a:xfrm>
              <a:prstGeom prst="rect">
                <a:avLst/>
              </a:prstGeom>
              <a:noFill/>
              <a:ln w="9525">
                <a:noFill/>
                <a:miter lim="800000"/>
                <a:headEnd/>
                <a:tailEnd/>
              </a:ln>
            </p:spPr>
          </p:pic>
          <p:pic>
            <p:nvPicPr>
              <p:cNvPr id="24" name="Picture 23"/>
              <p:cNvPicPr/>
              <p:nvPr userDrawn="1"/>
            </p:nvPicPr>
            <p:blipFill>
              <a:blip r:embed="rId15"/>
              <a:srcRect/>
              <a:stretch>
                <a:fillRect/>
              </a:stretch>
            </p:blipFill>
            <p:spPr bwMode="auto">
              <a:xfrm>
                <a:off x="579830" y="5941696"/>
                <a:ext cx="2333625" cy="916304"/>
              </a:xfrm>
              <a:prstGeom prst="rect">
                <a:avLst/>
              </a:prstGeom>
              <a:noFill/>
              <a:ln w="9525">
                <a:noFill/>
                <a:miter lim="800000"/>
                <a:headEnd/>
                <a:tailEnd/>
              </a:ln>
            </p:spPr>
          </p:pic>
        </p:grpSp>
        <p:pic>
          <p:nvPicPr>
            <p:cNvPr id="22" name="Picture 21"/>
            <p:cNvPicPr>
              <a:picLocks noChangeAspect="1"/>
            </p:cNvPicPr>
            <p:nvPr userDrawn="1"/>
          </p:nvPicPr>
          <p:blipFill>
            <a:blip r:embed="rId16"/>
            <a:stretch>
              <a:fillRect/>
            </a:stretch>
          </p:blipFill>
          <p:spPr>
            <a:xfrm>
              <a:off x="5517148" y="5139117"/>
              <a:ext cx="3306337" cy="748528"/>
            </a:xfrm>
            <a:prstGeom prst="rect">
              <a:avLst/>
            </a:prstGeom>
          </p:spPr>
        </p:pic>
      </p:grpSp>
      <p:grpSp>
        <p:nvGrpSpPr>
          <p:cNvPr id="27" name="Group 26"/>
          <p:cNvGrpSpPr/>
          <p:nvPr userDrawn="1"/>
        </p:nvGrpSpPr>
        <p:grpSpPr>
          <a:xfrm>
            <a:off x="30954" y="457201"/>
            <a:ext cx="9113046" cy="1174396"/>
            <a:chOff x="30954" y="457201"/>
            <a:chExt cx="9113046" cy="1174396"/>
          </a:xfrm>
        </p:grpSpPr>
        <p:grpSp>
          <p:nvGrpSpPr>
            <p:cNvPr id="7" name="Group 6"/>
            <p:cNvGrpSpPr/>
            <p:nvPr userDrawn="1"/>
          </p:nvGrpSpPr>
          <p:grpSpPr>
            <a:xfrm>
              <a:off x="30954" y="457201"/>
              <a:ext cx="1393030" cy="1174396"/>
              <a:chOff x="130970" y="457201"/>
              <a:chExt cx="1393030" cy="1174396"/>
            </a:xfrm>
          </p:grpSpPr>
          <p:sp>
            <p:nvSpPr>
              <p:cNvPr id="5" name="Oval 4"/>
              <p:cNvSpPr/>
              <p:nvPr userDrawn="1"/>
            </p:nvSpPr>
            <p:spPr>
              <a:xfrm>
                <a:off x="130970" y="792845"/>
                <a:ext cx="895348" cy="838752"/>
              </a:xfrm>
              <a:prstGeom prst="ellipse">
                <a:avLst/>
              </a:prstGeom>
              <a:noFill/>
              <a:ln w="28575">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6" name="Oval 5"/>
              <p:cNvSpPr/>
              <p:nvPr userDrawn="1"/>
            </p:nvSpPr>
            <p:spPr>
              <a:xfrm>
                <a:off x="509588" y="457201"/>
                <a:ext cx="1014412" cy="1021718"/>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grpSp>
        <p:grpSp>
          <p:nvGrpSpPr>
            <p:cNvPr id="4" name="Group 3"/>
            <p:cNvGrpSpPr/>
            <p:nvPr userDrawn="1"/>
          </p:nvGrpSpPr>
          <p:grpSpPr>
            <a:xfrm>
              <a:off x="171450" y="883604"/>
              <a:ext cx="652459" cy="602103"/>
              <a:chOff x="142878" y="485775"/>
              <a:chExt cx="652459" cy="602103"/>
            </a:xfrm>
          </p:grpSpPr>
          <p:sp>
            <p:nvSpPr>
              <p:cNvPr id="3" name="Oval 2"/>
              <p:cNvSpPr/>
              <p:nvPr userDrawn="1"/>
            </p:nvSpPr>
            <p:spPr>
              <a:xfrm>
                <a:off x="242888" y="485775"/>
                <a:ext cx="414337" cy="414338"/>
              </a:xfrm>
              <a:prstGeom prst="ellipse">
                <a:avLst/>
              </a:prstGeom>
              <a:noFill/>
              <a:ln w="31750">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25" name="Oval 24"/>
              <p:cNvSpPr/>
              <p:nvPr userDrawn="1"/>
            </p:nvSpPr>
            <p:spPr>
              <a:xfrm>
                <a:off x="381000" y="666751"/>
                <a:ext cx="414337" cy="414338"/>
              </a:xfrm>
              <a:prstGeom prst="ellipse">
                <a:avLst/>
              </a:prstGeom>
              <a:noFill/>
              <a:ln w="31750">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26" name="Oval 25"/>
              <p:cNvSpPr/>
              <p:nvPr userDrawn="1"/>
            </p:nvSpPr>
            <p:spPr>
              <a:xfrm>
                <a:off x="142878" y="673540"/>
                <a:ext cx="414337" cy="414338"/>
              </a:xfrm>
              <a:prstGeom prst="ellipse">
                <a:avLst/>
              </a:prstGeom>
              <a:noFill/>
              <a:ln w="31750">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grpSp>
        <p:cxnSp>
          <p:nvCxnSpPr>
            <p:cNvPr id="9" name="Straight Connector 8"/>
            <p:cNvCxnSpPr/>
            <p:nvPr userDrawn="1"/>
          </p:nvCxnSpPr>
          <p:spPr>
            <a:xfrm flipV="1">
              <a:off x="819034" y="1437684"/>
              <a:ext cx="8324966" cy="30122"/>
            </a:xfrm>
            <a:prstGeom prst="line">
              <a:avLst/>
            </a:prstGeom>
            <a:ln>
              <a:solidFill>
                <a:schemeClr val="accent6"/>
              </a:solidFill>
            </a:ln>
            <a:effectLst>
              <a:outerShdw blurRad="40000" dist="20000" dir="5400000" rotWithShape="0">
                <a:schemeClr val="accent6">
                  <a:alpha val="38000"/>
                </a:schemeClr>
              </a:outerShdw>
            </a:effectLst>
          </p:spPr>
          <p:style>
            <a:lnRef idx="2">
              <a:schemeClr val="accent1"/>
            </a:lnRef>
            <a:fillRef idx="0">
              <a:schemeClr val="accent1"/>
            </a:fillRef>
            <a:effectRef idx="1">
              <a:schemeClr val="accent1"/>
            </a:effectRef>
            <a:fontRef idx="minor">
              <a:schemeClr val="tx1"/>
            </a:fontRef>
          </p:style>
        </p:cxnSp>
      </p:grpSp>
      <p:pic>
        <p:nvPicPr>
          <p:cNvPr id="8" name="Picture 7"/>
          <p:cNvPicPr>
            <a:picLocks noChangeAspect="1"/>
          </p:cNvPicPr>
          <p:nvPr userDrawn="1"/>
        </p:nvPicPr>
        <p:blipFill>
          <a:blip r:embed="rId17"/>
          <a:stretch>
            <a:fillRect/>
          </a:stretch>
        </p:blipFill>
        <p:spPr>
          <a:xfrm>
            <a:off x="3972245" y="6441786"/>
            <a:ext cx="348049" cy="365916"/>
          </a:xfrm>
          <a:prstGeom prst="rect">
            <a:avLst/>
          </a:prstGeom>
        </p:spPr>
      </p:pic>
    </p:spTree>
    <p:extLst>
      <p:ext uri="{BB962C8B-B14F-4D97-AF65-F5344CB8AC3E}">
        <p14:creationId xmlns:p14="http://schemas.microsoft.com/office/powerpoint/2010/main" val="684651038"/>
      </p:ext>
    </p:extLst>
  </p:cSld>
  <p:clrMap bg1="lt1" tx1="dk1" bg2="lt2" tx2="dk2" accent1="accent1" accent2="accent2" accent3="accent3" accent4="accent4" accent5="accent5" accent6="accent6" hlink="hlink" folHlink="folHlink"/>
  <p:sldLayoutIdLst>
    <p:sldLayoutId id="2147483932" r:id="rId1"/>
    <p:sldLayoutId id="2147483933" r:id="rId2"/>
    <p:sldLayoutId id="2147483934" r:id="rId3"/>
    <p:sldLayoutId id="2147483935" r:id="rId4"/>
    <p:sldLayoutId id="2147483936" r:id="rId5"/>
    <p:sldLayoutId id="2147483937" r:id="rId6"/>
    <p:sldLayoutId id="2147483938" r:id="rId7"/>
    <p:sldLayoutId id="2147483939" r:id="rId8"/>
    <p:sldLayoutId id="2147483940" r:id="rId9"/>
    <p:sldLayoutId id="2147483941" r:id="rId10"/>
    <p:sldLayoutId id="2147483942" r:id="rId11"/>
    <p:sldLayoutId id="2147483943" r:id="rId12"/>
  </p:sldLayoutIdLst>
  <p:timing>
    <p:tnLst>
      <p:par>
        <p:cTn id="1" dur="indefinite" restart="never" nodeType="tmRoot"/>
      </p:par>
    </p:tnLst>
  </p:timing>
  <p:hf sldNum="0" hdr="0" ftr="0" dt="0"/>
  <p:txStyles>
    <p:titleStyle>
      <a:lvl1pPr algn="ctr" rtl="0" eaLnBrk="1" fontAlgn="base" hangingPunct="1">
        <a:spcBef>
          <a:spcPct val="0"/>
        </a:spcBef>
        <a:spcAft>
          <a:spcPct val="0"/>
        </a:spcAft>
        <a:defRPr sz="3300" b="0" i="0">
          <a:solidFill>
            <a:schemeClr val="tx2"/>
          </a:solidFill>
          <a:latin typeface="Arial" charset="0"/>
          <a:ea typeface="ＭＳ Ｐゴシック" pitchFamily="-108" charset="-128"/>
          <a:cs typeface="Britannic Bold"/>
        </a:defRPr>
      </a:lvl1pPr>
      <a:lvl2pPr algn="ctr" rtl="0" eaLnBrk="1" fontAlgn="base" hangingPunct="1">
        <a:spcBef>
          <a:spcPct val="0"/>
        </a:spcBef>
        <a:spcAft>
          <a:spcPct val="0"/>
        </a:spcAft>
        <a:defRPr sz="3300">
          <a:solidFill>
            <a:schemeClr val="tx2"/>
          </a:solidFill>
          <a:latin typeface="Britannic Bold" pitchFamily="-108" charset="0"/>
          <a:ea typeface="ＭＳ Ｐゴシック" pitchFamily="-108" charset="-128"/>
        </a:defRPr>
      </a:lvl2pPr>
      <a:lvl3pPr algn="ctr" rtl="0" eaLnBrk="1" fontAlgn="base" hangingPunct="1">
        <a:spcBef>
          <a:spcPct val="0"/>
        </a:spcBef>
        <a:spcAft>
          <a:spcPct val="0"/>
        </a:spcAft>
        <a:defRPr sz="3300">
          <a:solidFill>
            <a:schemeClr val="tx2"/>
          </a:solidFill>
          <a:latin typeface="Britannic Bold" pitchFamily="-108" charset="0"/>
          <a:ea typeface="ＭＳ Ｐゴシック" pitchFamily="-108" charset="-128"/>
        </a:defRPr>
      </a:lvl3pPr>
      <a:lvl4pPr algn="ctr" rtl="0" eaLnBrk="1" fontAlgn="base" hangingPunct="1">
        <a:spcBef>
          <a:spcPct val="0"/>
        </a:spcBef>
        <a:spcAft>
          <a:spcPct val="0"/>
        </a:spcAft>
        <a:defRPr sz="3300">
          <a:solidFill>
            <a:schemeClr val="tx2"/>
          </a:solidFill>
          <a:latin typeface="Britannic Bold" pitchFamily="-108" charset="0"/>
          <a:ea typeface="ＭＳ Ｐゴシック" pitchFamily="-108" charset="-128"/>
        </a:defRPr>
      </a:lvl4pPr>
      <a:lvl5pPr algn="ctr" rtl="0" eaLnBrk="1" fontAlgn="base" hangingPunct="1">
        <a:spcBef>
          <a:spcPct val="0"/>
        </a:spcBef>
        <a:spcAft>
          <a:spcPct val="0"/>
        </a:spcAft>
        <a:defRPr sz="3300">
          <a:solidFill>
            <a:schemeClr val="tx2"/>
          </a:solidFill>
          <a:latin typeface="Britannic Bold" pitchFamily="-108" charset="0"/>
          <a:ea typeface="ＭＳ Ｐゴシック" pitchFamily="-108" charset="-128"/>
        </a:defRPr>
      </a:lvl5pPr>
      <a:lvl6pPr marL="342892" algn="ctr" rtl="0" eaLnBrk="1" fontAlgn="base" hangingPunct="1">
        <a:spcBef>
          <a:spcPct val="0"/>
        </a:spcBef>
        <a:spcAft>
          <a:spcPct val="0"/>
        </a:spcAft>
        <a:defRPr sz="3300">
          <a:solidFill>
            <a:schemeClr val="tx2"/>
          </a:solidFill>
          <a:latin typeface="Arial" pitchFamily="-108" charset="0"/>
        </a:defRPr>
      </a:lvl6pPr>
      <a:lvl7pPr marL="685783" algn="ctr" rtl="0" eaLnBrk="1" fontAlgn="base" hangingPunct="1">
        <a:spcBef>
          <a:spcPct val="0"/>
        </a:spcBef>
        <a:spcAft>
          <a:spcPct val="0"/>
        </a:spcAft>
        <a:defRPr sz="3300">
          <a:solidFill>
            <a:schemeClr val="tx2"/>
          </a:solidFill>
          <a:latin typeface="Arial" pitchFamily="-108" charset="0"/>
        </a:defRPr>
      </a:lvl7pPr>
      <a:lvl8pPr marL="1028675" algn="ctr" rtl="0" eaLnBrk="1" fontAlgn="base" hangingPunct="1">
        <a:spcBef>
          <a:spcPct val="0"/>
        </a:spcBef>
        <a:spcAft>
          <a:spcPct val="0"/>
        </a:spcAft>
        <a:defRPr sz="3300">
          <a:solidFill>
            <a:schemeClr val="tx2"/>
          </a:solidFill>
          <a:latin typeface="Arial" pitchFamily="-108" charset="0"/>
        </a:defRPr>
      </a:lvl8pPr>
      <a:lvl9pPr marL="1371566" algn="ctr" rtl="0" eaLnBrk="1" fontAlgn="base" hangingPunct="1">
        <a:spcBef>
          <a:spcPct val="0"/>
        </a:spcBef>
        <a:spcAft>
          <a:spcPct val="0"/>
        </a:spcAft>
        <a:defRPr sz="3300">
          <a:solidFill>
            <a:schemeClr val="tx2"/>
          </a:solidFill>
          <a:latin typeface="Arial" pitchFamily="-108" charset="0"/>
        </a:defRPr>
      </a:lvl9pPr>
    </p:titleStyle>
    <p:bodyStyle>
      <a:lvl1pPr marL="257168" indent="-257168" algn="l" rtl="0" eaLnBrk="1" fontAlgn="base" hangingPunct="1">
        <a:spcBef>
          <a:spcPct val="20000"/>
        </a:spcBef>
        <a:spcAft>
          <a:spcPct val="0"/>
        </a:spcAft>
        <a:buChar char="•"/>
        <a:defRPr sz="2400" b="0" i="0">
          <a:solidFill>
            <a:schemeClr val="tx1"/>
          </a:solidFill>
          <a:latin typeface="Arial" charset="0"/>
          <a:ea typeface="ＭＳ Ｐゴシック" pitchFamily="-108" charset="-128"/>
          <a:cs typeface="Britannic Bold"/>
        </a:defRPr>
      </a:lvl1pPr>
      <a:lvl2pPr marL="557199" indent="-214308" algn="l" rtl="0" eaLnBrk="1" fontAlgn="base" hangingPunct="1">
        <a:spcBef>
          <a:spcPct val="20000"/>
        </a:spcBef>
        <a:spcAft>
          <a:spcPct val="0"/>
        </a:spcAft>
        <a:buChar char="–"/>
        <a:defRPr sz="2100" b="0" i="0">
          <a:solidFill>
            <a:schemeClr val="tx1"/>
          </a:solidFill>
          <a:latin typeface="Arial" charset="0"/>
          <a:ea typeface="ＭＳ Ｐゴシック" pitchFamily="-108" charset="-128"/>
          <a:cs typeface="Britannic Bold"/>
        </a:defRPr>
      </a:lvl2pPr>
      <a:lvl3pPr marL="857228" indent="-171446" algn="l" rtl="0" eaLnBrk="1" fontAlgn="base" hangingPunct="1">
        <a:spcBef>
          <a:spcPct val="20000"/>
        </a:spcBef>
        <a:spcAft>
          <a:spcPct val="0"/>
        </a:spcAft>
        <a:buChar char="•"/>
        <a:defRPr sz="1800" b="0" i="0">
          <a:solidFill>
            <a:schemeClr val="tx1"/>
          </a:solidFill>
          <a:latin typeface="Arial" charset="0"/>
          <a:ea typeface="ＭＳ Ｐゴシック" pitchFamily="-108" charset="-128"/>
          <a:cs typeface="Britannic Bold"/>
        </a:defRPr>
      </a:lvl3pPr>
      <a:lvl4pPr marL="1200120" indent="-171446" algn="l" rtl="0" eaLnBrk="1" fontAlgn="base" hangingPunct="1">
        <a:spcBef>
          <a:spcPct val="20000"/>
        </a:spcBef>
        <a:spcAft>
          <a:spcPct val="0"/>
        </a:spcAft>
        <a:buChar char="–"/>
        <a:defRPr sz="1500" b="0" i="0">
          <a:solidFill>
            <a:schemeClr val="tx1"/>
          </a:solidFill>
          <a:latin typeface="Arial" charset="0"/>
          <a:ea typeface="ＭＳ Ｐゴシック" pitchFamily="-108" charset="-128"/>
          <a:cs typeface="Britannic Bold"/>
        </a:defRPr>
      </a:lvl4pPr>
      <a:lvl5pPr marL="1543012" indent="-171446" algn="l" rtl="0" eaLnBrk="1" fontAlgn="base" hangingPunct="1">
        <a:spcBef>
          <a:spcPct val="20000"/>
        </a:spcBef>
        <a:spcAft>
          <a:spcPct val="0"/>
        </a:spcAft>
        <a:buChar char="»"/>
        <a:defRPr sz="1500" b="0" i="0">
          <a:solidFill>
            <a:schemeClr val="tx1"/>
          </a:solidFill>
          <a:latin typeface="Arial" charset="0"/>
          <a:ea typeface="ＭＳ Ｐゴシック" pitchFamily="-108" charset="-128"/>
          <a:cs typeface="Britannic Bold"/>
        </a:defRPr>
      </a:lvl5pPr>
      <a:lvl6pPr marL="1885903" indent="-171446" algn="l" rtl="0" eaLnBrk="1" fontAlgn="base" hangingPunct="1">
        <a:spcBef>
          <a:spcPct val="20000"/>
        </a:spcBef>
        <a:spcAft>
          <a:spcPct val="0"/>
        </a:spcAft>
        <a:buChar char="»"/>
        <a:defRPr sz="1500">
          <a:solidFill>
            <a:schemeClr val="tx1"/>
          </a:solidFill>
          <a:latin typeface="+mn-lt"/>
          <a:ea typeface="ＭＳ Ｐゴシック" pitchFamily="-108" charset="-128"/>
        </a:defRPr>
      </a:lvl6pPr>
      <a:lvl7pPr marL="2228795" indent="-171446" algn="l" rtl="0" eaLnBrk="1" fontAlgn="base" hangingPunct="1">
        <a:spcBef>
          <a:spcPct val="20000"/>
        </a:spcBef>
        <a:spcAft>
          <a:spcPct val="0"/>
        </a:spcAft>
        <a:buChar char="»"/>
        <a:defRPr sz="1500">
          <a:solidFill>
            <a:schemeClr val="tx1"/>
          </a:solidFill>
          <a:latin typeface="+mn-lt"/>
          <a:ea typeface="ＭＳ Ｐゴシック" pitchFamily="-108" charset="-128"/>
        </a:defRPr>
      </a:lvl7pPr>
      <a:lvl8pPr marL="2571686" indent="-171446" algn="l" rtl="0" eaLnBrk="1" fontAlgn="base" hangingPunct="1">
        <a:spcBef>
          <a:spcPct val="20000"/>
        </a:spcBef>
        <a:spcAft>
          <a:spcPct val="0"/>
        </a:spcAft>
        <a:buChar char="»"/>
        <a:defRPr sz="1500">
          <a:solidFill>
            <a:schemeClr val="tx1"/>
          </a:solidFill>
          <a:latin typeface="+mn-lt"/>
          <a:ea typeface="ＭＳ Ｐゴシック" pitchFamily="-108" charset="-128"/>
        </a:defRPr>
      </a:lvl8pPr>
      <a:lvl9pPr marL="2914577" indent="-171446" algn="l" rtl="0" eaLnBrk="1" fontAlgn="base" hangingPunct="1">
        <a:spcBef>
          <a:spcPct val="20000"/>
        </a:spcBef>
        <a:spcAft>
          <a:spcPct val="0"/>
        </a:spcAft>
        <a:buChar char="»"/>
        <a:defRPr sz="1500">
          <a:solidFill>
            <a:schemeClr val="tx1"/>
          </a:solidFill>
          <a:latin typeface="+mn-lt"/>
          <a:ea typeface="ＭＳ Ｐゴシック" pitchFamily="-108" charset="-128"/>
        </a:defRPr>
      </a:lvl9pPr>
    </p:bodyStyle>
    <p:otherStyle>
      <a:defPPr>
        <a:defRPr lang="en-US"/>
      </a:defPPr>
      <a:lvl1pPr marL="0" algn="l" defTabSz="342892" rtl="0" eaLnBrk="1" latinLnBrk="0" hangingPunct="1">
        <a:defRPr sz="1350" kern="1200">
          <a:solidFill>
            <a:schemeClr val="tx1"/>
          </a:solidFill>
          <a:latin typeface="+mn-lt"/>
          <a:ea typeface="+mn-ea"/>
          <a:cs typeface="+mn-cs"/>
        </a:defRPr>
      </a:lvl1pPr>
      <a:lvl2pPr marL="342892" algn="l" defTabSz="342892" rtl="0" eaLnBrk="1" latinLnBrk="0" hangingPunct="1">
        <a:defRPr sz="1350" kern="1200">
          <a:solidFill>
            <a:schemeClr val="tx1"/>
          </a:solidFill>
          <a:latin typeface="+mn-lt"/>
          <a:ea typeface="+mn-ea"/>
          <a:cs typeface="+mn-cs"/>
        </a:defRPr>
      </a:lvl2pPr>
      <a:lvl3pPr marL="685783" algn="l" defTabSz="342892" rtl="0" eaLnBrk="1" latinLnBrk="0" hangingPunct="1">
        <a:defRPr sz="1350" kern="1200">
          <a:solidFill>
            <a:schemeClr val="tx1"/>
          </a:solidFill>
          <a:latin typeface="+mn-lt"/>
          <a:ea typeface="+mn-ea"/>
          <a:cs typeface="+mn-cs"/>
        </a:defRPr>
      </a:lvl3pPr>
      <a:lvl4pPr marL="1028675" algn="l" defTabSz="342892" rtl="0" eaLnBrk="1" latinLnBrk="0" hangingPunct="1">
        <a:defRPr sz="1350" kern="1200">
          <a:solidFill>
            <a:schemeClr val="tx1"/>
          </a:solidFill>
          <a:latin typeface="+mn-lt"/>
          <a:ea typeface="+mn-ea"/>
          <a:cs typeface="+mn-cs"/>
        </a:defRPr>
      </a:lvl4pPr>
      <a:lvl5pPr marL="1371566" algn="l" defTabSz="342892" rtl="0" eaLnBrk="1" latinLnBrk="0" hangingPunct="1">
        <a:defRPr sz="1350" kern="1200">
          <a:solidFill>
            <a:schemeClr val="tx1"/>
          </a:solidFill>
          <a:latin typeface="+mn-lt"/>
          <a:ea typeface="+mn-ea"/>
          <a:cs typeface="+mn-cs"/>
        </a:defRPr>
      </a:lvl5pPr>
      <a:lvl6pPr marL="1714457" algn="l" defTabSz="342892" rtl="0" eaLnBrk="1" latinLnBrk="0" hangingPunct="1">
        <a:defRPr sz="1350" kern="1200">
          <a:solidFill>
            <a:schemeClr val="tx1"/>
          </a:solidFill>
          <a:latin typeface="+mn-lt"/>
          <a:ea typeface="+mn-ea"/>
          <a:cs typeface="+mn-cs"/>
        </a:defRPr>
      </a:lvl6pPr>
      <a:lvl7pPr marL="2057348" algn="l" defTabSz="342892" rtl="0" eaLnBrk="1" latinLnBrk="0" hangingPunct="1">
        <a:defRPr sz="1350" kern="1200">
          <a:solidFill>
            <a:schemeClr val="tx1"/>
          </a:solidFill>
          <a:latin typeface="+mn-lt"/>
          <a:ea typeface="+mn-ea"/>
          <a:cs typeface="+mn-cs"/>
        </a:defRPr>
      </a:lvl7pPr>
      <a:lvl8pPr marL="2400240" algn="l" defTabSz="342892" rtl="0" eaLnBrk="1" latinLnBrk="0" hangingPunct="1">
        <a:defRPr sz="1350" kern="1200">
          <a:solidFill>
            <a:schemeClr val="tx1"/>
          </a:solidFill>
          <a:latin typeface="+mn-lt"/>
          <a:ea typeface="+mn-ea"/>
          <a:cs typeface="+mn-cs"/>
        </a:defRPr>
      </a:lvl8pPr>
      <a:lvl9pPr marL="2743132" algn="l" defTabSz="342892" rtl="0" eaLnBrk="1" latinLnBrk="0" hangingPunct="1">
        <a:defRPr sz="135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Pr>
        <a:solidFill>
          <a:srgbClr val="C9D3EF"/>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31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946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latin typeface="Arial"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946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946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defTabSz="914400" fontAlgn="base">
              <a:spcBef>
                <a:spcPct val="0"/>
              </a:spcBef>
              <a:spcAft>
                <a:spcPct val="0"/>
              </a:spcAft>
              <a:defRPr/>
            </a:pPr>
            <a:fld id="{E695037D-F252-BD4B-9301-7738B4BA3C7A}" type="slidenum">
              <a:rPr lang="en-US" altLang="en-US">
                <a:solidFill>
                  <a:srgbClr val="000000"/>
                </a:solidFill>
                <a:latin typeface="Arial" charset="0"/>
                <a:ea typeface="ＭＳ Ｐゴシック" charset="-128"/>
              </a:rPr>
              <a:pPr defTabSz="914400" fontAlgn="base">
                <a:spcBef>
                  <a:spcPct val="0"/>
                </a:spcBef>
                <a:spcAft>
                  <a:spcPct val="0"/>
                </a:spcAft>
                <a:defRPr/>
              </a:pPr>
              <a:t>‹#›</a:t>
            </a:fld>
            <a:endParaRPr lang="en-US" altLang="en-US">
              <a:solidFill>
                <a:srgbClr val="000000"/>
              </a:solidFill>
              <a:latin typeface="Arial" charset="0"/>
              <a:ea typeface="ＭＳ Ｐゴシック" charset="-128"/>
            </a:endParaRPr>
          </a:p>
        </p:txBody>
      </p:sp>
    </p:spTree>
    <p:extLst>
      <p:ext uri="{BB962C8B-B14F-4D97-AF65-F5344CB8AC3E}">
        <p14:creationId xmlns:p14="http://schemas.microsoft.com/office/powerpoint/2010/main" val="1949758047"/>
      </p:ext>
    </p:extLst>
  </p:cSld>
  <p:clrMap bg1="lt1" tx1="dk1" bg2="lt2" tx2="dk2" accent1="accent1" accent2="accent2" accent3="accent3" accent4="accent4" accent5="accent5" accent6="accent6" hlink="hlink" folHlink="folHlink"/>
  <p:sldLayoutIdLst>
    <p:sldLayoutId id="2147483945" r:id="rId1"/>
    <p:sldLayoutId id="2147483946" r:id="rId2"/>
    <p:sldLayoutId id="2147483947" r:id="rId3"/>
    <p:sldLayoutId id="2147483948" r:id="rId4"/>
    <p:sldLayoutId id="2147483949" r:id="rId5"/>
    <p:sldLayoutId id="2147483950" r:id="rId6"/>
    <p:sldLayoutId id="2147483951" r:id="rId7"/>
    <p:sldLayoutId id="2147483952" r:id="rId8"/>
    <p:sldLayoutId id="2147483953" r:id="rId9"/>
    <p:sldLayoutId id="2147483954" r:id="rId10"/>
    <p:sldLayoutId id="2147483955" r:id="rId11"/>
    <p:sldLayoutId id="2147483956" r:id="rId12"/>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Britannic Bold"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Britannic Bold"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Britannic Bold"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Britannic Bold" pitchFamily="3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Britannic Bold" pitchFamily="34" charset="0"/>
        </a:defRPr>
      </a:lvl6pPr>
      <a:lvl7pPr marL="914400" algn="ctr" rtl="0" fontAlgn="base">
        <a:spcBef>
          <a:spcPct val="0"/>
        </a:spcBef>
        <a:spcAft>
          <a:spcPct val="0"/>
        </a:spcAft>
        <a:defRPr sz="4400">
          <a:solidFill>
            <a:schemeClr val="tx2"/>
          </a:solidFill>
          <a:latin typeface="Britannic Bold" pitchFamily="34" charset="0"/>
        </a:defRPr>
      </a:lvl7pPr>
      <a:lvl8pPr marL="1371600" algn="ctr" rtl="0" fontAlgn="base">
        <a:spcBef>
          <a:spcPct val="0"/>
        </a:spcBef>
        <a:spcAft>
          <a:spcPct val="0"/>
        </a:spcAft>
        <a:defRPr sz="4400">
          <a:solidFill>
            <a:schemeClr val="tx2"/>
          </a:solidFill>
          <a:latin typeface="Britannic Bold" pitchFamily="34" charset="0"/>
        </a:defRPr>
      </a:lvl8pPr>
      <a:lvl9pPr marL="1828800" algn="ctr" rtl="0" fontAlgn="base">
        <a:spcBef>
          <a:spcPct val="0"/>
        </a:spcBef>
        <a:spcAft>
          <a:spcPct val="0"/>
        </a:spcAft>
        <a:defRPr sz="4400">
          <a:solidFill>
            <a:schemeClr val="tx2"/>
          </a:solidFill>
          <a:latin typeface="Britannic Bold"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ヒラギノ角ゴ Pro W3" pitchFamily="-1" charset="-128"/>
          <a:cs typeface="ヒラギノ角ゴ Pro W3" charset="0"/>
        </a:defRPr>
      </a:lvl3pPr>
      <a:lvl4pPr marL="1600200" indent="-228600" algn="l" rtl="0" eaLnBrk="0" fontAlgn="base" hangingPunct="0">
        <a:spcBef>
          <a:spcPct val="20000"/>
        </a:spcBef>
        <a:spcAft>
          <a:spcPct val="0"/>
        </a:spcAft>
        <a:buChar char="–"/>
        <a:defRPr sz="2000">
          <a:solidFill>
            <a:schemeClr val="tx1"/>
          </a:solidFill>
          <a:latin typeface="+mn-lt"/>
          <a:ea typeface="ヒラギノ角ゴ Pro W3" pitchFamily="-1" charset="-128"/>
          <a:cs typeface="ヒラギノ角ゴ Pro W3" charset="0"/>
        </a:defRPr>
      </a:lvl4pPr>
      <a:lvl5pPr marL="2057400" indent="-228600" algn="l" rtl="0" eaLnBrk="0" fontAlgn="base" hangingPunct="0">
        <a:spcBef>
          <a:spcPct val="20000"/>
        </a:spcBef>
        <a:spcAft>
          <a:spcPct val="0"/>
        </a:spcAft>
        <a:buChar char="»"/>
        <a:defRPr sz="2000">
          <a:solidFill>
            <a:schemeClr val="tx1"/>
          </a:solidFill>
          <a:latin typeface="+mn-lt"/>
          <a:ea typeface="ヒラギノ角ゴ Pro W3" pitchFamily="-1" charset="-128"/>
          <a:cs typeface="ヒラギノ角ゴ Pro W3"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endParaRPr lang="en-US" dirty="0"/>
          </a:p>
        </p:txBody>
      </p:sp>
      <p:sp>
        <p:nvSpPr>
          <p:cNvPr id="18435" name="Rectangle 3"/>
          <p:cNvSpPr>
            <a:spLocks noGrp="1" noChangeArrowheads="1"/>
          </p:cNvSpPr>
          <p:nvPr>
            <p:ph type="body" idx="1"/>
          </p:nvPr>
        </p:nvSpPr>
        <p:spPr bwMode="auto">
          <a:xfrm>
            <a:off x="457200" y="1600204"/>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626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50">
                <a:latin typeface="Arial" pitchFamily="-108" charset="0"/>
              </a:defRPr>
            </a:lvl1pPr>
          </a:lstStyle>
          <a:p>
            <a:fld id="{09B482E8-6E0E-1B4F-B1FD-C69DB9E858D9}" type="datetimeFigureOut">
              <a:rPr lang="en-US" smtClean="0">
                <a:solidFill>
                  <a:srgbClr val="000000"/>
                </a:solidFill>
              </a:rPr>
              <a:pPr/>
              <a:t>11/11/17</a:t>
            </a:fld>
            <a:endParaRPr lang="en-US" dirty="0">
              <a:solidFill>
                <a:srgbClr val="000000"/>
              </a:solidFill>
            </a:endParaRPr>
          </a:p>
        </p:txBody>
      </p:sp>
      <p:sp>
        <p:nvSpPr>
          <p:cNvPr id="9626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50">
                <a:latin typeface="Arial" pitchFamily="-108" charset="0"/>
              </a:defRPr>
            </a:lvl1pPr>
          </a:lstStyle>
          <a:p>
            <a:endParaRPr lang="en-US" dirty="0">
              <a:solidFill>
                <a:srgbClr val="000000"/>
              </a:solidFill>
            </a:endParaRPr>
          </a:p>
        </p:txBody>
      </p:sp>
      <p:sp>
        <p:nvSpPr>
          <p:cNvPr id="9626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50">
                <a:latin typeface="Arial" pitchFamily="-108" charset="0"/>
              </a:defRPr>
            </a:lvl1pPr>
          </a:lstStyle>
          <a:p>
            <a:fld id="{D57F1E4F-1CFF-5643-939E-217C01CDF565}" type="slidenum">
              <a:rPr lang="en-US" smtClean="0">
                <a:solidFill>
                  <a:srgbClr val="000000"/>
                </a:solidFill>
              </a:rPr>
              <a:pPr/>
              <a:t>‹#›</a:t>
            </a:fld>
            <a:endParaRPr lang="en-US" dirty="0">
              <a:solidFill>
                <a:srgbClr val="000000"/>
              </a:solidFill>
            </a:endParaRPr>
          </a:p>
        </p:txBody>
      </p:sp>
      <p:grpSp>
        <p:nvGrpSpPr>
          <p:cNvPr id="19" name="Group 18"/>
          <p:cNvGrpSpPr/>
          <p:nvPr userDrawn="1"/>
        </p:nvGrpSpPr>
        <p:grpSpPr>
          <a:xfrm>
            <a:off x="0" y="6457949"/>
            <a:ext cx="9143999" cy="399665"/>
            <a:chOff x="-5900113" y="5139117"/>
            <a:chExt cx="15044113" cy="748530"/>
          </a:xfrm>
        </p:grpSpPr>
        <p:sp>
          <p:nvSpPr>
            <p:cNvPr id="20" name="Rectangle 19"/>
            <p:cNvSpPr/>
            <p:nvPr userDrawn="1"/>
          </p:nvSpPr>
          <p:spPr>
            <a:xfrm>
              <a:off x="-5900113" y="5319168"/>
              <a:ext cx="15044113" cy="313506"/>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solidFill>
                  <a:srgbClr val="FFFFFF"/>
                </a:solidFill>
              </a:endParaRPr>
            </a:p>
          </p:txBody>
        </p:sp>
        <p:grpSp>
          <p:nvGrpSpPr>
            <p:cNvPr id="21" name="Group 20"/>
            <p:cNvGrpSpPr/>
            <p:nvPr userDrawn="1"/>
          </p:nvGrpSpPr>
          <p:grpSpPr>
            <a:xfrm>
              <a:off x="1410200" y="5139117"/>
              <a:ext cx="3965734" cy="748530"/>
              <a:chOff x="579830" y="5859960"/>
              <a:chExt cx="5150585" cy="998040"/>
            </a:xfrm>
          </p:grpSpPr>
          <p:pic>
            <p:nvPicPr>
              <p:cNvPr id="23" name="Picture 22"/>
              <p:cNvPicPr>
                <a:picLocks noChangeAspect="1" noChangeArrowheads="1"/>
              </p:cNvPicPr>
              <p:nvPr/>
            </p:nvPicPr>
            <p:blipFill>
              <a:blip r:embed="rId15">
                <a:lum bright="-2000" contrast="-2000"/>
              </a:blip>
              <a:srcRect/>
              <a:stretch>
                <a:fillRect/>
              </a:stretch>
            </p:blipFill>
            <p:spPr bwMode="auto">
              <a:xfrm>
                <a:off x="3170631" y="5859960"/>
                <a:ext cx="2559784" cy="998040"/>
              </a:xfrm>
              <a:prstGeom prst="rect">
                <a:avLst/>
              </a:prstGeom>
              <a:noFill/>
              <a:ln w="9525">
                <a:noFill/>
                <a:miter lim="800000"/>
                <a:headEnd/>
                <a:tailEnd/>
              </a:ln>
            </p:spPr>
          </p:pic>
          <p:pic>
            <p:nvPicPr>
              <p:cNvPr id="24" name="Picture 23"/>
              <p:cNvPicPr/>
              <p:nvPr userDrawn="1"/>
            </p:nvPicPr>
            <p:blipFill>
              <a:blip r:embed="rId16"/>
              <a:srcRect/>
              <a:stretch>
                <a:fillRect/>
              </a:stretch>
            </p:blipFill>
            <p:spPr bwMode="auto">
              <a:xfrm>
                <a:off x="579830" y="5941696"/>
                <a:ext cx="2333625" cy="916304"/>
              </a:xfrm>
              <a:prstGeom prst="rect">
                <a:avLst/>
              </a:prstGeom>
              <a:noFill/>
              <a:ln w="9525">
                <a:noFill/>
                <a:miter lim="800000"/>
                <a:headEnd/>
                <a:tailEnd/>
              </a:ln>
            </p:spPr>
          </p:pic>
        </p:grpSp>
        <p:pic>
          <p:nvPicPr>
            <p:cNvPr id="22" name="Picture 21"/>
            <p:cNvPicPr>
              <a:picLocks noChangeAspect="1"/>
            </p:cNvPicPr>
            <p:nvPr userDrawn="1"/>
          </p:nvPicPr>
          <p:blipFill>
            <a:blip r:embed="rId17"/>
            <a:stretch>
              <a:fillRect/>
            </a:stretch>
          </p:blipFill>
          <p:spPr>
            <a:xfrm>
              <a:off x="5517148" y="5139117"/>
              <a:ext cx="3306337" cy="748528"/>
            </a:xfrm>
            <a:prstGeom prst="rect">
              <a:avLst/>
            </a:prstGeom>
          </p:spPr>
        </p:pic>
      </p:grpSp>
      <p:grpSp>
        <p:nvGrpSpPr>
          <p:cNvPr id="27" name="Group 26"/>
          <p:cNvGrpSpPr/>
          <p:nvPr userDrawn="1"/>
        </p:nvGrpSpPr>
        <p:grpSpPr>
          <a:xfrm>
            <a:off x="30954" y="457201"/>
            <a:ext cx="9113046" cy="1174396"/>
            <a:chOff x="30954" y="457201"/>
            <a:chExt cx="9113046" cy="1174396"/>
          </a:xfrm>
        </p:grpSpPr>
        <p:grpSp>
          <p:nvGrpSpPr>
            <p:cNvPr id="7" name="Group 6"/>
            <p:cNvGrpSpPr/>
            <p:nvPr userDrawn="1"/>
          </p:nvGrpSpPr>
          <p:grpSpPr>
            <a:xfrm>
              <a:off x="30954" y="457201"/>
              <a:ext cx="1393030" cy="1174396"/>
              <a:chOff x="130970" y="457201"/>
              <a:chExt cx="1393030" cy="1174396"/>
            </a:xfrm>
          </p:grpSpPr>
          <p:sp>
            <p:nvSpPr>
              <p:cNvPr id="5" name="Oval 4"/>
              <p:cNvSpPr/>
              <p:nvPr userDrawn="1"/>
            </p:nvSpPr>
            <p:spPr>
              <a:xfrm>
                <a:off x="130970" y="792845"/>
                <a:ext cx="895348" cy="838752"/>
              </a:xfrm>
              <a:prstGeom prst="ellipse">
                <a:avLst/>
              </a:prstGeom>
              <a:noFill/>
              <a:ln w="28575">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6" name="Oval 5"/>
              <p:cNvSpPr/>
              <p:nvPr userDrawn="1"/>
            </p:nvSpPr>
            <p:spPr>
              <a:xfrm>
                <a:off x="509588" y="457201"/>
                <a:ext cx="1014412" cy="1021718"/>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grpSp>
        <p:grpSp>
          <p:nvGrpSpPr>
            <p:cNvPr id="4" name="Group 3"/>
            <p:cNvGrpSpPr/>
            <p:nvPr userDrawn="1"/>
          </p:nvGrpSpPr>
          <p:grpSpPr>
            <a:xfrm>
              <a:off x="171450" y="883604"/>
              <a:ext cx="652459" cy="602103"/>
              <a:chOff x="142878" y="485775"/>
              <a:chExt cx="652459" cy="602103"/>
            </a:xfrm>
          </p:grpSpPr>
          <p:sp>
            <p:nvSpPr>
              <p:cNvPr id="3" name="Oval 2"/>
              <p:cNvSpPr/>
              <p:nvPr userDrawn="1"/>
            </p:nvSpPr>
            <p:spPr>
              <a:xfrm>
                <a:off x="242888" y="485775"/>
                <a:ext cx="414337" cy="414338"/>
              </a:xfrm>
              <a:prstGeom prst="ellipse">
                <a:avLst/>
              </a:prstGeom>
              <a:noFill/>
              <a:ln w="31750">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25" name="Oval 24"/>
              <p:cNvSpPr/>
              <p:nvPr userDrawn="1"/>
            </p:nvSpPr>
            <p:spPr>
              <a:xfrm>
                <a:off x="381000" y="666751"/>
                <a:ext cx="414337" cy="414338"/>
              </a:xfrm>
              <a:prstGeom prst="ellipse">
                <a:avLst/>
              </a:prstGeom>
              <a:noFill/>
              <a:ln w="31750">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26" name="Oval 25"/>
              <p:cNvSpPr/>
              <p:nvPr userDrawn="1"/>
            </p:nvSpPr>
            <p:spPr>
              <a:xfrm>
                <a:off x="142878" y="673540"/>
                <a:ext cx="414337" cy="414338"/>
              </a:xfrm>
              <a:prstGeom prst="ellipse">
                <a:avLst/>
              </a:prstGeom>
              <a:noFill/>
              <a:ln w="31750">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grpSp>
        <p:cxnSp>
          <p:nvCxnSpPr>
            <p:cNvPr id="9" name="Straight Connector 8"/>
            <p:cNvCxnSpPr/>
            <p:nvPr userDrawn="1"/>
          </p:nvCxnSpPr>
          <p:spPr>
            <a:xfrm flipV="1">
              <a:off x="819034" y="1437684"/>
              <a:ext cx="8324966" cy="30122"/>
            </a:xfrm>
            <a:prstGeom prst="line">
              <a:avLst/>
            </a:prstGeom>
            <a:ln>
              <a:solidFill>
                <a:schemeClr val="accent6"/>
              </a:solidFill>
            </a:ln>
            <a:effectLst>
              <a:outerShdw blurRad="40000" dist="20000" dir="5400000" rotWithShape="0">
                <a:schemeClr val="accent6">
                  <a:alpha val="38000"/>
                </a:schemeClr>
              </a:outerShdw>
            </a:effectLst>
          </p:spPr>
          <p:style>
            <a:lnRef idx="2">
              <a:schemeClr val="accent1"/>
            </a:lnRef>
            <a:fillRef idx="0">
              <a:schemeClr val="accent1"/>
            </a:fillRef>
            <a:effectRef idx="1">
              <a:schemeClr val="accent1"/>
            </a:effectRef>
            <a:fontRef idx="minor">
              <a:schemeClr val="tx1"/>
            </a:fontRef>
          </p:style>
        </p:cxnSp>
      </p:grpSp>
      <p:pic>
        <p:nvPicPr>
          <p:cNvPr id="8" name="Picture 7"/>
          <p:cNvPicPr>
            <a:picLocks noChangeAspect="1"/>
          </p:cNvPicPr>
          <p:nvPr userDrawn="1"/>
        </p:nvPicPr>
        <p:blipFill>
          <a:blip r:embed="rId18"/>
          <a:stretch>
            <a:fillRect/>
          </a:stretch>
        </p:blipFill>
        <p:spPr>
          <a:xfrm>
            <a:off x="3972245" y="6441786"/>
            <a:ext cx="348049" cy="365916"/>
          </a:xfrm>
          <a:prstGeom prst="rect">
            <a:avLst/>
          </a:prstGeom>
        </p:spPr>
      </p:pic>
    </p:spTree>
    <p:extLst>
      <p:ext uri="{BB962C8B-B14F-4D97-AF65-F5344CB8AC3E}">
        <p14:creationId xmlns:p14="http://schemas.microsoft.com/office/powerpoint/2010/main" val="815366979"/>
      </p:ext>
    </p:extLst>
  </p:cSld>
  <p:clrMap bg1="lt1" tx1="dk1" bg2="lt2" tx2="dk2" accent1="accent1" accent2="accent2" accent3="accent3" accent4="accent4" accent5="accent5" accent6="accent6" hlink="hlink" folHlink="folHlink"/>
  <p:sldLayoutIdLst>
    <p:sldLayoutId id="2147483958" r:id="rId1"/>
    <p:sldLayoutId id="2147483959" r:id="rId2"/>
    <p:sldLayoutId id="2147483960" r:id="rId3"/>
    <p:sldLayoutId id="2147483961" r:id="rId4"/>
    <p:sldLayoutId id="2147483962" r:id="rId5"/>
    <p:sldLayoutId id="2147483963" r:id="rId6"/>
    <p:sldLayoutId id="2147483964" r:id="rId7"/>
    <p:sldLayoutId id="2147483965" r:id="rId8"/>
    <p:sldLayoutId id="2147483966" r:id="rId9"/>
    <p:sldLayoutId id="2147483967" r:id="rId10"/>
    <p:sldLayoutId id="2147483968" r:id="rId11"/>
    <p:sldLayoutId id="2147483969" r:id="rId12"/>
    <p:sldLayoutId id="2147483970" r:id="rId13"/>
  </p:sldLayoutIdLst>
  <p:timing>
    <p:tnLst>
      <p:par>
        <p:cTn id="1" dur="indefinite" restart="never" nodeType="tmRoot"/>
      </p:par>
    </p:tnLst>
  </p:timing>
  <p:hf sldNum="0" hdr="0" ftr="0" dt="0"/>
  <p:txStyles>
    <p:titleStyle>
      <a:lvl1pPr algn="ctr" rtl="0" eaLnBrk="1" fontAlgn="base" hangingPunct="1">
        <a:spcBef>
          <a:spcPct val="0"/>
        </a:spcBef>
        <a:spcAft>
          <a:spcPct val="0"/>
        </a:spcAft>
        <a:defRPr sz="3300" b="0" i="0">
          <a:solidFill>
            <a:schemeClr val="tx2"/>
          </a:solidFill>
          <a:latin typeface="Arial" charset="0"/>
          <a:ea typeface="ＭＳ Ｐゴシック" pitchFamily="-108" charset="-128"/>
          <a:cs typeface="Britannic Bold"/>
        </a:defRPr>
      </a:lvl1pPr>
      <a:lvl2pPr algn="ctr" rtl="0" eaLnBrk="1" fontAlgn="base" hangingPunct="1">
        <a:spcBef>
          <a:spcPct val="0"/>
        </a:spcBef>
        <a:spcAft>
          <a:spcPct val="0"/>
        </a:spcAft>
        <a:defRPr sz="3300">
          <a:solidFill>
            <a:schemeClr val="tx2"/>
          </a:solidFill>
          <a:latin typeface="Britannic Bold" pitchFamily="-108" charset="0"/>
          <a:ea typeface="ＭＳ Ｐゴシック" pitchFamily="-108" charset="-128"/>
        </a:defRPr>
      </a:lvl2pPr>
      <a:lvl3pPr algn="ctr" rtl="0" eaLnBrk="1" fontAlgn="base" hangingPunct="1">
        <a:spcBef>
          <a:spcPct val="0"/>
        </a:spcBef>
        <a:spcAft>
          <a:spcPct val="0"/>
        </a:spcAft>
        <a:defRPr sz="3300">
          <a:solidFill>
            <a:schemeClr val="tx2"/>
          </a:solidFill>
          <a:latin typeface="Britannic Bold" pitchFamily="-108" charset="0"/>
          <a:ea typeface="ＭＳ Ｐゴシック" pitchFamily="-108" charset="-128"/>
        </a:defRPr>
      </a:lvl3pPr>
      <a:lvl4pPr algn="ctr" rtl="0" eaLnBrk="1" fontAlgn="base" hangingPunct="1">
        <a:spcBef>
          <a:spcPct val="0"/>
        </a:spcBef>
        <a:spcAft>
          <a:spcPct val="0"/>
        </a:spcAft>
        <a:defRPr sz="3300">
          <a:solidFill>
            <a:schemeClr val="tx2"/>
          </a:solidFill>
          <a:latin typeface="Britannic Bold" pitchFamily="-108" charset="0"/>
          <a:ea typeface="ＭＳ Ｐゴシック" pitchFamily="-108" charset="-128"/>
        </a:defRPr>
      </a:lvl4pPr>
      <a:lvl5pPr algn="ctr" rtl="0" eaLnBrk="1" fontAlgn="base" hangingPunct="1">
        <a:spcBef>
          <a:spcPct val="0"/>
        </a:spcBef>
        <a:spcAft>
          <a:spcPct val="0"/>
        </a:spcAft>
        <a:defRPr sz="3300">
          <a:solidFill>
            <a:schemeClr val="tx2"/>
          </a:solidFill>
          <a:latin typeface="Britannic Bold" pitchFamily="-108" charset="0"/>
          <a:ea typeface="ＭＳ Ｐゴシック" pitchFamily="-108" charset="-128"/>
        </a:defRPr>
      </a:lvl5pPr>
      <a:lvl6pPr marL="342892" algn="ctr" rtl="0" eaLnBrk="1" fontAlgn="base" hangingPunct="1">
        <a:spcBef>
          <a:spcPct val="0"/>
        </a:spcBef>
        <a:spcAft>
          <a:spcPct val="0"/>
        </a:spcAft>
        <a:defRPr sz="3300">
          <a:solidFill>
            <a:schemeClr val="tx2"/>
          </a:solidFill>
          <a:latin typeface="Arial" pitchFamily="-108" charset="0"/>
        </a:defRPr>
      </a:lvl6pPr>
      <a:lvl7pPr marL="685783" algn="ctr" rtl="0" eaLnBrk="1" fontAlgn="base" hangingPunct="1">
        <a:spcBef>
          <a:spcPct val="0"/>
        </a:spcBef>
        <a:spcAft>
          <a:spcPct val="0"/>
        </a:spcAft>
        <a:defRPr sz="3300">
          <a:solidFill>
            <a:schemeClr val="tx2"/>
          </a:solidFill>
          <a:latin typeface="Arial" pitchFamily="-108" charset="0"/>
        </a:defRPr>
      </a:lvl7pPr>
      <a:lvl8pPr marL="1028675" algn="ctr" rtl="0" eaLnBrk="1" fontAlgn="base" hangingPunct="1">
        <a:spcBef>
          <a:spcPct val="0"/>
        </a:spcBef>
        <a:spcAft>
          <a:spcPct val="0"/>
        </a:spcAft>
        <a:defRPr sz="3300">
          <a:solidFill>
            <a:schemeClr val="tx2"/>
          </a:solidFill>
          <a:latin typeface="Arial" pitchFamily="-108" charset="0"/>
        </a:defRPr>
      </a:lvl8pPr>
      <a:lvl9pPr marL="1371566" algn="ctr" rtl="0" eaLnBrk="1" fontAlgn="base" hangingPunct="1">
        <a:spcBef>
          <a:spcPct val="0"/>
        </a:spcBef>
        <a:spcAft>
          <a:spcPct val="0"/>
        </a:spcAft>
        <a:defRPr sz="3300">
          <a:solidFill>
            <a:schemeClr val="tx2"/>
          </a:solidFill>
          <a:latin typeface="Arial" pitchFamily="-108" charset="0"/>
        </a:defRPr>
      </a:lvl9pPr>
    </p:titleStyle>
    <p:bodyStyle>
      <a:lvl1pPr marL="257168" indent="-257168" algn="l" rtl="0" eaLnBrk="1" fontAlgn="base" hangingPunct="1">
        <a:spcBef>
          <a:spcPct val="20000"/>
        </a:spcBef>
        <a:spcAft>
          <a:spcPct val="0"/>
        </a:spcAft>
        <a:buChar char="•"/>
        <a:defRPr sz="2400" b="0" i="0">
          <a:solidFill>
            <a:schemeClr val="tx1"/>
          </a:solidFill>
          <a:latin typeface="Arial" charset="0"/>
          <a:ea typeface="ＭＳ Ｐゴシック" pitchFamily="-108" charset="-128"/>
          <a:cs typeface="Britannic Bold"/>
        </a:defRPr>
      </a:lvl1pPr>
      <a:lvl2pPr marL="557199" indent="-214308" algn="l" rtl="0" eaLnBrk="1" fontAlgn="base" hangingPunct="1">
        <a:spcBef>
          <a:spcPct val="20000"/>
        </a:spcBef>
        <a:spcAft>
          <a:spcPct val="0"/>
        </a:spcAft>
        <a:buChar char="–"/>
        <a:defRPr sz="2100" b="0" i="0">
          <a:solidFill>
            <a:schemeClr val="tx1"/>
          </a:solidFill>
          <a:latin typeface="Arial" charset="0"/>
          <a:ea typeface="ＭＳ Ｐゴシック" pitchFamily="-108" charset="-128"/>
          <a:cs typeface="Britannic Bold"/>
        </a:defRPr>
      </a:lvl2pPr>
      <a:lvl3pPr marL="857228" indent="-171446" algn="l" rtl="0" eaLnBrk="1" fontAlgn="base" hangingPunct="1">
        <a:spcBef>
          <a:spcPct val="20000"/>
        </a:spcBef>
        <a:spcAft>
          <a:spcPct val="0"/>
        </a:spcAft>
        <a:buChar char="•"/>
        <a:defRPr sz="1800" b="0" i="0">
          <a:solidFill>
            <a:schemeClr val="tx1"/>
          </a:solidFill>
          <a:latin typeface="Arial" charset="0"/>
          <a:ea typeface="ＭＳ Ｐゴシック" pitchFamily="-108" charset="-128"/>
          <a:cs typeface="Britannic Bold"/>
        </a:defRPr>
      </a:lvl3pPr>
      <a:lvl4pPr marL="1200120" indent="-171446" algn="l" rtl="0" eaLnBrk="1" fontAlgn="base" hangingPunct="1">
        <a:spcBef>
          <a:spcPct val="20000"/>
        </a:spcBef>
        <a:spcAft>
          <a:spcPct val="0"/>
        </a:spcAft>
        <a:buChar char="–"/>
        <a:defRPr sz="1500" b="0" i="0">
          <a:solidFill>
            <a:schemeClr val="tx1"/>
          </a:solidFill>
          <a:latin typeface="Arial" charset="0"/>
          <a:ea typeface="ＭＳ Ｐゴシック" pitchFamily="-108" charset="-128"/>
          <a:cs typeface="Britannic Bold"/>
        </a:defRPr>
      </a:lvl4pPr>
      <a:lvl5pPr marL="1543012" indent="-171446" algn="l" rtl="0" eaLnBrk="1" fontAlgn="base" hangingPunct="1">
        <a:spcBef>
          <a:spcPct val="20000"/>
        </a:spcBef>
        <a:spcAft>
          <a:spcPct val="0"/>
        </a:spcAft>
        <a:buChar char="»"/>
        <a:defRPr sz="1500" b="0" i="0">
          <a:solidFill>
            <a:schemeClr val="tx1"/>
          </a:solidFill>
          <a:latin typeface="Arial" charset="0"/>
          <a:ea typeface="ＭＳ Ｐゴシック" pitchFamily="-108" charset="-128"/>
          <a:cs typeface="Britannic Bold"/>
        </a:defRPr>
      </a:lvl5pPr>
      <a:lvl6pPr marL="1885903" indent="-171446" algn="l" rtl="0" eaLnBrk="1" fontAlgn="base" hangingPunct="1">
        <a:spcBef>
          <a:spcPct val="20000"/>
        </a:spcBef>
        <a:spcAft>
          <a:spcPct val="0"/>
        </a:spcAft>
        <a:buChar char="»"/>
        <a:defRPr sz="1500">
          <a:solidFill>
            <a:schemeClr val="tx1"/>
          </a:solidFill>
          <a:latin typeface="+mn-lt"/>
          <a:ea typeface="ＭＳ Ｐゴシック" pitchFamily="-108" charset="-128"/>
        </a:defRPr>
      </a:lvl6pPr>
      <a:lvl7pPr marL="2228795" indent="-171446" algn="l" rtl="0" eaLnBrk="1" fontAlgn="base" hangingPunct="1">
        <a:spcBef>
          <a:spcPct val="20000"/>
        </a:spcBef>
        <a:spcAft>
          <a:spcPct val="0"/>
        </a:spcAft>
        <a:buChar char="»"/>
        <a:defRPr sz="1500">
          <a:solidFill>
            <a:schemeClr val="tx1"/>
          </a:solidFill>
          <a:latin typeface="+mn-lt"/>
          <a:ea typeface="ＭＳ Ｐゴシック" pitchFamily="-108" charset="-128"/>
        </a:defRPr>
      </a:lvl7pPr>
      <a:lvl8pPr marL="2571686" indent="-171446" algn="l" rtl="0" eaLnBrk="1" fontAlgn="base" hangingPunct="1">
        <a:spcBef>
          <a:spcPct val="20000"/>
        </a:spcBef>
        <a:spcAft>
          <a:spcPct val="0"/>
        </a:spcAft>
        <a:buChar char="»"/>
        <a:defRPr sz="1500">
          <a:solidFill>
            <a:schemeClr val="tx1"/>
          </a:solidFill>
          <a:latin typeface="+mn-lt"/>
          <a:ea typeface="ＭＳ Ｐゴシック" pitchFamily="-108" charset="-128"/>
        </a:defRPr>
      </a:lvl8pPr>
      <a:lvl9pPr marL="2914577" indent="-171446" algn="l" rtl="0" eaLnBrk="1" fontAlgn="base" hangingPunct="1">
        <a:spcBef>
          <a:spcPct val="20000"/>
        </a:spcBef>
        <a:spcAft>
          <a:spcPct val="0"/>
        </a:spcAft>
        <a:buChar char="»"/>
        <a:defRPr sz="1500">
          <a:solidFill>
            <a:schemeClr val="tx1"/>
          </a:solidFill>
          <a:latin typeface="+mn-lt"/>
          <a:ea typeface="ＭＳ Ｐゴシック" pitchFamily="-108" charset="-128"/>
        </a:defRPr>
      </a:lvl9pPr>
    </p:bodyStyle>
    <p:otherStyle>
      <a:defPPr>
        <a:defRPr lang="en-US"/>
      </a:defPPr>
      <a:lvl1pPr marL="0" algn="l" defTabSz="342892" rtl="0" eaLnBrk="1" latinLnBrk="0" hangingPunct="1">
        <a:defRPr sz="1350" kern="1200">
          <a:solidFill>
            <a:schemeClr val="tx1"/>
          </a:solidFill>
          <a:latin typeface="+mn-lt"/>
          <a:ea typeface="+mn-ea"/>
          <a:cs typeface="+mn-cs"/>
        </a:defRPr>
      </a:lvl1pPr>
      <a:lvl2pPr marL="342892" algn="l" defTabSz="342892" rtl="0" eaLnBrk="1" latinLnBrk="0" hangingPunct="1">
        <a:defRPr sz="1350" kern="1200">
          <a:solidFill>
            <a:schemeClr val="tx1"/>
          </a:solidFill>
          <a:latin typeface="+mn-lt"/>
          <a:ea typeface="+mn-ea"/>
          <a:cs typeface="+mn-cs"/>
        </a:defRPr>
      </a:lvl2pPr>
      <a:lvl3pPr marL="685783" algn="l" defTabSz="342892" rtl="0" eaLnBrk="1" latinLnBrk="0" hangingPunct="1">
        <a:defRPr sz="1350" kern="1200">
          <a:solidFill>
            <a:schemeClr val="tx1"/>
          </a:solidFill>
          <a:latin typeface="+mn-lt"/>
          <a:ea typeface="+mn-ea"/>
          <a:cs typeface="+mn-cs"/>
        </a:defRPr>
      </a:lvl3pPr>
      <a:lvl4pPr marL="1028675" algn="l" defTabSz="342892" rtl="0" eaLnBrk="1" latinLnBrk="0" hangingPunct="1">
        <a:defRPr sz="1350" kern="1200">
          <a:solidFill>
            <a:schemeClr val="tx1"/>
          </a:solidFill>
          <a:latin typeface="+mn-lt"/>
          <a:ea typeface="+mn-ea"/>
          <a:cs typeface="+mn-cs"/>
        </a:defRPr>
      </a:lvl4pPr>
      <a:lvl5pPr marL="1371566" algn="l" defTabSz="342892" rtl="0" eaLnBrk="1" latinLnBrk="0" hangingPunct="1">
        <a:defRPr sz="1350" kern="1200">
          <a:solidFill>
            <a:schemeClr val="tx1"/>
          </a:solidFill>
          <a:latin typeface="+mn-lt"/>
          <a:ea typeface="+mn-ea"/>
          <a:cs typeface="+mn-cs"/>
        </a:defRPr>
      </a:lvl5pPr>
      <a:lvl6pPr marL="1714457" algn="l" defTabSz="342892" rtl="0" eaLnBrk="1" latinLnBrk="0" hangingPunct="1">
        <a:defRPr sz="1350" kern="1200">
          <a:solidFill>
            <a:schemeClr val="tx1"/>
          </a:solidFill>
          <a:latin typeface="+mn-lt"/>
          <a:ea typeface="+mn-ea"/>
          <a:cs typeface="+mn-cs"/>
        </a:defRPr>
      </a:lvl6pPr>
      <a:lvl7pPr marL="2057348" algn="l" defTabSz="342892" rtl="0" eaLnBrk="1" latinLnBrk="0" hangingPunct="1">
        <a:defRPr sz="1350" kern="1200">
          <a:solidFill>
            <a:schemeClr val="tx1"/>
          </a:solidFill>
          <a:latin typeface="+mn-lt"/>
          <a:ea typeface="+mn-ea"/>
          <a:cs typeface="+mn-cs"/>
        </a:defRPr>
      </a:lvl7pPr>
      <a:lvl8pPr marL="2400240" algn="l" defTabSz="342892" rtl="0" eaLnBrk="1" latinLnBrk="0" hangingPunct="1">
        <a:defRPr sz="1350" kern="1200">
          <a:solidFill>
            <a:schemeClr val="tx1"/>
          </a:solidFill>
          <a:latin typeface="+mn-lt"/>
          <a:ea typeface="+mn-ea"/>
          <a:cs typeface="+mn-cs"/>
        </a:defRPr>
      </a:lvl8pPr>
      <a:lvl9pPr marL="2743132" algn="l" defTabSz="342892"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descr="ESE_StarLogo_2881_1401_transparent_color.gif"/>
          <p:cNvPicPr>
            <a:picLocks noChangeAspect="1"/>
          </p:cNvPicPr>
          <p:nvPr/>
        </p:nvPicPr>
        <p:blipFill>
          <a:blip r:embed="rId9" cstate="print">
            <a:lum bright="40000"/>
          </a:blip>
          <a:srcRect r="76032"/>
          <a:stretch>
            <a:fillRect/>
          </a:stretch>
        </p:blipFill>
        <p:spPr>
          <a:xfrm>
            <a:off x="8258088" y="4953000"/>
            <a:ext cx="914400" cy="1905000"/>
          </a:xfrm>
          <a:prstGeom prst="rect">
            <a:avLst/>
          </a:prstGeom>
        </p:spPr>
      </p:pic>
      <p:pic>
        <p:nvPicPr>
          <p:cNvPr id="8" name="Picture 7" descr="ESE_StarLogo_2881_1401_transparent_color.gif"/>
          <p:cNvPicPr>
            <a:picLocks noChangeAspect="1"/>
          </p:cNvPicPr>
          <p:nvPr/>
        </p:nvPicPr>
        <p:blipFill>
          <a:blip r:embed="rId9" cstate="print">
            <a:lum bright="40000"/>
          </a:blip>
          <a:srcRect r="76032"/>
          <a:stretch>
            <a:fillRect/>
          </a:stretch>
        </p:blipFill>
        <p:spPr>
          <a:xfrm>
            <a:off x="8258088" y="4953000"/>
            <a:ext cx="914400" cy="1905000"/>
          </a:xfrm>
          <a:prstGeom prst="rect">
            <a:avLst/>
          </a:prstGeom>
        </p:spPr>
      </p:pic>
      <p:pic>
        <p:nvPicPr>
          <p:cNvPr id="7" name="Picture 6" descr="ESE Logo"/>
          <p:cNvPicPr>
            <a:picLocks noChangeAspect="1"/>
          </p:cNvPicPr>
          <p:nvPr/>
        </p:nvPicPr>
        <p:blipFill>
          <a:blip r:embed="rId9" cstate="print">
            <a:lum bright="40000"/>
          </a:blip>
          <a:srcRect r="76032"/>
          <a:stretch>
            <a:fillRect/>
          </a:stretch>
        </p:blipFill>
        <p:spPr>
          <a:xfrm>
            <a:off x="8258088" y="4953000"/>
            <a:ext cx="914400" cy="1905000"/>
          </a:xfrm>
          <a:prstGeom prst="rect">
            <a:avLst/>
          </a:prstGeom>
        </p:spPr>
      </p:pic>
      <p:sp>
        <p:nvSpPr>
          <p:cNvPr id="2" name="Title Placeholder 1"/>
          <p:cNvSpPr>
            <a:spLocks noGrp="1"/>
          </p:cNvSpPr>
          <p:nvPr>
            <p:ph type="title"/>
          </p:nvPr>
        </p:nvSpPr>
        <p:spPr>
          <a:xfrm>
            <a:off x="609600" y="274638"/>
            <a:ext cx="79248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09600" y="1524004"/>
            <a:ext cx="7924800" cy="46021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85800" y="6356354"/>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3124200" y="6356354"/>
            <a:ext cx="5410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8486688" y="5257800"/>
            <a:ext cx="533400" cy="457200"/>
          </a:xfrm>
          <a:prstGeom prst="rect">
            <a:avLst/>
          </a:prstGeom>
        </p:spPr>
        <p:txBody>
          <a:bodyPr vert="horz" lIns="91440" tIns="45720" rIns="91440" bIns="45720" rtlCol="0" anchor="ctr"/>
          <a:lstStyle>
            <a:lvl1pPr algn="ctr">
              <a:defRPr sz="1200">
                <a:solidFill>
                  <a:schemeClr val="tx1">
                    <a:tint val="75000"/>
                  </a:schemeClr>
                </a:solidFill>
                <a:latin typeface="+mj-lt"/>
              </a:defRPr>
            </a:lvl1pPr>
          </a:lstStyle>
          <a:p>
            <a:pPr>
              <a:defRPr/>
            </a:pPr>
            <a:fld id="{B5A9E75F-C4C2-CB44-B95A-166144F71EAB}" type="slidenum">
              <a:rPr lang="en-US" smtClean="0"/>
              <a:pPr>
                <a:defRPr/>
              </a:pPr>
              <a:t>‹#›</a:t>
            </a:fld>
            <a:endParaRPr lang="en-US"/>
          </a:p>
        </p:txBody>
      </p:sp>
    </p:spTree>
    <p:extLst>
      <p:ext uri="{BB962C8B-B14F-4D97-AF65-F5344CB8AC3E}">
        <p14:creationId xmlns:p14="http://schemas.microsoft.com/office/powerpoint/2010/main" val="2136107240"/>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Lst>
  <p:timing>
    <p:tnLst>
      <p:par>
        <p:cTn id="1" dur="indefinite" restart="never" nodeType="tmRoot"/>
      </p:par>
    </p:tnLst>
  </p:timing>
  <p:txStyles>
    <p:titleStyle>
      <a:lvl1pPr algn="l" defTabSz="685783" rtl="0" eaLnBrk="1" latinLnBrk="0" hangingPunct="1">
        <a:spcBef>
          <a:spcPct val="0"/>
        </a:spcBef>
        <a:buNone/>
        <a:defRPr sz="3300" kern="1200">
          <a:solidFill>
            <a:schemeClr val="tx1"/>
          </a:solidFill>
          <a:latin typeface="+mj-lt"/>
          <a:ea typeface="+mj-ea"/>
          <a:cs typeface="+mj-cs"/>
        </a:defRPr>
      </a:lvl1pPr>
    </p:titleStyle>
    <p:bodyStyle>
      <a:lvl1pPr marL="257168" indent="-257168" algn="l" defTabSz="685783" rtl="0" eaLnBrk="1" latinLnBrk="0" hangingPunct="1">
        <a:spcBef>
          <a:spcPct val="20000"/>
        </a:spcBef>
        <a:buClr>
          <a:schemeClr val="accent1"/>
        </a:buClr>
        <a:buFont typeface="Wingdings 2" pitchFamily="18" charset="2"/>
        <a:buChar char=""/>
        <a:defRPr sz="2100" kern="1200">
          <a:solidFill>
            <a:schemeClr val="tx1"/>
          </a:solidFill>
          <a:latin typeface="Tahoma" pitchFamily="34" charset="0"/>
          <a:ea typeface="Tahoma" pitchFamily="34" charset="0"/>
          <a:cs typeface="Tahoma" pitchFamily="34" charset="0"/>
        </a:defRPr>
      </a:lvl1pPr>
      <a:lvl2pPr marL="557199" indent="-214308" algn="l" defTabSz="685783" rtl="0" eaLnBrk="1" latinLnBrk="0" hangingPunct="1">
        <a:spcBef>
          <a:spcPct val="20000"/>
        </a:spcBef>
        <a:buClr>
          <a:schemeClr val="accent1"/>
        </a:buClr>
        <a:buFont typeface="Wingdings 2" pitchFamily="18" charset="2"/>
        <a:buChar char="ê"/>
        <a:defRPr sz="1800" kern="1200">
          <a:solidFill>
            <a:schemeClr val="tx1"/>
          </a:solidFill>
          <a:latin typeface="Tahoma" pitchFamily="34" charset="0"/>
          <a:ea typeface="Tahoma" pitchFamily="34" charset="0"/>
          <a:cs typeface="Tahoma" pitchFamily="34" charset="0"/>
        </a:defRPr>
      </a:lvl2pPr>
      <a:lvl3pPr marL="857228" indent="-171446" algn="l" defTabSz="685783" rtl="0" eaLnBrk="1" latinLnBrk="0" hangingPunct="1">
        <a:spcBef>
          <a:spcPct val="20000"/>
        </a:spcBef>
        <a:buClr>
          <a:schemeClr val="accent1"/>
        </a:buClr>
        <a:buFont typeface="Wingdings 2" pitchFamily="18" charset="2"/>
        <a:buChar char="ê"/>
        <a:defRPr sz="1500" kern="1200">
          <a:solidFill>
            <a:schemeClr val="tx1"/>
          </a:solidFill>
          <a:latin typeface="Tahoma" pitchFamily="34" charset="0"/>
          <a:ea typeface="Tahoma" pitchFamily="34" charset="0"/>
          <a:cs typeface="Tahoma" pitchFamily="34" charset="0"/>
        </a:defRPr>
      </a:lvl3pPr>
      <a:lvl4pPr marL="1200120" indent="-171446" algn="l" defTabSz="685783" rtl="0" eaLnBrk="1" latinLnBrk="0" hangingPunct="1">
        <a:spcBef>
          <a:spcPct val="20000"/>
        </a:spcBef>
        <a:buClr>
          <a:schemeClr val="accent1"/>
        </a:buClr>
        <a:buFont typeface="Wingdings 2" pitchFamily="18" charset="2"/>
        <a:buChar char="ê"/>
        <a:defRPr sz="1500" kern="1200">
          <a:solidFill>
            <a:schemeClr val="tx1"/>
          </a:solidFill>
          <a:latin typeface="Tahoma" pitchFamily="34" charset="0"/>
          <a:ea typeface="Tahoma" pitchFamily="34" charset="0"/>
          <a:cs typeface="Tahoma" pitchFamily="34" charset="0"/>
        </a:defRPr>
      </a:lvl4pPr>
      <a:lvl5pPr marL="1543012" indent="-171446" algn="l" defTabSz="685783" rtl="0" eaLnBrk="1" latinLnBrk="0" hangingPunct="1">
        <a:spcBef>
          <a:spcPct val="20000"/>
        </a:spcBef>
        <a:buClr>
          <a:schemeClr val="accent1"/>
        </a:buClr>
        <a:buFont typeface="Wingdings 2" pitchFamily="18" charset="2"/>
        <a:buChar char="ê"/>
        <a:defRPr sz="1500" kern="1200">
          <a:solidFill>
            <a:schemeClr val="tx1"/>
          </a:solidFill>
          <a:latin typeface="Tahoma" pitchFamily="34" charset="0"/>
          <a:ea typeface="Tahoma" pitchFamily="34" charset="0"/>
          <a:cs typeface="Tahoma" pitchFamily="34" charset="0"/>
        </a:defRPr>
      </a:lvl5pPr>
      <a:lvl6pPr marL="1885903"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795"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686"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577"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endParaRPr lang="en-US" dirty="0"/>
          </a:p>
        </p:txBody>
      </p:sp>
      <p:sp>
        <p:nvSpPr>
          <p:cNvPr id="18435" name="Rectangle 3"/>
          <p:cNvSpPr>
            <a:spLocks noGrp="1" noChangeArrowheads="1"/>
          </p:cNvSpPr>
          <p:nvPr>
            <p:ph type="body" idx="1"/>
          </p:nvPr>
        </p:nvSpPr>
        <p:spPr bwMode="auto">
          <a:xfrm>
            <a:off x="457200" y="1600204"/>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626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50">
                <a:latin typeface="Arial" pitchFamily="-108" charset="0"/>
              </a:defRPr>
            </a:lvl1pPr>
          </a:lstStyle>
          <a:p>
            <a:fld id="{09B482E8-6E0E-1B4F-B1FD-C69DB9E858D9}" type="datetimeFigureOut">
              <a:rPr lang="en-US" smtClean="0"/>
              <a:pPr/>
              <a:t>11/11/17</a:t>
            </a:fld>
            <a:endParaRPr lang="en-US" dirty="0"/>
          </a:p>
        </p:txBody>
      </p:sp>
      <p:sp>
        <p:nvSpPr>
          <p:cNvPr id="9626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50">
                <a:latin typeface="Arial" pitchFamily="-108" charset="0"/>
              </a:defRPr>
            </a:lvl1pPr>
          </a:lstStyle>
          <a:p>
            <a:endParaRPr lang="en-US" dirty="0"/>
          </a:p>
        </p:txBody>
      </p:sp>
      <p:sp>
        <p:nvSpPr>
          <p:cNvPr id="9626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50">
                <a:latin typeface="Arial" pitchFamily="-108" charset="0"/>
              </a:defRPr>
            </a:lvl1pPr>
          </a:lstStyle>
          <a:p>
            <a:fld id="{D57F1E4F-1CFF-5643-939E-217C01CDF565}" type="slidenum">
              <a:rPr lang="en-US" smtClean="0"/>
              <a:pPr/>
              <a:t>‹#›</a:t>
            </a:fld>
            <a:endParaRPr lang="en-US" dirty="0"/>
          </a:p>
        </p:txBody>
      </p:sp>
      <p:grpSp>
        <p:nvGrpSpPr>
          <p:cNvPr id="2" name="Group 1"/>
          <p:cNvGrpSpPr/>
          <p:nvPr/>
        </p:nvGrpSpPr>
        <p:grpSpPr>
          <a:xfrm>
            <a:off x="7391402" y="6248400"/>
            <a:ext cx="1748495" cy="609600"/>
            <a:chOff x="7391400" y="6248400"/>
            <a:chExt cx="1748495" cy="609600"/>
          </a:xfrm>
        </p:grpSpPr>
        <p:grpSp>
          <p:nvGrpSpPr>
            <p:cNvPr id="14" name="Group 13"/>
            <p:cNvGrpSpPr/>
            <p:nvPr userDrawn="1"/>
          </p:nvGrpSpPr>
          <p:grpSpPr>
            <a:xfrm>
              <a:off x="7391400" y="6248400"/>
              <a:ext cx="1676400" cy="609600"/>
              <a:chOff x="-990600" y="2057400"/>
              <a:chExt cx="6019800" cy="2692400"/>
            </a:xfrm>
          </p:grpSpPr>
          <p:pic>
            <p:nvPicPr>
              <p:cNvPr id="16" name="Picture 15"/>
              <p:cNvPicPr>
                <a:picLocks noChangeAspect="1"/>
              </p:cNvPicPr>
              <p:nvPr userDrawn="1"/>
            </p:nvPicPr>
            <p:blipFill>
              <a:blip r:embed="rId14"/>
              <a:stretch>
                <a:fillRect/>
              </a:stretch>
            </p:blipFill>
            <p:spPr>
              <a:xfrm>
                <a:off x="-990600" y="2057400"/>
                <a:ext cx="6019800" cy="2692400"/>
              </a:xfrm>
              <a:prstGeom prst="rect">
                <a:avLst/>
              </a:prstGeom>
            </p:spPr>
          </p:pic>
          <p:pic>
            <p:nvPicPr>
              <p:cNvPr id="17" name="Picture 16"/>
              <p:cNvPicPr>
                <a:picLocks noChangeAspect="1"/>
              </p:cNvPicPr>
              <p:nvPr userDrawn="1"/>
            </p:nvPicPr>
            <p:blipFill>
              <a:blip r:embed="rId15"/>
              <a:stretch>
                <a:fillRect/>
              </a:stretch>
            </p:blipFill>
            <p:spPr>
              <a:xfrm>
                <a:off x="2819400" y="4267200"/>
                <a:ext cx="2209800" cy="444500"/>
              </a:xfrm>
              <a:prstGeom prst="rect">
                <a:avLst/>
              </a:prstGeom>
            </p:spPr>
          </p:pic>
          <p:pic>
            <p:nvPicPr>
              <p:cNvPr id="18" name="Picture 17"/>
              <p:cNvPicPr>
                <a:picLocks noChangeAspect="1"/>
              </p:cNvPicPr>
              <p:nvPr userDrawn="1"/>
            </p:nvPicPr>
            <p:blipFill>
              <a:blip r:embed="rId16"/>
              <a:stretch>
                <a:fillRect/>
              </a:stretch>
            </p:blipFill>
            <p:spPr>
              <a:xfrm>
                <a:off x="1219200" y="3810000"/>
                <a:ext cx="3797300" cy="482600"/>
              </a:xfrm>
              <a:prstGeom prst="rect">
                <a:avLst/>
              </a:prstGeom>
            </p:spPr>
          </p:pic>
        </p:grpSp>
        <p:pic>
          <p:nvPicPr>
            <p:cNvPr id="15" name="Picture 14"/>
            <p:cNvPicPr>
              <a:picLocks noChangeAspect="1"/>
            </p:cNvPicPr>
            <p:nvPr userDrawn="1"/>
          </p:nvPicPr>
          <p:blipFill>
            <a:blip r:embed="rId17"/>
            <a:stretch>
              <a:fillRect/>
            </a:stretch>
          </p:blipFill>
          <p:spPr>
            <a:xfrm>
              <a:off x="8016950" y="6248401"/>
              <a:ext cx="1122945" cy="609599"/>
            </a:xfrm>
            <a:prstGeom prst="rect">
              <a:avLst/>
            </a:prstGeom>
          </p:spPr>
        </p:pic>
      </p:grpSp>
    </p:spTree>
    <p:extLst>
      <p:ext uri="{BB962C8B-B14F-4D97-AF65-F5344CB8AC3E}">
        <p14:creationId xmlns:p14="http://schemas.microsoft.com/office/powerpoint/2010/main" val="2070255781"/>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Lst>
  <p:timing>
    <p:tnLst>
      <p:par>
        <p:cTn id="1" dur="indefinite" restart="never" nodeType="tmRoot"/>
      </p:par>
    </p:tnLst>
  </p:timing>
  <p:hf sldNum="0" hdr="0" ftr="0" dt="0"/>
  <p:txStyles>
    <p:titleStyle>
      <a:lvl1pPr algn="ctr" rtl="0" eaLnBrk="1" fontAlgn="base" hangingPunct="1">
        <a:spcBef>
          <a:spcPct val="0"/>
        </a:spcBef>
        <a:spcAft>
          <a:spcPct val="0"/>
        </a:spcAft>
        <a:defRPr sz="3300" b="0" i="0">
          <a:solidFill>
            <a:schemeClr val="tx2"/>
          </a:solidFill>
          <a:latin typeface="Arial" charset="0"/>
          <a:ea typeface="ＭＳ Ｐゴシック" pitchFamily="-108" charset="-128"/>
          <a:cs typeface="Britannic Bold"/>
        </a:defRPr>
      </a:lvl1pPr>
      <a:lvl2pPr algn="ctr" rtl="0" eaLnBrk="1" fontAlgn="base" hangingPunct="1">
        <a:spcBef>
          <a:spcPct val="0"/>
        </a:spcBef>
        <a:spcAft>
          <a:spcPct val="0"/>
        </a:spcAft>
        <a:defRPr sz="3300">
          <a:solidFill>
            <a:schemeClr val="tx2"/>
          </a:solidFill>
          <a:latin typeface="Britannic Bold" pitchFamily="-108" charset="0"/>
          <a:ea typeface="ＭＳ Ｐゴシック" pitchFamily="-108" charset="-128"/>
        </a:defRPr>
      </a:lvl2pPr>
      <a:lvl3pPr algn="ctr" rtl="0" eaLnBrk="1" fontAlgn="base" hangingPunct="1">
        <a:spcBef>
          <a:spcPct val="0"/>
        </a:spcBef>
        <a:spcAft>
          <a:spcPct val="0"/>
        </a:spcAft>
        <a:defRPr sz="3300">
          <a:solidFill>
            <a:schemeClr val="tx2"/>
          </a:solidFill>
          <a:latin typeface="Britannic Bold" pitchFamily="-108" charset="0"/>
          <a:ea typeface="ＭＳ Ｐゴシック" pitchFamily="-108" charset="-128"/>
        </a:defRPr>
      </a:lvl3pPr>
      <a:lvl4pPr algn="ctr" rtl="0" eaLnBrk="1" fontAlgn="base" hangingPunct="1">
        <a:spcBef>
          <a:spcPct val="0"/>
        </a:spcBef>
        <a:spcAft>
          <a:spcPct val="0"/>
        </a:spcAft>
        <a:defRPr sz="3300">
          <a:solidFill>
            <a:schemeClr val="tx2"/>
          </a:solidFill>
          <a:latin typeface="Britannic Bold" pitchFamily="-108" charset="0"/>
          <a:ea typeface="ＭＳ Ｐゴシック" pitchFamily="-108" charset="-128"/>
        </a:defRPr>
      </a:lvl4pPr>
      <a:lvl5pPr algn="ctr" rtl="0" eaLnBrk="1" fontAlgn="base" hangingPunct="1">
        <a:spcBef>
          <a:spcPct val="0"/>
        </a:spcBef>
        <a:spcAft>
          <a:spcPct val="0"/>
        </a:spcAft>
        <a:defRPr sz="3300">
          <a:solidFill>
            <a:schemeClr val="tx2"/>
          </a:solidFill>
          <a:latin typeface="Britannic Bold" pitchFamily="-108" charset="0"/>
          <a:ea typeface="ＭＳ Ｐゴシック" pitchFamily="-108" charset="-128"/>
        </a:defRPr>
      </a:lvl5pPr>
      <a:lvl6pPr marL="342892" algn="ctr" rtl="0" eaLnBrk="1" fontAlgn="base" hangingPunct="1">
        <a:spcBef>
          <a:spcPct val="0"/>
        </a:spcBef>
        <a:spcAft>
          <a:spcPct val="0"/>
        </a:spcAft>
        <a:defRPr sz="3300">
          <a:solidFill>
            <a:schemeClr val="tx2"/>
          </a:solidFill>
          <a:latin typeface="Arial" pitchFamily="-108" charset="0"/>
        </a:defRPr>
      </a:lvl6pPr>
      <a:lvl7pPr marL="685783" algn="ctr" rtl="0" eaLnBrk="1" fontAlgn="base" hangingPunct="1">
        <a:spcBef>
          <a:spcPct val="0"/>
        </a:spcBef>
        <a:spcAft>
          <a:spcPct val="0"/>
        </a:spcAft>
        <a:defRPr sz="3300">
          <a:solidFill>
            <a:schemeClr val="tx2"/>
          </a:solidFill>
          <a:latin typeface="Arial" pitchFamily="-108" charset="0"/>
        </a:defRPr>
      </a:lvl7pPr>
      <a:lvl8pPr marL="1028675" algn="ctr" rtl="0" eaLnBrk="1" fontAlgn="base" hangingPunct="1">
        <a:spcBef>
          <a:spcPct val="0"/>
        </a:spcBef>
        <a:spcAft>
          <a:spcPct val="0"/>
        </a:spcAft>
        <a:defRPr sz="3300">
          <a:solidFill>
            <a:schemeClr val="tx2"/>
          </a:solidFill>
          <a:latin typeface="Arial" pitchFamily="-108" charset="0"/>
        </a:defRPr>
      </a:lvl8pPr>
      <a:lvl9pPr marL="1371566" algn="ctr" rtl="0" eaLnBrk="1" fontAlgn="base" hangingPunct="1">
        <a:spcBef>
          <a:spcPct val="0"/>
        </a:spcBef>
        <a:spcAft>
          <a:spcPct val="0"/>
        </a:spcAft>
        <a:defRPr sz="3300">
          <a:solidFill>
            <a:schemeClr val="tx2"/>
          </a:solidFill>
          <a:latin typeface="Arial" pitchFamily="-108" charset="0"/>
        </a:defRPr>
      </a:lvl9pPr>
    </p:titleStyle>
    <p:bodyStyle>
      <a:lvl1pPr marL="257168" indent="-257168" algn="l" rtl="0" eaLnBrk="1" fontAlgn="base" hangingPunct="1">
        <a:spcBef>
          <a:spcPct val="20000"/>
        </a:spcBef>
        <a:spcAft>
          <a:spcPct val="0"/>
        </a:spcAft>
        <a:buChar char="•"/>
        <a:defRPr sz="2400" b="0" i="0">
          <a:solidFill>
            <a:schemeClr val="tx1"/>
          </a:solidFill>
          <a:latin typeface="Arial" charset="0"/>
          <a:ea typeface="ＭＳ Ｐゴシック" pitchFamily="-108" charset="-128"/>
          <a:cs typeface="Britannic Bold"/>
        </a:defRPr>
      </a:lvl1pPr>
      <a:lvl2pPr marL="557199" indent="-214308" algn="l" rtl="0" eaLnBrk="1" fontAlgn="base" hangingPunct="1">
        <a:spcBef>
          <a:spcPct val="20000"/>
        </a:spcBef>
        <a:spcAft>
          <a:spcPct val="0"/>
        </a:spcAft>
        <a:buChar char="–"/>
        <a:defRPr sz="2100" b="0" i="0">
          <a:solidFill>
            <a:schemeClr val="tx1"/>
          </a:solidFill>
          <a:latin typeface="Arial" charset="0"/>
          <a:ea typeface="ＭＳ Ｐゴシック" pitchFamily="-108" charset="-128"/>
          <a:cs typeface="Britannic Bold"/>
        </a:defRPr>
      </a:lvl2pPr>
      <a:lvl3pPr marL="857228" indent="-171446" algn="l" rtl="0" eaLnBrk="1" fontAlgn="base" hangingPunct="1">
        <a:spcBef>
          <a:spcPct val="20000"/>
        </a:spcBef>
        <a:spcAft>
          <a:spcPct val="0"/>
        </a:spcAft>
        <a:buChar char="•"/>
        <a:defRPr sz="1800" b="0" i="0">
          <a:solidFill>
            <a:schemeClr val="tx1"/>
          </a:solidFill>
          <a:latin typeface="Arial" charset="0"/>
          <a:ea typeface="ＭＳ Ｐゴシック" pitchFamily="-108" charset="-128"/>
          <a:cs typeface="Britannic Bold"/>
        </a:defRPr>
      </a:lvl3pPr>
      <a:lvl4pPr marL="1200120" indent="-171446" algn="l" rtl="0" eaLnBrk="1" fontAlgn="base" hangingPunct="1">
        <a:spcBef>
          <a:spcPct val="20000"/>
        </a:spcBef>
        <a:spcAft>
          <a:spcPct val="0"/>
        </a:spcAft>
        <a:buChar char="–"/>
        <a:defRPr sz="1500" b="0" i="0">
          <a:solidFill>
            <a:schemeClr val="tx1"/>
          </a:solidFill>
          <a:latin typeface="Arial" charset="0"/>
          <a:ea typeface="ＭＳ Ｐゴシック" pitchFamily="-108" charset="-128"/>
          <a:cs typeface="Britannic Bold"/>
        </a:defRPr>
      </a:lvl4pPr>
      <a:lvl5pPr marL="1543012" indent="-171446" algn="l" rtl="0" eaLnBrk="1" fontAlgn="base" hangingPunct="1">
        <a:spcBef>
          <a:spcPct val="20000"/>
        </a:spcBef>
        <a:spcAft>
          <a:spcPct val="0"/>
        </a:spcAft>
        <a:buChar char="»"/>
        <a:defRPr sz="1500" b="0" i="0">
          <a:solidFill>
            <a:schemeClr val="tx1"/>
          </a:solidFill>
          <a:latin typeface="Arial" charset="0"/>
          <a:ea typeface="ＭＳ Ｐゴシック" pitchFamily="-108" charset="-128"/>
          <a:cs typeface="Britannic Bold"/>
        </a:defRPr>
      </a:lvl5pPr>
      <a:lvl6pPr marL="1885903" indent="-171446" algn="l" rtl="0" eaLnBrk="1" fontAlgn="base" hangingPunct="1">
        <a:spcBef>
          <a:spcPct val="20000"/>
        </a:spcBef>
        <a:spcAft>
          <a:spcPct val="0"/>
        </a:spcAft>
        <a:buChar char="»"/>
        <a:defRPr sz="1500">
          <a:solidFill>
            <a:schemeClr val="tx1"/>
          </a:solidFill>
          <a:latin typeface="+mn-lt"/>
          <a:ea typeface="ＭＳ Ｐゴシック" pitchFamily="-108" charset="-128"/>
        </a:defRPr>
      </a:lvl6pPr>
      <a:lvl7pPr marL="2228795" indent="-171446" algn="l" rtl="0" eaLnBrk="1" fontAlgn="base" hangingPunct="1">
        <a:spcBef>
          <a:spcPct val="20000"/>
        </a:spcBef>
        <a:spcAft>
          <a:spcPct val="0"/>
        </a:spcAft>
        <a:buChar char="»"/>
        <a:defRPr sz="1500">
          <a:solidFill>
            <a:schemeClr val="tx1"/>
          </a:solidFill>
          <a:latin typeface="+mn-lt"/>
          <a:ea typeface="ＭＳ Ｐゴシック" pitchFamily="-108" charset="-128"/>
        </a:defRPr>
      </a:lvl7pPr>
      <a:lvl8pPr marL="2571686" indent="-171446" algn="l" rtl="0" eaLnBrk="1" fontAlgn="base" hangingPunct="1">
        <a:spcBef>
          <a:spcPct val="20000"/>
        </a:spcBef>
        <a:spcAft>
          <a:spcPct val="0"/>
        </a:spcAft>
        <a:buChar char="»"/>
        <a:defRPr sz="1500">
          <a:solidFill>
            <a:schemeClr val="tx1"/>
          </a:solidFill>
          <a:latin typeface="+mn-lt"/>
          <a:ea typeface="ＭＳ Ｐゴシック" pitchFamily="-108" charset="-128"/>
        </a:defRPr>
      </a:lvl8pPr>
      <a:lvl9pPr marL="2914577" indent="-171446" algn="l" rtl="0" eaLnBrk="1" fontAlgn="base" hangingPunct="1">
        <a:spcBef>
          <a:spcPct val="20000"/>
        </a:spcBef>
        <a:spcAft>
          <a:spcPct val="0"/>
        </a:spcAft>
        <a:buChar char="»"/>
        <a:defRPr sz="1500">
          <a:solidFill>
            <a:schemeClr val="tx1"/>
          </a:solidFill>
          <a:latin typeface="+mn-lt"/>
          <a:ea typeface="ＭＳ Ｐゴシック" pitchFamily="-108" charset="-128"/>
        </a:defRPr>
      </a:lvl9pPr>
    </p:bodyStyle>
    <p:otherStyle>
      <a:defPPr>
        <a:defRPr lang="en-US"/>
      </a:defPPr>
      <a:lvl1pPr marL="0" algn="l" defTabSz="342892" rtl="0" eaLnBrk="1" latinLnBrk="0" hangingPunct="1">
        <a:defRPr sz="1350" kern="1200">
          <a:solidFill>
            <a:schemeClr val="tx1"/>
          </a:solidFill>
          <a:latin typeface="+mn-lt"/>
          <a:ea typeface="+mn-ea"/>
          <a:cs typeface="+mn-cs"/>
        </a:defRPr>
      </a:lvl1pPr>
      <a:lvl2pPr marL="342892" algn="l" defTabSz="342892" rtl="0" eaLnBrk="1" latinLnBrk="0" hangingPunct="1">
        <a:defRPr sz="1350" kern="1200">
          <a:solidFill>
            <a:schemeClr val="tx1"/>
          </a:solidFill>
          <a:latin typeface="+mn-lt"/>
          <a:ea typeface="+mn-ea"/>
          <a:cs typeface="+mn-cs"/>
        </a:defRPr>
      </a:lvl2pPr>
      <a:lvl3pPr marL="685783" algn="l" defTabSz="342892" rtl="0" eaLnBrk="1" latinLnBrk="0" hangingPunct="1">
        <a:defRPr sz="1350" kern="1200">
          <a:solidFill>
            <a:schemeClr val="tx1"/>
          </a:solidFill>
          <a:latin typeface="+mn-lt"/>
          <a:ea typeface="+mn-ea"/>
          <a:cs typeface="+mn-cs"/>
        </a:defRPr>
      </a:lvl3pPr>
      <a:lvl4pPr marL="1028675" algn="l" defTabSz="342892" rtl="0" eaLnBrk="1" latinLnBrk="0" hangingPunct="1">
        <a:defRPr sz="1350" kern="1200">
          <a:solidFill>
            <a:schemeClr val="tx1"/>
          </a:solidFill>
          <a:latin typeface="+mn-lt"/>
          <a:ea typeface="+mn-ea"/>
          <a:cs typeface="+mn-cs"/>
        </a:defRPr>
      </a:lvl4pPr>
      <a:lvl5pPr marL="1371566" algn="l" defTabSz="342892" rtl="0" eaLnBrk="1" latinLnBrk="0" hangingPunct="1">
        <a:defRPr sz="1350" kern="1200">
          <a:solidFill>
            <a:schemeClr val="tx1"/>
          </a:solidFill>
          <a:latin typeface="+mn-lt"/>
          <a:ea typeface="+mn-ea"/>
          <a:cs typeface="+mn-cs"/>
        </a:defRPr>
      </a:lvl5pPr>
      <a:lvl6pPr marL="1714457" algn="l" defTabSz="342892" rtl="0" eaLnBrk="1" latinLnBrk="0" hangingPunct="1">
        <a:defRPr sz="1350" kern="1200">
          <a:solidFill>
            <a:schemeClr val="tx1"/>
          </a:solidFill>
          <a:latin typeface="+mn-lt"/>
          <a:ea typeface="+mn-ea"/>
          <a:cs typeface="+mn-cs"/>
        </a:defRPr>
      </a:lvl6pPr>
      <a:lvl7pPr marL="2057348" algn="l" defTabSz="342892" rtl="0" eaLnBrk="1" latinLnBrk="0" hangingPunct="1">
        <a:defRPr sz="1350" kern="1200">
          <a:solidFill>
            <a:schemeClr val="tx1"/>
          </a:solidFill>
          <a:latin typeface="+mn-lt"/>
          <a:ea typeface="+mn-ea"/>
          <a:cs typeface="+mn-cs"/>
        </a:defRPr>
      </a:lvl7pPr>
      <a:lvl8pPr marL="2400240" algn="l" defTabSz="342892" rtl="0" eaLnBrk="1" latinLnBrk="0" hangingPunct="1">
        <a:defRPr sz="1350" kern="1200">
          <a:solidFill>
            <a:schemeClr val="tx1"/>
          </a:solidFill>
          <a:latin typeface="+mn-lt"/>
          <a:ea typeface="+mn-ea"/>
          <a:cs typeface="+mn-cs"/>
        </a:defRPr>
      </a:lvl8pPr>
      <a:lvl9pPr marL="2743132" algn="l" defTabSz="342892"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lum/>
          </a:blip>
          <a:srcRect/>
          <a:stretch>
            <a:fillRect l="-7000" r="-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230191"/>
            <a:ext cx="8382000" cy="498598"/>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381000" y="1412879"/>
            <a:ext cx="8382000" cy="1601977"/>
          </a:xfrm>
          <a:prstGeom prst="rect">
            <a:avLst/>
          </a:prstGeom>
        </p:spPr>
        <p:txBody>
          <a:bodyPr vert="horz"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258862573"/>
      </p:ext>
    </p:extLst>
  </p:cSld>
  <p:clrMap bg1="dk1" tx1="lt1" bg2="dk2" tx2="lt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 id="2147483728" r:id="rId13"/>
  </p:sldLayoutIdLst>
  <p:transition>
    <p:fade/>
  </p:transition>
  <p:txStyles>
    <p:titleStyle>
      <a:lvl1pPr algn="l" defTabSz="685755" rtl="0" eaLnBrk="1" latinLnBrk="0" hangingPunct="1">
        <a:lnSpc>
          <a:spcPct val="90000"/>
        </a:lnSpc>
        <a:spcBef>
          <a:spcPct val="0"/>
        </a:spcBef>
        <a:buNone/>
        <a:defRPr lang="en-US" sz="3600" b="0" kern="1200" cap="none" spc="-113" dirty="0" smtClean="0">
          <a:ln w="3175">
            <a:noFill/>
          </a:ln>
          <a:gradFill flip="none" rotWithShape="1">
            <a:gsLst>
              <a:gs pos="0">
                <a:schemeClr val="accent1"/>
              </a:gs>
              <a:gs pos="8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p:titleStyle>
    <p:bodyStyle>
      <a:lvl1pPr marL="297649" indent="-297649" algn="l" defTabSz="685755" rtl="0" eaLnBrk="1" latinLnBrk="0" hangingPunct="1">
        <a:lnSpc>
          <a:spcPct val="90000"/>
        </a:lnSpc>
        <a:spcBef>
          <a:spcPct val="20000"/>
        </a:spcBef>
        <a:buFontTx/>
        <a:buBlip>
          <a:blip r:embed="rId16"/>
        </a:buBlip>
        <a:defRPr sz="2400" kern="1200">
          <a:solidFill>
            <a:schemeClr val="bg1"/>
          </a:solidFill>
          <a:latin typeface="+mn-lt"/>
          <a:ea typeface="+mn-ea"/>
          <a:cs typeface="+mn-cs"/>
        </a:defRPr>
      </a:lvl1pPr>
      <a:lvl2pPr marL="685783" indent="-297649" algn="l" defTabSz="685755" rtl="0" eaLnBrk="1" latinLnBrk="0" hangingPunct="1">
        <a:lnSpc>
          <a:spcPct val="90000"/>
        </a:lnSpc>
        <a:spcBef>
          <a:spcPct val="20000"/>
        </a:spcBef>
        <a:buFontTx/>
        <a:buBlip>
          <a:blip r:embed="rId17"/>
        </a:buBlip>
        <a:defRPr sz="2100" kern="1200">
          <a:solidFill>
            <a:schemeClr val="bg1"/>
          </a:solidFill>
          <a:latin typeface="+mn-lt"/>
          <a:ea typeface="+mn-ea"/>
          <a:cs typeface="+mn-cs"/>
        </a:defRPr>
      </a:lvl2pPr>
      <a:lvl3pPr marL="944143" indent="-258359" algn="l" defTabSz="685755" rtl="0" eaLnBrk="1" latinLnBrk="0" hangingPunct="1">
        <a:lnSpc>
          <a:spcPct val="90000"/>
        </a:lnSpc>
        <a:spcBef>
          <a:spcPct val="20000"/>
        </a:spcBef>
        <a:buFontTx/>
        <a:buBlip>
          <a:blip r:embed="rId17"/>
        </a:buBlip>
        <a:defRPr sz="1800" kern="1200">
          <a:solidFill>
            <a:schemeClr val="bg1"/>
          </a:solidFill>
          <a:latin typeface="+mn-lt"/>
          <a:ea typeface="+mn-ea"/>
          <a:cs typeface="+mn-cs"/>
        </a:defRPr>
      </a:lvl3pPr>
      <a:lvl4pPr marL="1203692" indent="-259550" algn="l" defTabSz="685755" rtl="0" eaLnBrk="1" latinLnBrk="0" hangingPunct="1">
        <a:lnSpc>
          <a:spcPct val="90000"/>
        </a:lnSpc>
        <a:spcBef>
          <a:spcPct val="20000"/>
        </a:spcBef>
        <a:buFontTx/>
        <a:buBlip>
          <a:blip r:embed="rId17"/>
        </a:buBlip>
        <a:defRPr sz="1800" kern="1200">
          <a:solidFill>
            <a:schemeClr val="bg1"/>
          </a:solidFill>
          <a:latin typeface="+mn-lt"/>
          <a:ea typeface="+mn-ea"/>
          <a:cs typeface="+mn-cs"/>
        </a:defRPr>
      </a:lvl4pPr>
      <a:lvl5pPr marL="1456099" indent="-252407" algn="l" defTabSz="685755" rtl="0" eaLnBrk="1" latinLnBrk="0" hangingPunct="1">
        <a:lnSpc>
          <a:spcPct val="90000"/>
        </a:lnSpc>
        <a:spcBef>
          <a:spcPct val="20000"/>
        </a:spcBef>
        <a:buFontTx/>
        <a:buBlip>
          <a:blip r:embed="rId17"/>
        </a:buBlip>
        <a:defRPr sz="1800" kern="1200">
          <a:solidFill>
            <a:schemeClr val="bg1"/>
          </a:solidFill>
          <a:latin typeface="+mn-lt"/>
          <a:ea typeface="+mn-ea"/>
          <a:cs typeface="+mn-cs"/>
        </a:defRPr>
      </a:lvl5pPr>
      <a:lvl6pPr marL="1885827" indent="-171439" algn="l" defTabSz="685755"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705" indent="-171439" algn="l" defTabSz="685755"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583" indent="-171439" algn="l" defTabSz="685755"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461" indent="-171439" algn="l" defTabSz="685755"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55" rtl="0" eaLnBrk="1" latinLnBrk="0" hangingPunct="1">
        <a:defRPr sz="1350" kern="1200">
          <a:solidFill>
            <a:schemeClr val="tx1"/>
          </a:solidFill>
          <a:latin typeface="+mn-lt"/>
          <a:ea typeface="+mn-ea"/>
          <a:cs typeface="+mn-cs"/>
        </a:defRPr>
      </a:lvl1pPr>
      <a:lvl2pPr marL="342878" algn="l" defTabSz="685755" rtl="0" eaLnBrk="1" latinLnBrk="0" hangingPunct="1">
        <a:defRPr sz="1350" kern="1200">
          <a:solidFill>
            <a:schemeClr val="tx1"/>
          </a:solidFill>
          <a:latin typeface="+mn-lt"/>
          <a:ea typeface="+mn-ea"/>
          <a:cs typeface="+mn-cs"/>
        </a:defRPr>
      </a:lvl2pPr>
      <a:lvl3pPr marL="685755" algn="l" defTabSz="685755" rtl="0" eaLnBrk="1" latinLnBrk="0" hangingPunct="1">
        <a:defRPr sz="1350" kern="1200">
          <a:solidFill>
            <a:schemeClr val="tx1"/>
          </a:solidFill>
          <a:latin typeface="+mn-lt"/>
          <a:ea typeface="+mn-ea"/>
          <a:cs typeface="+mn-cs"/>
        </a:defRPr>
      </a:lvl3pPr>
      <a:lvl4pPr marL="1028633" algn="l" defTabSz="685755" rtl="0" eaLnBrk="1" latinLnBrk="0" hangingPunct="1">
        <a:defRPr sz="1350" kern="1200">
          <a:solidFill>
            <a:schemeClr val="tx1"/>
          </a:solidFill>
          <a:latin typeface="+mn-lt"/>
          <a:ea typeface="+mn-ea"/>
          <a:cs typeface="+mn-cs"/>
        </a:defRPr>
      </a:lvl4pPr>
      <a:lvl5pPr marL="1371511" algn="l" defTabSz="685755" rtl="0" eaLnBrk="1" latinLnBrk="0" hangingPunct="1">
        <a:defRPr sz="1350" kern="1200">
          <a:solidFill>
            <a:schemeClr val="tx1"/>
          </a:solidFill>
          <a:latin typeface="+mn-lt"/>
          <a:ea typeface="+mn-ea"/>
          <a:cs typeface="+mn-cs"/>
        </a:defRPr>
      </a:lvl5pPr>
      <a:lvl6pPr marL="1714389" algn="l" defTabSz="685755" rtl="0" eaLnBrk="1" latinLnBrk="0" hangingPunct="1">
        <a:defRPr sz="1350" kern="1200">
          <a:solidFill>
            <a:schemeClr val="tx1"/>
          </a:solidFill>
          <a:latin typeface="+mn-lt"/>
          <a:ea typeface="+mn-ea"/>
          <a:cs typeface="+mn-cs"/>
        </a:defRPr>
      </a:lvl6pPr>
      <a:lvl7pPr marL="2057267" algn="l" defTabSz="685755" rtl="0" eaLnBrk="1" latinLnBrk="0" hangingPunct="1">
        <a:defRPr sz="1350" kern="1200">
          <a:solidFill>
            <a:schemeClr val="tx1"/>
          </a:solidFill>
          <a:latin typeface="+mn-lt"/>
          <a:ea typeface="+mn-ea"/>
          <a:cs typeface="+mn-cs"/>
        </a:defRPr>
      </a:lvl7pPr>
      <a:lvl8pPr marL="2400144" algn="l" defTabSz="685755" rtl="0" eaLnBrk="1" latinLnBrk="0" hangingPunct="1">
        <a:defRPr sz="1350" kern="1200">
          <a:solidFill>
            <a:schemeClr val="tx1"/>
          </a:solidFill>
          <a:latin typeface="+mn-lt"/>
          <a:ea typeface="+mn-ea"/>
          <a:cs typeface="+mn-cs"/>
        </a:defRPr>
      </a:lvl8pPr>
      <a:lvl9pPr marL="2743022" algn="l" defTabSz="685755"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descr="ESE_StarLogo_2881_1401_transparent_color.gif"/>
          <p:cNvPicPr>
            <a:picLocks noChangeAspect="1"/>
          </p:cNvPicPr>
          <p:nvPr/>
        </p:nvPicPr>
        <p:blipFill>
          <a:blip r:embed="rId9" cstate="print">
            <a:lum bright="40000"/>
          </a:blip>
          <a:srcRect r="76032"/>
          <a:stretch>
            <a:fillRect/>
          </a:stretch>
        </p:blipFill>
        <p:spPr>
          <a:xfrm>
            <a:off x="8258088" y="4953000"/>
            <a:ext cx="914400" cy="1905000"/>
          </a:xfrm>
          <a:prstGeom prst="rect">
            <a:avLst/>
          </a:prstGeom>
        </p:spPr>
      </p:pic>
      <p:pic>
        <p:nvPicPr>
          <p:cNvPr id="8" name="Picture 7" descr="ESE_StarLogo_2881_1401_transparent_color.gif"/>
          <p:cNvPicPr>
            <a:picLocks noChangeAspect="1"/>
          </p:cNvPicPr>
          <p:nvPr/>
        </p:nvPicPr>
        <p:blipFill>
          <a:blip r:embed="rId9" cstate="print">
            <a:lum bright="40000"/>
          </a:blip>
          <a:srcRect r="76032"/>
          <a:stretch>
            <a:fillRect/>
          </a:stretch>
        </p:blipFill>
        <p:spPr>
          <a:xfrm>
            <a:off x="8258088" y="4953000"/>
            <a:ext cx="914400" cy="1905000"/>
          </a:xfrm>
          <a:prstGeom prst="rect">
            <a:avLst/>
          </a:prstGeom>
        </p:spPr>
      </p:pic>
      <p:pic>
        <p:nvPicPr>
          <p:cNvPr id="7" name="Picture 6" descr="ESE Logo"/>
          <p:cNvPicPr>
            <a:picLocks noChangeAspect="1"/>
          </p:cNvPicPr>
          <p:nvPr/>
        </p:nvPicPr>
        <p:blipFill>
          <a:blip r:embed="rId9" cstate="print">
            <a:lum bright="40000"/>
          </a:blip>
          <a:srcRect r="76032"/>
          <a:stretch>
            <a:fillRect/>
          </a:stretch>
        </p:blipFill>
        <p:spPr>
          <a:xfrm>
            <a:off x="8258088" y="4953000"/>
            <a:ext cx="914400" cy="1905000"/>
          </a:xfrm>
          <a:prstGeom prst="rect">
            <a:avLst/>
          </a:prstGeom>
        </p:spPr>
      </p:pic>
      <p:sp>
        <p:nvSpPr>
          <p:cNvPr id="2" name="Title Placeholder 1"/>
          <p:cNvSpPr>
            <a:spLocks noGrp="1"/>
          </p:cNvSpPr>
          <p:nvPr>
            <p:ph type="title"/>
          </p:nvPr>
        </p:nvSpPr>
        <p:spPr>
          <a:xfrm>
            <a:off x="609600" y="274638"/>
            <a:ext cx="79248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09600" y="1524004"/>
            <a:ext cx="7924800" cy="46021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85800" y="6356354"/>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3124200" y="6356354"/>
            <a:ext cx="5410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8486688" y="5257800"/>
            <a:ext cx="533400" cy="457200"/>
          </a:xfrm>
          <a:prstGeom prst="rect">
            <a:avLst/>
          </a:prstGeom>
        </p:spPr>
        <p:txBody>
          <a:bodyPr vert="horz" lIns="91440" tIns="45720" rIns="91440" bIns="45720" rtlCol="0" anchor="ctr"/>
          <a:lstStyle>
            <a:lvl1pPr algn="ctr">
              <a:defRPr sz="1200">
                <a:solidFill>
                  <a:schemeClr val="tx1">
                    <a:tint val="75000"/>
                  </a:schemeClr>
                </a:solidFill>
                <a:latin typeface="+mj-lt"/>
              </a:defRPr>
            </a:lvl1pPr>
          </a:lstStyle>
          <a:p>
            <a:pPr>
              <a:defRPr/>
            </a:pPr>
            <a:fld id="{B5A9E75F-C4C2-CB44-B95A-166144F71EAB}" type="slidenum">
              <a:rPr lang="en-US" smtClean="0"/>
              <a:pPr>
                <a:defRPr/>
              </a:pPr>
              <a:t>‹#›</a:t>
            </a:fld>
            <a:endParaRPr lang="en-US"/>
          </a:p>
        </p:txBody>
      </p:sp>
    </p:spTree>
    <p:extLst>
      <p:ext uri="{BB962C8B-B14F-4D97-AF65-F5344CB8AC3E}">
        <p14:creationId xmlns:p14="http://schemas.microsoft.com/office/powerpoint/2010/main" val="694374167"/>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Lst>
  <p:timing>
    <p:tnLst>
      <p:par>
        <p:cTn id="1" dur="indefinite" restart="never" nodeType="tmRoot"/>
      </p:par>
    </p:tnLst>
  </p:timing>
  <p:txStyles>
    <p:titleStyle>
      <a:lvl1pPr algn="l" defTabSz="685783" rtl="0" eaLnBrk="1" latinLnBrk="0" hangingPunct="1">
        <a:spcBef>
          <a:spcPct val="0"/>
        </a:spcBef>
        <a:buNone/>
        <a:defRPr sz="3300" kern="1200">
          <a:solidFill>
            <a:schemeClr val="tx1"/>
          </a:solidFill>
          <a:latin typeface="+mj-lt"/>
          <a:ea typeface="+mj-ea"/>
          <a:cs typeface="+mj-cs"/>
        </a:defRPr>
      </a:lvl1pPr>
    </p:titleStyle>
    <p:bodyStyle>
      <a:lvl1pPr marL="257168" indent="-257168" algn="l" defTabSz="685783" rtl="0" eaLnBrk="1" latinLnBrk="0" hangingPunct="1">
        <a:spcBef>
          <a:spcPct val="20000"/>
        </a:spcBef>
        <a:buClr>
          <a:schemeClr val="accent1"/>
        </a:buClr>
        <a:buFont typeface="Wingdings 2" pitchFamily="18" charset="2"/>
        <a:buChar char=""/>
        <a:defRPr sz="2100" kern="1200">
          <a:solidFill>
            <a:schemeClr val="tx1"/>
          </a:solidFill>
          <a:latin typeface="Tahoma" pitchFamily="34" charset="0"/>
          <a:ea typeface="Tahoma" pitchFamily="34" charset="0"/>
          <a:cs typeface="Tahoma" pitchFamily="34" charset="0"/>
        </a:defRPr>
      </a:lvl1pPr>
      <a:lvl2pPr marL="557199" indent="-214308" algn="l" defTabSz="685783" rtl="0" eaLnBrk="1" latinLnBrk="0" hangingPunct="1">
        <a:spcBef>
          <a:spcPct val="20000"/>
        </a:spcBef>
        <a:buClr>
          <a:schemeClr val="accent1"/>
        </a:buClr>
        <a:buFont typeface="Wingdings 2" pitchFamily="18" charset="2"/>
        <a:buChar char="ê"/>
        <a:defRPr sz="1800" kern="1200">
          <a:solidFill>
            <a:schemeClr val="tx1"/>
          </a:solidFill>
          <a:latin typeface="Tahoma" pitchFamily="34" charset="0"/>
          <a:ea typeface="Tahoma" pitchFamily="34" charset="0"/>
          <a:cs typeface="Tahoma" pitchFamily="34" charset="0"/>
        </a:defRPr>
      </a:lvl2pPr>
      <a:lvl3pPr marL="857228" indent="-171446" algn="l" defTabSz="685783" rtl="0" eaLnBrk="1" latinLnBrk="0" hangingPunct="1">
        <a:spcBef>
          <a:spcPct val="20000"/>
        </a:spcBef>
        <a:buClr>
          <a:schemeClr val="accent1"/>
        </a:buClr>
        <a:buFont typeface="Wingdings 2" pitchFamily="18" charset="2"/>
        <a:buChar char="ê"/>
        <a:defRPr sz="1500" kern="1200">
          <a:solidFill>
            <a:schemeClr val="tx1"/>
          </a:solidFill>
          <a:latin typeface="Tahoma" pitchFamily="34" charset="0"/>
          <a:ea typeface="Tahoma" pitchFamily="34" charset="0"/>
          <a:cs typeface="Tahoma" pitchFamily="34" charset="0"/>
        </a:defRPr>
      </a:lvl3pPr>
      <a:lvl4pPr marL="1200120" indent="-171446" algn="l" defTabSz="685783" rtl="0" eaLnBrk="1" latinLnBrk="0" hangingPunct="1">
        <a:spcBef>
          <a:spcPct val="20000"/>
        </a:spcBef>
        <a:buClr>
          <a:schemeClr val="accent1"/>
        </a:buClr>
        <a:buFont typeface="Wingdings 2" pitchFamily="18" charset="2"/>
        <a:buChar char="ê"/>
        <a:defRPr sz="1500" kern="1200">
          <a:solidFill>
            <a:schemeClr val="tx1"/>
          </a:solidFill>
          <a:latin typeface="Tahoma" pitchFamily="34" charset="0"/>
          <a:ea typeface="Tahoma" pitchFamily="34" charset="0"/>
          <a:cs typeface="Tahoma" pitchFamily="34" charset="0"/>
        </a:defRPr>
      </a:lvl4pPr>
      <a:lvl5pPr marL="1543012" indent="-171446" algn="l" defTabSz="685783" rtl="0" eaLnBrk="1" latinLnBrk="0" hangingPunct="1">
        <a:spcBef>
          <a:spcPct val="20000"/>
        </a:spcBef>
        <a:buClr>
          <a:schemeClr val="accent1"/>
        </a:buClr>
        <a:buFont typeface="Wingdings 2" pitchFamily="18" charset="2"/>
        <a:buChar char="ê"/>
        <a:defRPr sz="1500" kern="1200">
          <a:solidFill>
            <a:schemeClr val="tx1"/>
          </a:solidFill>
          <a:latin typeface="Tahoma" pitchFamily="34" charset="0"/>
          <a:ea typeface="Tahoma" pitchFamily="34" charset="0"/>
          <a:cs typeface="Tahoma" pitchFamily="34" charset="0"/>
        </a:defRPr>
      </a:lvl5pPr>
      <a:lvl6pPr marL="1885903"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795"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686"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577"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endParaRPr lang="en-US" dirty="0"/>
          </a:p>
        </p:txBody>
      </p:sp>
      <p:sp>
        <p:nvSpPr>
          <p:cNvPr id="18435" name="Rectangle 3"/>
          <p:cNvSpPr>
            <a:spLocks noGrp="1" noChangeArrowheads="1"/>
          </p:cNvSpPr>
          <p:nvPr>
            <p:ph type="body" idx="1"/>
          </p:nvPr>
        </p:nvSpPr>
        <p:spPr bwMode="auto">
          <a:xfrm>
            <a:off x="457200" y="1600204"/>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626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50">
                <a:latin typeface="Arial" pitchFamily="-108" charset="0"/>
              </a:defRPr>
            </a:lvl1pPr>
          </a:lstStyle>
          <a:p>
            <a:fld id="{09B482E8-6E0E-1B4F-B1FD-C69DB9E858D9}" type="datetimeFigureOut">
              <a:rPr lang="en-US" smtClean="0"/>
              <a:pPr/>
              <a:t>11/11/17</a:t>
            </a:fld>
            <a:endParaRPr lang="en-US" dirty="0"/>
          </a:p>
        </p:txBody>
      </p:sp>
      <p:sp>
        <p:nvSpPr>
          <p:cNvPr id="9626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50">
                <a:latin typeface="Arial" pitchFamily="-108" charset="0"/>
              </a:defRPr>
            </a:lvl1pPr>
          </a:lstStyle>
          <a:p>
            <a:endParaRPr lang="en-US" dirty="0"/>
          </a:p>
        </p:txBody>
      </p:sp>
      <p:sp>
        <p:nvSpPr>
          <p:cNvPr id="9626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50">
                <a:latin typeface="Arial" pitchFamily="-108" charset="0"/>
              </a:defRPr>
            </a:lvl1pPr>
          </a:lstStyle>
          <a:p>
            <a:fld id="{D57F1E4F-1CFF-5643-939E-217C01CDF565}" type="slidenum">
              <a:rPr lang="en-US" smtClean="0"/>
              <a:pPr/>
              <a:t>‹#›</a:t>
            </a:fld>
            <a:endParaRPr lang="en-US" dirty="0"/>
          </a:p>
        </p:txBody>
      </p:sp>
      <p:grpSp>
        <p:nvGrpSpPr>
          <p:cNvPr id="2" name="Group 1"/>
          <p:cNvGrpSpPr/>
          <p:nvPr/>
        </p:nvGrpSpPr>
        <p:grpSpPr>
          <a:xfrm>
            <a:off x="7391402" y="6248400"/>
            <a:ext cx="1748495" cy="609600"/>
            <a:chOff x="7391400" y="6248400"/>
            <a:chExt cx="1748495" cy="609600"/>
          </a:xfrm>
        </p:grpSpPr>
        <p:grpSp>
          <p:nvGrpSpPr>
            <p:cNvPr id="14" name="Group 13"/>
            <p:cNvGrpSpPr/>
            <p:nvPr userDrawn="1"/>
          </p:nvGrpSpPr>
          <p:grpSpPr>
            <a:xfrm>
              <a:off x="7391400" y="6248400"/>
              <a:ext cx="1676400" cy="609600"/>
              <a:chOff x="-990600" y="2057400"/>
              <a:chExt cx="6019800" cy="2692400"/>
            </a:xfrm>
          </p:grpSpPr>
          <p:pic>
            <p:nvPicPr>
              <p:cNvPr id="16" name="Picture 15"/>
              <p:cNvPicPr>
                <a:picLocks noChangeAspect="1"/>
              </p:cNvPicPr>
              <p:nvPr userDrawn="1"/>
            </p:nvPicPr>
            <p:blipFill>
              <a:blip r:embed="rId14"/>
              <a:stretch>
                <a:fillRect/>
              </a:stretch>
            </p:blipFill>
            <p:spPr>
              <a:xfrm>
                <a:off x="-990600" y="2057400"/>
                <a:ext cx="6019800" cy="2692400"/>
              </a:xfrm>
              <a:prstGeom prst="rect">
                <a:avLst/>
              </a:prstGeom>
            </p:spPr>
          </p:pic>
          <p:pic>
            <p:nvPicPr>
              <p:cNvPr id="17" name="Picture 16"/>
              <p:cNvPicPr>
                <a:picLocks noChangeAspect="1"/>
              </p:cNvPicPr>
              <p:nvPr userDrawn="1"/>
            </p:nvPicPr>
            <p:blipFill>
              <a:blip r:embed="rId15"/>
              <a:stretch>
                <a:fillRect/>
              </a:stretch>
            </p:blipFill>
            <p:spPr>
              <a:xfrm>
                <a:off x="2819400" y="4267200"/>
                <a:ext cx="2209800" cy="444500"/>
              </a:xfrm>
              <a:prstGeom prst="rect">
                <a:avLst/>
              </a:prstGeom>
            </p:spPr>
          </p:pic>
          <p:pic>
            <p:nvPicPr>
              <p:cNvPr id="18" name="Picture 17"/>
              <p:cNvPicPr>
                <a:picLocks noChangeAspect="1"/>
              </p:cNvPicPr>
              <p:nvPr userDrawn="1"/>
            </p:nvPicPr>
            <p:blipFill>
              <a:blip r:embed="rId16"/>
              <a:stretch>
                <a:fillRect/>
              </a:stretch>
            </p:blipFill>
            <p:spPr>
              <a:xfrm>
                <a:off x="1219200" y="3810000"/>
                <a:ext cx="3797300" cy="482600"/>
              </a:xfrm>
              <a:prstGeom prst="rect">
                <a:avLst/>
              </a:prstGeom>
            </p:spPr>
          </p:pic>
        </p:grpSp>
        <p:pic>
          <p:nvPicPr>
            <p:cNvPr id="15" name="Picture 14"/>
            <p:cNvPicPr>
              <a:picLocks noChangeAspect="1"/>
            </p:cNvPicPr>
            <p:nvPr userDrawn="1"/>
          </p:nvPicPr>
          <p:blipFill>
            <a:blip r:embed="rId17"/>
            <a:stretch>
              <a:fillRect/>
            </a:stretch>
          </p:blipFill>
          <p:spPr>
            <a:xfrm>
              <a:off x="8016950" y="6248401"/>
              <a:ext cx="1122945" cy="609599"/>
            </a:xfrm>
            <a:prstGeom prst="rect">
              <a:avLst/>
            </a:prstGeom>
          </p:spPr>
        </p:pic>
      </p:grpSp>
    </p:spTree>
    <p:extLst>
      <p:ext uri="{BB962C8B-B14F-4D97-AF65-F5344CB8AC3E}">
        <p14:creationId xmlns:p14="http://schemas.microsoft.com/office/powerpoint/2010/main" val="920486971"/>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Lst>
  <p:timing>
    <p:tnLst>
      <p:par>
        <p:cTn id="1" dur="indefinite" restart="never" nodeType="tmRoot"/>
      </p:par>
    </p:tnLst>
  </p:timing>
  <p:hf sldNum="0" hdr="0" ftr="0" dt="0"/>
  <p:txStyles>
    <p:titleStyle>
      <a:lvl1pPr algn="ctr" rtl="0" eaLnBrk="1" fontAlgn="base" hangingPunct="1">
        <a:spcBef>
          <a:spcPct val="0"/>
        </a:spcBef>
        <a:spcAft>
          <a:spcPct val="0"/>
        </a:spcAft>
        <a:defRPr sz="3300" b="0" i="0">
          <a:solidFill>
            <a:schemeClr val="tx2"/>
          </a:solidFill>
          <a:latin typeface="Arial" charset="0"/>
          <a:ea typeface="ＭＳ Ｐゴシック" pitchFamily="-108" charset="-128"/>
          <a:cs typeface="Britannic Bold"/>
        </a:defRPr>
      </a:lvl1pPr>
      <a:lvl2pPr algn="ctr" rtl="0" eaLnBrk="1" fontAlgn="base" hangingPunct="1">
        <a:spcBef>
          <a:spcPct val="0"/>
        </a:spcBef>
        <a:spcAft>
          <a:spcPct val="0"/>
        </a:spcAft>
        <a:defRPr sz="3300">
          <a:solidFill>
            <a:schemeClr val="tx2"/>
          </a:solidFill>
          <a:latin typeface="Britannic Bold" pitchFamily="-108" charset="0"/>
          <a:ea typeface="ＭＳ Ｐゴシック" pitchFamily="-108" charset="-128"/>
        </a:defRPr>
      </a:lvl2pPr>
      <a:lvl3pPr algn="ctr" rtl="0" eaLnBrk="1" fontAlgn="base" hangingPunct="1">
        <a:spcBef>
          <a:spcPct val="0"/>
        </a:spcBef>
        <a:spcAft>
          <a:spcPct val="0"/>
        </a:spcAft>
        <a:defRPr sz="3300">
          <a:solidFill>
            <a:schemeClr val="tx2"/>
          </a:solidFill>
          <a:latin typeface="Britannic Bold" pitchFamily="-108" charset="0"/>
          <a:ea typeface="ＭＳ Ｐゴシック" pitchFamily="-108" charset="-128"/>
        </a:defRPr>
      </a:lvl3pPr>
      <a:lvl4pPr algn="ctr" rtl="0" eaLnBrk="1" fontAlgn="base" hangingPunct="1">
        <a:spcBef>
          <a:spcPct val="0"/>
        </a:spcBef>
        <a:spcAft>
          <a:spcPct val="0"/>
        </a:spcAft>
        <a:defRPr sz="3300">
          <a:solidFill>
            <a:schemeClr val="tx2"/>
          </a:solidFill>
          <a:latin typeface="Britannic Bold" pitchFamily="-108" charset="0"/>
          <a:ea typeface="ＭＳ Ｐゴシック" pitchFamily="-108" charset="-128"/>
        </a:defRPr>
      </a:lvl4pPr>
      <a:lvl5pPr algn="ctr" rtl="0" eaLnBrk="1" fontAlgn="base" hangingPunct="1">
        <a:spcBef>
          <a:spcPct val="0"/>
        </a:spcBef>
        <a:spcAft>
          <a:spcPct val="0"/>
        </a:spcAft>
        <a:defRPr sz="3300">
          <a:solidFill>
            <a:schemeClr val="tx2"/>
          </a:solidFill>
          <a:latin typeface="Britannic Bold" pitchFamily="-108" charset="0"/>
          <a:ea typeface="ＭＳ Ｐゴシック" pitchFamily="-108" charset="-128"/>
        </a:defRPr>
      </a:lvl5pPr>
      <a:lvl6pPr marL="342892" algn="ctr" rtl="0" eaLnBrk="1" fontAlgn="base" hangingPunct="1">
        <a:spcBef>
          <a:spcPct val="0"/>
        </a:spcBef>
        <a:spcAft>
          <a:spcPct val="0"/>
        </a:spcAft>
        <a:defRPr sz="3300">
          <a:solidFill>
            <a:schemeClr val="tx2"/>
          </a:solidFill>
          <a:latin typeface="Arial" pitchFamily="-108" charset="0"/>
        </a:defRPr>
      </a:lvl6pPr>
      <a:lvl7pPr marL="685783" algn="ctr" rtl="0" eaLnBrk="1" fontAlgn="base" hangingPunct="1">
        <a:spcBef>
          <a:spcPct val="0"/>
        </a:spcBef>
        <a:spcAft>
          <a:spcPct val="0"/>
        </a:spcAft>
        <a:defRPr sz="3300">
          <a:solidFill>
            <a:schemeClr val="tx2"/>
          </a:solidFill>
          <a:latin typeface="Arial" pitchFamily="-108" charset="0"/>
        </a:defRPr>
      </a:lvl7pPr>
      <a:lvl8pPr marL="1028675" algn="ctr" rtl="0" eaLnBrk="1" fontAlgn="base" hangingPunct="1">
        <a:spcBef>
          <a:spcPct val="0"/>
        </a:spcBef>
        <a:spcAft>
          <a:spcPct val="0"/>
        </a:spcAft>
        <a:defRPr sz="3300">
          <a:solidFill>
            <a:schemeClr val="tx2"/>
          </a:solidFill>
          <a:latin typeface="Arial" pitchFamily="-108" charset="0"/>
        </a:defRPr>
      </a:lvl8pPr>
      <a:lvl9pPr marL="1371566" algn="ctr" rtl="0" eaLnBrk="1" fontAlgn="base" hangingPunct="1">
        <a:spcBef>
          <a:spcPct val="0"/>
        </a:spcBef>
        <a:spcAft>
          <a:spcPct val="0"/>
        </a:spcAft>
        <a:defRPr sz="3300">
          <a:solidFill>
            <a:schemeClr val="tx2"/>
          </a:solidFill>
          <a:latin typeface="Arial" pitchFamily="-108" charset="0"/>
        </a:defRPr>
      </a:lvl9pPr>
    </p:titleStyle>
    <p:bodyStyle>
      <a:lvl1pPr marL="257168" indent="-257168" algn="l" rtl="0" eaLnBrk="1" fontAlgn="base" hangingPunct="1">
        <a:spcBef>
          <a:spcPct val="20000"/>
        </a:spcBef>
        <a:spcAft>
          <a:spcPct val="0"/>
        </a:spcAft>
        <a:buChar char="•"/>
        <a:defRPr sz="2400" b="0" i="0">
          <a:solidFill>
            <a:schemeClr val="tx1"/>
          </a:solidFill>
          <a:latin typeface="Arial" charset="0"/>
          <a:ea typeface="ＭＳ Ｐゴシック" pitchFamily="-108" charset="-128"/>
          <a:cs typeface="Britannic Bold"/>
        </a:defRPr>
      </a:lvl1pPr>
      <a:lvl2pPr marL="557199" indent="-214308" algn="l" rtl="0" eaLnBrk="1" fontAlgn="base" hangingPunct="1">
        <a:spcBef>
          <a:spcPct val="20000"/>
        </a:spcBef>
        <a:spcAft>
          <a:spcPct val="0"/>
        </a:spcAft>
        <a:buChar char="–"/>
        <a:defRPr sz="2100" b="0" i="0">
          <a:solidFill>
            <a:schemeClr val="tx1"/>
          </a:solidFill>
          <a:latin typeface="Arial" charset="0"/>
          <a:ea typeface="ＭＳ Ｐゴシック" pitchFamily="-108" charset="-128"/>
          <a:cs typeface="Britannic Bold"/>
        </a:defRPr>
      </a:lvl2pPr>
      <a:lvl3pPr marL="857228" indent="-171446" algn="l" rtl="0" eaLnBrk="1" fontAlgn="base" hangingPunct="1">
        <a:spcBef>
          <a:spcPct val="20000"/>
        </a:spcBef>
        <a:spcAft>
          <a:spcPct val="0"/>
        </a:spcAft>
        <a:buChar char="•"/>
        <a:defRPr sz="1800" b="0" i="0">
          <a:solidFill>
            <a:schemeClr val="tx1"/>
          </a:solidFill>
          <a:latin typeface="Arial" charset="0"/>
          <a:ea typeface="ＭＳ Ｐゴシック" pitchFamily="-108" charset="-128"/>
          <a:cs typeface="Britannic Bold"/>
        </a:defRPr>
      </a:lvl3pPr>
      <a:lvl4pPr marL="1200120" indent="-171446" algn="l" rtl="0" eaLnBrk="1" fontAlgn="base" hangingPunct="1">
        <a:spcBef>
          <a:spcPct val="20000"/>
        </a:spcBef>
        <a:spcAft>
          <a:spcPct val="0"/>
        </a:spcAft>
        <a:buChar char="–"/>
        <a:defRPr sz="1500" b="0" i="0">
          <a:solidFill>
            <a:schemeClr val="tx1"/>
          </a:solidFill>
          <a:latin typeface="Arial" charset="0"/>
          <a:ea typeface="ＭＳ Ｐゴシック" pitchFamily="-108" charset="-128"/>
          <a:cs typeface="Britannic Bold"/>
        </a:defRPr>
      </a:lvl4pPr>
      <a:lvl5pPr marL="1543012" indent="-171446" algn="l" rtl="0" eaLnBrk="1" fontAlgn="base" hangingPunct="1">
        <a:spcBef>
          <a:spcPct val="20000"/>
        </a:spcBef>
        <a:spcAft>
          <a:spcPct val="0"/>
        </a:spcAft>
        <a:buChar char="»"/>
        <a:defRPr sz="1500" b="0" i="0">
          <a:solidFill>
            <a:schemeClr val="tx1"/>
          </a:solidFill>
          <a:latin typeface="Arial" charset="0"/>
          <a:ea typeface="ＭＳ Ｐゴシック" pitchFamily="-108" charset="-128"/>
          <a:cs typeface="Britannic Bold"/>
        </a:defRPr>
      </a:lvl5pPr>
      <a:lvl6pPr marL="1885903" indent="-171446" algn="l" rtl="0" eaLnBrk="1" fontAlgn="base" hangingPunct="1">
        <a:spcBef>
          <a:spcPct val="20000"/>
        </a:spcBef>
        <a:spcAft>
          <a:spcPct val="0"/>
        </a:spcAft>
        <a:buChar char="»"/>
        <a:defRPr sz="1500">
          <a:solidFill>
            <a:schemeClr val="tx1"/>
          </a:solidFill>
          <a:latin typeface="+mn-lt"/>
          <a:ea typeface="ＭＳ Ｐゴシック" pitchFamily="-108" charset="-128"/>
        </a:defRPr>
      </a:lvl6pPr>
      <a:lvl7pPr marL="2228795" indent="-171446" algn="l" rtl="0" eaLnBrk="1" fontAlgn="base" hangingPunct="1">
        <a:spcBef>
          <a:spcPct val="20000"/>
        </a:spcBef>
        <a:spcAft>
          <a:spcPct val="0"/>
        </a:spcAft>
        <a:buChar char="»"/>
        <a:defRPr sz="1500">
          <a:solidFill>
            <a:schemeClr val="tx1"/>
          </a:solidFill>
          <a:latin typeface="+mn-lt"/>
          <a:ea typeface="ＭＳ Ｐゴシック" pitchFamily="-108" charset="-128"/>
        </a:defRPr>
      </a:lvl7pPr>
      <a:lvl8pPr marL="2571686" indent="-171446" algn="l" rtl="0" eaLnBrk="1" fontAlgn="base" hangingPunct="1">
        <a:spcBef>
          <a:spcPct val="20000"/>
        </a:spcBef>
        <a:spcAft>
          <a:spcPct val="0"/>
        </a:spcAft>
        <a:buChar char="»"/>
        <a:defRPr sz="1500">
          <a:solidFill>
            <a:schemeClr val="tx1"/>
          </a:solidFill>
          <a:latin typeface="+mn-lt"/>
          <a:ea typeface="ＭＳ Ｐゴシック" pitchFamily="-108" charset="-128"/>
        </a:defRPr>
      </a:lvl8pPr>
      <a:lvl9pPr marL="2914577" indent="-171446" algn="l" rtl="0" eaLnBrk="1" fontAlgn="base" hangingPunct="1">
        <a:spcBef>
          <a:spcPct val="20000"/>
        </a:spcBef>
        <a:spcAft>
          <a:spcPct val="0"/>
        </a:spcAft>
        <a:buChar char="»"/>
        <a:defRPr sz="1500">
          <a:solidFill>
            <a:schemeClr val="tx1"/>
          </a:solidFill>
          <a:latin typeface="+mn-lt"/>
          <a:ea typeface="ＭＳ Ｐゴシック" pitchFamily="-108" charset="-128"/>
        </a:defRPr>
      </a:lvl9pPr>
    </p:bodyStyle>
    <p:otherStyle>
      <a:defPPr>
        <a:defRPr lang="en-US"/>
      </a:defPPr>
      <a:lvl1pPr marL="0" algn="l" defTabSz="342892" rtl="0" eaLnBrk="1" latinLnBrk="0" hangingPunct="1">
        <a:defRPr sz="1350" kern="1200">
          <a:solidFill>
            <a:schemeClr val="tx1"/>
          </a:solidFill>
          <a:latin typeface="+mn-lt"/>
          <a:ea typeface="+mn-ea"/>
          <a:cs typeface="+mn-cs"/>
        </a:defRPr>
      </a:lvl1pPr>
      <a:lvl2pPr marL="342892" algn="l" defTabSz="342892" rtl="0" eaLnBrk="1" latinLnBrk="0" hangingPunct="1">
        <a:defRPr sz="1350" kern="1200">
          <a:solidFill>
            <a:schemeClr val="tx1"/>
          </a:solidFill>
          <a:latin typeface="+mn-lt"/>
          <a:ea typeface="+mn-ea"/>
          <a:cs typeface="+mn-cs"/>
        </a:defRPr>
      </a:lvl2pPr>
      <a:lvl3pPr marL="685783" algn="l" defTabSz="342892" rtl="0" eaLnBrk="1" latinLnBrk="0" hangingPunct="1">
        <a:defRPr sz="1350" kern="1200">
          <a:solidFill>
            <a:schemeClr val="tx1"/>
          </a:solidFill>
          <a:latin typeface="+mn-lt"/>
          <a:ea typeface="+mn-ea"/>
          <a:cs typeface="+mn-cs"/>
        </a:defRPr>
      </a:lvl3pPr>
      <a:lvl4pPr marL="1028675" algn="l" defTabSz="342892" rtl="0" eaLnBrk="1" latinLnBrk="0" hangingPunct="1">
        <a:defRPr sz="1350" kern="1200">
          <a:solidFill>
            <a:schemeClr val="tx1"/>
          </a:solidFill>
          <a:latin typeface="+mn-lt"/>
          <a:ea typeface="+mn-ea"/>
          <a:cs typeface="+mn-cs"/>
        </a:defRPr>
      </a:lvl4pPr>
      <a:lvl5pPr marL="1371566" algn="l" defTabSz="342892" rtl="0" eaLnBrk="1" latinLnBrk="0" hangingPunct="1">
        <a:defRPr sz="1350" kern="1200">
          <a:solidFill>
            <a:schemeClr val="tx1"/>
          </a:solidFill>
          <a:latin typeface="+mn-lt"/>
          <a:ea typeface="+mn-ea"/>
          <a:cs typeface="+mn-cs"/>
        </a:defRPr>
      </a:lvl5pPr>
      <a:lvl6pPr marL="1714457" algn="l" defTabSz="342892" rtl="0" eaLnBrk="1" latinLnBrk="0" hangingPunct="1">
        <a:defRPr sz="1350" kern="1200">
          <a:solidFill>
            <a:schemeClr val="tx1"/>
          </a:solidFill>
          <a:latin typeface="+mn-lt"/>
          <a:ea typeface="+mn-ea"/>
          <a:cs typeface="+mn-cs"/>
        </a:defRPr>
      </a:lvl6pPr>
      <a:lvl7pPr marL="2057348" algn="l" defTabSz="342892" rtl="0" eaLnBrk="1" latinLnBrk="0" hangingPunct="1">
        <a:defRPr sz="1350" kern="1200">
          <a:solidFill>
            <a:schemeClr val="tx1"/>
          </a:solidFill>
          <a:latin typeface="+mn-lt"/>
          <a:ea typeface="+mn-ea"/>
          <a:cs typeface="+mn-cs"/>
        </a:defRPr>
      </a:lvl7pPr>
      <a:lvl8pPr marL="2400240" algn="l" defTabSz="342892" rtl="0" eaLnBrk="1" latinLnBrk="0" hangingPunct="1">
        <a:defRPr sz="1350" kern="1200">
          <a:solidFill>
            <a:schemeClr val="tx1"/>
          </a:solidFill>
          <a:latin typeface="+mn-lt"/>
          <a:ea typeface="+mn-ea"/>
          <a:cs typeface="+mn-cs"/>
        </a:defRPr>
      </a:lvl8pPr>
      <a:lvl9pPr marL="2743132" algn="l" defTabSz="342892"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lum/>
          </a:blip>
          <a:srcRect/>
          <a:stretch>
            <a:fillRect l="-7000" r="-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230191"/>
            <a:ext cx="8382000" cy="498598"/>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381000" y="1412879"/>
            <a:ext cx="8382000" cy="1601977"/>
          </a:xfrm>
          <a:prstGeom prst="rect">
            <a:avLst/>
          </a:prstGeom>
        </p:spPr>
        <p:txBody>
          <a:bodyPr vert="horz"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52328609"/>
      </p:ext>
    </p:extLst>
  </p:cSld>
  <p:clrMap bg1="dk1" tx1="lt1" bg2="dk2" tx2="lt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Lst>
  <p:transition>
    <p:fade/>
  </p:transition>
  <p:txStyles>
    <p:titleStyle>
      <a:lvl1pPr algn="l" defTabSz="685755" rtl="0" eaLnBrk="1" latinLnBrk="0" hangingPunct="1">
        <a:lnSpc>
          <a:spcPct val="90000"/>
        </a:lnSpc>
        <a:spcBef>
          <a:spcPct val="0"/>
        </a:spcBef>
        <a:buNone/>
        <a:defRPr lang="en-US" sz="3600" b="0" kern="1200" cap="none" spc="-113" dirty="0" smtClean="0">
          <a:ln w="3175">
            <a:noFill/>
          </a:ln>
          <a:gradFill flip="none" rotWithShape="1">
            <a:gsLst>
              <a:gs pos="0">
                <a:schemeClr val="accent1"/>
              </a:gs>
              <a:gs pos="8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p:titleStyle>
    <p:bodyStyle>
      <a:lvl1pPr marL="297649" indent="-297649" algn="l" defTabSz="685755" rtl="0" eaLnBrk="1" latinLnBrk="0" hangingPunct="1">
        <a:lnSpc>
          <a:spcPct val="90000"/>
        </a:lnSpc>
        <a:spcBef>
          <a:spcPct val="20000"/>
        </a:spcBef>
        <a:buFontTx/>
        <a:buBlip>
          <a:blip r:embed="rId16"/>
        </a:buBlip>
        <a:defRPr sz="2400" kern="1200">
          <a:solidFill>
            <a:schemeClr val="bg1"/>
          </a:solidFill>
          <a:latin typeface="+mn-lt"/>
          <a:ea typeface="+mn-ea"/>
          <a:cs typeface="+mn-cs"/>
        </a:defRPr>
      </a:lvl1pPr>
      <a:lvl2pPr marL="685783" indent="-297649" algn="l" defTabSz="685755" rtl="0" eaLnBrk="1" latinLnBrk="0" hangingPunct="1">
        <a:lnSpc>
          <a:spcPct val="90000"/>
        </a:lnSpc>
        <a:spcBef>
          <a:spcPct val="20000"/>
        </a:spcBef>
        <a:buFontTx/>
        <a:buBlip>
          <a:blip r:embed="rId17"/>
        </a:buBlip>
        <a:defRPr sz="2100" kern="1200">
          <a:solidFill>
            <a:schemeClr val="bg1"/>
          </a:solidFill>
          <a:latin typeface="+mn-lt"/>
          <a:ea typeface="+mn-ea"/>
          <a:cs typeface="+mn-cs"/>
        </a:defRPr>
      </a:lvl2pPr>
      <a:lvl3pPr marL="944143" indent="-258359" algn="l" defTabSz="685755" rtl="0" eaLnBrk="1" latinLnBrk="0" hangingPunct="1">
        <a:lnSpc>
          <a:spcPct val="90000"/>
        </a:lnSpc>
        <a:spcBef>
          <a:spcPct val="20000"/>
        </a:spcBef>
        <a:buFontTx/>
        <a:buBlip>
          <a:blip r:embed="rId17"/>
        </a:buBlip>
        <a:defRPr sz="1800" kern="1200">
          <a:solidFill>
            <a:schemeClr val="bg1"/>
          </a:solidFill>
          <a:latin typeface="+mn-lt"/>
          <a:ea typeface="+mn-ea"/>
          <a:cs typeface="+mn-cs"/>
        </a:defRPr>
      </a:lvl3pPr>
      <a:lvl4pPr marL="1203692" indent="-259550" algn="l" defTabSz="685755" rtl="0" eaLnBrk="1" latinLnBrk="0" hangingPunct="1">
        <a:lnSpc>
          <a:spcPct val="90000"/>
        </a:lnSpc>
        <a:spcBef>
          <a:spcPct val="20000"/>
        </a:spcBef>
        <a:buFontTx/>
        <a:buBlip>
          <a:blip r:embed="rId17"/>
        </a:buBlip>
        <a:defRPr sz="1800" kern="1200">
          <a:solidFill>
            <a:schemeClr val="bg1"/>
          </a:solidFill>
          <a:latin typeface="+mn-lt"/>
          <a:ea typeface="+mn-ea"/>
          <a:cs typeface="+mn-cs"/>
        </a:defRPr>
      </a:lvl4pPr>
      <a:lvl5pPr marL="1456099" indent="-252407" algn="l" defTabSz="685755" rtl="0" eaLnBrk="1" latinLnBrk="0" hangingPunct="1">
        <a:lnSpc>
          <a:spcPct val="90000"/>
        </a:lnSpc>
        <a:spcBef>
          <a:spcPct val="20000"/>
        </a:spcBef>
        <a:buFontTx/>
        <a:buBlip>
          <a:blip r:embed="rId17"/>
        </a:buBlip>
        <a:defRPr sz="1800" kern="1200">
          <a:solidFill>
            <a:schemeClr val="bg1"/>
          </a:solidFill>
          <a:latin typeface="+mn-lt"/>
          <a:ea typeface="+mn-ea"/>
          <a:cs typeface="+mn-cs"/>
        </a:defRPr>
      </a:lvl5pPr>
      <a:lvl6pPr marL="1885827" indent="-171439" algn="l" defTabSz="685755"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705" indent="-171439" algn="l" defTabSz="685755"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583" indent="-171439" algn="l" defTabSz="685755"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461" indent="-171439" algn="l" defTabSz="685755"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55" rtl="0" eaLnBrk="1" latinLnBrk="0" hangingPunct="1">
        <a:defRPr sz="1350" kern="1200">
          <a:solidFill>
            <a:schemeClr val="tx1"/>
          </a:solidFill>
          <a:latin typeface="+mn-lt"/>
          <a:ea typeface="+mn-ea"/>
          <a:cs typeface="+mn-cs"/>
        </a:defRPr>
      </a:lvl1pPr>
      <a:lvl2pPr marL="342878" algn="l" defTabSz="685755" rtl="0" eaLnBrk="1" latinLnBrk="0" hangingPunct="1">
        <a:defRPr sz="1350" kern="1200">
          <a:solidFill>
            <a:schemeClr val="tx1"/>
          </a:solidFill>
          <a:latin typeface="+mn-lt"/>
          <a:ea typeface="+mn-ea"/>
          <a:cs typeface="+mn-cs"/>
        </a:defRPr>
      </a:lvl2pPr>
      <a:lvl3pPr marL="685755" algn="l" defTabSz="685755" rtl="0" eaLnBrk="1" latinLnBrk="0" hangingPunct="1">
        <a:defRPr sz="1350" kern="1200">
          <a:solidFill>
            <a:schemeClr val="tx1"/>
          </a:solidFill>
          <a:latin typeface="+mn-lt"/>
          <a:ea typeface="+mn-ea"/>
          <a:cs typeface="+mn-cs"/>
        </a:defRPr>
      </a:lvl3pPr>
      <a:lvl4pPr marL="1028633" algn="l" defTabSz="685755" rtl="0" eaLnBrk="1" latinLnBrk="0" hangingPunct="1">
        <a:defRPr sz="1350" kern="1200">
          <a:solidFill>
            <a:schemeClr val="tx1"/>
          </a:solidFill>
          <a:latin typeface="+mn-lt"/>
          <a:ea typeface="+mn-ea"/>
          <a:cs typeface="+mn-cs"/>
        </a:defRPr>
      </a:lvl4pPr>
      <a:lvl5pPr marL="1371511" algn="l" defTabSz="685755" rtl="0" eaLnBrk="1" latinLnBrk="0" hangingPunct="1">
        <a:defRPr sz="1350" kern="1200">
          <a:solidFill>
            <a:schemeClr val="tx1"/>
          </a:solidFill>
          <a:latin typeface="+mn-lt"/>
          <a:ea typeface="+mn-ea"/>
          <a:cs typeface="+mn-cs"/>
        </a:defRPr>
      </a:lvl5pPr>
      <a:lvl6pPr marL="1714389" algn="l" defTabSz="685755" rtl="0" eaLnBrk="1" latinLnBrk="0" hangingPunct="1">
        <a:defRPr sz="1350" kern="1200">
          <a:solidFill>
            <a:schemeClr val="tx1"/>
          </a:solidFill>
          <a:latin typeface="+mn-lt"/>
          <a:ea typeface="+mn-ea"/>
          <a:cs typeface="+mn-cs"/>
        </a:defRPr>
      </a:lvl6pPr>
      <a:lvl7pPr marL="2057267" algn="l" defTabSz="685755" rtl="0" eaLnBrk="1" latinLnBrk="0" hangingPunct="1">
        <a:defRPr sz="1350" kern="1200">
          <a:solidFill>
            <a:schemeClr val="tx1"/>
          </a:solidFill>
          <a:latin typeface="+mn-lt"/>
          <a:ea typeface="+mn-ea"/>
          <a:cs typeface="+mn-cs"/>
        </a:defRPr>
      </a:lvl7pPr>
      <a:lvl8pPr marL="2400144" algn="l" defTabSz="685755" rtl="0" eaLnBrk="1" latinLnBrk="0" hangingPunct="1">
        <a:defRPr sz="1350" kern="1200">
          <a:solidFill>
            <a:schemeClr val="tx1"/>
          </a:solidFill>
          <a:latin typeface="+mn-lt"/>
          <a:ea typeface="+mn-ea"/>
          <a:cs typeface="+mn-cs"/>
        </a:defRPr>
      </a:lvl8pPr>
      <a:lvl9pPr marL="2743022" algn="l" defTabSz="685755"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descr="ESE_StarLogo_2881_1401_transparent_color.gif"/>
          <p:cNvPicPr>
            <a:picLocks noChangeAspect="1"/>
          </p:cNvPicPr>
          <p:nvPr/>
        </p:nvPicPr>
        <p:blipFill>
          <a:blip r:embed="rId9" cstate="print">
            <a:lum bright="40000"/>
          </a:blip>
          <a:srcRect r="76032"/>
          <a:stretch>
            <a:fillRect/>
          </a:stretch>
        </p:blipFill>
        <p:spPr>
          <a:xfrm>
            <a:off x="8258088" y="4953000"/>
            <a:ext cx="914400" cy="1905000"/>
          </a:xfrm>
          <a:prstGeom prst="rect">
            <a:avLst/>
          </a:prstGeom>
        </p:spPr>
      </p:pic>
      <p:pic>
        <p:nvPicPr>
          <p:cNvPr id="8" name="Picture 7" descr="ESE_StarLogo_2881_1401_transparent_color.gif"/>
          <p:cNvPicPr>
            <a:picLocks noChangeAspect="1"/>
          </p:cNvPicPr>
          <p:nvPr/>
        </p:nvPicPr>
        <p:blipFill>
          <a:blip r:embed="rId9" cstate="print">
            <a:lum bright="40000"/>
          </a:blip>
          <a:srcRect r="76032"/>
          <a:stretch>
            <a:fillRect/>
          </a:stretch>
        </p:blipFill>
        <p:spPr>
          <a:xfrm>
            <a:off x="8258088" y="4953000"/>
            <a:ext cx="914400" cy="1905000"/>
          </a:xfrm>
          <a:prstGeom prst="rect">
            <a:avLst/>
          </a:prstGeom>
        </p:spPr>
      </p:pic>
      <p:pic>
        <p:nvPicPr>
          <p:cNvPr id="7" name="Picture 6" descr="ESE Logo"/>
          <p:cNvPicPr>
            <a:picLocks noChangeAspect="1"/>
          </p:cNvPicPr>
          <p:nvPr/>
        </p:nvPicPr>
        <p:blipFill>
          <a:blip r:embed="rId9" cstate="print">
            <a:lum bright="40000"/>
          </a:blip>
          <a:srcRect r="76032"/>
          <a:stretch>
            <a:fillRect/>
          </a:stretch>
        </p:blipFill>
        <p:spPr>
          <a:xfrm>
            <a:off x="8258088" y="4953000"/>
            <a:ext cx="914400" cy="1905000"/>
          </a:xfrm>
          <a:prstGeom prst="rect">
            <a:avLst/>
          </a:prstGeom>
        </p:spPr>
      </p:pic>
      <p:sp>
        <p:nvSpPr>
          <p:cNvPr id="2" name="Title Placeholder 1"/>
          <p:cNvSpPr>
            <a:spLocks noGrp="1"/>
          </p:cNvSpPr>
          <p:nvPr>
            <p:ph type="title"/>
          </p:nvPr>
        </p:nvSpPr>
        <p:spPr>
          <a:xfrm>
            <a:off x="609600" y="274638"/>
            <a:ext cx="79248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09600" y="1524004"/>
            <a:ext cx="7924800" cy="46021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85800" y="6356354"/>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3124200" y="6356354"/>
            <a:ext cx="5410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8486688" y="5257800"/>
            <a:ext cx="533400" cy="457200"/>
          </a:xfrm>
          <a:prstGeom prst="rect">
            <a:avLst/>
          </a:prstGeom>
        </p:spPr>
        <p:txBody>
          <a:bodyPr vert="horz" lIns="91440" tIns="45720" rIns="91440" bIns="45720" rtlCol="0" anchor="ctr"/>
          <a:lstStyle>
            <a:lvl1pPr algn="ctr">
              <a:defRPr sz="1200">
                <a:solidFill>
                  <a:schemeClr val="tx1">
                    <a:tint val="75000"/>
                  </a:schemeClr>
                </a:solidFill>
                <a:latin typeface="+mj-lt"/>
              </a:defRPr>
            </a:lvl1pPr>
          </a:lstStyle>
          <a:p>
            <a:pPr>
              <a:defRPr/>
            </a:pPr>
            <a:fld id="{B5A9E75F-C4C2-CB44-B95A-166144F71EAB}" type="slidenum">
              <a:rPr lang="en-US" smtClean="0"/>
              <a:pPr>
                <a:defRPr/>
              </a:pPr>
              <a:t>‹#›</a:t>
            </a:fld>
            <a:endParaRPr lang="en-US"/>
          </a:p>
        </p:txBody>
      </p:sp>
    </p:spTree>
    <p:extLst>
      <p:ext uri="{BB962C8B-B14F-4D97-AF65-F5344CB8AC3E}">
        <p14:creationId xmlns:p14="http://schemas.microsoft.com/office/powerpoint/2010/main" val="386424239"/>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Lst>
  <p:timing>
    <p:tnLst>
      <p:par>
        <p:cTn id="1" dur="indefinite" restart="never" nodeType="tmRoot"/>
      </p:par>
    </p:tnLst>
  </p:timing>
  <p:txStyles>
    <p:titleStyle>
      <a:lvl1pPr algn="l" defTabSz="685783" rtl="0" eaLnBrk="1" latinLnBrk="0" hangingPunct="1">
        <a:spcBef>
          <a:spcPct val="0"/>
        </a:spcBef>
        <a:buNone/>
        <a:defRPr sz="3300" kern="1200">
          <a:solidFill>
            <a:schemeClr val="tx1"/>
          </a:solidFill>
          <a:latin typeface="+mj-lt"/>
          <a:ea typeface="+mj-ea"/>
          <a:cs typeface="+mj-cs"/>
        </a:defRPr>
      </a:lvl1pPr>
    </p:titleStyle>
    <p:bodyStyle>
      <a:lvl1pPr marL="257168" indent="-257168" algn="l" defTabSz="685783" rtl="0" eaLnBrk="1" latinLnBrk="0" hangingPunct="1">
        <a:spcBef>
          <a:spcPct val="20000"/>
        </a:spcBef>
        <a:buClr>
          <a:schemeClr val="accent1"/>
        </a:buClr>
        <a:buFont typeface="Wingdings 2" pitchFamily="18" charset="2"/>
        <a:buChar char=""/>
        <a:defRPr sz="2100" kern="1200">
          <a:solidFill>
            <a:schemeClr val="tx1"/>
          </a:solidFill>
          <a:latin typeface="Tahoma" pitchFamily="34" charset="0"/>
          <a:ea typeface="Tahoma" pitchFamily="34" charset="0"/>
          <a:cs typeface="Tahoma" pitchFamily="34" charset="0"/>
        </a:defRPr>
      </a:lvl1pPr>
      <a:lvl2pPr marL="557199" indent="-214308" algn="l" defTabSz="685783" rtl="0" eaLnBrk="1" latinLnBrk="0" hangingPunct="1">
        <a:spcBef>
          <a:spcPct val="20000"/>
        </a:spcBef>
        <a:buClr>
          <a:schemeClr val="accent1"/>
        </a:buClr>
        <a:buFont typeface="Wingdings 2" pitchFamily="18" charset="2"/>
        <a:buChar char="ê"/>
        <a:defRPr sz="1800" kern="1200">
          <a:solidFill>
            <a:schemeClr val="tx1"/>
          </a:solidFill>
          <a:latin typeface="Tahoma" pitchFamily="34" charset="0"/>
          <a:ea typeface="Tahoma" pitchFamily="34" charset="0"/>
          <a:cs typeface="Tahoma" pitchFamily="34" charset="0"/>
        </a:defRPr>
      </a:lvl2pPr>
      <a:lvl3pPr marL="857228" indent="-171446" algn="l" defTabSz="685783" rtl="0" eaLnBrk="1" latinLnBrk="0" hangingPunct="1">
        <a:spcBef>
          <a:spcPct val="20000"/>
        </a:spcBef>
        <a:buClr>
          <a:schemeClr val="accent1"/>
        </a:buClr>
        <a:buFont typeface="Wingdings 2" pitchFamily="18" charset="2"/>
        <a:buChar char="ê"/>
        <a:defRPr sz="1500" kern="1200">
          <a:solidFill>
            <a:schemeClr val="tx1"/>
          </a:solidFill>
          <a:latin typeface="Tahoma" pitchFamily="34" charset="0"/>
          <a:ea typeface="Tahoma" pitchFamily="34" charset="0"/>
          <a:cs typeface="Tahoma" pitchFamily="34" charset="0"/>
        </a:defRPr>
      </a:lvl3pPr>
      <a:lvl4pPr marL="1200120" indent="-171446" algn="l" defTabSz="685783" rtl="0" eaLnBrk="1" latinLnBrk="0" hangingPunct="1">
        <a:spcBef>
          <a:spcPct val="20000"/>
        </a:spcBef>
        <a:buClr>
          <a:schemeClr val="accent1"/>
        </a:buClr>
        <a:buFont typeface="Wingdings 2" pitchFamily="18" charset="2"/>
        <a:buChar char="ê"/>
        <a:defRPr sz="1500" kern="1200">
          <a:solidFill>
            <a:schemeClr val="tx1"/>
          </a:solidFill>
          <a:latin typeface="Tahoma" pitchFamily="34" charset="0"/>
          <a:ea typeface="Tahoma" pitchFamily="34" charset="0"/>
          <a:cs typeface="Tahoma" pitchFamily="34" charset="0"/>
        </a:defRPr>
      </a:lvl4pPr>
      <a:lvl5pPr marL="1543012" indent="-171446" algn="l" defTabSz="685783" rtl="0" eaLnBrk="1" latinLnBrk="0" hangingPunct="1">
        <a:spcBef>
          <a:spcPct val="20000"/>
        </a:spcBef>
        <a:buClr>
          <a:schemeClr val="accent1"/>
        </a:buClr>
        <a:buFont typeface="Wingdings 2" pitchFamily="18" charset="2"/>
        <a:buChar char="ê"/>
        <a:defRPr sz="1500" kern="1200">
          <a:solidFill>
            <a:schemeClr val="tx1"/>
          </a:solidFill>
          <a:latin typeface="Tahoma" pitchFamily="34" charset="0"/>
          <a:ea typeface="Tahoma" pitchFamily="34" charset="0"/>
          <a:cs typeface="Tahoma" pitchFamily="34" charset="0"/>
        </a:defRPr>
      </a:lvl5pPr>
      <a:lvl6pPr marL="1885903"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795"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686"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577"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6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67.xml"/><Relationship Id="rId2" Type="http://schemas.openxmlformats.org/officeDocument/2006/relationships/image" Target="../media/image1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6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7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7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78.xml"/></Relationships>
</file>

<file path=ppt/slides/_rels/slide16.xml.rels><?xml version="1.0" encoding="UTF-8" standalone="yes"?>
<Relationships xmlns="http://schemas.openxmlformats.org/package/2006/relationships"><Relationship Id="rId3" Type="http://schemas.openxmlformats.org/officeDocument/2006/relationships/image" Target="../media/image18.gif"/><Relationship Id="rId4" Type="http://schemas.openxmlformats.org/officeDocument/2006/relationships/image" Target="../media/image19.wmf"/><Relationship Id="rId5" Type="http://schemas.openxmlformats.org/officeDocument/2006/relationships/image" Target="../media/image20.tiff"/><Relationship Id="rId1" Type="http://schemas.openxmlformats.org/officeDocument/2006/relationships/slideLayout" Target="../slideLayouts/slideLayout178.xml"/><Relationship Id="rId2" Type="http://schemas.openxmlformats.org/officeDocument/2006/relationships/image" Target="../media/image17.w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78.xml"/><Relationship Id="rId2" Type="http://schemas.openxmlformats.org/officeDocument/2006/relationships/image" Target="../media/image20.tiff"/></Relationships>
</file>

<file path=ppt/slides/_rels/slide18.xml.rels><?xml version="1.0" encoding="UTF-8" standalone="yes"?>
<Relationships xmlns="http://schemas.openxmlformats.org/package/2006/relationships"><Relationship Id="rId3" Type="http://schemas.openxmlformats.org/officeDocument/2006/relationships/image" Target="../media/image22.gif"/><Relationship Id="rId4" Type="http://schemas.openxmlformats.org/officeDocument/2006/relationships/image" Target="../media/image20.tiff"/><Relationship Id="rId1" Type="http://schemas.openxmlformats.org/officeDocument/2006/relationships/slideLayout" Target="../slideLayouts/slideLayout178.xml"/><Relationship Id="rId2" Type="http://schemas.openxmlformats.org/officeDocument/2006/relationships/image" Target="../media/image21.w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7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78.xml"/><Relationship Id="rId2" Type="http://schemas.openxmlformats.org/officeDocument/2006/relationships/notesSlide" Target="../notesSlides/notesSlide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9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78.xml"/><Relationship Id="rId2" Type="http://schemas.openxmlformats.org/officeDocument/2006/relationships/image" Target="../media/image20.tiff"/></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178.xml"/><Relationship Id="rId2" Type="http://schemas.openxmlformats.org/officeDocument/2006/relationships/diagramData" Target="../diagrams/data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7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78.xml"/><Relationship Id="rId2" Type="http://schemas.openxmlformats.org/officeDocument/2006/relationships/image" Target="../media/image23.e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78.xml"/><Relationship Id="rId2" Type="http://schemas.openxmlformats.org/officeDocument/2006/relationships/image" Target="../media/image24.e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7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7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78.xml"/><Relationship Id="rId2" Type="http://schemas.openxmlformats.org/officeDocument/2006/relationships/image" Target="../media/image25.w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78.xml"/><Relationship Id="rId2" Type="http://schemas.openxmlformats.org/officeDocument/2006/relationships/image" Target="../media/image25.wm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78.xml"/><Relationship Id="rId2" Type="http://schemas.openxmlformats.org/officeDocument/2006/relationships/image" Target="../media/image26.wm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78.xml"/><Relationship Id="rId2" Type="http://schemas.openxmlformats.org/officeDocument/2006/relationships/image" Target="../media/image26.wm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7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78.xml"/><Relationship Id="rId2" Type="http://schemas.openxmlformats.org/officeDocument/2006/relationships/image" Target="../media/image23.em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78.xml"/><Relationship Id="rId2" Type="http://schemas.openxmlformats.org/officeDocument/2006/relationships/notesSlide" Target="../notesSlides/notesSlide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78.xml"/><Relationship Id="rId2" Type="http://schemas.openxmlformats.org/officeDocument/2006/relationships/image" Target="../media/image25.wm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78.xml"/><Relationship Id="rId2" Type="http://schemas.openxmlformats.org/officeDocument/2006/relationships/notesSlide" Target="../notesSlides/notesSlide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78.xml"/></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27.emf"/><Relationship Id="rId1" Type="http://schemas.openxmlformats.org/officeDocument/2006/relationships/vmlDrawing" Target="../drawings/vmlDrawing1.vml"/><Relationship Id="rId2" Type="http://schemas.openxmlformats.org/officeDocument/2006/relationships/slideLayout" Target="../slideLayouts/slideLayout17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6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7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78.xml"/><Relationship Id="rId2" Type="http://schemas.openxmlformats.org/officeDocument/2006/relationships/image" Target="../media/image23.em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78.xml"/><Relationship Id="rId2" Type="http://schemas.openxmlformats.org/officeDocument/2006/relationships/image" Target="../media/image25.wm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7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7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78.xml"/><Relationship Id="rId2" Type="http://schemas.openxmlformats.org/officeDocument/2006/relationships/image" Target="../media/image20.tif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2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10.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10.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1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62.xml"/><Relationship Id="rId2" Type="http://schemas.openxmlformats.org/officeDocument/2006/relationships/image" Target="../media/image15.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69.xml"/><Relationship Id="rId2" Type="http://schemas.openxmlformats.org/officeDocument/2006/relationships/notesSlide" Target="../notesSlides/notesSlide5.xml"/></Relationships>
</file>

<file path=ppt/slides/_rels/slide51.xml.rels><?xml version="1.0" encoding="UTF-8" standalone="yes"?>
<Relationships xmlns="http://schemas.openxmlformats.org/package/2006/relationships"><Relationship Id="rId3" Type="http://schemas.openxmlformats.org/officeDocument/2006/relationships/diagramData" Target="../diagrams/data2.xml"/><Relationship Id="rId4" Type="http://schemas.openxmlformats.org/officeDocument/2006/relationships/diagramLayout" Target="../diagrams/layout2.xml"/><Relationship Id="rId5" Type="http://schemas.openxmlformats.org/officeDocument/2006/relationships/diagramQuickStyle" Target="../diagrams/quickStyle2.xml"/><Relationship Id="rId6" Type="http://schemas.openxmlformats.org/officeDocument/2006/relationships/diagramColors" Target="../diagrams/colors2.xml"/><Relationship Id="rId7" Type="http://schemas.microsoft.com/office/2007/relationships/diagramDrawing" Target="../diagrams/drawing2.xml"/><Relationship Id="rId1" Type="http://schemas.openxmlformats.org/officeDocument/2006/relationships/slideLayout" Target="../slideLayouts/slideLayout269.xml"/><Relationship Id="rId2" Type="http://schemas.openxmlformats.org/officeDocument/2006/relationships/notesSlide" Target="../notesSlides/notesSlide6.xml"/></Relationships>
</file>

<file path=ppt/slides/_rels/slide52.xml.rels><?xml version="1.0" encoding="UTF-8" standalone="yes"?>
<Relationships xmlns="http://schemas.openxmlformats.org/package/2006/relationships"><Relationship Id="rId3" Type="http://schemas.openxmlformats.org/officeDocument/2006/relationships/diagramData" Target="../diagrams/data3.xml"/><Relationship Id="rId4" Type="http://schemas.openxmlformats.org/officeDocument/2006/relationships/diagramLayout" Target="../diagrams/layout3.xml"/><Relationship Id="rId5" Type="http://schemas.openxmlformats.org/officeDocument/2006/relationships/diagramQuickStyle" Target="../diagrams/quickStyle3.xml"/><Relationship Id="rId6" Type="http://schemas.openxmlformats.org/officeDocument/2006/relationships/diagramColors" Target="../diagrams/colors3.xml"/><Relationship Id="rId7" Type="http://schemas.microsoft.com/office/2007/relationships/diagramDrawing" Target="../diagrams/drawing3.xml"/><Relationship Id="rId1" Type="http://schemas.openxmlformats.org/officeDocument/2006/relationships/slideLayout" Target="../slideLayouts/slideLayout269.xml"/><Relationship Id="rId2" Type="http://schemas.openxmlformats.org/officeDocument/2006/relationships/notesSlide" Target="../notesSlides/notesSlide7.xml"/></Relationships>
</file>

<file path=ppt/slides/_rels/slide53.xml.rels><?xml version="1.0" encoding="UTF-8" standalone="yes"?>
<Relationships xmlns="http://schemas.openxmlformats.org/package/2006/relationships"><Relationship Id="rId3" Type="http://schemas.openxmlformats.org/officeDocument/2006/relationships/diagramData" Target="../diagrams/data4.xml"/><Relationship Id="rId4" Type="http://schemas.openxmlformats.org/officeDocument/2006/relationships/diagramLayout" Target="../diagrams/layout4.xml"/><Relationship Id="rId5" Type="http://schemas.openxmlformats.org/officeDocument/2006/relationships/diagramQuickStyle" Target="../diagrams/quickStyle4.xml"/><Relationship Id="rId6" Type="http://schemas.openxmlformats.org/officeDocument/2006/relationships/diagramColors" Target="../diagrams/colors4.xml"/><Relationship Id="rId7" Type="http://schemas.microsoft.com/office/2007/relationships/diagramDrawing" Target="../diagrams/drawing4.xml"/><Relationship Id="rId1" Type="http://schemas.openxmlformats.org/officeDocument/2006/relationships/slideLayout" Target="../slideLayouts/slideLayout269.xml"/><Relationship Id="rId2" Type="http://schemas.openxmlformats.org/officeDocument/2006/relationships/notesSlide" Target="../notesSlides/notesSlide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69.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69.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9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9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9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6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emf"/><Relationship Id="rId3" Type="http://schemas.openxmlformats.org/officeDocument/2006/relationships/image" Target="../media/image29.emf"/></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emf"/><Relationship Id="rId3" Type="http://schemas.openxmlformats.org/officeDocument/2006/relationships/image" Target="../media/image3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6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6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6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4810" y="1179981"/>
            <a:ext cx="8774206" cy="2162456"/>
          </a:xfrm>
          <a:solidFill>
            <a:schemeClr val="accent2">
              <a:lumMod val="20000"/>
              <a:lumOff val="80000"/>
            </a:schemeClr>
          </a:solidFill>
        </p:spPr>
        <p:txBody>
          <a:bodyPr/>
          <a:lstStyle/>
          <a:p>
            <a:r>
              <a:rPr lang="en-US" b="1" dirty="0" smtClean="0"/>
              <a:t>Behavioral </a:t>
            </a:r>
            <a:r>
              <a:rPr lang="en-US" b="1" dirty="0"/>
              <a:t>Principles Underlying Positive Behavior Support </a:t>
            </a:r>
            <a:r>
              <a:rPr lang="en-US" b="1" dirty="0" smtClean="0"/>
              <a:t>Practices </a:t>
            </a:r>
            <a:endParaRPr lang="en-US" b="1" i="1" dirty="0">
              <a:latin typeface="+mj-lt"/>
            </a:endParaRPr>
          </a:p>
        </p:txBody>
      </p:sp>
      <p:sp>
        <p:nvSpPr>
          <p:cNvPr id="3" name="Subtitle 2"/>
          <p:cNvSpPr>
            <a:spLocks noGrp="1"/>
          </p:cNvSpPr>
          <p:nvPr>
            <p:ph type="subTitle" idx="1"/>
          </p:nvPr>
        </p:nvSpPr>
        <p:spPr>
          <a:xfrm>
            <a:off x="870023" y="3840480"/>
            <a:ext cx="7383780" cy="990600"/>
          </a:xfrm>
        </p:spPr>
        <p:txBody>
          <a:bodyPr/>
          <a:lstStyle/>
          <a:p>
            <a:r>
              <a:rPr lang="en-US" sz="3600" b="1" dirty="0" smtClean="0">
                <a:latin typeface="+mj-lt"/>
              </a:rPr>
              <a:t>Brandi </a:t>
            </a:r>
            <a:r>
              <a:rPr lang="en-US" sz="3600" b="1" dirty="0" smtClean="0">
                <a:latin typeface="+mj-lt"/>
              </a:rPr>
              <a:t>Simonsen, Jen Freeman, Susannah Everett, &amp; </a:t>
            </a:r>
            <a:r>
              <a:rPr lang="en-US" sz="3600" b="1" smtClean="0">
                <a:latin typeface="+mj-lt"/>
              </a:rPr>
              <a:t>Adam Feinberg</a:t>
            </a:r>
            <a:endParaRPr lang="en-US" sz="3600" b="1" dirty="0" smtClean="0">
              <a:latin typeface="+mj-lt"/>
            </a:endParaRPr>
          </a:p>
        </p:txBody>
      </p:sp>
    </p:spTree>
    <p:extLst>
      <p:ext uri="{BB962C8B-B14F-4D97-AF65-F5344CB8AC3E}">
        <p14:creationId xmlns:p14="http://schemas.microsoft.com/office/powerpoint/2010/main" val="6905131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228600" y="0"/>
            <a:ext cx="8686800" cy="1143000"/>
          </a:xfrm>
        </p:spPr>
        <p:txBody>
          <a:bodyPr>
            <a:normAutofit/>
          </a:bodyPr>
          <a:lstStyle/>
          <a:p>
            <a:pPr eaLnBrk="1" hangingPunct="1">
              <a:defRPr/>
            </a:pPr>
            <a:r>
              <a:rPr lang="en-US" sz="4800" b="1" dirty="0">
                <a:ea typeface="ＭＳ Ｐゴシック" pitchFamily="34" charset="-128"/>
                <a:cs typeface="ＭＳ Ｐゴシック" pitchFamily="34" charset="-128"/>
              </a:rPr>
              <a:t>Conceptual Foundations </a:t>
            </a:r>
            <a:r>
              <a:rPr lang="en-US" sz="4800" b="1">
                <a:ea typeface="ＭＳ Ｐゴシック" pitchFamily="34" charset="-128"/>
                <a:cs typeface="ＭＳ Ｐゴシック" pitchFamily="34" charset="-128"/>
              </a:rPr>
              <a:t>of </a:t>
            </a:r>
            <a:r>
              <a:rPr lang="en-US" sz="4800" b="1" smtClean="0">
                <a:ea typeface="ＭＳ Ｐゴシック" pitchFamily="34" charset="-128"/>
                <a:cs typeface="ＭＳ Ｐゴシック" pitchFamily="34" charset="-128"/>
              </a:rPr>
              <a:t>PBIS</a:t>
            </a:r>
            <a:endParaRPr lang="en-US" sz="4800" b="1" dirty="0">
              <a:ea typeface="ＭＳ Ｐゴシック" pitchFamily="34" charset="-128"/>
              <a:cs typeface="ＭＳ Ｐゴシック" pitchFamily="34" charset="-128"/>
            </a:endParaRPr>
          </a:p>
        </p:txBody>
      </p:sp>
      <p:sp>
        <p:nvSpPr>
          <p:cNvPr id="4" name="Connector 3"/>
          <p:cNvSpPr>
            <a:spLocks noChangeArrowheads="1"/>
          </p:cNvSpPr>
          <p:nvPr/>
        </p:nvSpPr>
        <p:spPr bwMode="auto">
          <a:xfrm>
            <a:off x="76200" y="1066800"/>
            <a:ext cx="5257800" cy="2590800"/>
          </a:xfrm>
          <a:prstGeom prst="flowChartConnector">
            <a:avLst/>
          </a:prstGeom>
          <a:solidFill>
            <a:srgbClr val="000090">
              <a:alpha val="50195"/>
            </a:srgbClr>
          </a:solidFill>
          <a:ln w="9525">
            <a:solidFill>
              <a:srgbClr val="B6DCDF"/>
            </a:solidFill>
            <a:round/>
            <a:headEnd/>
            <a:tailEnd/>
          </a:ln>
          <a:effectLst>
            <a:outerShdw dist="23000" dir="5400000" rotWithShape="0">
              <a:srgbClr val="808080">
                <a:alpha val="34998"/>
              </a:srgbClr>
            </a:outerShdw>
          </a:effectLst>
        </p:spPr>
        <p:txBody>
          <a:bodyPr/>
          <a:lstStyle/>
          <a:p>
            <a:pPr algn="ctr">
              <a:defRPr/>
            </a:pPr>
            <a:r>
              <a:rPr lang="en-US" sz="4900" dirty="0">
                <a:solidFill>
                  <a:srgbClr val="000000"/>
                </a:solidFill>
                <a:latin typeface="Franklin Gothic Medium"/>
                <a:ea typeface="ＭＳ Ｐゴシック" pitchFamily="-108" charset="-128"/>
              </a:rPr>
              <a:t>Behaviorism</a:t>
            </a:r>
          </a:p>
        </p:txBody>
      </p:sp>
      <p:sp>
        <p:nvSpPr>
          <p:cNvPr id="5" name="Connector 4"/>
          <p:cNvSpPr>
            <a:spLocks noChangeArrowheads="1"/>
          </p:cNvSpPr>
          <p:nvPr/>
        </p:nvSpPr>
        <p:spPr bwMode="auto">
          <a:xfrm>
            <a:off x="1295400" y="2362200"/>
            <a:ext cx="4648200" cy="2362200"/>
          </a:xfrm>
          <a:prstGeom prst="flowChartConnector">
            <a:avLst/>
          </a:prstGeom>
          <a:solidFill>
            <a:srgbClr val="008000">
              <a:alpha val="50195"/>
            </a:srgbClr>
          </a:solidFill>
          <a:ln w="9525">
            <a:solidFill>
              <a:srgbClr val="B6DCDF"/>
            </a:solidFill>
            <a:round/>
            <a:headEnd/>
            <a:tailEnd/>
          </a:ln>
          <a:effectLst>
            <a:outerShdw dist="23000" dir="5400000" rotWithShape="0">
              <a:srgbClr val="808080">
                <a:alpha val="34998"/>
              </a:srgbClr>
            </a:outerShdw>
          </a:effectLst>
        </p:spPr>
        <p:txBody>
          <a:bodyPr/>
          <a:lstStyle/>
          <a:p>
            <a:pPr algn="ctr">
              <a:defRPr/>
            </a:pPr>
            <a:r>
              <a:rPr lang="en-US" sz="4900">
                <a:solidFill>
                  <a:srgbClr val="000000"/>
                </a:solidFill>
                <a:latin typeface="Franklin Gothic Medium"/>
                <a:ea typeface="Britannic Bold" pitchFamily="-108" charset="0"/>
                <a:cs typeface="Britannic Bold" pitchFamily="-108" charset="0"/>
              </a:rPr>
              <a:t>ABA</a:t>
            </a:r>
          </a:p>
        </p:txBody>
      </p:sp>
      <p:sp>
        <p:nvSpPr>
          <p:cNvPr id="6" name="Connector 5"/>
          <p:cNvSpPr>
            <a:spLocks noChangeArrowheads="1"/>
          </p:cNvSpPr>
          <p:nvPr/>
        </p:nvSpPr>
        <p:spPr bwMode="auto">
          <a:xfrm>
            <a:off x="2743200" y="3810000"/>
            <a:ext cx="4191000" cy="2057400"/>
          </a:xfrm>
          <a:prstGeom prst="flowChartConnector">
            <a:avLst/>
          </a:prstGeom>
          <a:solidFill>
            <a:srgbClr val="FFFF00">
              <a:alpha val="50195"/>
            </a:srgbClr>
          </a:solidFill>
          <a:ln w="9525">
            <a:solidFill>
              <a:srgbClr val="B6DCDF"/>
            </a:solidFill>
            <a:round/>
            <a:headEnd/>
            <a:tailEnd/>
          </a:ln>
          <a:effectLst>
            <a:outerShdw dist="23000" dir="5400000" rotWithShape="0">
              <a:srgbClr val="808080">
                <a:alpha val="34998"/>
              </a:srgbClr>
            </a:outerShdw>
          </a:effectLst>
        </p:spPr>
        <p:txBody>
          <a:bodyPr/>
          <a:lstStyle/>
          <a:p>
            <a:pPr algn="ctr">
              <a:defRPr/>
            </a:pPr>
            <a:r>
              <a:rPr lang="en-US" sz="4900" dirty="0" smtClean="0">
                <a:solidFill>
                  <a:srgbClr val="000000"/>
                </a:solidFill>
                <a:latin typeface="Franklin Gothic Medium"/>
                <a:ea typeface="ＭＳ Ｐゴシック" pitchFamily="-108" charset="-128"/>
              </a:rPr>
              <a:t>PBS</a:t>
            </a:r>
            <a:endParaRPr lang="en-US" sz="4900" dirty="0">
              <a:solidFill>
                <a:srgbClr val="000000"/>
              </a:solidFill>
              <a:latin typeface="Franklin Gothic Medium"/>
              <a:ea typeface="ＭＳ Ｐゴシック" pitchFamily="-108" charset="-128"/>
            </a:endParaRPr>
          </a:p>
        </p:txBody>
      </p:sp>
      <p:sp>
        <p:nvSpPr>
          <p:cNvPr id="7" name="Connector 6"/>
          <p:cNvSpPr>
            <a:spLocks noChangeArrowheads="1"/>
          </p:cNvSpPr>
          <p:nvPr/>
        </p:nvSpPr>
        <p:spPr bwMode="auto">
          <a:xfrm>
            <a:off x="4343400" y="5029200"/>
            <a:ext cx="3886200" cy="1752600"/>
          </a:xfrm>
          <a:prstGeom prst="flowChartConnector">
            <a:avLst/>
          </a:prstGeom>
          <a:solidFill>
            <a:srgbClr val="FF6600">
              <a:alpha val="50195"/>
            </a:srgbClr>
          </a:solidFill>
          <a:ln w="9525">
            <a:solidFill>
              <a:srgbClr val="B6DCDF"/>
            </a:solidFill>
            <a:round/>
            <a:headEnd/>
            <a:tailEnd/>
          </a:ln>
          <a:effectLst>
            <a:outerShdw dist="23000" dir="5400000" rotWithShape="0">
              <a:srgbClr val="808080">
                <a:alpha val="34998"/>
              </a:srgbClr>
            </a:outerShdw>
          </a:effectLst>
        </p:spPr>
        <p:txBody>
          <a:bodyPr/>
          <a:lstStyle/>
          <a:p>
            <a:pPr algn="ctr">
              <a:defRPr/>
            </a:pPr>
            <a:r>
              <a:rPr lang="en-US" sz="4900" dirty="0" smtClean="0">
                <a:solidFill>
                  <a:srgbClr val="000000"/>
                </a:solidFill>
                <a:latin typeface="Franklin Gothic Medium"/>
                <a:ea typeface="Britannic Bold" pitchFamily="-108" charset="0"/>
                <a:cs typeface="Britannic Bold" pitchFamily="-108" charset="0"/>
              </a:rPr>
              <a:t>PBIS</a:t>
            </a:r>
            <a:endParaRPr lang="en-US" sz="4900" dirty="0">
              <a:solidFill>
                <a:srgbClr val="000000"/>
              </a:solidFill>
              <a:latin typeface="Franklin Gothic Medium"/>
              <a:ea typeface="Britannic Bold" pitchFamily="-108" charset="0"/>
              <a:cs typeface="Britannic Bold" pitchFamily="-108" charset="0"/>
            </a:endParaRPr>
          </a:p>
        </p:txBody>
      </p:sp>
    </p:spTree>
    <p:extLst>
      <p:ext uri="{BB962C8B-B14F-4D97-AF65-F5344CB8AC3E}">
        <p14:creationId xmlns:p14="http://schemas.microsoft.com/office/powerpoint/2010/main" val="1938671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trips(downRigh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7346" name="Picture 4"/>
          <p:cNvPicPr>
            <a:picLocks noChangeAspect="1"/>
          </p:cNvPicPr>
          <p:nvPr/>
        </p:nvPicPr>
        <p:blipFill>
          <a:blip r:embed="rId2"/>
          <a:srcRect/>
          <a:stretch>
            <a:fillRect/>
          </a:stretch>
        </p:blipFill>
        <p:spPr bwMode="auto">
          <a:xfrm>
            <a:off x="-2362200" y="-4267200"/>
            <a:ext cx="13387388" cy="17924463"/>
          </a:xfrm>
          <a:prstGeom prst="rect">
            <a:avLst/>
          </a:prstGeom>
          <a:solidFill>
            <a:schemeClr val="accent2"/>
          </a:solidFill>
          <a:ln w="9525">
            <a:noFill/>
            <a:miter lim="800000"/>
            <a:headEnd/>
            <a:tailEnd/>
          </a:ln>
        </p:spPr>
      </p:pic>
      <p:sp>
        <p:nvSpPr>
          <p:cNvPr id="7" name="Rounded Rectangle 6"/>
          <p:cNvSpPr/>
          <p:nvPr/>
        </p:nvSpPr>
        <p:spPr>
          <a:xfrm rot="21251275">
            <a:off x="379225" y="5149850"/>
            <a:ext cx="2409825" cy="541338"/>
          </a:xfrm>
          <a:prstGeom prst="round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200" b="1" dirty="0">
                <a:solidFill>
                  <a:srgbClr val="FFFFFF"/>
                </a:solidFill>
                <a:latin typeface="Franklin Gothic Medium"/>
              </a:rPr>
              <a:t>SCHOOL-WIDE</a:t>
            </a:r>
          </a:p>
        </p:txBody>
      </p:sp>
      <p:sp>
        <p:nvSpPr>
          <p:cNvPr id="8" name="Rounded Rectangle 7"/>
          <p:cNvSpPr/>
          <p:nvPr/>
        </p:nvSpPr>
        <p:spPr>
          <a:xfrm rot="21251275">
            <a:off x="452667" y="5713474"/>
            <a:ext cx="4185983" cy="683645"/>
          </a:xfrm>
          <a:prstGeom prst="round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anchor="ctr"/>
          <a:lstStyle/>
          <a:p>
            <a:pPr>
              <a:defRPr/>
            </a:pPr>
            <a:r>
              <a:rPr lang="en-US" sz="2200" b="1" dirty="0">
                <a:solidFill>
                  <a:srgbClr val="FFFFFF"/>
                </a:solidFill>
                <a:latin typeface="Franklin Gothic Medium"/>
              </a:rPr>
              <a:t>BEHAVIOR</a:t>
            </a:r>
            <a:r>
              <a:rPr lang="en-US" sz="2200" b="1" dirty="0" smtClean="0">
                <a:solidFill>
                  <a:srgbClr val="FFFFFF"/>
                </a:solidFill>
                <a:latin typeface="Franklin Gothic Medium"/>
              </a:rPr>
              <a:t> INTERVENTIONS AND SUPPORTS</a:t>
            </a:r>
            <a:endParaRPr lang="en-US" sz="2200" b="1" dirty="0">
              <a:solidFill>
                <a:srgbClr val="FFFFFF"/>
              </a:solidFill>
              <a:latin typeface="Franklin Gothic Medium"/>
            </a:endParaRPr>
          </a:p>
        </p:txBody>
      </p:sp>
      <p:sp>
        <p:nvSpPr>
          <p:cNvPr id="9" name="Cloud Callout 8"/>
          <p:cNvSpPr>
            <a:spLocks noChangeArrowheads="1"/>
          </p:cNvSpPr>
          <p:nvPr/>
        </p:nvSpPr>
        <p:spPr bwMode="auto">
          <a:xfrm rot="598083">
            <a:off x="4876800" y="0"/>
            <a:ext cx="3733800" cy="2362200"/>
          </a:xfrm>
          <a:prstGeom prst="cloudCallout">
            <a:avLst>
              <a:gd name="adj1" fmla="val -22352"/>
              <a:gd name="adj2" fmla="val 178921"/>
            </a:avLst>
          </a:prstGeom>
          <a:solidFill>
            <a:schemeClr val="accent2"/>
          </a:solidFill>
          <a:ln w="9525">
            <a:noFill/>
            <a:round/>
            <a:headEnd/>
            <a:tailEnd/>
          </a:ln>
        </p:spPr>
        <p:txBody>
          <a:bodyPr>
            <a:prstTxWarp prst="textNoShape">
              <a:avLst/>
            </a:prstTxWarp>
          </a:bodyPr>
          <a:lstStyle/>
          <a:p>
            <a:pPr algn="ctr"/>
            <a:r>
              <a:rPr lang="en-US" sz="2400" b="1">
                <a:solidFill>
                  <a:srgbClr val="FFFFFF"/>
                </a:solidFill>
                <a:latin typeface="Franklin Gothic Medium"/>
                <a:ea typeface="Britannic Bold" charset="0"/>
                <a:cs typeface="Britannic Bold" charset="0"/>
              </a:rPr>
              <a:t>Behaviorism (e.g., Skinner) provided the foundation for… </a:t>
            </a:r>
          </a:p>
          <a:p>
            <a:endParaRPr lang="en-US">
              <a:solidFill>
                <a:srgbClr val="FFFFFF"/>
              </a:solidFill>
              <a:latin typeface="Franklin Gothic Medium"/>
            </a:endParaRPr>
          </a:p>
        </p:txBody>
      </p:sp>
    </p:spTree>
    <p:extLst>
      <p:ext uri="{BB962C8B-B14F-4D97-AF65-F5344CB8AC3E}">
        <p14:creationId xmlns:p14="http://schemas.microsoft.com/office/powerpoint/2010/main" val="71282016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000"/>
                                        <p:tgtEl>
                                          <p:spTgt spid="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b="1" dirty="0" smtClean="0">
                <a:solidFill>
                  <a:schemeClr val="accent2"/>
                </a:solidFill>
                <a:ea typeface="Arial" charset="0"/>
                <a:cs typeface="Arial" charset="0"/>
              </a:rPr>
              <a:t>Critical Questions</a:t>
            </a:r>
            <a:br>
              <a:rPr lang="en-US" sz="4400" b="1" dirty="0" smtClean="0">
                <a:solidFill>
                  <a:schemeClr val="accent2"/>
                </a:solidFill>
                <a:ea typeface="Arial" charset="0"/>
                <a:cs typeface="Arial" charset="0"/>
              </a:rPr>
            </a:br>
            <a:r>
              <a:rPr lang="en-US" sz="4400" b="1" dirty="0" smtClean="0">
                <a:solidFill>
                  <a:schemeClr val="accent2"/>
                </a:solidFill>
                <a:ea typeface="Arial" charset="0"/>
                <a:cs typeface="Arial" charset="0"/>
              </a:rPr>
              <a:t>and Answers</a:t>
            </a:r>
            <a:endParaRPr lang="en-US" sz="4400" b="1" dirty="0">
              <a:solidFill>
                <a:schemeClr val="accent2"/>
              </a:solidFill>
              <a:ea typeface="Arial" charset="0"/>
              <a:cs typeface="Arial" charset="0"/>
            </a:endParaRPr>
          </a:p>
        </p:txBody>
      </p:sp>
      <p:sp>
        <p:nvSpPr>
          <p:cNvPr id="3" name="Content Placeholder 2"/>
          <p:cNvSpPr>
            <a:spLocks noGrp="1"/>
          </p:cNvSpPr>
          <p:nvPr>
            <p:ph idx="1"/>
          </p:nvPr>
        </p:nvSpPr>
        <p:spPr>
          <a:xfrm>
            <a:off x="1166574" y="2184228"/>
            <a:ext cx="7664824" cy="682438"/>
          </a:xfrm>
        </p:spPr>
        <p:txBody>
          <a:bodyPr/>
          <a:lstStyle/>
          <a:p>
            <a:pPr marL="0" indent="0">
              <a:buNone/>
            </a:pPr>
            <a:r>
              <a:rPr lang="en-US" sz="2600" dirty="0">
                <a:solidFill>
                  <a:schemeClr val="accent6">
                    <a:lumMod val="75000"/>
                  </a:schemeClr>
                </a:solidFill>
                <a:ea typeface="Arial" charset="0"/>
                <a:cs typeface="Arial" charset="0"/>
              </a:rPr>
              <a:t>What are the </a:t>
            </a:r>
            <a:r>
              <a:rPr lang="en-US" sz="2600" b="1" i="1" dirty="0">
                <a:solidFill>
                  <a:schemeClr val="accent2">
                    <a:lumMod val="60000"/>
                    <a:lumOff val="40000"/>
                  </a:schemeClr>
                </a:solidFill>
                <a:ea typeface="Arial" charset="0"/>
                <a:cs typeface="Arial" charset="0"/>
              </a:rPr>
              <a:t>conceptual</a:t>
            </a:r>
            <a:r>
              <a:rPr lang="en-US" sz="2600" dirty="0">
                <a:solidFill>
                  <a:schemeClr val="accent2">
                    <a:lumMod val="60000"/>
                    <a:lumOff val="40000"/>
                  </a:schemeClr>
                </a:solidFill>
                <a:ea typeface="Arial" charset="0"/>
                <a:cs typeface="Arial" charset="0"/>
              </a:rPr>
              <a:t> </a:t>
            </a:r>
            <a:r>
              <a:rPr lang="en-US" sz="2600" b="1" i="1" dirty="0">
                <a:solidFill>
                  <a:schemeClr val="accent2">
                    <a:lumMod val="60000"/>
                    <a:lumOff val="40000"/>
                  </a:schemeClr>
                </a:solidFill>
                <a:ea typeface="Arial" charset="0"/>
                <a:cs typeface="Arial" charset="0"/>
              </a:rPr>
              <a:t>foundations</a:t>
            </a:r>
            <a:r>
              <a:rPr lang="en-US" sz="2600" dirty="0">
                <a:solidFill>
                  <a:schemeClr val="accent2">
                    <a:lumMod val="60000"/>
                    <a:lumOff val="40000"/>
                  </a:schemeClr>
                </a:solidFill>
                <a:ea typeface="Arial" charset="0"/>
                <a:cs typeface="Arial" charset="0"/>
              </a:rPr>
              <a:t> </a:t>
            </a:r>
            <a:r>
              <a:rPr lang="en-US" sz="2600" dirty="0">
                <a:solidFill>
                  <a:schemeClr val="accent6">
                    <a:lumMod val="75000"/>
                  </a:schemeClr>
                </a:solidFill>
                <a:ea typeface="Arial" charset="0"/>
                <a:cs typeface="Arial" charset="0"/>
              </a:rPr>
              <a:t>of positive behavior support? </a:t>
            </a:r>
          </a:p>
        </p:txBody>
      </p:sp>
      <p:sp>
        <p:nvSpPr>
          <p:cNvPr id="7" name="Content Placeholder 2"/>
          <p:cNvSpPr txBox="1">
            <a:spLocks/>
          </p:cNvSpPr>
          <p:nvPr/>
        </p:nvSpPr>
        <p:spPr bwMode="auto">
          <a:xfrm>
            <a:off x="606071" y="4344016"/>
            <a:ext cx="8229600" cy="783291"/>
          </a:xfrm>
          <a:prstGeom prst="rect">
            <a:avLst/>
          </a:prstGeom>
          <a:noFill/>
          <a:ln w="9525">
            <a:noFill/>
            <a:miter lim="800000"/>
            <a:headEnd/>
            <a:tailEnd/>
          </a:ln>
        </p:spPr>
        <p:txBody>
          <a:bodyPr vert="horz" wrap="square" lIns="68580" tIns="34290" rIns="68580" bIns="34290" numCol="1" anchor="t" anchorCtr="0" compatLnSpc="1">
            <a:prstTxWarp prst="textNoShape">
              <a:avLst/>
            </a:prstTxWarp>
          </a:bodyPr>
          <a:lstStyle>
            <a:lvl1pPr marL="342900" indent="-342900" algn="l" rtl="0" eaLnBrk="1" fontAlgn="base" hangingPunct="1">
              <a:spcBef>
                <a:spcPct val="20000"/>
              </a:spcBef>
              <a:spcAft>
                <a:spcPct val="0"/>
              </a:spcAft>
              <a:buChar char="•"/>
              <a:defRPr sz="3200" b="0" i="0">
                <a:solidFill>
                  <a:schemeClr val="tx1"/>
                </a:solidFill>
                <a:latin typeface="Arial" charset="0"/>
                <a:ea typeface="ＭＳ Ｐゴシック" pitchFamily="-108" charset="-128"/>
                <a:cs typeface="Britannic Bold"/>
              </a:defRPr>
            </a:lvl1pPr>
            <a:lvl2pPr marL="742950" indent="-285750" algn="l" rtl="0" eaLnBrk="1" fontAlgn="base" hangingPunct="1">
              <a:spcBef>
                <a:spcPct val="20000"/>
              </a:spcBef>
              <a:spcAft>
                <a:spcPct val="0"/>
              </a:spcAft>
              <a:buChar char="–"/>
              <a:defRPr sz="2800" b="0" i="0">
                <a:solidFill>
                  <a:schemeClr val="tx1"/>
                </a:solidFill>
                <a:latin typeface="Arial" charset="0"/>
                <a:ea typeface="ＭＳ Ｐゴシック" pitchFamily="-108" charset="-128"/>
                <a:cs typeface="Britannic Bold"/>
              </a:defRPr>
            </a:lvl2pPr>
            <a:lvl3pPr marL="1143000" indent="-228600" algn="l" rtl="0" eaLnBrk="1" fontAlgn="base" hangingPunct="1">
              <a:spcBef>
                <a:spcPct val="20000"/>
              </a:spcBef>
              <a:spcAft>
                <a:spcPct val="0"/>
              </a:spcAft>
              <a:buChar char="•"/>
              <a:defRPr sz="2400" b="0" i="0">
                <a:solidFill>
                  <a:schemeClr val="tx1"/>
                </a:solidFill>
                <a:latin typeface="Arial" charset="0"/>
                <a:ea typeface="ＭＳ Ｐゴシック" pitchFamily="-108" charset="-128"/>
                <a:cs typeface="Britannic Bold"/>
              </a:defRPr>
            </a:lvl3pPr>
            <a:lvl4pPr marL="1600200" indent="-228600" algn="l" rtl="0" eaLnBrk="1" fontAlgn="base" hangingPunct="1">
              <a:spcBef>
                <a:spcPct val="20000"/>
              </a:spcBef>
              <a:spcAft>
                <a:spcPct val="0"/>
              </a:spcAft>
              <a:buChar char="–"/>
              <a:defRPr sz="2000" b="0" i="0">
                <a:solidFill>
                  <a:schemeClr val="tx1"/>
                </a:solidFill>
                <a:latin typeface="Arial" charset="0"/>
                <a:ea typeface="ＭＳ Ｐゴシック" pitchFamily="-108" charset="-128"/>
                <a:cs typeface="Britannic Bold"/>
              </a:defRPr>
            </a:lvl4pPr>
            <a:lvl5pPr marL="2057400" indent="-228600" algn="l" rtl="0" eaLnBrk="1" fontAlgn="base" hangingPunct="1">
              <a:spcBef>
                <a:spcPct val="20000"/>
              </a:spcBef>
              <a:spcAft>
                <a:spcPct val="0"/>
              </a:spcAft>
              <a:buChar char="»"/>
              <a:defRPr sz="2000" b="0" i="0">
                <a:solidFill>
                  <a:schemeClr val="tx1"/>
                </a:solidFill>
                <a:latin typeface="Arial" charset="0"/>
                <a:ea typeface="ＭＳ Ｐゴシック" pitchFamily="-108" charset="-128"/>
                <a:cs typeface="Britannic Bold"/>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08"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08"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08"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08" charset="-128"/>
              </a:defRPr>
            </a:lvl9pPr>
          </a:lstStyle>
          <a:p>
            <a:pPr defTabSz="685783"/>
            <a:endParaRPr lang="en-US" sz="2400" kern="0" dirty="0">
              <a:latin typeface="+mj-lt"/>
              <a:ea typeface="Arial" charset="0"/>
              <a:cs typeface="Arial" charset="0"/>
            </a:endParaRPr>
          </a:p>
          <a:p>
            <a:pPr defTabSz="685783"/>
            <a:endParaRPr lang="en-US" sz="2400" kern="0" dirty="0">
              <a:latin typeface="+mj-lt"/>
              <a:ea typeface="Arial" charset="0"/>
              <a:cs typeface="Arial" charset="0"/>
            </a:endParaRPr>
          </a:p>
        </p:txBody>
      </p:sp>
      <p:sp>
        <p:nvSpPr>
          <p:cNvPr id="10" name="Circular Arrow 9"/>
          <p:cNvSpPr/>
          <p:nvPr/>
        </p:nvSpPr>
        <p:spPr>
          <a:xfrm rot="5644570">
            <a:off x="-3348120" y="2401832"/>
            <a:ext cx="5105899" cy="3092823"/>
          </a:xfrm>
          <a:prstGeom prst="circularArrow">
            <a:avLst>
              <a:gd name="adj1" fmla="val 12500"/>
              <a:gd name="adj2" fmla="val 39703"/>
              <a:gd name="adj3" fmla="val 20457681"/>
              <a:gd name="adj4" fmla="val 11248544"/>
              <a:gd name="adj5" fmla="val 1230"/>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solidFill>
                <a:schemeClr val="tx1"/>
              </a:solidFill>
              <a:latin typeface="+mj-lt"/>
              <a:ea typeface="Arial" charset="0"/>
              <a:cs typeface="Arial" charset="0"/>
            </a:endParaRPr>
          </a:p>
        </p:txBody>
      </p:sp>
      <p:sp>
        <p:nvSpPr>
          <p:cNvPr id="12" name="Content Placeholder 2"/>
          <p:cNvSpPr txBox="1">
            <a:spLocks/>
          </p:cNvSpPr>
          <p:nvPr/>
        </p:nvSpPr>
        <p:spPr bwMode="auto">
          <a:xfrm>
            <a:off x="1329129" y="3239490"/>
            <a:ext cx="7664824" cy="682438"/>
          </a:xfrm>
          <a:prstGeom prst="rect">
            <a:avLst/>
          </a:prstGeom>
          <a:noFill/>
          <a:ln w="9525">
            <a:noFill/>
            <a:miter lim="800000"/>
            <a:headEnd/>
            <a:tailEnd/>
          </a:ln>
        </p:spPr>
        <p:txBody>
          <a:bodyPr vert="horz" wrap="square" lIns="68580" tIns="34290" rIns="68580" bIns="34290" numCol="1" anchor="t" anchorCtr="0" compatLnSpc="1">
            <a:prstTxWarp prst="textNoShape">
              <a:avLst/>
            </a:prstTxWarp>
          </a:bodyPr>
          <a:lstStyle>
            <a:lvl1pPr marL="342900" indent="-342900" algn="l" rtl="0" eaLnBrk="1" fontAlgn="base" hangingPunct="1">
              <a:spcBef>
                <a:spcPct val="20000"/>
              </a:spcBef>
              <a:spcAft>
                <a:spcPct val="0"/>
              </a:spcAft>
              <a:buChar char="•"/>
              <a:defRPr sz="3200" b="0" i="0">
                <a:solidFill>
                  <a:schemeClr val="tx1"/>
                </a:solidFill>
                <a:latin typeface="Arial" charset="0"/>
                <a:ea typeface="ＭＳ Ｐゴシック" pitchFamily="-108" charset="-128"/>
                <a:cs typeface="Britannic Bold"/>
              </a:defRPr>
            </a:lvl1pPr>
            <a:lvl2pPr marL="742950" indent="-285750" algn="l" rtl="0" eaLnBrk="1" fontAlgn="base" hangingPunct="1">
              <a:spcBef>
                <a:spcPct val="20000"/>
              </a:spcBef>
              <a:spcAft>
                <a:spcPct val="0"/>
              </a:spcAft>
              <a:buChar char="–"/>
              <a:defRPr sz="2800" b="0" i="0">
                <a:solidFill>
                  <a:schemeClr val="tx1"/>
                </a:solidFill>
                <a:latin typeface="Arial" charset="0"/>
                <a:ea typeface="ＭＳ Ｐゴシック" pitchFamily="-108" charset="-128"/>
                <a:cs typeface="Britannic Bold"/>
              </a:defRPr>
            </a:lvl2pPr>
            <a:lvl3pPr marL="1143000" indent="-228600" algn="l" rtl="0" eaLnBrk="1" fontAlgn="base" hangingPunct="1">
              <a:spcBef>
                <a:spcPct val="20000"/>
              </a:spcBef>
              <a:spcAft>
                <a:spcPct val="0"/>
              </a:spcAft>
              <a:buChar char="•"/>
              <a:defRPr sz="2400" b="0" i="0">
                <a:solidFill>
                  <a:schemeClr val="tx1"/>
                </a:solidFill>
                <a:latin typeface="Arial" charset="0"/>
                <a:ea typeface="ＭＳ Ｐゴシック" pitchFamily="-108" charset="-128"/>
                <a:cs typeface="Britannic Bold"/>
              </a:defRPr>
            </a:lvl3pPr>
            <a:lvl4pPr marL="1600200" indent="-228600" algn="l" rtl="0" eaLnBrk="1" fontAlgn="base" hangingPunct="1">
              <a:spcBef>
                <a:spcPct val="20000"/>
              </a:spcBef>
              <a:spcAft>
                <a:spcPct val="0"/>
              </a:spcAft>
              <a:buChar char="–"/>
              <a:defRPr sz="2000" b="0" i="0">
                <a:solidFill>
                  <a:schemeClr val="tx1"/>
                </a:solidFill>
                <a:latin typeface="Arial" charset="0"/>
                <a:ea typeface="ＭＳ Ｐゴシック" pitchFamily="-108" charset="-128"/>
                <a:cs typeface="Britannic Bold"/>
              </a:defRPr>
            </a:lvl4pPr>
            <a:lvl5pPr marL="2057400" indent="-228600" algn="l" rtl="0" eaLnBrk="1" fontAlgn="base" hangingPunct="1">
              <a:spcBef>
                <a:spcPct val="20000"/>
              </a:spcBef>
              <a:spcAft>
                <a:spcPct val="0"/>
              </a:spcAft>
              <a:buChar char="»"/>
              <a:defRPr sz="2000" b="0" i="0">
                <a:solidFill>
                  <a:schemeClr val="tx1"/>
                </a:solidFill>
                <a:latin typeface="Arial" charset="0"/>
                <a:ea typeface="ＭＳ Ｐゴシック" pitchFamily="-108" charset="-128"/>
                <a:cs typeface="Britannic Bold"/>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08"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08"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08"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08" charset="-128"/>
              </a:defRPr>
            </a:lvl9pPr>
          </a:lstStyle>
          <a:p>
            <a:pPr marL="0" indent="0">
              <a:buNone/>
            </a:pPr>
            <a:r>
              <a:rPr lang="en-US" sz="2600" dirty="0">
                <a:solidFill>
                  <a:schemeClr val="accent6">
                    <a:lumMod val="75000"/>
                  </a:schemeClr>
                </a:solidFill>
                <a:latin typeface="+mj-lt"/>
                <a:ea typeface="Arial" charset="0"/>
                <a:cs typeface="Arial" charset="0"/>
              </a:rPr>
              <a:t>What are the </a:t>
            </a:r>
            <a:r>
              <a:rPr lang="en-US" sz="2600" b="1" i="1" dirty="0">
                <a:solidFill>
                  <a:schemeClr val="accent2">
                    <a:lumMod val="60000"/>
                    <a:lumOff val="40000"/>
                  </a:schemeClr>
                </a:solidFill>
                <a:latin typeface="+mj-lt"/>
                <a:ea typeface="Arial" charset="0"/>
                <a:cs typeface="Arial" charset="0"/>
              </a:rPr>
              <a:t>basic principles (building blocks)</a:t>
            </a:r>
            <a:r>
              <a:rPr lang="en-US" sz="2600" dirty="0">
                <a:solidFill>
                  <a:schemeClr val="accent6">
                    <a:lumMod val="75000"/>
                  </a:schemeClr>
                </a:solidFill>
                <a:latin typeface="+mj-lt"/>
                <a:ea typeface="Arial" charset="0"/>
                <a:cs typeface="Arial" charset="0"/>
              </a:rPr>
              <a:t> of behavior? </a:t>
            </a:r>
          </a:p>
        </p:txBody>
      </p:sp>
      <p:sp>
        <p:nvSpPr>
          <p:cNvPr id="15" name="Triangle 14"/>
          <p:cNvSpPr/>
          <p:nvPr/>
        </p:nvSpPr>
        <p:spPr>
          <a:xfrm rot="4164234">
            <a:off x="579177" y="2149079"/>
            <a:ext cx="438630" cy="577313"/>
          </a:xfrm>
          <a:prstGeom prst="triangle">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latin typeface="+mj-lt"/>
              <a:ea typeface="Arial" charset="0"/>
              <a:cs typeface="Arial" charset="0"/>
            </a:endParaRPr>
          </a:p>
        </p:txBody>
      </p:sp>
      <p:sp>
        <p:nvSpPr>
          <p:cNvPr id="16" name="Triangle 15"/>
          <p:cNvSpPr/>
          <p:nvPr/>
        </p:nvSpPr>
        <p:spPr>
          <a:xfrm rot="5125131">
            <a:off x="804563" y="3135586"/>
            <a:ext cx="438630" cy="577313"/>
          </a:xfrm>
          <a:prstGeom prst="triangle">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latin typeface="+mj-lt"/>
              <a:ea typeface="Arial" charset="0"/>
              <a:cs typeface="Arial" charset="0"/>
            </a:endParaRPr>
          </a:p>
        </p:txBody>
      </p:sp>
      <p:sp>
        <p:nvSpPr>
          <p:cNvPr id="20" name="Triangle 19"/>
          <p:cNvSpPr/>
          <p:nvPr/>
        </p:nvSpPr>
        <p:spPr>
          <a:xfrm rot="6961345">
            <a:off x="404233" y="5214600"/>
            <a:ext cx="438630" cy="577313"/>
          </a:xfrm>
          <a:prstGeom prst="triangle">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latin typeface="+mj-lt"/>
              <a:ea typeface="Arial" charset="0"/>
              <a:cs typeface="Arial" charset="0"/>
            </a:endParaRPr>
          </a:p>
        </p:txBody>
      </p:sp>
      <p:sp>
        <p:nvSpPr>
          <p:cNvPr id="26" name="Triangle 25"/>
          <p:cNvSpPr/>
          <p:nvPr/>
        </p:nvSpPr>
        <p:spPr>
          <a:xfrm rot="5974098">
            <a:off x="710770" y="4182848"/>
            <a:ext cx="438630" cy="577313"/>
          </a:xfrm>
          <a:prstGeom prst="triangle">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latin typeface="+mj-lt"/>
              <a:ea typeface="Arial" charset="0"/>
              <a:cs typeface="Arial" charset="0"/>
            </a:endParaRPr>
          </a:p>
        </p:txBody>
      </p:sp>
      <p:sp>
        <p:nvSpPr>
          <p:cNvPr id="13" name="Content Placeholder 2"/>
          <p:cNvSpPr txBox="1">
            <a:spLocks/>
          </p:cNvSpPr>
          <p:nvPr/>
        </p:nvSpPr>
        <p:spPr bwMode="auto">
          <a:xfrm>
            <a:off x="1056253" y="1949297"/>
            <a:ext cx="7651965" cy="1181047"/>
          </a:xfrm>
          <a:custGeom>
            <a:avLst/>
            <a:gdLst>
              <a:gd name="connsiteX0" fmla="*/ 0 w 7651965"/>
              <a:gd name="connsiteY0" fmla="*/ 0 h 738193"/>
              <a:gd name="connsiteX1" fmla="*/ 7651965 w 7651965"/>
              <a:gd name="connsiteY1" fmla="*/ 0 h 738193"/>
              <a:gd name="connsiteX2" fmla="*/ 7651965 w 7651965"/>
              <a:gd name="connsiteY2" fmla="*/ 738193 h 738193"/>
              <a:gd name="connsiteX3" fmla="*/ 0 w 7651965"/>
              <a:gd name="connsiteY3" fmla="*/ 738193 h 738193"/>
              <a:gd name="connsiteX4" fmla="*/ 0 w 7651965"/>
              <a:gd name="connsiteY4" fmla="*/ 0 h 738193"/>
              <a:gd name="connsiteX0" fmla="*/ 74950 w 7651965"/>
              <a:gd name="connsiteY0" fmla="*/ 59960 h 738193"/>
              <a:gd name="connsiteX1" fmla="*/ 7651965 w 7651965"/>
              <a:gd name="connsiteY1" fmla="*/ 0 h 738193"/>
              <a:gd name="connsiteX2" fmla="*/ 7651965 w 7651965"/>
              <a:gd name="connsiteY2" fmla="*/ 738193 h 738193"/>
              <a:gd name="connsiteX3" fmla="*/ 0 w 7651965"/>
              <a:gd name="connsiteY3" fmla="*/ 738193 h 738193"/>
              <a:gd name="connsiteX4" fmla="*/ 74950 w 7651965"/>
              <a:gd name="connsiteY4" fmla="*/ 59960 h 738193"/>
              <a:gd name="connsiteX0" fmla="*/ 89941 w 7651965"/>
              <a:gd name="connsiteY0" fmla="*/ 104930 h 738193"/>
              <a:gd name="connsiteX1" fmla="*/ 7651965 w 7651965"/>
              <a:gd name="connsiteY1" fmla="*/ 0 h 738193"/>
              <a:gd name="connsiteX2" fmla="*/ 7651965 w 7651965"/>
              <a:gd name="connsiteY2" fmla="*/ 738193 h 738193"/>
              <a:gd name="connsiteX3" fmla="*/ 0 w 7651965"/>
              <a:gd name="connsiteY3" fmla="*/ 738193 h 738193"/>
              <a:gd name="connsiteX4" fmla="*/ 89941 w 7651965"/>
              <a:gd name="connsiteY4" fmla="*/ 104930 h 738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51965" h="738193">
                <a:moveTo>
                  <a:pt x="89941" y="104930"/>
                </a:moveTo>
                <a:lnTo>
                  <a:pt x="7651965" y="0"/>
                </a:lnTo>
                <a:lnTo>
                  <a:pt x="7651965" y="738193"/>
                </a:lnTo>
                <a:lnTo>
                  <a:pt x="0" y="738193"/>
                </a:lnTo>
                <a:lnTo>
                  <a:pt x="89941" y="104930"/>
                </a:lnTo>
                <a:close/>
              </a:path>
            </a:pathLst>
          </a:custGeom>
          <a:solidFill>
            <a:schemeClr val="bg1"/>
          </a:solidFill>
          <a:ln w="9525">
            <a:noFill/>
            <a:miter lim="800000"/>
            <a:headEnd/>
            <a:tailEnd/>
          </a:ln>
        </p:spPr>
        <p:txBody>
          <a:bodyPr vert="horz" wrap="square" lIns="91440" tIns="45720" rIns="91440" bIns="45720" numCol="1" anchor="t" anchorCtr="0" compatLnSpc="1">
            <a:prstTxWarp prst="textNoShape">
              <a:avLst/>
            </a:prstTxWarp>
          </a:bodyPr>
          <a:lstStyle>
            <a:lvl1pPr marL="257168" indent="-257168" algn="l" rtl="0" eaLnBrk="1" fontAlgn="base" hangingPunct="1">
              <a:spcBef>
                <a:spcPct val="20000"/>
              </a:spcBef>
              <a:spcAft>
                <a:spcPct val="0"/>
              </a:spcAft>
              <a:buChar char="•"/>
              <a:defRPr sz="2400" b="0" i="0">
                <a:solidFill>
                  <a:schemeClr val="tx1"/>
                </a:solidFill>
                <a:latin typeface="+mj-lt"/>
                <a:ea typeface="ＭＳ Ｐゴシック" pitchFamily="-108" charset="-128"/>
                <a:cs typeface="Britannic Bold"/>
              </a:defRPr>
            </a:lvl1pPr>
            <a:lvl2pPr marL="557199" indent="-214308" algn="l" rtl="0" eaLnBrk="1" fontAlgn="base" hangingPunct="1">
              <a:spcBef>
                <a:spcPct val="20000"/>
              </a:spcBef>
              <a:spcAft>
                <a:spcPct val="0"/>
              </a:spcAft>
              <a:buChar char="–"/>
              <a:defRPr sz="2100" b="0" i="0">
                <a:solidFill>
                  <a:schemeClr val="tx1"/>
                </a:solidFill>
                <a:latin typeface="+mj-lt"/>
                <a:ea typeface="ＭＳ Ｐゴシック" pitchFamily="-108" charset="-128"/>
                <a:cs typeface="Britannic Bold"/>
              </a:defRPr>
            </a:lvl2pPr>
            <a:lvl3pPr marL="857228" indent="-171446" algn="l" rtl="0" eaLnBrk="1" fontAlgn="base" hangingPunct="1">
              <a:spcBef>
                <a:spcPct val="20000"/>
              </a:spcBef>
              <a:spcAft>
                <a:spcPct val="0"/>
              </a:spcAft>
              <a:buChar char="•"/>
              <a:defRPr sz="1800" b="0" i="0">
                <a:solidFill>
                  <a:schemeClr val="tx1"/>
                </a:solidFill>
                <a:latin typeface="+mj-lt"/>
                <a:ea typeface="ＭＳ Ｐゴシック" pitchFamily="-108" charset="-128"/>
                <a:cs typeface="Britannic Bold"/>
              </a:defRPr>
            </a:lvl3pPr>
            <a:lvl4pPr marL="1200120" indent="-171446" algn="l" rtl="0" eaLnBrk="1" fontAlgn="base" hangingPunct="1">
              <a:spcBef>
                <a:spcPct val="20000"/>
              </a:spcBef>
              <a:spcAft>
                <a:spcPct val="0"/>
              </a:spcAft>
              <a:buChar char="–"/>
              <a:defRPr sz="1500" b="0" i="0">
                <a:solidFill>
                  <a:schemeClr val="tx1"/>
                </a:solidFill>
                <a:latin typeface="+mj-lt"/>
                <a:ea typeface="ＭＳ Ｐゴシック" pitchFamily="-108" charset="-128"/>
                <a:cs typeface="Britannic Bold"/>
              </a:defRPr>
            </a:lvl4pPr>
            <a:lvl5pPr marL="1543012" indent="-171446" algn="l" rtl="0" eaLnBrk="1" fontAlgn="base" hangingPunct="1">
              <a:spcBef>
                <a:spcPct val="20000"/>
              </a:spcBef>
              <a:spcAft>
                <a:spcPct val="0"/>
              </a:spcAft>
              <a:buChar char="»"/>
              <a:defRPr sz="1500" b="0" i="0">
                <a:solidFill>
                  <a:schemeClr val="tx1"/>
                </a:solidFill>
                <a:latin typeface="+mj-lt"/>
                <a:ea typeface="ＭＳ Ｐゴシック" pitchFamily="-108" charset="-128"/>
                <a:cs typeface="Britannic Bold"/>
              </a:defRPr>
            </a:lvl5pPr>
            <a:lvl6pPr marL="1885903" indent="-171446" algn="l" rtl="0" eaLnBrk="1" fontAlgn="base" hangingPunct="1">
              <a:spcBef>
                <a:spcPct val="20000"/>
              </a:spcBef>
              <a:spcAft>
                <a:spcPct val="0"/>
              </a:spcAft>
              <a:buChar char="»"/>
              <a:defRPr sz="1500">
                <a:solidFill>
                  <a:schemeClr val="tx1"/>
                </a:solidFill>
                <a:latin typeface="+mn-lt"/>
                <a:ea typeface="ＭＳ Ｐゴシック" pitchFamily="-108" charset="-128"/>
              </a:defRPr>
            </a:lvl6pPr>
            <a:lvl7pPr marL="2228795" indent="-171446" algn="l" rtl="0" eaLnBrk="1" fontAlgn="base" hangingPunct="1">
              <a:spcBef>
                <a:spcPct val="20000"/>
              </a:spcBef>
              <a:spcAft>
                <a:spcPct val="0"/>
              </a:spcAft>
              <a:buChar char="»"/>
              <a:defRPr sz="1500">
                <a:solidFill>
                  <a:schemeClr val="tx1"/>
                </a:solidFill>
                <a:latin typeface="+mn-lt"/>
                <a:ea typeface="ＭＳ Ｐゴシック" pitchFamily="-108" charset="-128"/>
              </a:defRPr>
            </a:lvl7pPr>
            <a:lvl8pPr marL="2571686" indent="-171446" algn="l" rtl="0" eaLnBrk="1" fontAlgn="base" hangingPunct="1">
              <a:spcBef>
                <a:spcPct val="20000"/>
              </a:spcBef>
              <a:spcAft>
                <a:spcPct val="0"/>
              </a:spcAft>
              <a:buChar char="»"/>
              <a:defRPr sz="1500">
                <a:solidFill>
                  <a:schemeClr val="tx1"/>
                </a:solidFill>
                <a:latin typeface="+mn-lt"/>
                <a:ea typeface="ＭＳ Ｐゴシック" pitchFamily="-108" charset="-128"/>
              </a:defRPr>
            </a:lvl8pPr>
            <a:lvl9pPr marL="2914577" indent="-171446" algn="l" rtl="0" eaLnBrk="1" fontAlgn="base" hangingPunct="1">
              <a:spcBef>
                <a:spcPct val="20000"/>
              </a:spcBef>
              <a:spcAft>
                <a:spcPct val="0"/>
              </a:spcAft>
              <a:buChar char="»"/>
              <a:defRPr sz="1500">
                <a:solidFill>
                  <a:schemeClr val="tx1"/>
                </a:solidFill>
                <a:latin typeface="+mn-lt"/>
                <a:ea typeface="ＭＳ Ｐゴシック" pitchFamily="-108" charset="-128"/>
              </a:defRPr>
            </a:lvl9pPr>
          </a:lstStyle>
          <a:p>
            <a:pPr marL="0" indent="0" defTabSz="914400">
              <a:buFontTx/>
              <a:buNone/>
            </a:pPr>
            <a:r>
              <a:rPr lang="en-US" sz="2600" kern="0" dirty="0" smtClean="0">
                <a:solidFill>
                  <a:schemeClr val="accent6">
                    <a:lumMod val="75000"/>
                  </a:schemeClr>
                </a:solidFill>
                <a:ea typeface="Arial" charset="0"/>
                <a:cs typeface="Arial" charset="0"/>
              </a:rPr>
              <a:t>Behavioral theory, applied behavioral analysis, and positive behavior support provide the </a:t>
            </a:r>
            <a:r>
              <a:rPr lang="en-US" sz="2600" b="1" i="1" kern="0" dirty="0" smtClean="0">
                <a:solidFill>
                  <a:schemeClr val="accent2">
                    <a:lumMod val="60000"/>
                    <a:lumOff val="40000"/>
                  </a:schemeClr>
                </a:solidFill>
                <a:ea typeface="Arial" charset="0"/>
                <a:cs typeface="Arial" charset="0"/>
              </a:rPr>
              <a:t>foundation</a:t>
            </a:r>
            <a:r>
              <a:rPr lang="en-US" sz="2600" b="1" i="1" kern="0" dirty="0" smtClean="0">
                <a:solidFill>
                  <a:schemeClr val="accent2"/>
                </a:solidFill>
                <a:ea typeface="Arial" charset="0"/>
                <a:cs typeface="Arial" charset="0"/>
              </a:rPr>
              <a:t> for </a:t>
            </a:r>
            <a:r>
              <a:rPr lang="en-US" sz="2600" b="1" i="1" kern="0" dirty="0">
                <a:solidFill>
                  <a:schemeClr val="accent2">
                    <a:lumMod val="60000"/>
                    <a:lumOff val="40000"/>
                  </a:schemeClr>
                </a:solidFill>
                <a:ea typeface="Arial" charset="0"/>
                <a:cs typeface="Arial" charset="0"/>
              </a:rPr>
              <a:t>p</a:t>
            </a:r>
            <a:r>
              <a:rPr lang="en-US" sz="2600" b="1" i="1" kern="0" dirty="0" smtClean="0">
                <a:solidFill>
                  <a:schemeClr val="accent2">
                    <a:lumMod val="60000"/>
                    <a:lumOff val="40000"/>
                  </a:schemeClr>
                </a:solidFill>
                <a:ea typeface="Arial" charset="0"/>
                <a:cs typeface="Arial" charset="0"/>
              </a:rPr>
              <a:t>ositive behavior support</a:t>
            </a:r>
            <a:r>
              <a:rPr lang="en-US" sz="2600" kern="0" dirty="0" smtClean="0">
                <a:solidFill>
                  <a:schemeClr val="accent6">
                    <a:lumMod val="75000"/>
                  </a:schemeClr>
                </a:solidFill>
                <a:ea typeface="Arial" charset="0"/>
                <a:cs typeface="Arial" charset="0"/>
              </a:rPr>
              <a:t>.</a:t>
            </a:r>
            <a:endParaRPr lang="en-US" sz="2600" kern="0" dirty="0">
              <a:ea typeface="Arial" charset="0"/>
              <a:cs typeface="Arial" charset="0"/>
            </a:endParaRPr>
          </a:p>
        </p:txBody>
      </p:sp>
    </p:spTree>
    <p:extLst>
      <p:ext uri="{BB962C8B-B14F-4D97-AF65-F5344CB8AC3E}">
        <p14:creationId xmlns:p14="http://schemas.microsoft.com/office/powerpoint/2010/main" val="13187413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
                                            <p:bg/>
                                          </p:spTgt>
                                        </p:tgtEl>
                                        <p:attrNameLst>
                                          <p:attrName>style.visibility</p:attrName>
                                        </p:attrNameLst>
                                      </p:cBhvr>
                                      <p:to>
                                        <p:strVal val="visible"/>
                                      </p:to>
                                    </p:set>
                                    <p:animEffect transition="in" filter="dissolve">
                                      <p:cBhvr>
                                        <p:cTn id="7" dur="500"/>
                                        <p:tgtEl>
                                          <p:spTgt spid="13">
                                            <p:bg/>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3">
                                            <p:txEl>
                                              <p:pRg st="0" end="0"/>
                                            </p:txEl>
                                          </p:spTgt>
                                        </p:tgtEl>
                                        <p:attrNameLst>
                                          <p:attrName>style.visibility</p:attrName>
                                        </p:attrNameLst>
                                      </p:cBhvr>
                                      <p:to>
                                        <p:strVal val="visible"/>
                                      </p:to>
                                    </p:set>
                                    <p:animEffect transition="in" filter="dissolve">
                                      <p:cBhvr>
                                        <p:cTn id="10" dur="500"/>
                                        <p:tgtEl>
                                          <p:spTgt spid="1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mph" presetSubtype="2" fill="hold" grpId="1" nodeType="clickEffect">
                                  <p:stCondLst>
                                    <p:cond delay="0"/>
                                  </p:stCondLst>
                                  <p:childTnLst>
                                    <p:animClr clrSpc="rgb" dir="cw">
                                      <p:cBhvr override="childStyle">
                                        <p:cTn id="14" dur="2000" fill="hold"/>
                                        <p:tgtEl>
                                          <p:spTgt spid="13">
                                            <p:txEl>
                                              <p:pRg st="0" end="0"/>
                                            </p:txEl>
                                          </p:spTgt>
                                        </p:tgtEl>
                                        <p:attrNameLst>
                                          <p:attrName>style.color</p:attrName>
                                        </p:attrNameLst>
                                      </p:cBhvr>
                                      <p:to>
                                        <a:schemeClr val="bg2"/>
                                      </p:to>
                                    </p:animClr>
                                  </p:childTnLst>
                                </p:cTn>
                              </p:par>
                              <p:par>
                                <p:cTn id="15" presetID="9"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dissolv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uiExpand="1" build="allAtOnce" animBg="1"/>
      <p:bldP spid="13" grpId="1" build="allAtOnce"/>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b="1" dirty="0" smtClean="0"/>
              <a:t>Building Blocks of Behavior</a:t>
            </a:r>
            <a:endParaRPr lang="en-US" sz="4400" b="1" dirty="0"/>
          </a:p>
        </p:txBody>
      </p:sp>
      <p:sp>
        <p:nvSpPr>
          <p:cNvPr id="3" name="Rectangle 2"/>
          <p:cNvSpPr/>
          <p:nvPr/>
        </p:nvSpPr>
        <p:spPr>
          <a:xfrm>
            <a:off x="2510851" y="1828805"/>
            <a:ext cx="1928734" cy="1394085"/>
          </a:xfrm>
          <a:prstGeom prst="rect">
            <a:avLst/>
          </a:prstGeom>
          <a:solidFill>
            <a:srgbClr val="005493"/>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smtClean="0">
                <a:solidFill>
                  <a:srgbClr val="FFFFFF"/>
                </a:solidFill>
                <a:latin typeface="Franklin Gothic Medium"/>
              </a:rPr>
              <a:t>Antecedent</a:t>
            </a:r>
            <a:endParaRPr lang="en-US" sz="2200" b="1">
              <a:solidFill>
                <a:srgbClr val="FFFFFF"/>
              </a:solidFill>
              <a:latin typeface="Franklin Gothic Medium"/>
            </a:endParaRPr>
          </a:p>
        </p:txBody>
      </p:sp>
      <p:sp>
        <p:nvSpPr>
          <p:cNvPr id="6" name="Rectangle 5"/>
          <p:cNvSpPr/>
          <p:nvPr/>
        </p:nvSpPr>
        <p:spPr>
          <a:xfrm>
            <a:off x="4686924" y="1821310"/>
            <a:ext cx="1928734" cy="1394085"/>
          </a:xfrm>
          <a:prstGeom prst="rect">
            <a:avLst/>
          </a:prstGeom>
          <a:solidFill>
            <a:srgbClr val="7030A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dirty="0" smtClean="0">
                <a:solidFill>
                  <a:srgbClr val="FFFFFF"/>
                </a:solidFill>
                <a:latin typeface="Franklin Gothic Medium"/>
              </a:rPr>
              <a:t>Behavior</a:t>
            </a:r>
            <a:endParaRPr lang="en-US" sz="2200" b="1" dirty="0">
              <a:solidFill>
                <a:srgbClr val="FFFFFF"/>
              </a:solidFill>
              <a:latin typeface="Franklin Gothic Medium"/>
            </a:endParaRPr>
          </a:p>
        </p:txBody>
      </p:sp>
      <p:sp>
        <p:nvSpPr>
          <p:cNvPr id="7" name="Rectangle 6"/>
          <p:cNvSpPr/>
          <p:nvPr/>
        </p:nvSpPr>
        <p:spPr>
          <a:xfrm>
            <a:off x="6862997" y="1821309"/>
            <a:ext cx="1928734" cy="1394085"/>
          </a:xfrm>
          <a:prstGeom prst="rect">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dirty="0" smtClean="0">
                <a:solidFill>
                  <a:srgbClr val="FFFFFF"/>
                </a:solidFill>
                <a:latin typeface="Franklin Gothic Medium"/>
              </a:rPr>
              <a:t>Consequence</a:t>
            </a:r>
            <a:endParaRPr lang="en-US" sz="2200" b="1" dirty="0">
              <a:solidFill>
                <a:srgbClr val="FFFFFF"/>
              </a:solidFill>
              <a:latin typeface="Franklin Gothic Medium"/>
            </a:endParaRPr>
          </a:p>
        </p:txBody>
      </p:sp>
      <p:sp>
        <p:nvSpPr>
          <p:cNvPr id="8" name="Rectangle 7"/>
          <p:cNvSpPr/>
          <p:nvPr/>
        </p:nvSpPr>
        <p:spPr>
          <a:xfrm>
            <a:off x="334778" y="1828805"/>
            <a:ext cx="1928734" cy="1394085"/>
          </a:xfrm>
          <a:prstGeom prst="rect">
            <a:avLst/>
          </a:prstGeom>
          <a:solidFill>
            <a:srgbClr val="009193"/>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smtClean="0">
                <a:solidFill>
                  <a:srgbClr val="FFFFFF"/>
                </a:solidFill>
                <a:latin typeface="Franklin Gothic Medium"/>
              </a:rPr>
              <a:t>Setting Event</a:t>
            </a:r>
            <a:endParaRPr lang="en-US" sz="2200" b="1">
              <a:solidFill>
                <a:srgbClr val="FFFFFF"/>
              </a:solidFill>
              <a:latin typeface="Franklin Gothic Medium"/>
            </a:endParaRPr>
          </a:p>
        </p:txBody>
      </p:sp>
      <p:sp>
        <p:nvSpPr>
          <p:cNvPr id="4" name="Right Arrow 3"/>
          <p:cNvSpPr/>
          <p:nvPr/>
        </p:nvSpPr>
        <p:spPr>
          <a:xfrm>
            <a:off x="2158582" y="2338465"/>
            <a:ext cx="479687" cy="434715"/>
          </a:xfrm>
          <a:prstGeom prst="rightArrow">
            <a:avLst/>
          </a:prstGeom>
          <a:gradFill flip="none" rotWithShape="1">
            <a:gsLst>
              <a:gs pos="0">
                <a:srgbClr val="009193"/>
              </a:gs>
              <a:gs pos="86000">
                <a:srgbClr val="005493"/>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10" name="Right Arrow 9"/>
          <p:cNvSpPr/>
          <p:nvPr/>
        </p:nvSpPr>
        <p:spPr>
          <a:xfrm>
            <a:off x="4323411" y="2338464"/>
            <a:ext cx="479687" cy="434715"/>
          </a:xfrm>
          <a:prstGeom prst="rightArrow">
            <a:avLst/>
          </a:prstGeom>
          <a:gradFill flip="none" rotWithShape="1">
            <a:gsLst>
              <a:gs pos="0">
                <a:srgbClr val="005493"/>
              </a:gs>
              <a:gs pos="86000">
                <a:srgbClr val="7030A0"/>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11" name="Right Arrow 10"/>
          <p:cNvSpPr/>
          <p:nvPr/>
        </p:nvSpPr>
        <p:spPr>
          <a:xfrm>
            <a:off x="6509477" y="2338464"/>
            <a:ext cx="479687" cy="434715"/>
          </a:xfrm>
          <a:prstGeom prst="rightArrow">
            <a:avLst/>
          </a:prstGeom>
          <a:gradFill flip="none" rotWithShape="1">
            <a:gsLst>
              <a:gs pos="0">
                <a:srgbClr val="7030A0"/>
              </a:gs>
              <a:gs pos="86000">
                <a:srgbClr val="C00000"/>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49445690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b="1" dirty="0" smtClean="0"/>
              <a:t>Building Blocks of Behavior</a:t>
            </a:r>
            <a:endParaRPr lang="en-US" sz="4400" b="1" dirty="0"/>
          </a:p>
        </p:txBody>
      </p:sp>
      <p:sp>
        <p:nvSpPr>
          <p:cNvPr id="3" name="Rectangle 2"/>
          <p:cNvSpPr/>
          <p:nvPr/>
        </p:nvSpPr>
        <p:spPr>
          <a:xfrm>
            <a:off x="2510851" y="1828805"/>
            <a:ext cx="1928734" cy="1394085"/>
          </a:xfrm>
          <a:prstGeom prst="rect">
            <a:avLst/>
          </a:prstGeom>
          <a:solidFill>
            <a:srgbClr val="005493"/>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smtClean="0">
                <a:solidFill>
                  <a:srgbClr val="FFFFFF"/>
                </a:solidFill>
                <a:latin typeface="Franklin Gothic Medium"/>
              </a:rPr>
              <a:t>Antecedent</a:t>
            </a:r>
            <a:endParaRPr lang="en-US" sz="2200" b="1">
              <a:solidFill>
                <a:srgbClr val="FFFFFF"/>
              </a:solidFill>
              <a:latin typeface="Franklin Gothic Medium"/>
            </a:endParaRPr>
          </a:p>
        </p:txBody>
      </p:sp>
      <p:sp>
        <p:nvSpPr>
          <p:cNvPr id="6" name="Rectangle 5"/>
          <p:cNvSpPr/>
          <p:nvPr/>
        </p:nvSpPr>
        <p:spPr>
          <a:xfrm>
            <a:off x="4686924" y="1821310"/>
            <a:ext cx="1928734" cy="1394085"/>
          </a:xfrm>
          <a:prstGeom prst="rect">
            <a:avLst/>
          </a:prstGeom>
          <a:solidFill>
            <a:srgbClr val="7030A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dirty="0" smtClean="0">
                <a:solidFill>
                  <a:srgbClr val="FFFFFF"/>
                </a:solidFill>
                <a:latin typeface="Franklin Gothic Medium"/>
              </a:rPr>
              <a:t>Behavior</a:t>
            </a:r>
            <a:endParaRPr lang="en-US" sz="2200" b="1" dirty="0">
              <a:solidFill>
                <a:srgbClr val="FFFFFF"/>
              </a:solidFill>
              <a:latin typeface="Franklin Gothic Medium"/>
            </a:endParaRPr>
          </a:p>
        </p:txBody>
      </p:sp>
      <p:sp>
        <p:nvSpPr>
          <p:cNvPr id="7" name="Rectangle 6"/>
          <p:cNvSpPr/>
          <p:nvPr/>
        </p:nvSpPr>
        <p:spPr>
          <a:xfrm>
            <a:off x="6862997" y="1821309"/>
            <a:ext cx="1928734" cy="1394085"/>
          </a:xfrm>
          <a:prstGeom prst="rect">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dirty="0" smtClean="0">
                <a:solidFill>
                  <a:srgbClr val="FFFFFF"/>
                </a:solidFill>
                <a:latin typeface="Franklin Gothic Medium"/>
              </a:rPr>
              <a:t>Consequence</a:t>
            </a:r>
            <a:endParaRPr lang="en-US" sz="2200" b="1" dirty="0">
              <a:solidFill>
                <a:srgbClr val="FFFFFF"/>
              </a:solidFill>
              <a:latin typeface="Franklin Gothic Medium"/>
            </a:endParaRPr>
          </a:p>
        </p:txBody>
      </p:sp>
      <p:sp>
        <p:nvSpPr>
          <p:cNvPr id="8" name="Rectangle 7"/>
          <p:cNvSpPr/>
          <p:nvPr/>
        </p:nvSpPr>
        <p:spPr>
          <a:xfrm>
            <a:off x="334778" y="1828805"/>
            <a:ext cx="1928734" cy="1394085"/>
          </a:xfrm>
          <a:prstGeom prst="rect">
            <a:avLst/>
          </a:prstGeom>
          <a:solidFill>
            <a:srgbClr val="009193"/>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smtClean="0">
                <a:solidFill>
                  <a:srgbClr val="FFFFFF"/>
                </a:solidFill>
                <a:latin typeface="Franklin Gothic Medium"/>
              </a:rPr>
              <a:t>Setting Event</a:t>
            </a:r>
            <a:endParaRPr lang="en-US" sz="2200" b="1">
              <a:solidFill>
                <a:srgbClr val="FFFFFF"/>
              </a:solidFill>
              <a:latin typeface="Franklin Gothic Medium"/>
            </a:endParaRPr>
          </a:p>
        </p:txBody>
      </p:sp>
      <p:sp>
        <p:nvSpPr>
          <p:cNvPr id="4" name="Right Arrow 3"/>
          <p:cNvSpPr/>
          <p:nvPr/>
        </p:nvSpPr>
        <p:spPr>
          <a:xfrm>
            <a:off x="2158582" y="2338465"/>
            <a:ext cx="479687" cy="434715"/>
          </a:xfrm>
          <a:prstGeom prst="rightArrow">
            <a:avLst/>
          </a:prstGeom>
          <a:gradFill flip="none" rotWithShape="1">
            <a:gsLst>
              <a:gs pos="0">
                <a:srgbClr val="009193"/>
              </a:gs>
              <a:gs pos="86000">
                <a:srgbClr val="005493"/>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10" name="Right Arrow 9"/>
          <p:cNvSpPr/>
          <p:nvPr/>
        </p:nvSpPr>
        <p:spPr>
          <a:xfrm>
            <a:off x="4323411" y="2338464"/>
            <a:ext cx="479687" cy="434715"/>
          </a:xfrm>
          <a:prstGeom prst="rightArrow">
            <a:avLst/>
          </a:prstGeom>
          <a:gradFill flip="none" rotWithShape="1">
            <a:gsLst>
              <a:gs pos="0">
                <a:srgbClr val="005493"/>
              </a:gs>
              <a:gs pos="86000">
                <a:srgbClr val="7030A0"/>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11" name="Right Arrow 10"/>
          <p:cNvSpPr/>
          <p:nvPr/>
        </p:nvSpPr>
        <p:spPr>
          <a:xfrm>
            <a:off x="6509477" y="2338464"/>
            <a:ext cx="479687" cy="434715"/>
          </a:xfrm>
          <a:prstGeom prst="rightArrow">
            <a:avLst/>
          </a:prstGeom>
          <a:gradFill flip="none" rotWithShape="1">
            <a:gsLst>
              <a:gs pos="0">
                <a:srgbClr val="7030A0"/>
              </a:gs>
              <a:gs pos="86000">
                <a:srgbClr val="C00000"/>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5" name="Rectangle 4"/>
          <p:cNvSpPr/>
          <p:nvPr/>
        </p:nvSpPr>
        <p:spPr>
          <a:xfrm>
            <a:off x="4669435" y="3290333"/>
            <a:ext cx="1946223" cy="1938992"/>
          </a:xfrm>
          <a:prstGeom prst="rect">
            <a:avLst/>
          </a:prstGeom>
        </p:spPr>
        <p:txBody>
          <a:bodyPr wrap="square">
            <a:spAutoFit/>
          </a:bodyPr>
          <a:lstStyle/>
          <a:p>
            <a:pPr>
              <a:spcBef>
                <a:spcPct val="20000"/>
              </a:spcBef>
              <a:defRPr/>
            </a:pPr>
            <a:r>
              <a:rPr lang="en-US" sz="2000" dirty="0" smtClean="0">
                <a:solidFill>
                  <a:srgbClr val="000000"/>
                </a:solidFill>
                <a:latin typeface="Franklin Gothic Medium"/>
                <a:ea typeface="Calibri" charset="0"/>
                <a:cs typeface="Calibri" charset="0"/>
              </a:rPr>
              <a:t>An ”observable </a:t>
            </a:r>
            <a:r>
              <a:rPr lang="en-US" sz="2000" dirty="0">
                <a:solidFill>
                  <a:srgbClr val="000000"/>
                </a:solidFill>
                <a:latin typeface="Franklin Gothic Medium"/>
                <a:ea typeface="Calibri" charset="0"/>
                <a:cs typeface="Calibri" charset="0"/>
              </a:rPr>
              <a:t>and measurable act of an individual (also called a response).”</a:t>
            </a:r>
            <a:endParaRPr lang="en-US" sz="2400" dirty="0">
              <a:solidFill>
                <a:srgbClr val="000000"/>
              </a:solidFill>
              <a:latin typeface="Franklin Gothic Medium"/>
              <a:ea typeface="Calibri" charset="0"/>
              <a:cs typeface="Calibri" charset="0"/>
            </a:endParaRPr>
          </a:p>
        </p:txBody>
      </p:sp>
      <p:sp>
        <p:nvSpPr>
          <p:cNvPr id="12" name="Text Box 11"/>
          <p:cNvSpPr txBox="1">
            <a:spLocks noChangeArrowheads="1"/>
          </p:cNvSpPr>
          <p:nvPr/>
        </p:nvSpPr>
        <p:spPr bwMode="auto">
          <a:xfrm>
            <a:off x="0" y="6423125"/>
            <a:ext cx="7924800" cy="369332"/>
          </a:xfrm>
          <a:prstGeom prst="rect">
            <a:avLst/>
          </a:prstGeom>
          <a:noFill/>
          <a:ln w="9525">
            <a:noFill/>
            <a:miter lim="800000"/>
            <a:headEnd/>
            <a:tailEnd/>
          </a:ln>
        </p:spPr>
        <p:txBody>
          <a:bodyPr>
            <a:prstTxWarp prst="textNoShape">
              <a:avLst/>
            </a:prstTxWarp>
            <a:spAutoFit/>
          </a:bodyPr>
          <a:lstStyle/>
          <a:p>
            <a:pPr>
              <a:spcBef>
                <a:spcPct val="50000"/>
              </a:spcBef>
            </a:pPr>
            <a:r>
              <a:rPr lang="en-US" b="1" dirty="0" smtClean="0">
                <a:solidFill>
                  <a:srgbClr val="FFFFFF"/>
                </a:solidFill>
                <a:ea typeface="Calibri" charset="0"/>
                <a:cs typeface="Calibri" charset="0"/>
              </a:rPr>
              <a:t>(Alberto </a:t>
            </a:r>
            <a:r>
              <a:rPr lang="en-US" b="1" dirty="0">
                <a:solidFill>
                  <a:srgbClr val="FFFFFF"/>
                </a:solidFill>
                <a:ea typeface="Calibri" charset="0"/>
                <a:cs typeface="Calibri" charset="0"/>
              </a:rPr>
              <a:t>&amp; </a:t>
            </a:r>
            <a:r>
              <a:rPr lang="en-US" b="1" dirty="0" smtClean="0">
                <a:solidFill>
                  <a:srgbClr val="FFFFFF"/>
                </a:solidFill>
                <a:ea typeface="Calibri" charset="0"/>
                <a:cs typeface="Calibri" charset="0"/>
              </a:rPr>
              <a:t>Troutman, 2006</a:t>
            </a:r>
            <a:r>
              <a:rPr lang="en-US" b="1" dirty="0">
                <a:solidFill>
                  <a:srgbClr val="FFFFFF"/>
                </a:solidFill>
                <a:ea typeface="Calibri" charset="0"/>
                <a:cs typeface="Calibri" charset="0"/>
              </a:rPr>
              <a:t>)</a:t>
            </a:r>
          </a:p>
        </p:txBody>
      </p:sp>
      <p:sp>
        <p:nvSpPr>
          <p:cNvPr id="13" name="Rectangle 12"/>
          <p:cNvSpPr/>
          <p:nvPr/>
        </p:nvSpPr>
        <p:spPr>
          <a:xfrm>
            <a:off x="2529587" y="3328851"/>
            <a:ext cx="1946223" cy="1015663"/>
          </a:xfrm>
          <a:prstGeom prst="rect">
            <a:avLst/>
          </a:prstGeom>
        </p:spPr>
        <p:txBody>
          <a:bodyPr wrap="square">
            <a:spAutoFit/>
          </a:bodyPr>
          <a:lstStyle/>
          <a:p>
            <a:pPr>
              <a:spcBef>
                <a:spcPct val="20000"/>
              </a:spcBef>
              <a:defRPr/>
            </a:pPr>
            <a:r>
              <a:rPr lang="en-US" sz="2000" dirty="0" smtClean="0">
                <a:solidFill>
                  <a:srgbClr val="000000"/>
                </a:solidFill>
                <a:latin typeface="Franklin Gothic Medium"/>
                <a:ea typeface="Calibri" charset="0"/>
                <a:cs typeface="Calibri" charset="0"/>
              </a:rPr>
              <a:t>A “stimulus that precedes a behavior.”</a:t>
            </a:r>
            <a:endParaRPr lang="en-US" sz="2400" dirty="0">
              <a:solidFill>
                <a:srgbClr val="000000"/>
              </a:solidFill>
              <a:latin typeface="Franklin Gothic Medium"/>
              <a:ea typeface="Calibri" charset="0"/>
              <a:cs typeface="Calibri" charset="0"/>
            </a:endParaRPr>
          </a:p>
        </p:txBody>
      </p:sp>
      <p:sp>
        <p:nvSpPr>
          <p:cNvPr id="14" name="Rectangle 13"/>
          <p:cNvSpPr/>
          <p:nvPr/>
        </p:nvSpPr>
        <p:spPr>
          <a:xfrm>
            <a:off x="6862997" y="3338747"/>
            <a:ext cx="1946223" cy="1631216"/>
          </a:xfrm>
          <a:prstGeom prst="rect">
            <a:avLst/>
          </a:prstGeom>
        </p:spPr>
        <p:txBody>
          <a:bodyPr wrap="square">
            <a:spAutoFit/>
          </a:bodyPr>
          <a:lstStyle/>
          <a:p>
            <a:pPr>
              <a:spcBef>
                <a:spcPct val="20000"/>
              </a:spcBef>
              <a:defRPr/>
            </a:pPr>
            <a:r>
              <a:rPr lang="en-US" sz="2000" dirty="0" smtClean="0">
                <a:solidFill>
                  <a:srgbClr val="000000"/>
                </a:solidFill>
                <a:latin typeface="Franklin Gothic Medium"/>
                <a:ea typeface="Calibri" charset="0"/>
                <a:cs typeface="Calibri" charset="0"/>
              </a:rPr>
              <a:t>A stimulus change that occurs contingent on a behavior.</a:t>
            </a:r>
            <a:endParaRPr lang="en-US" sz="2400" dirty="0">
              <a:solidFill>
                <a:srgbClr val="000000"/>
              </a:solidFill>
              <a:latin typeface="Franklin Gothic Medium"/>
              <a:ea typeface="Calibri" charset="0"/>
              <a:cs typeface="Calibri" charset="0"/>
            </a:endParaRPr>
          </a:p>
        </p:txBody>
      </p:sp>
      <p:sp>
        <p:nvSpPr>
          <p:cNvPr id="15" name="Rectangle 14"/>
          <p:cNvSpPr/>
          <p:nvPr/>
        </p:nvSpPr>
        <p:spPr>
          <a:xfrm>
            <a:off x="336025" y="3338747"/>
            <a:ext cx="1946223" cy="2246769"/>
          </a:xfrm>
          <a:prstGeom prst="rect">
            <a:avLst/>
          </a:prstGeom>
        </p:spPr>
        <p:txBody>
          <a:bodyPr wrap="square">
            <a:spAutoFit/>
          </a:bodyPr>
          <a:lstStyle/>
          <a:p>
            <a:pPr>
              <a:spcBef>
                <a:spcPct val="20000"/>
              </a:spcBef>
              <a:defRPr/>
            </a:pPr>
            <a:r>
              <a:rPr lang="en-US" sz="2000" dirty="0" smtClean="0">
                <a:solidFill>
                  <a:srgbClr val="000000"/>
                </a:solidFill>
                <a:latin typeface="Franklin Gothic Medium"/>
                <a:ea typeface="Calibri" charset="0"/>
                <a:cs typeface="Calibri" charset="0"/>
              </a:rPr>
              <a:t>Antecedent condition or event that temporarily alters the value of the consequence.</a:t>
            </a:r>
            <a:endParaRPr lang="en-US" sz="2400" dirty="0">
              <a:solidFill>
                <a:srgbClr val="000000"/>
              </a:solidFill>
              <a:latin typeface="Franklin Gothic Medium"/>
              <a:ea typeface="Calibri" charset="0"/>
              <a:cs typeface="Calibri" charset="0"/>
            </a:endParaRPr>
          </a:p>
        </p:txBody>
      </p:sp>
    </p:spTree>
    <p:extLst>
      <p:ext uri="{BB962C8B-B14F-4D97-AF65-F5344CB8AC3E}">
        <p14:creationId xmlns:p14="http://schemas.microsoft.com/office/powerpoint/2010/main" val="1723039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xit" presetSubtype="0" fill="hold" grpId="0" nodeType="withEffect">
                                  <p:stCondLst>
                                    <p:cond delay="0"/>
                                  </p:stCondLst>
                                  <p:childTnLst>
                                    <p:animEffect transition="out" filter="dissolv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par>
                                <p:cTn id="8" presetID="9" presetClass="exit" presetSubtype="0" fill="hold" grpId="0" nodeType="withEffect">
                                  <p:stCondLst>
                                    <p:cond delay="0"/>
                                  </p:stCondLst>
                                  <p:childTnLst>
                                    <p:animEffect transition="out" filter="dissolve">
                                      <p:cBhvr>
                                        <p:cTn id="9" dur="500"/>
                                        <p:tgtEl>
                                          <p:spTgt spid="10"/>
                                        </p:tgtEl>
                                      </p:cBhvr>
                                    </p:animEffect>
                                    <p:set>
                                      <p:cBhvr>
                                        <p:cTn id="10" dur="1" fill="hold">
                                          <p:stCondLst>
                                            <p:cond delay="499"/>
                                          </p:stCondLst>
                                        </p:cTn>
                                        <p:tgtEl>
                                          <p:spTgt spid="10"/>
                                        </p:tgtEl>
                                        <p:attrNameLst>
                                          <p:attrName>style.visibility</p:attrName>
                                        </p:attrNameLst>
                                      </p:cBhvr>
                                      <p:to>
                                        <p:strVal val="hidden"/>
                                      </p:to>
                                    </p:set>
                                  </p:childTnLst>
                                </p:cTn>
                              </p:par>
                              <p:par>
                                <p:cTn id="11" presetID="9" presetClass="exit" presetSubtype="0" fill="hold" grpId="0" nodeType="withEffect">
                                  <p:stCondLst>
                                    <p:cond delay="0"/>
                                  </p:stCondLst>
                                  <p:childTnLst>
                                    <p:animEffect transition="out" filter="dissolve">
                                      <p:cBhvr>
                                        <p:cTn id="12" dur="500"/>
                                        <p:tgtEl>
                                          <p:spTgt spid="4"/>
                                        </p:tgtEl>
                                      </p:cBhvr>
                                    </p:animEffect>
                                    <p:set>
                                      <p:cBhvr>
                                        <p:cTn id="13" dur="1" fill="hold">
                                          <p:stCondLst>
                                            <p:cond delay="499"/>
                                          </p:stCondLst>
                                        </p:cTn>
                                        <p:tgtEl>
                                          <p:spTgt spid="4"/>
                                        </p:tgtEl>
                                        <p:attrNameLst>
                                          <p:attrName>style.visibility</p:attrName>
                                        </p:attrNameLst>
                                      </p:cBhvr>
                                      <p:to>
                                        <p:strVal val="hidden"/>
                                      </p:to>
                                    </p:set>
                                  </p:childTnLst>
                                </p:cTn>
                              </p:par>
                              <p:par>
                                <p:cTn id="14" presetID="9" presetClass="exit" presetSubtype="0" fill="hold" grpId="0" nodeType="withEffect">
                                  <p:stCondLst>
                                    <p:cond delay="0"/>
                                  </p:stCondLst>
                                  <p:childTnLst>
                                    <p:animEffect transition="out" filter="dissolve">
                                      <p:cBhvr>
                                        <p:cTn id="15" dur="500"/>
                                        <p:tgtEl>
                                          <p:spTgt spid="8"/>
                                        </p:tgtEl>
                                      </p:cBhvr>
                                    </p:animEffect>
                                    <p:set>
                                      <p:cBhvr>
                                        <p:cTn id="16" dur="1" fill="hold">
                                          <p:stCondLst>
                                            <p:cond delay="499"/>
                                          </p:stCondLst>
                                        </p:cTn>
                                        <p:tgtEl>
                                          <p:spTgt spid="8"/>
                                        </p:tgtEl>
                                        <p:attrNameLst>
                                          <p:attrName>style.visibility</p:attrName>
                                        </p:attrNameLst>
                                      </p:cBhvr>
                                      <p:to>
                                        <p:strVal val="hidden"/>
                                      </p:to>
                                    </p:set>
                                  </p:childTnLst>
                                </p:cTn>
                              </p:par>
                              <p:par>
                                <p:cTn id="17" presetID="9" presetClass="exit" presetSubtype="0" fill="hold" grpId="0" nodeType="withEffect">
                                  <p:stCondLst>
                                    <p:cond delay="0"/>
                                  </p:stCondLst>
                                  <p:childTnLst>
                                    <p:animEffect transition="out" filter="dissolve">
                                      <p:cBhvr>
                                        <p:cTn id="18" dur="500"/>
                                        <p:tgtEl>
                                          <p:spTgt spid="11"/>
                                        </p:tgtEl>
                                      </p:cBhvr>
                                    </p:animEffect>
                                    <p:set>
                                      <p:cBhvr>
                                        <p:cTn id="19" dur="1" fill="hold">
                                          <p:stCondLst>
                                            <p:cond delay="499"/>
                                          </p:stCondLst>
                                        </p:cTn>
                                        <p:tgtEl>
                                          <p:spTgt spid="11"/>
                                        </p:tgtEl>
                                        <p:attrNameLst>
                                          <p:attrName>style.visibility</p:attrName>
                                        </p:attrNameLst>
                                      </p:cBhvr>
                                      <p:to>
                                        <p:strVal val="hidden"/>
                                      </p:to>
                                    </p:set>
                                  </p:childTnLst>
                                </p:cTn>
                              </p:par>
                              <p:par>
                                <p:cTn id="20" presetID="9" presetClass="exit" presetSubtype="0" fill="hold" grpId="0" nodeType="withEffect">
                                  <p:stCondLst>
                                    <p:cond delay="0"/>
                                  </p:stCondLst>
                                  <p:childTnLst>
                                    <p:animEffect transition="out" filter="dissolve">
                                      <p:cBhvr>
                                        <p:cTn id="21" dur="500"/>
                                        <p:tgtEl>
                                          <p:spTgt spid="7"/>
                                        </p:tgtEl>
                                      </p:cBhvr>
                                    </p:animEffect>
                                    <p:set>
                                      <p:cBhvr>
                                        <p:cTn id="22" dur="1" fill="hold">
                                          <p:stCondLst>
                                            <p:cond delay="499"/>
                                          </p:stCondLst>
                                        </p:cTn>
                                        <p:tgtEl>
                                          <p:spTgt spid="7"/>
                                        </p:tgtEl>
                                        <p:attrNameLst>
                                          <p:attrName>style.visibility</p:attrName>
                                        </p:attrNameLst>
                                      </p:cBhvr>
                                      <p:to>
                                        <p:strVal val="hidden"/>
                                      </p:to>
                                    </p:set>
                                  </p:childTnLst>
                                </p:cTn>
                              </p:par>
                            </p:childTnLst>
                          </p:cTn>
                        </p:par>
                        <p:par>
                          <p:cTn id="23" fill="hold">
                            <p:stCondLst>
                              <p:cond delay="500"/>
                            </p:stCondLst>
                            <p:childTnLst>
                              <p:par>
                                <p:cTn id="24" presetID="9" presetClass="entr" presetSubtype="0"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dissolve">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1"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dissolve">
                                      <p:cBhvr>
                                        <p:cTn id="31" dur="500"/>
                                        <p:tgtEl>
                                          <p:spTgt spid="3"/>
                                        </p:tgtEl>
                                      </p:cBhvr>
                                    </p:animEffect>
                                  </p:childTnLst>
                                </p:cTn>
                              </p:par>
                              <p:par>
                                <p:cTn id="32" presetID="9" presetClass="entr" presetSubtype="0" fill="hold" grpId="1"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dissolve">
                                      <p:cBhvr>
                                        <p:cTn id="34" dur="500"/>
                                        <p:tgtEl>
                                          <p:spTgt spid="10"/>
                                        </p:tgtEl>
                                      </p:cBhvr>
                                    </p:animEffect>
                                  </p:childTnLst>
                                </p:cTn>
                              </p:par>
                            </p:childTnLst>
                          </p:cTn>
                        </p:par>
                        <p:par>
                          <p:cTn id="35" fill="hold">
                            <p:stCondLst>
                              <p:cond delay="500"/>
                            </p:stCondLst>
                            <p:childTnLst>
                              <p:par>
                                <p:cTn id="36" presetID="9" presetClass="entr" presetSubtype="0" fill="hold" grpId="0" nodeType="after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dissolve">
                                      <p:cBhvr>
                                        <p:cTn id="38" dur="500"/>
                                        <p:tgtEl>
                                          <p:spTgt spid="13"/>
                                        </p:tgtEl>
                                      </p:cBhvr>
                                    </p:animEffect>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grpId="1"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dissolve">
                                      <p:cBhvr>
                                        <p:cTn id="43" dur="500"/>
                                        <p:tgtEl>
                                          <p:spTgt spid="11"/>
                                        </p:tgtEl>
                                      </p:cBhvr>
                                    </p:animEffect>
                                  </p:childTnLst>
                                </p:cTn>
                              </p:par>
                              <p:par>
                                <p:cTn id="44" presetID="9" presetClass="entr" presetSubtype="0" fill="hold" grpId="1" nodeType="with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dissolve">
                                      <p:cBhvr>
                                        <p:cTn id="46" dur="500"/>
                                        <p:tgtEl>
                                          <p:spTgt spid="7"/>
                                        </p:tgtEl>
                                      </p:cBhvr>
                                    </p:animEffect>
                                  </p:childTnLst>
                                </p:cTn>
                              </p:par>
                            </p:childTnLst>
                          </p:cTn>
                        </p:par>
                        <p:par>
                          <p:cTn id="47" fill="hold">
                            <p:stCondLst>
                              <p:cond delay="500"/>
                            </p:stCondLst>
                            <p:childTnLst>
                              <p:par>
                                <p:cTn id="48" presetID="9" presetClass="entr" presetSubtype="0" fill="hold" grpId="0" nodeType="after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dissolve">
                                      <p:cBhvr>
                                        <p:cTn id="50" dur="500"/>
                                        <p:tgtEl>
                                          <p:spTgt spid="14"/>
                                        </p:tgtEl>
                                      </p:cBhvr>
                                    </p:animEffect>
                                  </p:childTnLst>
                                </p:cTn>
                              </p:par>
                            </p:childTnLst>
                          </p:cTn>
                        </p:par>
                      </p:childTnLst>
                    </p:cTn>
                  </p:par>
                  <p:par>
                    <p:cTn id="51" fill="hold">
                      <p:stCondLst>
                        <p:cond delay="indefinite"/>
                      </p:stCondLst>
                      <p:childTnLst>
                        <p:par>
                          <p:cTn id="52" fill="hold">
                            <p:stCondLst>
                              <p:cond delay="0"/>
                            </p:stCondLst>
                            <p:childTnLst>
                              <p:par>
                                <p:cTn id="53" presetID="9" presetClass="entr" presetSubtype="0" fill="hold" grpId="1" nodeType="click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dissolve">
                                      <p:cBhvr>
                                        <p:cTn id="55" dur="500"/>
                                        <p:tgtEl>
                                          <p:spTgt spid="8"/>
                                        </p:tgtEl>
                                      </p:cBhvr>
                                    </p:animEffect>
                                  </p:childTnLst>
                                </p:cTn>
                              </p:par>
                              <p:par>
                                <p:cTn id="56" presetID="9" presetClass="entr" presetSubtype="0" fill="hold" grpId="1" nodeType="withEffect">
                                  <p:stCondLst>
                                    <p:cond delay="0"/>
                                  </p:stCondLst>
                                  <p:childTnLst>
                                    <p:set>
                                      <p:cBhvr>
                                        <p:cTn id="57" dur="1" fill="hold">
                                          <p:stCondLst>
                                            <p:cond delay="0"/>
                                          </p:stCondLst>
                                        </p:cTn>
                                        <p:tgtEl>
                                          <p:spTgt spid="4"/>
                                        </p:tgtEl>
                                        <p:attrNameLst>
                                          <p:attrName>style.visibility</p:attrName>
                                        </p:attrNameLst>
                                      </p:cBhvr>
                                      <p:to>
                                        <p:strVal val="visible"/>
                                      </p:to>
                                    </p:set>
                                    <p:animEffect transition="in" filter="dissolve">
                                      <p:cBhvr>
                                        <p:cTn id="58" dur="500"/>
                                        <p:tgtEl>
                                          <p:spTgt spid="4"/>
                                        </p:tgtEl>
                                      </p:cBhvr>
                                    </p:animEffect>
                                  </p:childTnLst>
                                </p:cTn>
                              </p:par>
                            </p:childTnLst>
                          </p:cTn>
                        </p:par>
                        <p:par>
                          <p:cTn id="59" fill="hold">
                            <p:stCondLst>
                              <p:cond delay="500"/>
                            </p:stCondLst>
                            <p:childTnLst>
                              <p:par>
                                <p:cTn id="60" presetID="9" presetClass="entr" presetSubtype="0" fill="hold" grpId="0" nodeType="after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dissolve">
                                      <p:cBhvr>
                                        <p:cTn id="6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7" grpId="0" animBg="1"/>
      <p:bldP spid="7" grpId="1" animBg="1"/>
      <p:bldP spid="8" grpId="0" animBg="1"/>
      <p:bldP spid="8" grpId="1" animBg="1"/>
      <p:bldP spid="4" grpId="0" animBg="1"/>
      <p:bldP spid="4" grpId="1" animBg="1"/>
      <p:bldP spid="10" grpId="0" animBg="1"/>
      <p:bldP spid="10" grpId="1" animBg="1"/>
      <p:bldP spid="11" grpId="0" animBg="1"/>
      <p:bldP spid="11" grpId="1" animBg="1"/>
      <p:bldP spid="5" grpId="0"/>
      <p:bldP spid="13" grpId="0"/>
      <p:bldP spid="14" grpId="0"/>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4082" name="Rectangle 2"/>
          <p:cNvSpPr>
            <a:spLocks noGrp="1" noChangeArrowheads="1"/>
          </p:cNvSpPr>
          <p:nvPr>
            <p:ph type="title"/>
          </p:nvPr>
        </p:nvSpPr>
        <p:spPr>
          <a:xfrm>
            <a:off x="609600" y="570876"/>
            <a:ext cx="8229600" cy="868363"/>
          </a:xfrm>
          <a:noFill/>
        </p:spPr>
        <p:txBody>
          <a:bodyPr>
            <a:noAutofit/>
          </a:bodyPr>
          <a:lstStyle/>
          <a:p>
            <a:pPr eaLnBrk="1" hangingPunct="1">
              <a:defRPr/>
            </a:pPr>
            <a:r>
              <a:rPr lang="en-US" sz="5400" b="1" dirty="0">
                <a:ea typeface="+mj-ea"/>
                <a:cs typeface="+mj-cs"/>
              </a:rPr>
              <a:t>Say it together…</a:t>
            </a:r>
          </a:p>
        </p:txBody>
      </p:sp>
      <p:sp>
        <p:nvSpPr>
          <p:cNvPr id="174083" name="Rectangle 3"/>
          <p:cNvSpPr>
            <a:spLocks noGrp="1" noChangeArrowheads="1"/>
          </p:cNvSpPr>
          <p:nvPr>
            <p:ph idx="1"/>
          </p:nvPr>
        </p:nvSpPr>
        <p:spPr>
          <a:xfrm>
            <a:off x="609600" y="1648918"/>
            <a:ext cx="8229600" cy="5209081"/>
          </a:xfrm>
        </p:spPr>
        <p:txBody>
          <a:bodyPr/>
          <a:lstStyle/>
          <a:p>
            <a:pPr eaLnBrk="1" hangingPunct="1">
              <a:lnSpc>
                <a:spcPct val="90000"/>
              </a:lnSpc>
            </a:pPr>
            <a:r>
              <a:rPr lang="en-US" sz="2800" b="1" dirty="0">
                <a:solidFill>
                  <a:schemeClr val="accent2"/>
                </a:solidFill>
                <a:ea typeface="ヒラギノ角ゴ Pro W3" pitchFamily="-65" charset="-128"/>
                <a:cs typeface="ヒラギノ角ゴ Pro W3" pitchFamily="-65" charset="-128"/>
              </a:rPr>
              <a:t>OBSERVABLE AND MEASURABLE</a:t>
            </a:r>
          </a:p>
          <a:p>
            <a:pPr lvl="1" eaLnBrk="1" hangingPunct="1">
              <a:lnSpc>
                <a:spcPct val="90000"/>
              </a:lnSpc>
            </a:pPr>
            <a:endParaRPr lang="en-US" sz="1000" dirty="0"/>
          </a:p>
          <a:p>
            <a:pPr lvl="1" eaLnBrk="1" hangingPunct="1">
              <a:lnSpc>
                <a:spcPct val="90000"/>
              </a:lnSpc>
            </a:pPr>
            <a:r>
              <a:rPr lang="en-US" sz="2400" dirty="0"/>
              <a:t>Antecedents </a:t>
            </a:r>
            <a:r>
              <a:rPr lang="en-US" sz="2400" dirty="0" smtClean="0"/>
              <a:t>are typically </a:t>
            </a:r>
            <a:r>
              <a:rPr lang="en-US" sz="2400" b="1" dirty="0">
                <a:solidFill>
                  <a:schemeClr val="accent2"/>
                </a:solidFill>
              </a:rPr>
              <a:t>observable and measurable</a:t>
            </a:r>
            <a:r>
              <a:rPr lang="en-US" sz="2400" dirty="0">
                <a:solidFill>
                  <a:schemeClr val="accent2"/>
                </a:solidFill>
              </a:rPr>
              <a:t> </a:t>
            </a:r>
            <a:r>
              <a:rPr lang="en-US" sz="2400" dirty="0"/>
              <a:t>stimuli that precede a behavior</a:t>
            </a:r>
          </a:p>
          <a:p>
            <a:pPr lvl="1" eaLnBrk="1" hangingPunct="1">
              <a:lnSpc>
                <a:spcPct val="90000"/>
              </a:lnSpc>
            </a:pPr>
            <a:endParaRPr lang="en-US" sz="1000" dirty="0"/>
          </a:p>
          <a:p>
            <a:pPr lvl="1">
              <a:lnSpc>
                <a:spcPct val="90000"/>
              </a:lnSpc>
            </a:pPr>
            <a:r>
              <a:rPr lang="en-US" sz="2400" dirty="0"/>
              <a:t>Behaviors are typically </a:t>
            </a:r>
            <a:r>
              <a:rPr lang="en-US" sz="2400" b="1" dirty="0">
                <a:solidFill>
                  <a:schemeClr val="accent2"/>
                </a:solidFill>
              </a:rPr>
              <a:t>observable and measurable</a:t>
            </a:r>
            <a:r>
              <a:rPr lang="en-US" sz="2400" dirty="0">
                <a:solidFill>
                  <a:schemeClr val="accent2"/>
                </a:solidFill>
              </a:rPr>
              <a:t> </a:t>
            </a:r>
            <a:r>
              <a:rPr lang="en-US" sz="2400" dirty="0"/>
              <a:t>acts</a:t>
            </a:r>
          </a:p>
          <a:p>
            <a:pPr lvl="1" eaLnBrk="1" hangingPunct="1">
              <a:lnSpc>
                <a:spcPct val="90000"/>
              </a:lnSpc>
            </a:pPr>
            <a:endParaRPr lang="en-US" sz="1000" dirty="0"/>
          </a:p>
          <a:p>
            <a:pPr lvl="1">
              <a:lnSpc>
                <a:spcPct val="90000"/>
              </a:lnSpc>
            </a:pPr>
            <a:r>
              <a:rPr lang="en-US" sz="2400" dirty="0"/>
              <a:t>Consequences are typically </a:t>
            </a:r>
            <a:r>
              <a:rPr lang="en-US" sz="2400" b="1" dirty="0">
                <a:solidFill>
                  <a:schemeClr val="accent2"/>
                </a:solidFill>
              </a:rPr>
              <a:t>observable and measurable</a:t>
            </a:r>
            <a:r>
              <a:rPr lang="en-US" sz="2400" dirty="0">
                <a:solidFill>
                  <a:schemeClr val="accent2"/>
                </a:solidFill>
              </a:rPr>
              <a:t> </a:t>
            </a:r>
            <a:r>
              <a:rPr lang="en-US" sz="2400" dirty="0"/>
              <a:t>stimuli that contingently follow a behavior</a:t>
            </a:r>
          </a:p>
          <a:p>
            <a:pPr eaLnBrk="1" hangingPunct="1">
              <a:lnSpc>
                <a:spcPct val="90000"/>
              </a:lnSpc>
            </a:pPr>
            <a:endParaRPr lang="en-US" sz="1050" dirty="0" smtClean="0">
              <a:ea typeface="ヒラギノ角ゴ Pro W3" pitchFamily="-65" charset="-128"/>
              <a:cs typeface="ヒラギノ角ゴ Pro W3" pitchFamily="-65" charset="-128"/>
            </a:endParaRPr>
          </a:p>
          <a:p>
            <a:pPr eaLnBrk="1" hangingPunct="1">
              <a:lnSpc>
                <a:spcPct val="90000"/>
              </a:lnSpc>
            </a:pPr>
            <a:endParaRPr lang="en-US" sz="1050" dirty="0">
              <a:ea typeface="ヒラギノ角ゴ Pro W3" pitchFamily="-65" charset="-128"/>
              <a:cs typeface="ヒラギノ角ゴ Pro W3" pitchFamily="-65" charset="-128"/>
            </a:endParaRPr>
          </a:p>
          <a:p>
            <a:pPr eaLnBrk="1" hangingPunct="1">
              <a:lnSpc>
                <a:spcPct val="90000"/>
              </a:lnSpc>
            </a:pPr>
            <a:r>
              <a:rPr lang="en-US" sz="2800" dirty="0">
                <a:ea typeface="ヒラギノ角ゴ Pro W3" pitchFamily="-65" charset="-128"/>
                <a:cs typeface="ヒラギノ角ゴ Pro W3" pitchFamily="-65" charset="-128"/>
              </a:rPr>
              <a:t>So, the key questions to ask </a:t>
            </a:r>
            <a:r>
              <a:rPr lang="en-US" sz="2800" dirty="0" smtClean="0">
                <a:ea typeface="ヒラギノ角ゴ Pro W3" pitchFamily="-65" charset="-128"/>
                <a:cs typeface="ヒラギノ角ゴ Pro W3" pitchFamily="-65" charset="-128"/>
              </a:rPr>
              <a:t>are: </a:t>
            </a:r>
            <a:endParaRPr lang="en-US" sz="2800" dirty="0">
              <a:ea typeface="ヒラギノ角ゴ Pro W3" pitchFamily="-65" charset="-128"/>
              <a:cs typeface="ヒラギノ角ゴ Pro W3" pitchFamily="-65" charset="-128"/>
            </a:endParaRPr>
          </a:p>
          <a:p>
            <a:pPr lvl="1" eaLnBrk="1" hangingPunct="1">
              <a:lnSpc>
                <a:spcPct val="90000"/>
              </a:lnSpc>
            </a:pPr>
            <a:r>
              <a:rPr lang="en-US" sz="2400" dirty="0"/>
              <a:t>Can you </a:t>
            </a:r>
            <a:r>
              <a:rPr lang="en-US" sz="2400" b="1" dirty="0" smtClean="0">
                <a:solidFill>
                  <a:schemeClr val="accent2"/>
                </a:solidFill>
              </a:rPr>
              <a:t>see (or sense)</a:t>
            </a:r>
            <a:r>
              <a:rPr lang="en-US" sz="2400" dirty="0" smtClean="0">
                <a:solidFill>
                  <a:schemeClr val="accent2"/>
                </a:solidFill>
              </a:rPr>
              <a:t> </a:t>
            </a:r>
            <a:r>
              <a:rPr lang="en-US" sz="2400" dirty="0"/>
              <a:t>it? </a:t>
            </a:r>
          </a:p>
          <a:p>
            <a:pPr lvl="1" eaLnBrk="1" hangingPunct="1">
              <a:lnSpc>
                <a:spcPct val="90000"/>
              </a:lnSpc>
            </a:pPr>
            <a:r>
              <a:rPr lang="en-US" sz="2400" dirty="0"/>
              <a:t>Can you </a:t>
            </a:r>
            <a:r>
              <a:rPr lang="en-US" sz="2400" b="1" dirty="0">
                <a:solidFill>
                  <a:schemeClr val="accent2"/>
                </a:solidFill>
              </a:rPr>
              <a:t>measure</a:t>
            </a:r>
            <a:r>
              <a:rPr lang="en-US" sz="2400" dirty="0">
                <a:solidFill>
                  <a:schemeClr val="accent2"/>
                </a:solidFill>
              </a:rPr>
              <a:t> </a:t>
            </a:r>
            <a:r>
              <a:rPr lang="en-US" sz="2400" dirty="0"/>
              <a:t>it?</a:t>
            </a:r>
          </a:p>
        </p:txBody>
      </p:sp>
    </p:spTree>
    <p:extLst>
      <p:ext uri="{BB962C8B-B14F-4D97-AF65-F5344CB8AC3E}">
        <p14:creationId xmlns:p14="http://schemas.microsoft.com/office/powerpoint/2010/main" val="30487144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408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408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408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4083">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4083">
                                            <p:txEl>
                                              <p:pRg st="10" end="1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7408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show="0">
  <p:cSld>
    <p:bg>
      <p:bgPr>
        <a:solidFill>
          <a:srgbClr val="FFFD78"/>
        </a:solid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3638446" y="-38172"/>
            <a:ext cx="5505554" cy="2235200"/>
          </a:xfrm>
          <a:solidFill>
            <a:schemeClr val="bg1"/>
          </a:solidFill>
        </p:spPr>
        <p:txBody>
          <a:bodyPr/>
          <a:lstStyle/>
          <a:p>
            <a:pPr eaLnBrk="1" hangingPunct="1"/>
            <a:r>
              <a:rPr lang="en-US" sz="5400" b="1" dirty="0">
                <a:solidFill>
                  <a:srgbClr val="00B050"/>
                </a:solidFill>
                <a:ea typeface="ヒラギノ角ゴ Pro W3" pitchFamily="-65" charset="-128"/>
                <a:cs typeface="ヒラギノ角ゴ Pro W3" pitchFamily="-65" charset="-128"/>
              </a:rPr>
              <a:t>What’s the “antecedent</a:t>
            </a:r>
            <a:r>
              <a:rPr lang="en-US" sz="5400" b="1" dirty="0" smtClean="0">
                <a:solidFill>
                  <a:srgbClr val="00B050"/>
                </a:solidFill>
                <a:ea typeface="ヒラギノ角ゴ Pro W3" pitchFamily="-65" charset="-128"/>
                <a:cs typeface="ヒラギノ角ゴ Pro W3" pitchFamily="-65" charset="-128"/>
              </a:rPr>
              <a:t>”?</a:t>
            </a:r>
            <a:r>
              <a:rPr lang="en-US" sz="5400" dirty="0" smtClean="0">
                <a:ea typeface="ヒラギノ角ゴ Pro W3" pitchFamily="-65" charset="-128"/>
                <a:cs typeface="ヒラギノ角ゴ Pro W3" pitchFamily="-65" charset="-128"/>
              </a:rPr>
              <a:t/>
            </a:r>
            <a:br>
              <a:rPr lang="en-US" sz="5400" dirty="0" smtClean="0">
                <a:ea typeface="ヒラギノ角ゴ Pro W3" pitchFamily="-65" charset="-128"/>
                <a:cs typeface="ヒラギノ角ゴ Pro W3" pitchFamily="-65" charset="-128"/>
              </a:rPr>
            </a:br>
            <a:endParaRPr lang="en-US" sz="5400" dirty="0">
              <a:ea typeface="ヒラギノ角ゴ Pro W3" pitchFamily="-65" charset="-128"/>
              <a:cs typeface="ヒラギノ角ゴ Pro W3" pitchFamily="-65" charset="-128"/>
            </a:endParaRPr>
          </a:p>
        </p:txBody>
      </p:sp>
      <p:sp>
        <p:nvSpPr>
          <p:cNvPr id="175107" name="Rectangle 3"/>
          <p:cNvSpPr>
            <a:spLocks noGrp="1" noChangeArrowheads="1"/>
          </p:cNvSpPr>
          <p:nvPr>
            <p:ph idx="1"/>
          </p:nvPr>
        </p:nvSpPr>
        <p:spPr>
          <a:xfrm>
            <a:off x="1657350" y="2197028"/>
            <a:ext cx="5896897" cy="4685952"/>
          </a:xfrm>
        </p:spPr>
        <p:txBody>
          <a:bodyPr/>
          <a:lstStyle/>
          <a:p>
            <a:pPr eaLnBrk="1" hangingPunct="1"/>
            <a:r>
              <a:rPr lang="en-US" sz="2800" dirty="0">
                <a:ea typeface="ヒラギノ角ゴ Pro W3" pitchFamily="-65" charset="-128"/>
                <a:cs typeface="ヒラギノ角ゴ Pro W3" pitchFamily="-65" charset="-128"/>
              </a:rPr>
              <a:t>The teacher said, “line up,” and the students pushed in their chairs and made a line at the door. </a:t>
            </a:r>
          </a:p>
          <a:p>
            <a:pPr eaLnBrk="1" hangingPunct="1"/>
            <a:endParaRPr lang="en-US" sz="1800" dirty="0">
              <a:ea typeface="ヒラギノ角ゴ Pro W3" pitchFamily="-65" charset="-128"/>
              <a:cs typeface="ヒラギノ角ゴ Pro W3" pitchFamily="-65" charset="-128"/>
            </a:endParaRPr>
          </a:p>
          <a:p>
            <a:pPr eaLnBrk="1" hangingPunct="1"/>
            <a:r>
              <a:rPr lang="en-US" sz="2800" dirty="0" smtClean="0">
                <a:ea typeface="ヒラギノ角ゴ Pro W3" pitchFamily="-65" charset="-128"/>
                <a:cs typeface="ヒラギノ角ゴ Pro W3" pitchFamily="-65" charset="-128"/>
              </a:rPr>
              <a:t>The principal entered the room to observe math instruction, and the teacher increased the rate of opportunities to respond delivered.</a:t>
            </a:r>
            <a:endParaRPr lang="en-US" sz="2800" dirty="0">
              <a:ea typeface="ヒラギノ角ゴ Pro W3" pitchFamily="-65" charset="-128"/>
              <a:cs typeface="ヒラギノ角ゴ Pro W3" pitchFamily="-65" charset="-128"/>
            </a:endParaRPr>
          </a:p>
          <a:p>
            <a:pPr eaLnBrk="1" hangingPunct="1"/>
            <a:endParaRPr lang="en-US" sz="1800" dirty="0">
              <a:ea typeface="ヒラギノ角ゴ Pro W3" pitchFamily="-65" charset="-128"/>
              <a:cs typeface="ヒラギノ角ゴ Pro W3" pitchFamily="-65" charset="-128"/>
            </a:endParaRPr>
          </a:p>
          <a:p>
            <a:pPr eaLnBrk="1" hangingPunct="1"/>
            <a:r>
              <a:rPr lang="en-US" sz="2800" dirty="0">
                <a:ea typeface="ヒラギノ角ゴ Pro W3" pitchFamily="-65" charset="-128"/>
                <a:cs typeface="ヒラギノ角ゴ Pro W3" pitchFamily="-65" charset="-128"/>
              </a:rPr>
              <a:t>She felt mad, so she hit.</a:t>
            </a:r>
          </a:p>
        </p:txBody>
      </p:sp>
      <p:pic>
        <p:nvPicPr>
          <p:cNvPr id="175108" name="Picture 4" descr="j0237922"/>
          <p:cNvPicPr>
            <a:picLocks noChangeAspect="1" noChangeArrowheads="1"/>
          </p:cNvPicPr>
          <p:nvPr/>
        </p:nvPicPr>
        <p:blipFill>
          <a:blip r:embed="rId2"/>
          <a:srcRect/>
          <a:stretch>
            <a:fillRect/>
          </a:stretch>
        </p:blipFill>
        <p:spPr bwMode="auto">
          <a:xfrm>
            <a:off x="7162800" y="5691496"/>
            <a:ext cx="1087438" cy="942975"/>
          </a:xfrm>
          <a:prstGeom prst="rect">
            <a:avLst/>
          </a:prstGeom>
          <a:noFill/>
          <a:ln w="9525">
            <a:noFill/>
            <a:miter lim="800000"/>
            <a:headEnd/>
            <a:tailEnd/>
          </a:ln>
        </p:spPr>
      </p:pic>
      <p:pic>
        <p:nvPicPr>
          <p:cNvPr id="175110" name="Picture 6" descr="MMj02054020000[1]"/>
          <p:cNvPicPr>
            <a:picLocks noChangeAspect="1" noChangeArrowheads="1" noCrop="1"/>
          </p:cNvPicPr>
          <p:nvPr/>
        </p:nvPicPr>
        <p:blipFill>
          <a:blip r:embed="rId3"/>
          <a:srcRect/>
          <a:stretch>
            <a:fillRect/>
          </a:stretch>
        </p:blipFill>
        <p:spPr bwMode="auto">
          <a:xfrm>
            <a:off x="247650" y="4432228"/>
            <a:ext cx="1409700" cy="1047750"/>
          </a:xfrm>
          <a:prstGeom prst="rect">
            <a:avLst/>
          </a:prstGeom>
          <a:noFill/>
          <a:ln w="9525">
            <a:noFill/>
            <a:miter lim="800000"/>
            <a:headEnd/>
            <a:tailEnd/>
          </a:ln>
        </p:spPr>
      </p:pic>
      <p:pic>
        <p:nvPicPr>
          <p:cNvPr id="175112" name="Picture 8" descr="MCAN04022_0000[1]"/>
          <p:cNvPicPr>
            <a:picLocks noChangeAspect="1" noChangeArrowheads="1"/>
          </p:cNvPicPr>
          <p:nvPr/>
        </p:nvPicPr>
        <p:blipFill>
          <a:blip r:embed="rId4"/>
          <a:srcRect/>
          <a:stretch>
            <a:fillRect/>
          </a:stretch>
        </p:blipFill>
        <p:spPr bwMode="auto">
          <a:xfrm>
            <a:off x="7239000" y="2907624"/>
            <a:ext cx="1905000" cy="1036638"/>
          </a:xfrm>
          <a:prstGeom prst="rect">
            <a:avLst/>
          </a:prstGeom>
          <a:noFill/>
          <a:ln w="9525">
            <a:noFill/>
            <a:miter lim="800000"/>
            <a:headEnd/>
            <a:tailEnd/>
          </a:ln>
        </p:spPr>
      </p:pic>
      <p:pic>
        <p:nvPicPr>
          <p:cNvPr id="2" name="Picture 1"/>
          <p:cNvPicPr>
            <a:picLocks noChangeAspect="1"/>
          </p:cNvPicPr>
          <p:nvPr/>
        </p:nvPicPr>
        <p:blipFill>
          <a:blip r:embed="rId5"/>
          <a:stretch>
            <a:fillRect/>
          </a:stretch>
        </p:blipFill>
        <p:spPr>
          <a:xfrm>
            <a:off x="0" y="-38172"/>
            <a:ext cx="3644900" cy="2235200"/>
          </a:xfrm>
          <a:prstGeom prst="rect">
            <a:avLst/>
          </a:prstGeom>
        </p:spPr>
      </p:pic>
    </p:spTree>
    <p:extLst>
      <p:ext uri="{BB962C8B-B14F-4D97-AF65-F5344CB8AC3E}">
        <p14:creationId xmlns:p14="http://schemas.microsoft.com/office/powerpoint/2010/main" val="7839437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510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51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175112"/>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175107">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51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175110"/>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175107">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751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107" grpId="0" build="p"/>
    </p:bldLst>
  </p:timing>
</p:sld>
</file>

<file path=ppt/slides/slide17.xml><?xml version="1.0" encoding="utf-8"?>
<p:sld xmlns:a="http://schemas.openxmlformats.org/drawingml/2006/main" xmlns:r="http://schemas.openxmlformats.org/officeDocument/2006/relationships" xmlns:p="http://schemas.openxmlformats.org/presentationml/2006/main" showMasterSp="0" show="0">
  <p:cSld>
    <p:bg>
      <p:bgPr>
        <a:solidFill>
          <a:srgbClr val="FFFD78"/>
        </a:solidFill>
        <a:effectLst/>
      </p:bgPr>
    </p:bg>
    <p:spTree>
      <p:nvGrpSpPr>
        <p:cNvPr id="1" name=""/>
        <p:cNvGrpSpPr/>
        <p:nvPr/>
      </p:nvGrpSpPr>
      <p:grpSpPr>
        <a:xfrm>
          <a:off x="0" y="0"/>
          <a:ext cx="0" cy="0"/>
          <a:chOff x="0" y="0"/>
          <a:chExt cx="0" cy="0"/>
        </a:xfrm>
      </p:grpSpPr>
      <p:sp>
        <p:nvSpPr>
          <p:cNvPr id="176131" name="Rectangle 3"/>
          <p:cNvSpPr>
            <a:spLocks noGrp="1" noChangeArrowheads="1"/>
          </p:cNvSpPr>
          <p:nvPr>
            <p:ph idx="1"/>
          </p:nvPr>
        </p:nvSpPr>
        <p:spPr>
          <a:xfrm>
            <a:off x="990600" y="2859365"/>
            <a:ext cx="1524000" cy="685800"/>
          </a:xfrm>
        </p:spPr>
        <p:txBody>
          <a:bodyPr/>
          <a:lstStyle/>
          <a:p>
            <a:pPr marL="0" indent="0" algn="ctr" eaLnBrk="1" hangingPunct="1">
              <a:buNone/>
            </a:pPr>
            <a:r>
              <a:rPr lang="en-US" sz="3000">
                <a:ea typeface="ヒラギノ角ゴ Pro W3" pitchFamily="-65" charset="-128"/>
                <a:cs typeface="ヒラギノ角ゴ Pro W3" pitchFamily="-65" charset="-128"/>
              </a:rPr>
              <a:t>Hits</a:t>
            </a:r>
          </a:p>
        </p:txBody>
      </p:sp>
      <p:sp>
        <p:nvSpPr>
          <p:cNvPr id="176135" name="Rectangle 7"/>
          <p:cNvSpPr>
            <a:spLocks noChangeArrowheads="1"/>
          </p:cNvSpPr>
          <p:nvPr/>
        </p:nvSpPr>
        <p:spPr bwMode="auto">
          <a:xfrm>
            <a:off x="2667000" y="2859365"/>
            <a:ext cx="1752600" cy="685800"/>
          </a:xfrm>
          <a:prstGeom prst="rect">
            <a:avLst/>
          </a:prstGeom>
          <a:noFill/>
          <a:ln w="9525">
            <a:noFill/>
            <a:miter lim="800000"/>
            <a:headEnd/>
            <a:tailEnd/>
          </a:ln>
          <a:effectLst/>
        </p:spPr>
        <p:txBody>
          <a:bodyPr/>
          <a:lstStyle/>
          <a:p>
            <a:pPr algn="ctr">
              <a:spcBef>
                <a:spcPct val="20000"/>
              </a:spcBef>
              <a:defRPr/>
            </a:pPr>
            <a:r>
              <a:rPr lang="en-US" sz="3000">
                <a:solidFill>
                  <a:srgbClr val="000000"/>
                </a:solidFill>
                <a:latin typeface="Franklin Gothic Medium"/>
              </a:rPr>
              <a:t>Spits</a:t>
            </a:r>
          </a:p>
        </p:txBody>
      </p:sp>
      <p:sp>
        <p:nvSpPr>
          <p:cNvPr id="176136" name="Rectangle 8"/>
          <p:cNvSpPr>
            <a:spLocks noChangeArrowheads="1"/>
          </p:cNvSpPr>
          <p:nvPr/>
        </p:nvSpPr>
        <p:spPr bwMode="auto">
          <a:xfrm>
            <a:off x="4648200" y="2859365"/>
            <a:ext cx="1752600" cy="685800"/>
          </a:xfrm>
          <a:prstGeom prst="rect">
            <a:avLst/>
          </a:prstGeom>
          <a:noFill/>
          <a:ln w="9525">
            <a:noFill/>
            <a:miter lim="800000"/>
            <a:headEnd/>
            <a:tailEnd/>
          </a:ln>
          <a:effectLst/>
        </p:spPr>
        <p:txBody>
          <a:bodyPr/>
          <a:lstStyle/>
          <a:p>
            <a:pPr algn="ctr">
              <a:spcBef>
                <a:spcPct val="20000"/>
              </a:spcBef>
              <a:defRPr/>
            </a:pPr>
            <a:r>
              <a:rPr lang="en-US" sz="3000">
                <a:solidFill>
                  <a:srgbClr val="000000"/>
                </a:solidFill>
                <a:latin typeface="Franklin Gothic Medium"/>
              </a:rPr>
              <a:t>Angry</a:t>
            </a:r>
          </a:p>
        </p:txBody>
      </p:sp>
      <p:sp>
        <p:nvSpPr>
          <p:cNvPr id="176137" name="Rectangle 9"/>
          <p:cNvSpPr>
            <a:spLocks noChangeArrowheads="1"/>
          </p:cNvSpPr>
          <p:nvPr/>
        </p:nvSpPr>
        <p:spPr bwMode="auto">
          <a:xfrm>
            <a:off x="6629400" y="2859365"/>
            <a:ext cx="1752600" cy="685800"/>
          </a:xfrm>
          <a:prstGeom prst="rect">
            <a:avLst/>
          </a:prstGeom>
          <a:noFill/>
          <a:ln w="9525">
            <a:noFill/>
            <a:miter lim="800000"/>
            <a:headEnd/>
            <a:tailEnd/>
          </a:ln>
          <a:effectLst/>
        </p:spPr>
        <p:txBody>
          <a:bodyPr/>
          <a:lstStyle/>
          <a:p>
            <a:pPr algn="ctr">
              <a:spcBef>
                <a:spcPct val="20000"/>
              </a:spcBef>
              <a:defRPr/>
            </a:pPr>
            <a:r>
              <a:rPr lang="en-US" sz="3000">
                <a:solidFill>
                  <a:srgbClr val="000000"/>
                </a:solidFill>
                <a:latin typeface="Franklin Gothic Medium"/>
              </a:rPr>
              <a:t>Bites</a:t>
            </a:r>
          </a:p>
        </p:txBody>
      </p:sp>
      <p:sp>
        <p:nvSpPr>
          <p:cNvPr id="176138" name="Rectangle 10"/>
          <p:cNvSpPr>
            <a:spLocks noChangeArrowheads="1"/>
          </p:cNvSpPr>
          <p:nvPr/>
        </p:nvSpPr>
        <p:spPr bwMode="auto">
          <a:xfrm>
            <a:off x="533400" y="2859365"/>
            <a:ext cx="533400" cy="685800"/>
          </a:xfrm>
          <a:prstGeom prst="rect">
            <a:avLst/>
          </a:prstGeom>
          <a:noFill/>
          <a:ln w="9525">
            <a:noFill/>
            <a:miter lim="800000"/>
            <a:headEnd/>
            <a:tailEnd/>
          </a:ln>
          <a:effectLst/>
        </p:spPr>
        <p:txBody>
          <a:bodyPr/>
          <a:lstStyle/>
          <a:p>
            <a:pPr algn="ctr">
              <a:spcBef>
                <a:spcPct val="20000"/>
              </a:spcBef>
              <a:defRPr/>
            </a:pPr>
            <a:r>
              <a:rPr lang="en-US" sz="3000" dirty="0">
                <a:solidFill>
                  <a:srgbClr val="000000"/>
                </a:solidFill>
                <a:latin typeface="Franklin Gothic Medium"/>
              </a:rPr>
              <a:t>1. </a:t>
            </a:r>
          </a:p>
        </p:txBody>
      </p:sp>
      <p:sp>
        <p:nvSpPr>
          <p:cNvPr id="176139" name="Rectangle 11"/>
          <p:cNvSpPr>
            <a:spLocks noChangeArrowheads="1"/>
          </p:cNvSpPr>
          <p:nvPr/>
        </p:nvSpPr>
        <p:spPr bwMode="auto">
          <a:xfrm>
            <a:off x="990600" y="4154765"/>
            <a:ext cx="1676400" cy="685800"/>
          </a:xfrm>
          <a:prstGeom prst="rect">
            <a:avLst/>
          </a:prstGeom>
          <a:noFill/>
          <a:ln w="9525">
            <a:noFill/>
            <a:miter lim="800000"/>
            <a:headEnd/>
            <a:tailEnd/>
          </a:ln>
          <a:effectLst/>
        </p:spPr>
        <p:txBody>
          <a:bodyPr/>
          <a:lstStyle/>
          <a:p>
            <a:pPr algn="ctr">
              <a:spcBef>
                <a:spcPct val="20000"/>
              </a:spcBef>
              <a:defRPr/>
            </a:pPr>
            <a:r>
              <a:rPr lang="en-US" sz="3000">
                <a:solidFill>
                  <a:srgbClr val="000000"/>
                </a:solidFill>
                <a:latin typeface="Franklin Gothic Medium"/>
              </a:rPr>
              <a:t>Hurts</a:t>
            </a:r>
          </a:p>
        </p:txBody>
      </p:sp>
      <p:sp>
        <p:nvSpPr>
          <p:cNvPr id="176140" name="Rectangle 12"/>
          <p:cNvSpPr>
            <a:spLocks noChangeArrowheads="1"/>
          </p:cNvSpPr>
          <p:nvPr/>
        </p:nvSpPr>
        <p:spPr bwMode="auto">
          <a:xfrm>
            <a:off x="2667000" y="4154765"/>
            <a:ext cx="1752600" cy="685800"/>
          </a:xfrm>
          <a:prstGeom prst="rect">
            <a:avLst/>
          </a:prstGeom>
          <a:noFill/>
          <a:ln w="9525">
            <a:noFill/>
            <a:miter lim="800000"/>
            <a:headEnd/>
            <a:tailEnd/>
          </a:ln>
          <a:effectLst/>
        </p:spPr>
        <p:txBody>
          <a:bodyPr/>
          <a:lstStyle/>
          <a:p>
            <a:pPr algn="ctr">
              <a:spcBef>
                <a:spcPct val="20000"/>
              </a:spcBef>
              <a:defRPr/>
            </a:pPr>
            <a:r>
              <a:rPr lang="en-US" sz="3000">
                <a:solidFill>
                  <a:srgbClr val="000000"/>
                </a:solidFill>
                <a:latin typeface="Franklin Gothic Medium"/>
              </a:rPr>
              <a:t>Cries</a:t>
            </a:r>
          </a:p>
        </p:txBody>
      </p:sp>
      <p:sp>
        <p:nvSpPr>
          <p:cNvPr id="176141" name="Rectangle 13"/>
          <p:cNvSpPr>
            <a:spLocks noChangeArrowheads="1"/>
          </p:cNvSpPr>
          <p:nvPr/>
        </p:nvSpPr>
        <p:spPr bwMode="auto">
          <a:xfrm>
            <a:off x="4648200" y="4154765"/>
            <a:ext cx="2057400" cy="685800"/>
          </a:xfrm>
          <a:prstGeom prst="rect">
            <a:avLst/>
          </a:prstGeom>
          <a:noFill/>
          <a:ln w="9525">
            <a:noFill/>
            <a:miter lim="800000"/>
            <a:headEnd/>
            <a:tailEnd/>
          </a:ln>
          <a:effectLst/>
        </p:spPr>
        <p:txBody>
          <a:bodyPr/>
          <a:lstStyle/>
          <a:p>
            <a:pPr algn="ctr">
              <a:spcBef>
                <a:spcPct val="20000"/>
              </a:spcBef>
              <a:defRPr/>
            </a:pPr>
            <a:r>
              <a:rPr lang="en-US" sz="3000">
                <a:solidFill>
                  <a:srgbClr val="000000"/>
                </a:solidFill>
                <a:latin typeface="Franklin Gothic Medium"/>
              </a:rPr>
              <a:t>Slaps</a:t>
            </a:r>
          </a:p>
        </p:txBody>
      </p:sp>
      <p:sp>
        <p:nvSpPr>
          <p:cNvPr id="176142" name="Rectangle 14"/>
          <p:cNvSpPr>
            <a:spLocks noChangeArrowheads="1"/>
          </p:cNvSpPr>
          <p:nvPr/>
        </p:nvSpPr>
        <p:spPr bwMode="auto">
          <a:xfrm>
            <a:off x="6629400" y="4154765"/>
            <a:ext cx="2057400" cy="685800"/>
          </a:xfrm>
          <a:prstGeom prst="rect">
            <a:avLst/>
          </a:prstGeom>
          <a:noFill/>
          <a:ln w="9525">
            <a:noFill/>
            <a:miter lim="800000"/>
            <a:headEnd/>
            <a:tailEnd/>
          </a:ln>
          <a:effectLst/>
        </p:spPr>
        <p:txBody>
          <a:bodyPr/>
          <a:lstStyle/>
          <a:p>
            <a:pPr algn="ctr">
              <a:spcBef>
                <a:spcPct val="20000"/>
              </a:spcBef>
              <a:defRPr/>
            </a:pPr>
            <a:r>
              <a:rPr lang="en-US" sz="3000">
                <a:solidFill>
                  <a:srgbClr val="000000"/>
                </a:solidFill>
                <a:latin typeface="Franklin Gothic Medium"/>
              </a:rPr>
              <a:t>Whines</a:t>
            </a:r>
          </a:p>
        </p:txBody>
      </p:sp>
      <p:sp>
        <p:nvSpPr>
          <p:cNvPr id="176143" name="Rectangle 15"/>
          <p:cNvSpPr>
            <a:spLocks noChangeArrowheads="1"/>
          </p:cNvSpPr>
          <p:nvPr/>
        </p:nvSpPr>
        <p:spPr bwMode="auto">
          <a:xfrm>
            <a:off x="533400" y="4154765"/>
            <a:ext cx="533400" cy="685800"/>
          </a:xfrm>
          <a:prstGeom prst="rect">
            <a:avLst/>
          </a:prstGeom>
          <a:noFill/>
          <a:ln w="9525">
            <a:noFill/>
            <a:miter lim="800000"/>
            <a:headEnd/>
            <a:tailEnd/>
          </a:ln>
          <a:effectLst/>
        </p:spPr>
        <p:txBody>
          <a:bodyPr/>
          <a:lstStyle/>
          <a:p>
            <a:pPr algn="ctr">
              <a:spcBef>
                <a:spcPct val="20000"/>
              </a:spcBef>
              <a:defRPr/>
            </a:pPr>
            <a:r>
              <a:rPr lang="en-US" sz="3000">
                <a:solidFill>
                  <a:srgbClr val="000000"/>
                </a:solidFill>
                <a:latin typeface="Franklin Gothic Medium"/>
              </a:rPr>
              <a:t>2. </a:t>
            </a:r>
          </a:p>
        </p:txBody>
      </p:sp>
      <p:sp>
        <p:nvSpPr>
          <p:cNvPr id="176144" name="Rectangle 16"/>
          <p:cNvSpPr>
            <a:spLocks noChangeArrowheads="1"/>
          </p:cNvSpPr>
          <p:nvPr/>
        </p:nvSpPr>
        <p:spPr bwMode="auto">
          <a:xfrm>
            <a:off x="990600" y="5602565"/>
            <a:ext cx="1828800" cy="685800"/>
          </a:xfrm>
          <a:prstGeom prst="rect">
            <a:avLst/>
          </a:prstGeom>
          <a:noFill/>
          <a:ln w="9525">
            <a:noFill/>
            <a:miter lim="800000"/>
            <a:headEnd/>
            <a:tailEnd/>
          </a:ln>
          <a:effectLst/>
        </p:spPr>
        <p:txBody>
          <a:bodyPr/>
          <a:lstStyle/>
          <a:p>
            <a:pPr algn="ctr">
              <a:spcBef>
                <a:spcPct val="20000"/>
              </a:spcBef>
              <a:defRPr/>
            </a:pPr>
            <a:r>
              <a:rPr lang="en-US" sz="3000">
                <a:solidFill>
                  <a:srgbClr val="000000"/>
                </a:solidFill>
                <a:latin typeface="Franklin Gothic Medium"/>
              </a:rPr>
              <a:t>Smiles</a:t>
            </a:r>
          </a:p>
        </p:txBody>
      </p:sp>
      <p:sp>
        <p:nvSpPr>
          <p:cNvPr id="176145" name="Rectangle 17"/>
          <p:cNvSpPr>
            <a:spLocks noChangeArrowheads="1"/>
          </p:cNvSpPr>
          <p:nvPr/>
        </p:nvSpPr>
        <p:spPr bwMode="auto">
          <a:xfrm>
            <a:off x="2667000" y="5602565"/>
            <a:ext cx="1905000" cy="685800"/>
          </a:xfrm>
          <a:prstGeom prst="rect">
            <a:avLst/>
          </a:prstGeom>
          <a:noFill/>
          <a:ln w="9525">
            <a:noFill/>
            <a:miter lim="800000"/>
            <a:headEnd/>
            <a:tailEnd/>
          </a:ln>
          <a:effectLst/>
        </p:spPr>
        <p:txBody>
          <a:bodyPr/>
          <a:lstStyle/>
          <a:p>
            <a:pPr algn="ctr">
              <a:spcBef>
                <a:spcPct val="20000"/>
              </a:spcBef>
              <a:defRPr/>
            </a:pPr>
            <a:r>
              <a:rPr lang="en-US" sz="3000">
                <a:solidFill>
                  <a:srgbClr val="000000"/>
                </a:solidFill>
                <a:latin typeface="Franklin Gothic Medium"/>
              </a:rPr>
              <a:t>Laughs</a:t>
            </a:r>
          </a:p>
        </p:txBody>
      </p:sp>
      <p:sp>
        <p:nvSpPr>
          <p:cNvPr id="176146" name="Rectangle 18"/>
          <p:cNvSpPr>
            <a:spLocks noChangeArrowheads="1"/>
          </p:cNvSpPr>
          <p:nvPr/>
        </p:nvSpPr>
        <p:spPr bwMode="auto">
          <a:xfrm>
            <a:off x="4648200" y="5602565"/>
            <a:ext cx="2057400" cy="685800"/>
          </a:xfrm>
          <a:prstGeom prst="rect">
            <a:avLst/>
          </a:prstGeom>
          <a:noFill/>
          <a:ln w="9525">
            <a:noFill/>
            <a:miter lim="800000"/>
            <a:headEnd/>
            <a:tailEnd/>
          </a:ln>
          <a:effectLst/>
        </p:spPr>
        <p:txBody>
          <a:bodyPr/>
          <a:lstStyle/>
          <a:p>
            <a:pPr algn="ctr">
              <a:spcBef>
                <a:spcPct val="20000"/>
              </a:spcBef>
              <a:defRPr/>
            </a:pPr>
            <a:r>
              <a:rPr lang="en-US" sz="3000">
                <a:solidFill>
                  <a:srgbClr val="000000"/>
                </a:solidFill>
                <a:latin typeface="Franklin Gothic Medium"/>
              </a:rPr>
              <a:t>Wiggles</a:t>
            </a:r>
          </a:p>
        </p:txBody>
      </p:sp>
      <p:sp>
        <p:nvSpPr>
          <p:cNvPr id="176147" name="Rectangle 19"/>
          <p:cNvSpPr>
            <a:spLocks noChangeArrowheads="1"/>
          </p:cNvSpPr>
          <p:nvPr/>
        </p:nvSpPr>
        <p:spPr bwMode="auto">
          <a:xfrm>
            <a:off x="6629400" y="5602565"/>
            <a:ext cx="2057400" cy="685800"/>
          </a:xfrm>
          <a:prstGeom prst="rect">
            <a:avLst/>
          </a:prstGeom>
          <a:noFill/>
          <a:ln w="9525">
            <a:noFill/>
            <a:miter lim="800000"/>
            <a:headEnd/>
            <a:tailEnd/>
          </a:ln>
          <a:effectLst/>
        </p:spPr>
        <p:txBody>
          <a:bodyPr/>
          <a:lstStyle/>
          <a:p>
            <a:pPr algn="ctr">
              <a:spcBef>
                <a:spcPct val="20000"/>
              </a:spcBef>
              <a:defRPr/>
            </a:pPr>
            <a:r>
              <a:rPr lang="en-US" sz="3000">
                <a:solidFill>
                  <a:srgbClr val="000000"/>
                </a:solidFill>
                <a:latin typeface="Franklin Gothic Medium"/>
              </a:rPr>
              <a:t>Happy</a:t>
            </a:r>
          </a:p>
        </p:txBody>
      </p:sp>
      <p:sp>
        <p:nvSpPr>
          <p:cNvPr id="176148" name="Rectangle 20"/>
          <p:cNvSpPr>
            <a:spLocks noChangeArrowheads="1"/>
          </p:cNvSpPr>
          <p:nvPr/>
        </p:nvSpPr>
        <p:spPr bwMode="auto">
          <a:xfrm>
            <a:off x="533400" y="5602565"/>
            <a:ext cx="533400" cy="685800"/>
          </a:xfrm>
          <a:prstGeom prst="rect">
            <a:avLst/>
          </a:prstGeom>
          <a:noFill/>
          <a:ln w="9525">
            <a:noFill/>
            <a:miter lim="800000"/>
            <a:headEnd/>
            <a:tailEnd/>
          </a:ln>
          <a:effectLst/>
        </p:spPr>
        <p:txBody>
          <a:bodyPr/>
          <a:lstStyle/>
          <a:p>
            <a:pPr algn="ctr">
              <a:spcBef>
                <a:spcPct val="20000"/>
              </a:spcBef>
              <a:defRPr/>
            </a:pPr>
            <a:r>
              <a:rPr lang="en-US" sz="3000">
                <a:solidFill>
                  <a:srgbClr val="000000"/>
                </a:solidFill>
                <a:latin typeface="Franklin Gothic Medium"/>
              </a:rPr>
              <a:t>3. </a:t>
            </a:r>
          </a:p>
        </p:txBody>
      </p:sp>
      <p:sp>
        <p:nvSpPr>
          <p:cNvPr id="176149" name="Oval 21"/>
          <p:cNvSpPr>
            <a:spLocks noChangeArrowheads="1"/>
          </p:cNvSpPr>
          <p:nvPr/>
        </p:nvSpPr>
        <p:spPr bwMode="auto">
          <a:xfrm>
            <a:off x="4572000" y="2706965"/>
            <a:ext cx="1828800" cy="990600"/>
          </a:xfrm>
          <a:prstGeom prst="ellipse">
            <a:avLst/>
          </a:prstGeom>
          <a:noFill/>
          <a:ln w="57150" algn="ctr">
            <a:solidFill>
              <a:srgbClr val="00B050"/>
            </a:solidFill>
            <a:round/>
            <a:headEnd/>
            <a:tailEnd/>
          </a:ln>
          <a:effectLst/>
        </p:spPr>
        <p:txBody>
          <a:bodyPr wrap="none" anchor="ctr"/>
          <a:lstStyle/>
          <a:p>
            <a:pPr algn="ctr">
              <a:defRPr/>
            </a:pPr>
            <a:endParaRPr lang="en-US" sz="3000">
              <a:solidFill>
                <a:srgbClr val="009999"/>
              </a:solidFill>
              <a:latin typeface="Franklin Gothic Medium"/>
            </a:endParaRPr>
          </a:p>
        </p:txBody>
      </p:sp>
      <p:sp>
        <p:nvSpPr>
          <p:cNvPr id="176150" name="Oval 22"/>
          <p:cNvSpPr>
            <a:spLocks noChangeArrowheads="1"/>
          </p:cNvSpPr>
          <p:nvPr/>
        </p:nvSpPr>
        <p:spPr bwMode="auto">
          <a:xfrm>
            <a:off x="990600" y="4078565"/>
            <a:ext cx="1828800" cy="990600"/>
          </a:xfrm>
          <a:prstGeom prst="ellipse">
            <a:avLst/>
          </a:prstGeom>
          <a:noFill/>
          <a:ln w="57150" algn="ctr">
            <a:solidFill>
              <a:srgbClr val="00B050"/>
            </a:solidFill>
            <a:round/>
            <a:headEnd/>
            <a:tailEnd/>
          </a:ln>
          <a:effectLst/>
        </p:spPr>
        <p:txBody>
          <a:bodyPr wrap="none" anchor="ctr"/>
          <a:lstStyle/>
          <a:p>
            <a:pPr algn="ctr">
              <a:defRPr/>
            </a:pPr>
            <a:endParaRPr lang="en-US" sz="3000">
              <a:solidFill>
                <a:srgbClr val="009999"/>
              </a:solidFill>
              <a:latin typeface="Franklin Gothic Medium"/>
            </a:endParaRPr>
          </a:p>
        </p:txBody>
      </p:sp>
      <p:sp>
        <p:nvSpPr>
          <p:cNvPr id="176151" name="Oval 23"/>
          <p:cNvSpPr>
            <a:spLocks noChangeArrowheads="1"/>
          </p:cNvSpPr>
          <p:nvPr/>
        </p:nvSpPr>
        <p:spPr bwMode="auto">
          <a:xfrm>
            <a:off x="6705600" y="5450165"/>
            <a:ext cx="1828800" cy="990600"/>
          </a:xfrm>
          <a:prstGeom prst="ellipse">
            <a:avLst/>
          </a:prstGeom>
          <a:noFill/>
          <a:ln w="57150" algn="ctr">
            <a:solidFill>
              <a:srgbClr val="00B050"/>
            </a:solidFill>
            <a:round/>
            <a:headEnd/>
            <a:tailEnd/>
          </a:ln>
          <a:effectLst/>
        </p:spPr>
        <p:txBody>
          <a:bodyPr wrap="none" anchor="ctr"/>
          <a:lstStyle/>
          <a:p>
            <a:pPr algn="ctr">
              <a:defRPr/>
            </a:pPr>
            <a:endParaRPr lang="en-US" sz="3000">
              <a:solidFill>
                <a:srgbClr val="009999"/>
              </a:solidFill>
              <a:latin typeface="Franklin Gothic Medium"/>
            </a:endParaRPr>
          </a:p>
        </p:txBody>
      </p:sp>
      <p:sp>
        <p:nvSpPr>
          <p:cNvPr id="22" name="Rectangle 2"/>
          <p:cNvSpPr txBox="1">
            <a:spLocks noChangeArrowheads="1"/>
          </p:cNvSpPr>
          <p:nvPr/>
        </p:nvSpPr>
        <p:spPr bwMode="auto">
          <a:xfrm>
            <a:off x="3638446" y="-38172"/>
            <a:ext cx="5505554" cy="2235200"/>
          </a:xfrm>
          <a:prstGeom prst="rect">
            <a:avLst/>
          </a:prstGeom>
          <a:solidFill>
            <a:schemeClr val="bg1"/>
          </a:soli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3300" b="0" i="0">
                <a:solidFill>
                  <a:schemeClr val="tx2"/>
                </a:solidFill>
                <a:latin typeface="+mj-lt"/>
                <a:ea typeface="ＭＳ Ｐゴシック" pitchFamily="-108" charset="-128"/>
                <a:cs typeface="Britannic Bold"/>
              </a:defRPr>
            </a:lvl1pPr>
            <a:lvl2pPr algn="ctr" rtl="0" eaLnBrk="1" fontAlgn="base" hangingPunct="1">
              <a:spcBef>
                <a:spcPct val="0"/>
              </a:spcBef>
              <a:spcAft>
                <a:spcPct val="0"/>
              </a:spcAft>
              <a:defRPr sz="3300">
                <a:solidFill>
                  <a:schemeClr val="tx2"/>
                </a:solidFill>
                <a:latin typeface="Britannic Bold" pitchFamily="-108" charset="0"/>
                <a:ea typeface="ＭＳ Ｐゴシック" pitchFamily="-108" charset="-128"/>
              </a:defRPr>
            </a:lvl2pPr>
            <a:lvl3pPr algn="ctr" rtl="0" eaLnBrk="1" fontAlgn="base" hangingPunct="1">
              <a:spcBef>
                <a:spcPct val="0"/>
              </a:spcBef>
              <a:spcAft>
                <a:spcPct val="0"/>
              </a:spcAft>
              <a:defRPr sz="3300">
                <a:solidFill>
                  <a:schemeClr val="tx2"/>
                </a:solidFill>
                <a:latin typeface="Britannic Bold" pitchFamily="-108" charset="0"/>
                <a:ea typeface="ＭＳ Ｐゴシック" pitchFamily="-108" charset="-128"/>
              </a:defRPr>
            </a:lvl3pPr>
            <a:lvl4pPr algn="ctr" rtl="0" eaLnBrk="1" fontAlgn="base" hangingPunct="1">
              <a:spcBef>
                <a:spcPct val="0"/>
              </a:spcBef>
              <a:spcAft>
                <a:spcPct val="0"/>
              </a:spcAft>
              <a:defRPr sz="3300">
                <a:solidFill>
                  <a:schemeClr val="tx2"/>
                </a:solidFill>
                <a:latin typeface="Britannic Bold" pitchFamily="-108" charset="0"/>
                <a:ea typeface="ＭＳ Ｐゴシック" pitchFamily="-108" charset="-128"/>
              </a:defRPr>
            </a:lvl4pPr>
            <a:lvl5pPr algn="ctr" rtl="0" eaLnBrk="1" fontAlgn="base" hangingPunct="1">
              <a:spcBef>
                <a:spcPct val="0"/>
              </a:spcBef>
              <a:spcAft>
                <a:spcPct val="0"/>
              </a:spcAft>
              <a:defRPr sz="3300">
                <a:solidFill>
                  <a:schemeClr val="tx2"/>
                </a:solidFill>
                <a:latin typeface="Britannic Bold" pitchFamily="-108" charset="0"/>
                <a:ea typeface="ＭＳ Ｐゴシック" pitchFamily="-108" charset="-128"/>
              </a:defRPr>
            </a:lvl5pPr>
            <a:lvl6pPr marL="342892" algn="ctr" rtl="0" eaLnBrk="1" fontAlgn="base" hangingPunct="1">
              <a:spcBef>
                <a:spcPct val="0"/>
              </a:spcBef>
              <a:spcAft>
                <a:spcPct val="0"/>
              </a:spcAft>
              <a:defRPr sz="3300">
                <a:solidFill>
                  <a:schemeClr val="tx2"/>
                </a:solidFill>
                <a:latin typeface="Arial" pitchFamily="-108" charset="0"/>
              </a:defRPr>
            </a:lvl6pPr>
            <a:lvl7pPr marL="685783" algn="ctr" rtl="0" eaLnBrk="1" fontAlgn="base" hangingPunct="1">
              <a:spcBef>
                <a:spcPct val="0"/>
              </a:spcBef>
              <a:spcAft>
                <a:spcPct val="0"/>
              </a:spcAft>
              <a:defRPr sz="3300">
                <a:solidFill>
                  <a:schemeClr val="tx2"/>
                </a:solidFill>
                <a:latin typeface="Arial" pitchFamily="-108" charset="0"/>
              </a:defRPr>
            </a:lvl7pPr>
            <a:lvl8pPr marL="1028675" algn="ctr" rtl="0" eaLnBrk="1" fontAlgn="base" hangingPunct="1">
              <a:spcBef>
                <a:spcPct val="0"/>
              </a:spcBef>
              <a:spcAft>
                <a:spcPct val="0"/>
              </a:spcAft>
              <a:defRPr sz="3300">
                <a:solidFill>
                  <a:schemeClr val="tx2"/>
                </a:solidFill>
                <a:latin typeface="Arial" pitchFamily="-108" charset="0"/>
              </a:defRPr>
            </a:lvl8pPr>
            <a:lvl9pPr marL="1371566" algn="ctr" rtl="0" eaLnBrk="1" fontAlgn="base" hangingPunct="1">
              <a:spcBef>
                <a:spcPct val="0"/>
              </a:spcBef>
              <a:spcAft>
                <a:spcPct val="0"/>
              </a:spcAft>
              <a:defRPr sz="3300">
                <a:solidFill>
                  <a:schemeClr val="tx2"/>
                </a:solidFill>
                <a:latin typeface="Arial" pitchFamily="-108" charset="0"/>
              </a:defRPr>
            </a:lvl9pPr>
          </a:lstStyle>
          <a:p>
            <a:pPr defTabSz="914400"/>
            <a:r>
              <a:rPr lang="en-US" sz="5400" b="1" kern="0" dirty="0" smtClean="0">
                <a:solidFill>
                  <a:srgbClr val="00B050"/>
                </a:solidFill>
                <a:ea typeface="ヒラギノ角ゴ Pro W3" pitchFamily="-65" charset="-128"/>
                <a:cs typeface="ヒラギノ角ゴ Pro W3" pitchFamily="-65" charset="-128"/>
              </a:rPr>
              <a:t>Which one is </a:t>
            </a:r>
          </a:p>
          <a:p>
            <a:pPr defTabSz="914400"/>
            <a:r>
              <a:rPr lang="en-US" sz="5400" b="1" kern="0" dirty="0" smtClean="0">
                <a:solidFill>
                  <a:srgbClr val="00B050"/>
                </a:solidFill>
                <a:ea typeface="ヒラギノ角ゴ Pro W3" pitchFamily="-65" charset="-128"/>
                <a:cs typeface="ヒラギノ角ゴ Pro W3" pitchFamily="-65" charset="-128"/>
              </a:rPr>
              <a:t>NOT a behavior?</a:t>
            </a:r>
          </a:p>
          <a:p>
            <a:pPr defTabSz="914400"/>
            <a:endParaRPr lang="en-US" sz="4800" b="1" kern="0" dirty="0">
              <a:solidFill>
                <a:srgbClr val="00B050"/>
              </a:solidFill>
              <a:ea typeface="ヒラギノ角ゴ Pro W3" pitchFamily="-65" charset="-128"/>
              <a:cs typeface="ヒラギノ角ゴ Pro W3" pitchFamily="-65" charset="-128"/>
            </a:endParaRPr>
          </a:p>
        </p:txBody>
      </p:sp>
      <p:pic>
        <p:nvPicPr>
          <p:cNvPr id="23" name="Picture 22"/>
          <p:cNvPicPr>
            <a:picLocks noChangeAspect="1"/>
          </p:cNvPicPr>
          <p:nvPr/>
        </p:nvPicPr>
        <p:blipFill>
          <a:blip r:embed="rId2"/>
          <a:stretch>
            <a:fillRect/>
          </a:stretch>
        </p:blipFill>
        <p:spPr>
          <a:xfrm>
            <a:off x="0" y="-38172"/>
            <a:ext cx="3644900" cy="2235200"/>
          </a:xfrm>
          <a:prstGeom prst="rect">
            <a:avLst/>
          </a:prstGeom>
        </p:spPr>
      </p:pic>
      <p:sp>
        <p:nvSpPr>
          <p:cNvPr id="54274" name="Rectangle 2"/>
          <p:cNvSpPr>
            <a:spLocks noGrp="1" noChangeArrowheads="1"/>
          </p:cNvSpPr>
          <p:nvPr>
            <p:ph type="title"/>
          </p:nvPr>
        </p:nvSpPr>
        <p:spPr>
          <a:xfrm>
            <a:off x="121718" y="1655260"/>
            <a:ext cx="8596312" cy="565150"/>
          </a:xfrm>
        </p:spPr>
        <p:txBody>
          <a:bodyPr/>
          <a:lstStyle/>
          <a:p>
            <a:pPr eaLnBrk="1" hangingPunct="1"/>
            <a:r>
              <a:rPr lang="en-US" sz="3100" i="1">
                <a:ea typeface="ヒラギノ角ゴ Pro W3" pitchFamily="-65" charset="-128"/>
                <a:cs typeface="ヒラギノ角ゴ Pro W3" pitchFamily="-65" charset="-128"/>
              </a:rPr>
              <a:t>One of these things is not like the other…</a:t>
            </a:r>
          </a:p>
        </p:txBody>
      </p:sp>
    </p:spTree>
    <p:extLst>
      <p:ext uri="{BB962C8B-B14F-4D97-AF65-F5344CB8AC3E}">
        <p14:creationId xmlns:p14="http://schemas.microsoft.com/office/powerpoint/2010/main" val="116675140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613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6135">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6136">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6137">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6138">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1" presetClass="entr" presetSubtype="4" fill="hold" grpId="0" nodeType="clickEffect">
                                  <p:stCondLst>
                                    <p:cond delay="0"/>
                                  </p:stCondLst>
                                  <p:childTnLst>
                                    <p:set>
                                      <p:cBhvr>
                                        <p:cTn id="18" dur="1" fill="hold">
                                          <p:stCondLst>
                                            <p:cond delay="0"/>
                                          </p:stCondLst>
                                        </p:cTn>
                                        <p:tgtEl>
                                          <p:spTgt spid="176149"/>
                                        </p:tgtEl>
                                        <p:attrNameLst>
                                          <p:attrName>style.visibility</p:attrName>
                                        </p:attrNameLst>
                                      </p:cBhvr>
                                      <p:to>
                                        <p:strVal val="visible"/>
                                      </p:to>
                                    </p:set>
                                    <p:animEffect transition="in" filter="wheel(4)">
                                      <p:cBhvr>
                                        <p:cTn id="19" dur="2000"/>
                                        <p:tgtEl>
                                          <p:spTgt spid="176149"/>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76139">
                                            <p:txEl>
                                              <p:pRg st="0" end="0"/>
                                            </p:txEl>
                                          </p:spTgt>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176140">
                                            <p:txEl>
                                              <p:pRg st="0" end="0"/>
                                            </p:txEl>
                                          </p:spTgt>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176141">
                                            <p:txEl>
                                              <p:pRg st="0" end="0"/>
                                            </p:txEl>
                                          </p:spTgt>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176142">
                                            <p:txEl>
                                              <p:pRg st="0" end="0"/>
                                            </p:txEl>
                                          </p:spTgt>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176143">
                                            <p:txEl>
                                              <p:pRg st="0" end="0"/>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21" presetClass="entr" presetSubtype="4" fill="hold" grpId="0" nodeType="clickEffect">
                                  <p:stCondLst>
                                    <p:cond delay="0"/>
                                  </p:stCondLst>
                                  <p:childTnLst>
                                    <p:set>
                                      <p:cBhvr>
                                        <p:cTn id="35" dur="1" fill="hold">
                                          <p:stCondLst>
                                            <p:cond delay="0"/>
                                          </p:stCondLst>
                                        </p:cTn>
                                        <p:tgtEl>
                                          <p:spTgt spid="176150"/>
                                        </p:tgtEl>
                                        <p:attrNameLst>
                                          <p:attrName>style.visibility</p:attrName>
                                        </p:attrNameLst>
                                      </p:cBhvr>
                                      <p:to>
                                        <p:strVal val="visible"/>
                                      </p:to>
                                    </p:set>
                                    <p:animEffect transition="in" filter="wheel(4)">
                                      <p:cBhvr>
                                        <p:cTn id="36" dur="2000"/>
                                        <p:tgtEl>
                                          <p:spTgt spid="176150"/>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76144">
                                            <p:txEl>
                                              <p:pRg st="0" end="0"/>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76145">
                                            <p:txEl>
                                              <p:pRg st="0" end="0"/>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76146">
                                            <p:txEl>
                                              <p:pRg st="0" end="0"/>
                                            </p:txEl>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76147">
                                            <p:txEl>
                                              <p:pRg st="0" end="0"/>
                                            </p:tx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76148">
                                            <p:txEl>
                                              <p:pRg st="0" end="0"/>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21" presetClass="entr" presetSubtype="4" fill="hold" grpId="0" nodeType="clickEffect">
                                  <p:stCondLst>
                                    <p:cond delay="0"/>
                                  </p:stCondLst>
                                  <p:childTnLst>
                                    <p:set>
                                      <p:cBhvr>
                                        <p:cTn id="52" dur="1" fill="hold">
                                          <p:stCondLst>
                                            <p:cond delay="0"/>
                                          </p:stCondLst>
                                        </p:cTn>
                                        <p:tgtEl>
                                          <p:spTgt spid="176151"/>
                                        </p:tgtEl>
                                        <p:attrNameLst>
                                          <p:attrName>style.visibility</p:attrName>
                                        </p:attrNameLst>
                                      </p:cBhvr>
                                      <p:to>
                                        <p:strVal val="visible"/>
                                      </p:to>
                                    </p:set>
                                    <p:animEffect transition="in" filter="wheel(4)">
                                      <p:cBhvr>
                                        <p:cTn id="53" dur="2000"/>
                                        <p:tgtEl>
                                          <p:spTgt spid="1761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131" grpId="0" build="p"/>
      <p:bldP spid="176135" grpId="0" build="p"/>
      <p:bldP spid="176136" grpId="0" build="p"/>
      <p:bldP spid="176137" grpId="0" build="p"/>
      <p:bldP spid="176138" grpId="0" build="p"/>
      <p:bldP spid="176139" grpId="0" build="p"/>
      <p:bldP spid="176140" grpId="0" build="p"/>
      <p:bldP spid="176141" grpId="0" build="p"/>
      <p:bldP spid="176142" grpId="0" build="p"/>
      <p:bldP spid="176143" grpId="0" build="p"/>
      <p:bldP spid="176144" grpId="0" build="p"/>
      <p:bldP spid="176145" grpId="0" build="p"/>
      <p:bldP spid="176146" grpId="0" build="p"/>
      <p:bldP spid="176147" grpId="0" build="p"/>
      <p:bldP spid="176148" grpId="0" build="p"/>
      <p:bldP spid="176149" grpId="0" animBg="1"/>
      <p:bldP spid="176150" grpId="0" animBg="1"/>
      <p:bldP spid="176151"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show="0">
  <p:cSld>
    <p:bg>
      <p:bgPr>
        <a:solidFill>
          <a:srgbClr val="FFFD78"/>
        </a:solidFill>
        <a:effectLst/>
      </p:bgPr>
    </p:bg>
    <p:spTree>
      <p:nvGrpSpPr>
        <p:cNvPr id="1" name=""/>
        <p:cNvGrpSpPr/>
        <p:nvPr/>
      </p:nvGrpSpPr>
      <p:grpSpPr>
        <a:xfrm>
          <a:off x="0" y="0"/>
          <a:ext cx="0" cy="0"/>
          <a:chOff x="0" y="0"/>
          <a:chExt cx="0" cy="0"/>
        </a:xfrm>
      </p:grpSpPr>
      <p:sp>
        <p:nvSpPr>
          <p:cNvPr id="177155" name="Rectangle 3"/>
          <p:cNvSpPr>
            <a:spLocks noGrp="1" noChangeArrowheads="1"/>
          </p:cNvSpPr>
          <p:nvPr>
            <p:ph idx="1"/>
          </p:nvPr>
        </p:nvSpPr>
        <p:spPr>
          <a:xfrm>
            <a:off x="1905000" y="2400702"/>
            <a:ext cx="5257800" cy="3871912"/>
          </a:xfrm>
        </p:spPr>
        <p:txBody>
          <a:bodyPr/>
          <a:lstStyle/>
          <a:p>
            <a:pPr eaLnBrk="1" hangingPunct="1"/>
            <a:r>
              <a:rPr lang="en-US" sz="2800" dirty="0">
                <a:ea typeface="ヒラギノ角ゴ Pro W3" pitchFamily="-65" charset="-128"/>
                <a:cs typeface="ヒラギノ角ゴ Pro W3" pitchFamily="-65" charset="-128"/>
              </a:rPr>
              <a:t>After the students lined up, they were allowed to go to recess.</a:t>
            </a:r>
          </a:p>
          <a:p>
            <a:pPr eaLnBrk="1" hangingPunct="1"/>
            <a:endParaRPr lang="en-US" sz="2800" dirty="0">
              <a:ea typeface="ヒラギノ角ゴ Pro W3" pitchFamily="-65" charset="-128"/>
              <a:cs typeface="ヒラギノ角ゴ Pro W3" pitchFamily="-65" charset="-128"/>
            </a:endParaRPr>
          </a:p>
          <a:p>
            <a:pPr eaLnBrk="1" hangingPunct="1"/>
            <a:r>
              <a:rPr lang="en-US" sz="2800" dirty="0">
                <a:ea typeface="ヒラギノ角ゴ Pro W3" pitchFamily="-65" charset="-128"/>
                <a:cs typeface="ヒラギノ角ゴ Pro W3" pitchFamily="-65" charset="-128"/>
              </a:rPr>
              <a:t>When she hit, she felt bad.</a:t>
            </a:r>
          </a:p>
          <a:p>
            <a:pPr eaLnBrk="1" hangingPunct="1"/>
            <a:endParaRPr lang="en-US" sz="2800" dirty="0">
              <a:ea typeface="ヒラギノ角ゴ Pro W3" pitchFamily="-65" charset="-128"/>
              <a:cs typeface="ヒラギノ角ゴ Pro W3" pitchFamily="-65" charset="-128"/>
            </a:endParaRPr>
          </a:p>
          <a:p>
            <a:r>
              <a:rPr lang="en-US" sz="2800" dirty="0">
                <a:ea typeface="ヒラギノ角ゴ Pro W3" pitchFamily="-65" charset="-128"/>
                <a:cs typeface="ヒラギノ角ゴ Pro W3" pitchFamily="-65" charset="-128"/>
              </a:rPr>
              <a:t>After the teacher yelled at the class they were quiet. </a:t>
            </a:r>
          </a:p>
        </p:txBody>
      </p:sp>
      <p:pic>
        <p:nvPicPr>
          <p:cNvPr id="177156" name="Picture 4" descr="MCPE07157_0000[1]"/>
          <p:cNvPicPr>
            <a:picLocks noChangeAspect="1" noChangeArrowheads="1"/>
          </p:cNvPicPr>
          <p:nvPr/>
        </p:nvPicPr>
        <p:blipFill>
          <a:blip r:embed="rId2"/>
          <a:srcRect/>
          <a:stretch>
            <a:fillRect/>
          </a:stretch>
        </p:blipFill>
        <p:spPr bwMode="auto">
          <a:xfrm>
            <a:off x="6705600" y="2303462"/>
            <a:ext cx="2233613" cy="1471613"/>
          </a:xfrm>
          <a:prstGeom prst="rect">
            <a:avLst/>
          </a:prstGeom>
          <a:noFill/>
          <a:ln w="9525">
            <a:noFill/>
            <a:miter lim="800000"/>
            <a:headEnd/>
            <a:tailEnd/>
          </a:ln>
        </p:spPr>
      </p:pic>
      <p:pic>
        <p:nvPicPr>
          <p:cNvPr id="177157" name="Picture 5" descr="MMj02840970000[1]"/>
          <p:cNvPicPr>
            <a:picLocks noChangeAspect="1" noChangeArrowheads="1" noCrop="1"/>
          </p:cNvPicPr>
          <p:nvPr/>
        </p:nvPicPr>
        <p:blipFill>
          <a:blip r:embed="rId3"/>
          <a:srcRect/>
          <a:stretch>
            <a:fillRect/>
          </a:stretch>
        </p:blipFill>
        <p:spPr bwMode="auto">
          <a:xfrm>
            <a:off x="7467600" y="5015460"/>
            <a:ext cx="1339850" cy="1409700"/>
          </a:xfrm>
          <a:prstGeom prst="rect">
            <a:avLst/>
          </a:prstGeom>
          <a:noFill/>
          <a:ln w="9525">
            <a:noFill/>
            <a:miter lim="800000"/>
            <a:headEnd/>
            <a:tailEnd/>
          </a:ln>
        </p:spPr>
      </p:pic>
      <p:grpSp>
        <p:nvGrpSpPr>
          <p:cNvPr id="2" name="Group 106"/>
          <p:cNvGrpSpPr>
            <a:grpSpLocks/>
          </p:cNvGrpSpPr>
          <p:nvPr/>
        </p:nvGrpSpPr>
        <p:grpSpPr bwMode="auto">
          <a:xfrm>
            <a:off x="457200" y="3344862"/>
            <a:ext cx="1398588" cy="1760538"/>
            <a:chOff x="4608" y="3120"/>
            <a:chExt cx="881" cy="1109"/>
          </a:xfrm>
        </p:grpSpPr>
        <p:sp>
          <p:nvSpPr>
            <p:cNvPr id="55303" name="AutoShape 7"/>
            <p:cNvSpPr>
              <a:spLocks noChangeAspect="1" noChangeArrowheads="1" noTextEdit="1"/>
            </p:cNvSpPr>
            <p:nvPr/>
          </p:nvSpPr>
          <p:spPr bwMode="auto">
            <a:xfrm>
              <a:off x="4608" y="3120"/>
              <a:ext cx="881" cy="1109"/>
            </a:xfrm>
            <a:prstGeom prst="rect">
              <a:avLst/>
            </a:prstGeom>
            <a:noFill/>
            <a:ln w="9525">
              <a:noFill/>
              <a:miter lim="800000"/>
              <a:headEnd/>
              <a:tailEnd/>
            </a:ln>
          </p:spPr>
          <p:txBody>
            <a:bodyPr>
              <a:prstTxWarp prst="textNoShape">
                <a:avLst/>
              </a:prstTxWarp>
            </a:bodyPr>
            <a:lstStyle/>
            <a:p>
              <a:endParaRPr lang="en-US">
                <a:solidFill>
                  <a:srgbClr val="000000"/>
                </a:solidFill>
              </a:endParaRPr>
            </a:p>
          </p:txBody>
        </p:sp>
        <p:sp>
          <p:nvSpPr>
            <p:cNvPr id="55304" name="Freeform 9"/>
            <p:cNvSpPr>
              <a:spLocks/>
            </p:cNvSpPr>
            <p:nvPr/>
          </p:nvSpPr>
          <p:spPr bwMode="auto">
            <a:xfrm>
              <a:off x="5318" y="3395"/>
              <a:ext cx="68" cy="231"/>
            </a:xfrm>
            <a:custGeom>
              <a:avLst/>
              <a:gdLst>
                <a:gd name="T0" fmla="*/ 0 w 135"/>
                <a:gd name="T1" fmla="*/ 7 h 461"/>
                <a:gd name="T2" fmla="*/ 0 w 135"/>
                <a:gd name="T3" fmla="*/ 10 h 461"/>
                <a:gd name="T4" fmla="*/ 3 w 135"/>
                <a:gd name="T5" fmla="*/ 10 h 461"/>
                <a:gd name="T6" fmla="*/ 4 w 135"/>
                <a:gd name="T7" fmla="*/ 11 h 461"/>
                <a:gd name="T8" fmla="*/ 1 w 135"/>
                <a:gd name="T9" fmla="*/ 15 h 461"/>
                <a:gd name="T10" fmla="*/ 2 w 135"/>
                <a:gd name="T11" fmla="*/ 15 h 461"/>
                <a:gd name="T12" fmla="*/ 2 w 135"/>
                <a:gd name="T13" fmla="*/ 14 h 461"/>
                <a:gd name="T14" fmla="*/ 2 w 135"/>
                <a:gd name="T15" fmla="*/ 14 h 461"/>
                <a:gd name="T16" fmla="*/ 2 w 135"/>
                <a:gd name="T17" fmla="*/ 14 h 461"/>
                <a:gd name="T18" fmla="*/ 2 w 135"/>
                <a:gd name="T19" fmla="*/ 14 h 461"/>
                <a:gd name="T20" fmla="*/ 3 w 135"/>
                <a:gd name="T21" fmla="*/ 13 h 461"/>
                <a:gd name="T22" fmla="*/ 3 w 135"/>
                <a:gd name="T23" fmla="*/ 13 h 461"/>
                <a:gd name="T24" fmla="*/ 3 w 135"/>
                <a:gd name="T25" fmla="*/ 13 h 461"/>
                <a:gd name="T26" fmla="*/ 3 w 135"/>
                <a:gd name="T27" fmla="*/ 13 h 461"/>
                <a:gd name="T28" fmla="*/ 4 w 135"/>
                <a:gd name="T29" fmla="*/ 12 h 461"/>
                <a:gd name="T30" fmla="*/ 4 w 135"/>
                <a:gd name="T31" fmla="*/ 12 h 461"/>
                <a:gd name="T32" fmla="*/ 4 w 135"/>
                <a:gd name="T33" fmla="*/ 12 h 461"/>
                <a:gd name="T34" fmla="*/ 4 w 135"/>
                <a:gd name="T35" fmla="*/ 12 h 461"/>
                <a:gd name="T36" fmla="*/ 4 w 135"/>
                <a:gd name="T37" fmla="*/ 12 h 461"/>
                <a:gd name="T38" fmla="*/ 4 w 135"/>
                <a:gd name="T39" fmla="*/ 11 h 461"/>
                <a:gd name="T40" fmla="*/ 4 w 135"/>
                <a:gd name="T41" fmla="*/ 11 h 461"/>
                <a:gd name="T42" fmla="*/ 4 w 135"/>
                <a:gd name="T43" fmla="*/ 11 h 461"/>
                <a:gd name="T44" fmla="*/ 4 w 135"/>
                <a:gd name="T45" fmla="*/ 11 h 461"/>
                <a:gd name="T46" fmla="*/ 4 w 135"/>
                <a:gd name="T47" fmla="*/ 11 h 461"/>
                <a:gd name="T48" fmla="*/ 4 w 135"/>
                <a:gd name="T49" fmla="*/ 10 h 461"/>
                <a:gd name="T50" fmla="*/ 5 w 135"/>
                <a:gd name="T51" fmla="*/ 10 h 461"/>
                <a:gd name="T52" fmla="*/ 5 w 135"/>
                <a:gd name="T53" fmla="*/ 10 h 461"/>
                <a:gd name="T54" fmla="*/ 5 w 135"/>
                <a:gd name="T55" fmla="*/ 9 h 461"/>
                <a:gd name="T56" fmla="*/ 5 w 135"/>
                <a:gd name="T57" fmla="*/ 9 h 461"/>
                <a:gd name="T58" fmla="*/ 5 w 135"/>
                <a:gd name="T59" fmla="*/ 9 h 461"/>
                <a:gd name="T60" fmla="*/ 5 w 135"/>
                <a:gd name="T61" fmla="*/ 8 h 461"/>
                <a:gd name="T62" fmla="*/ 5 w 135"/>
                <a:gd name="T63" fmla="*/ 8 h 461"/>
                <a:gd name="T64" fmla="*/ 5 w 135"/>
                <a:gd name="T65" fmla="*/ 8 h 461"/>
                <a:gd name="T66" fmla="*/ 5 w 135"/>
                <a:gd name="T67" fmla="*/ 8 h 461"/>
                <a:gd name="T68" fmla="*/ 5 w 135"/>
                <a:gd name="T69" fmla="*/ 7 h 461"/>
                <a:gd name="T70" fmla="*/ 5 w 135"/>
                <a:gd name="T71" fmla="*/ 7 h 461"/>
                <a:gd name="T72" fmla="*/ 4 w 135"/>
                <a:gd name="T73" fmla="*/ 7 h 461"/>
                <a:gd name="T74" fmla="*/ 4 w 135"/>
                <a:gd name="T75" fmla="*/ 6 h 461"/>
                <a:gd name="T76" fmla="*/ 4 w 135"/>
                <a:gd name="T77" fmla="*/ 6 h 461"/>
                <a:gd name="T78" fmla="*/ 4 w 135"/>
                <a:gd name="T79" fmla="*/ 6 h 461"/>
                <a:gd name="T80" fmla="*/ 4 w 135"/>
                <a:gd name="T81" fmla="*/ 5 h 461"/>
                <a:gd name="T82" fmla="*/ 4 w 135"/>
                <a:gd name="T83" fmla="*/ 5 h 461"/>
                <a:gd name="T84" fmla="*/ 4 w 135"/>
                <a:gd name="T85" fmla="*/ 5 h 461"/>
                <a:gd name="T86" fmla="*/ 3 w 135"/>
                <a:gd name="T87" fmla="*/ 4 h 461"/>
                <a:gd name="T88" fmla="*/ 3 w 135"/>
                <a:gd name="T89" fmla="*/ 3 h 461"/>
                <a:gd name="T90" fmla="*/ 3 w 135"/>
                <a:gd name="T91" fmla="*/ 3 h 461"/>
                <a:gd name="T92" fmla="*/ 3 w 135"/>
                <a:gd name="T93" fmla="*/ 3 h 461"/>
                <a:gd name="T94" fmla="*/ 3 w 135"/>
                <a:gd name="T95" fmla="*/ 3 h 461"/>
                <a:gd name="T96" fmla="*/ 3 w 135"/>
                <a:gd name="T97" fmla="*/ 2 h 461"/>
                <a:gd name="T98" fmla="*/ 3 w 135"/>
                <a:gd name="T99" fmla="*/ 2 h 461"/>
                <a:gd name="T100" fmla="*/ 3 w 135"/>
                <a:gd name="T101" fmla="*/ 2 h 461"/>
                <a:gd name="T102" fmla="*/ 3 w 135"/>
                <a:gd name="T103" fmla="*/ 2 h 461"/>
                <a:gd name="T104" fmla="*/ 2 w 135"/>
                <a:gd name="T105" fmla="*/ 2 h 461"/>
                <a:gd name="T106" fmla="*/ 2 w 135"/>
                <a:gd name="T107" fmla="*/ 1 h 461"/>
                <a:gd name="T108" fmla="*/ 2 w 135"/>
                <a:gd name="T109" fmla="*/ 1 h 461"/>
                <a:gd name="T110" fmla="*/ 1 w 135"/>
                <a:gd name="T111" fmla="*/ 1 h 461"/>
                <a:gd name="T112" fmla="*/ 1 w 135"/>
                <a:gd name="T113" fmla="*/ 1 h 461"/>
                <a:gd name="T114" fmla="*/ 1 w 135"/>
                <a:gd name="T115" fmla="*/ 1 h 461"/>
                <a:gd name="T116" fmla="*/ 0 w 135"/>
                <a:gd name="T117" fmla="*/ 0 h 461"/>
                <a:gd name="T118" fmla="*/ 0 w 135"/>
                <a:gd name="T119" fmla="*/ 5 h 461"/>
                <a:gd name="T120" fmla="*/ 2 w 135"/>
                <a:gd name="T121" fmla="*/ 6 h 461"/>
                <a:gd name="T122" fmla="*/ 2 w 135"/>
                <a:gd name="T123" fmla="*/ 7 h 461"/>
                <a:gd name="T124" fmla="*/ 0 w 135"/>
                <a:gd name="T125" fmla="*/ 7 h 46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35"/>
                <a:gd name="T190" fmla="*/ 0 h 461"/>
                <a:gd name="T191" fmla="*/ 135 w 135"/>
                <a:gd name="T192" fmla="*/ 461 h 461"/>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35" h="461">
                  <a:moveTo>
                    <a:pt x="0" y="194"/>
                  </a:moveTo>
                  <a:lnTo>
                    <a:pt x="0" y="296"/>
                  </a:lnTo>
                  <a:lnTo>
                    <a:pt x="76" y="298"/>
                  </a:lnTo>
                  <a:lnTo>
                    <a:pt x="114" y="336"/>
                  </a:lnTo>
                  <a:lnTo>
                    <a:pt x="25" y="461"/>
                  </a:lnTo>
                  <a:lnTo>
                    <a:pt x="36" y="453"/>
                  </a:lnTo>
                  <a:lnTo>
                    <a:pt x="40" y="448"/>
                  </a:lnTo>
                  <a:lnTo>
                    <a:pt x="45" y="443"/>
                  </a:lnTo>
                  <a:lnTo>
                    <a:pt x="54" y="434"/>
                  </a:lnTo>
                  <a:lnTo>
                    <a:pt x="63" y="426"/>
                  </a:lnTo>
                  <a:lnTo>
                    <a:pt x="71" y="416"/>
                  </a:lnTo>
                  <a:lnTo>
                    <a:pt x="79" y="408"/>
                  </a:lnTo>
                  <a:lnTo>
                    <a:pt x="86" y="397"/>
                  </a:lnTo>
                  <a:lnTo>
                    <a:pt x="93" y="389"/>
                  </a:lnTo>
                  <a:lnTo>
                    <a:pt x="100" y="379"/>
                  </a:lnTo>
                  <a:lnTo>
                    <a:pt x="106" y="370"/>
                  </a:lnTo>
                  <a:lnTo>
                    <a:pt x="107" y="366"/>
                  </a:lnTo>
                  <a:lnTo>
                    <a:pt x="108" y="364"/>
                  </a:lnTo>
                  <a:lnTo>
                    <a:pt x="111" y="359"/>
                  </a:lnTo>
                  <a:lnTo>
                    <a:pt x="115" y="350"/>
                  </a:lnTo>
                  <a:lnTo>
                    <a:pt x="120" y="340"/>
                  </a:lnTo>
                  <a:lnTo>
                    <a:pt x="121" y="336"/>
                  </a:lnTo>
                  <a:lnTo>
                    <a:pt x="121" y="334"/>
                  </a:lnTo>
                  <a:lnTo>
                    <a:pt x="123" y="329"/>
                  </a:lnTo>
                  <a:lnTo>
                    <a:pt x="127" y="319"/>
                  </a:lnTo>
                  <a:lnTo>
                    <a:pt x="129" y="310"/>
                  </a:lnTo>
                  <a:lnTo>
                    <a:pt x="131" y="298"/>
                  </a:lnTo>
                  <a:lnTo>
                    <a:pt x="132" y="288"/>
                  </a:lnTo>
                  <a:lnTo>
                    <a:pt x="135" y="277"/>
                  </a:lnTo>
                  <a:lnTo>
                    <a:pt x="135" y="267"/>
                  </a:lnTo>
                  <a:lnTo>
                    <a:pt x="135" y="256"/>
                  </a:lnTo>
                  <a:lnTo>
                    <a:pt x="135" y="245"/>
                  </a:lnTo>
                  <a:lnTo>
                    <a:pt x="135" y="239"/>
                  </a:lnTo>
                  <a:lnTo>
                    <a:pt x="132" y="234"/>
                  </a:lnTo>
                  <a:lnTo>
                    <a:pt x="131" y="222"/>
                  </a:lnTo>
                  <a:lnTo>
                    <a:pt x="129" y="211"/>
                  </a:lnTo>
                  <a:lnTo>
                    <a:pt x="127" y="199"/>
                  </a:lnTo>
                  <a:lnTo>
                    <a:pt x="123" y="188"/>
                  </a:lnTo>
                  <a:lnTo>
                    <a:pt x="120" y="176"/>
                  </a:lnTo>
                  <a:lnTo>
                    <a:pt x="115" y="165"/>
                  </a:lnTo>
                  <a:lnTo>
                    <a:pt x="112" y="153"/>
                  </a:lnTo>
                  <a:lnTo>
                    <a:pt x="106" y="140"/>
                  </a:lnTo>
                  <a:lnTo>
                    <a:pt x="100" y="129"/>
                  </a:lnTo>
                  <a:lnTo>
                    <a:pt x="86" y="101"/>
                  </a:lnTo>
                  <a:lnTo>
                    <a:pt x="86" y="93"/>
                  </a:lnTo>
                  <a:lnTo>
                    <a:pt x="85" y="85"/>
                  </a:lnTo>
                  <a:lnTo>
                    <a:pt x="83" y="77"/>
                  </a:lnTo>
                  <a:lnTo>
                    <a:pt x="81" y="70"/>
                  </a:lnTo>
                  <a:lnTo>
                    <a:pt x="78" y="63"/>
                  </a:lnTo>
                  <a:lnTo>
                    <a:pt x="74" y="56"/>
                  </a:lnTo>
                  <a:lnTo>
                    <a:pt x="70" y="49"/>
                  </a:lnTo>
                  <a:lnTo>
                    <a:pt x="66" y="44"/>
                  </a:lnTo>
                  <a:lnTo>
                    <a:pt x="56" y="34"/>
                  </a:lnTo>
                  <a:lnTo>
                    <a:pt x="47" y="25"/>
                  </a:lnTo>
                  <a:lnTo>
                    <a:pt x="38" y="18"/>
                  </a:lnTo>
                  <a:lnTo>
                    <a:pt x="28" y="11"/>
                  </a:lnTo>
                  <a:lnTo>
                    <a:pt x="16" y="6"/>
                  </a:lnTo>
                  <a:lnTo>
                    <a:pt x="6" y="1"/>
                  </a:lnTo>
                  <a:lnTo>
                    <a:pt x="0" y="0"/>
                  </a:lnTo>
                  <a:lnTo>
                    <a:pt x="0" y="156"/>
                  </a:lnTo>
                  <a:lnTo>
                    <a:pt x="38" y="182"/>
                  </a:lnTo>
                  <a:lnTo>
                    <a:pt x="38" y="221"/>
                  </a:lnTo>
                  <a:lnTo>
                    <a:pt x="0" y="194"/>
                  </a:lnTo>
                  <a:close/>
                </a:path>
              </a:pathLst>
            </a:custGeom>
            <a:solidFill>
              <a:srgbClr val="FFFFFF"/>
            </a:solidFill>
            <a:ln w="9525">
              <a:noFill/>
              <a:round/>
              <a:headEnd/>
              <a:tailEnd/>
            </a:ln>
          </p:spPr>
          <p:txBody>
            <a:bodyPr>
              <a:prstTxWarp prst="textNoShape">
                <a:avLst/>
              </a:prstTxWarp>
            </a:bodyPr>
            <a:lstStyle/>
            <a:p>
              <a:endParaRPr lang="en-US">
                <a:solidFill>
                  <a:srgbClr val="000000"/>
                </a:solidFill>
              </a:endParaRPr>
            </a:p>
          </p:txBody>
        </p:sp>
        <p:sp>
          <p:nvSpPr>
            <p:cNvPr id="55305" name="Freeform 10"/>
            <p:cNvSpPr>
              <a:spLocks/>
            </p:cNvSpPr>
            <p:nvPr/>
          </p:nvSpPr>
          <p:spPr bwMode="auto">
            <a:xfrm>
              <a:off x="5144" y="3392"/>
              <a:ext cx="174" cy="151"/>
            </a:xfrm>
            <a:custGeom>
              <a:avLst/>
              <a:gdLst>
                <a:gd name="T0" fmla="*/ 10 w 349"/>
                <a:gd name="T1" fmla="*/ 5 h 302"/>
                <a:gd name="T2" fmla="*/ 10 w 349"/>
                <a:gd name="T3" fmla="*/ 1 h 302"/>
                <a:gd name="T4" fmla="*/ 10 w 349"/>
                <a:gd name="T5" fmla="*/ 1 h 302"/>
                <a:gd name="T6" fmla="*/ 10 w 349"/>
                <a:gd name="T7" fmla="*/ 1 h 302"/>
                <a:gd name="T8" fmla="*/ 10 w 349"/>
                <a:gd name="T9" fmla="*/ 0 h 302"/>
                <a:gd name="T10" fmla="*/ 9 w 349"/>
                <a:gd name="T11" fmla="*/ 2 h 302"/>
                <a:gd name="T12" fmla="*/ 9 w 349"/>
                <a:gd name="T13" fmla="*/ 2 h 302"/>
                <a:gd name="T14" fmla="*/ 9 w 349"/>
                <a:gd name="T15" fmla="*/ 2 h 302"/>
                <a:gd name="T16" fmla="*/ 9 w 349"/>
                <a:gd name="T17" fmla="*/ 2 h 302"/>
                <a:gd name="T18" fmla="*/ 9 w 349"/>
                <a:gd name="T19" fmla="*/ 3 h 302"/>
                <a:gd name="T20" fmla="*/ 9 w 349"/>
                <a:gd name="T21" fmla="*/ 3 h 302"/>
                <a:gd name="T22" fmla="*/ 9 w 349"/>
                <a:gd name="T23" fmla="*/ 3 h 302"/>
                <a:gd name="T24" fmla="*/ 9 w 349"/>
                <a:gd name="T25" fmla="*/ 3 h 302"/>
                <a:gd name="T26" fmla="*/ 9 w 349"/>
                <a:gd name="T27" fmla="*/ 3 h 302"/>
                <a:gd name="T28" fmla="*/ 9 w 349"/>
                <a:gd name="T29" fmla="*/ 3 h 302"/>
                <a:gd name="T30" fmla="*/ 9 w 349"/>
                <a:gd name="T31" fmla="*/ 4 h 302"/>
                <a:gd name="T32" fmla="*/ 9 w 349"/>
                <a:gd name="T33" fmla="*/ 4 h 302"/>
                <a:gd name="T34" fmla="*/ 9 w 349"/>
                <a:gd name="T35" fmla="*/ 4 h 302"/>
                <a:gd name="T36" fmla="*/ 9 w 349"/>
                <a:gd name="T37" fmla="*/ 4 h 302"/>
                <a:gd name="T38" fmla="*/ 9 w 349"/>
                <a:gd name="T39" fmla="*/ 4 h 302"/>
                <a:gd name="T40" fmla="*/ 9 w 349"/>
                <a:gd name="T41" fmla="*/ 4 h 302"/>
                <a:gd name="T42" fmla="*/ 9 w 349"/>
                <a:gd name="T43" fmla="*/ 4 h 302"/>
                <a:gd name="T44" fmla="*/ 9 w 349"/>
                <a:gd name="T45" fmla="*/ 4 h 302"/>
                <a:gd name="T46" fmla="*/ 9 w 349"/>
                <a:gd name="T47" fmla="*/ 4 h 302"/>
                <a:gd name="T48" fmla="*/ 8 w 349"/>
                <a:gd name="T49" fmla="*/ 4 h 302"/>
                <a:gd name="T50" fmla="*/ 8 w 349"/>
                <a:gd name="T51" fmla="*/ 4 h 302"/>
                <a:gd name="T52" fmla="*/ 7 w 349"/>
                <a:gd name="T53" fmla="*/ 3 h 302"/>
                <a:gd name="T54" fmla="*/ 7 w 349"/>
                <a:gd name="T55" fmla="*/ 3 h 302"/>
                <a:gd name="T56" fmla="*/ 6 w 349"/>
                <a:gd name="T57" fmla="*/ 3 h 302"/>
                <a:gd name="T58" fmla="*/ 6 w 349"/>
                <a:gd name="T59" fmla="*/ 3 h 302"/>
                <a:gd name="T60" fmla="*/ 5 w 349"/>
                <a:gd name="T61" fmla="*/ 3 h 302"/>
                <a:gd name="T62" fmla="*/ 5 w 349"/>
                <a:gd name="T63" fmla="*/ 3 h 302"/>
                <a:gd name="T64" fmla="*/ 5 w 349"/>
                <a:gd name="T65" fmla="*/ 3 h 302"/>
                <a:gd name="T66" fmla="*/ 4 w 349"/>
                <a:gd name="T67" fmla="*/ 3 h 302"/>
                <a:gd name="T68" fmla="*/ 4 w 349"/>
                <a:gd name="T69" fmla="*/ 3 h 302"/>
                <a:gd name="T70" fmla="*/ 3 w 349"/>
                <a:gd name="T71" fmla="*/ 3 h 302"/>
                <a:gd name="T72" fmla="*/ 3 w 349"/>
                <a:gd name="T73" fmla="*/ 3 h 302"/>
                <a:gd name="T74" fmla="*/ 3 w 349"/>
                <a:gd name="T75" fmla="*/ 3 h 302"/>
                <a:gd name="T76" fmla="*/ 2 w 349"/>
                <a:gd name="T77" fmla="*/ 3 h 302"/>
                <a:gd name="T78" fmla="*/ 2 w 349"/>
                <a:gd name="T79" fmla="*/ 3 h 302"/>
                <a:gd name="T80" fmla="*/ 1 w 349"/>
                <a:gd name="T81" fmla="*/ 3 h 302"/>
                <a:gd name="T82" fmla="*/ 1 w 349"/>
                <a:gd name="T83" fmla="*/ 3 h 302"/>
                <a:gd name="T84" fmla="*/ 1 w 349"/>
                <a:gd name="T85" fmla="*/ 4 h 302"/>
                <a:gd name="T86" fmla="*/ 0 w 349"/>
                <a:gd name="T87" fmla="*/ 4 h 302"/>
                <a:gd name="T88" fmla="*/ 0 w 349"/>
                <a:gd name="T89" fmla="*/ 4 h 302"/>
                <a:gd name="T90" fmla="*/ 0 w 349"/>
                <a:gd name="T91" fmla="*/ 6 h 302"/>
                <a:gd name="T92" fmla="*/ 0 w 349"/>
                <a:gd name="T93" fmla="*/ 6 h 302"/>
                <a:gd name="T94" fmla="*/ 1 w 349"/>
                <a:gd name="T95" fmla="*/ 7 h 302"/>
                <a:gd name="T96" fmla="*/ 2 w 349"/>
                <a:gd name="T97" fmla="*/ 8 h 302"/>
                <a:gd name="T98" fmla="*/ 3 w 349"/>
                <a:gd name="T99" fmla="*/ 8 h 302"/>
                <a:gd name="T100" fmla="*/ 5 w 349"/>
                <a:gd name="T101" fmla="*/ 8 h 302"/>
                <a:gd name="T102" fmla="*/ 5 w 349"/>
                <a:gd name="T103" fmla="*/ 8 h 302"/>
                <a:gd name="T104" fmla="*/ 7 w 349"/>
                <a:gd name="T105" fmla="*/ 9 h 302"/>
                <a:gd name="T106" fmla="*/ 7 w 349"/>
                <a:gd name="T107" fmla="*/ 9 h 302"/>
                <a:gd name="T108" fmla="*/ 8 w 349"/>
                <a:gd name="T109" fmla="*/ 10 h 302"/>
                <a:gd name="T110" fmla="*/ 9 w 349"/>
                <a:gd name="T111" fmla="*/ 9 h 302"/>
                <a:gd name="T112" fmla="*/ 9 w 349"/>
                <a:gd name="T113" fmla="*/ 9 h 302"/>
                <a:gd name="T114" fmla="*/ 10 w 349"/>
                <a:gd name="T115" fmla="*/ 10 h 302"/>
                <a:gd name="T116" fmla="*/ 10 w 349"/>
                <a:gd name="T117" fmla="*/ 10 h 302"/>
                <a:gd name="T118" fmla="*/ 10 w 349"/>
                <a:gd name="T119" fmla="*/ 7 h 302"/>
                <a:gd name="T120" fmla="*/ 9 w 349"/>
                <a:gd name="T121" fmla="*/ 6 h 302"/>
                <a:gd name="T122" fmla="*/ 10 w 349"/>
                <a:gd name="T123" fmla="*/ 5 h 302"/>
                <a:gd name="T124" fmla="*/ 10 w 349"/>
                <a:gd name="T125" fmla="*/ 5 h 30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49"/>
                <a:gd name="T190" fmla="*/ 0 h 302"/>
                <a:gd name="T191" fmla="*/ 349 w 349"/>
                <a:gd name="T192" fmla="*/ 302 h 30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49" h="302">
                  <a:moveTo>
                    <a:pt x="349" y="162"/>
                  </a:moveTo>
                  <a:lnTo>
                    <a:pt x="349" y="6"/>
                  </a:lnTo>
                  <a:lnTo>
                    <a:pt x="343" y="3"/>
                  </a:lnTo>
                  <a:lnTo>
                    <a:pt x="336" y="1"/>
                  </a:lnTo>
                  <a:lnTo>
                    <a:pt x="330" y="0"/>
                  </a:lnTo>
                  <a:lnTo>
                    <a:pt x="319" y="40"/>
                  </a:lnTo>
                  <a:lnTo>
                    <a:pt x="289" y="43"/>
                  </a:lnTo>
                  <a:lnTo>
                    <a:pt x="294" y="50"/>
                  </a:lnTo>
                  <a:lnTo>
                    <a:pt x="298" y="56"/>
                  </a:lnTo>
                  <a:lnTo>
                    <a:pt x="302" y="65"/>
                  </a:lnTo>
                  <a:lnTo>
                    <a:pt x="304" y="74"/>
                  </a:lnTo>
                  <a:lnTo>
                    <a:pt x="305" y="79"/>
                  </a:lnTo>
                  <a:lnTo>
                    <a:pt x="305" y="86"/>
                  </a:lnTo>
                  <a:lnTo>
                    <a:pt x="305" y="93"/>
                  </a:lnTo>
                  <a:lnTo>
                    <a:pt x="304" y="100"/>
                  </a:lnTo>
                  <a:lnTo>
                    <a:pt x="302" y="106"/>
                  </a:lnTo>
                  <a:lnTo>
                    <a:pt x="299" y="111"/>
                  </a:lnTo>
                  <a:lnTo>
                    <a:pt x="298" y="113"/>
                  </a:lnTo>
                  <a:lnTo>
                    <a:pt x="298" y="114"/>
                  </a:lnTo>
                  <a:lnTo>
                    <a:pt x="297" y="115"/>
                  </a:lnTo>
                  <a:lnTo>
                    <a:pt x="295" y="119"/>
                  </a:lnTo>
                  <a:lnTo>
                    <a:pt x="294" y="120"/>
                  </a:lnTo>
                  <a:lnTo>
                    <a:pt x="292" y="121"/>
                  </a:lnTo>
                  <a:lnTo>
                    <a:pt x="291" y="123"/>
                  </a:lnTo>
                  <a:lnTo>
                    <a:pt x="274" y="113"/>
                  </a:lnTo>
                  <a:lnTo>
                    <a:pt x="256" y="105"/>
                  </a:lnTo>
                  <a:lnTo>
                    <a:pt x="237" y="98"/>
                  </a:lnTo>
                  <a:lnTo>
                    <a:pt x="228" y="94"/>
                  </a:lnTo>
                  <a:lnTo>
                    <a:pt x="219" y="91"/>
                  </a:lnTo>
                  <a:lnTo>
                    <a:pt x="205" y="88"/>
                  </a:lnTo>
                  <a:lnTo>
                    <a:pt x="191" y="84"/>
                  </a:lnTo>
                  <a:lnTo>
                    <a:pt x="177" y="82"/>
                  </a:lnTo>
                  <a:lnTo>
                    <a:pt x="163" y="81"/>
                  </a:lnTo>
                  <a:lnTo>
                    <a:pt x="150" y="79"/>
                  </a:lnTo>
                  <a:lnTo>
                    <a:pt x="137" y="79"/>
                  </a:lnTo>
                  <a:lnTo>
                    <a:pt x="124" y="79"/>
                  </a:lnTo>
                  <a:lnTo>
                    <a:pt x="110" y="82"/>
                  </a:lnTo>
                  <a:lnTo>
                    <a:pt x="97" y="83"/>
                  </a:lnTo>
                  <a:lnTo>
                    <a:pt x="84" y="86"/>
                  </a:lnTo>
                  <a:lnTo>
                    <a:pt x="71" y="89"/>
                  </a:lnTo>
                  <a:lnTo>
                    <a:pt x="57" y="93"/>
                  </a:lnTo>
                  <a:lnTo>
                    <a:pt x="45" y="98"/>
                  </a:lnTo>
                  <a:lnTo>
                    <a:pt x="32" y="104"/>
                  </a:lnTo>
                  <a:lnTo>
                    <a:pt x="19" y="109"/>
                  </a:lnTo>
                  <a:lnTo>
                    <a:pt x="7" y="116"/>
                  </a:lnTo>
                  <a:lnTo>
                    <a:pt x="0" y="196"/>
                  </a:lnTo>
                  <a:lnTo>
                    <a:pt x="10" y="190"/>
                  </a:lnTo>
                  <a:lnTo>
                    <a:pt x="41" y="230"/>
                  </a:lnTo>
                  <a:lnTo>
                    <a:pt x="78" y="235"/>
                  </a:lnTo>
                  <a:lnTo>
                    <a:pt x="125" y="242"/>
                  </a:lnTo>
                  <a:lnTo>
                    <a:pt x="184" y="255"/>
                  </a:lnTo>
                  <a:lnTo>
                    <a:pt x="185" y="249"/>
                  </a:lnTo>
                  <a:lnTo>
                    <a:pt x="233" y="257"/>
                  </a:lnTo>
                  <a:lnTo>
                    <a:pt x="234" y="271"/>
                  </a:lnTo>
                  <a:lnTo>
                    <a:pt x="280" y="296"/>
                  </a:lnTo>
                  <a:lnTo>
                    <a:pt x="298" y="280"/>
                  </a:lnTo>
                  <a:lnTo>
                    <a:pt x="319" y="281"/>
                  </a:lnTo>
                  <a:lnTo>
                    <a:pt x="333" y="301"/>
                  </a:lnTo>
                  <a:lnTo>
                    <a:pt x="349" y="302"/>
                  </a:lnTo>
                  <a:lnTo>
                    <a:pt x="349" y="200"/>
                  </a:lnTo>
                  <a:lnTo>
                    <a:pt x="312" y="174"/>
                  </a:lnTo>
                  <a:lnTo>
                    <a:pt x="322" y="144"/>
                  </a:lnTo>
                  <a:lnTo>
                    <a:pt x="349" y="162"/>
                  </a:lnTo>
                  <a:close/>
                </a:path>
              </a:pathLst>
            </a:custGeom>
            <a:solidFill>
              <a:srgbClr val="FFFFFF"/>
            </a:solidFill>
            <a:ln w="9525">
              <a:noFill/>
              <a:round/>
              <a:headEnd/>
              <a:tailEnd/>
            </a:ln>
          </p:spPr>
          <p:txBody>
            <a:bodyPr>
              <a:prstTxWarp prst="textNoShape">
                <a:avLst/>
              </a:prstTxWarp>
            </a:bodyPr>
            <a:lstStyle/>
            <a:p>
              <a:endParaRPr lang="en-US">
                <a:solidFill>
                  <a:srgbClr val="000000"/>
                </a:solidFill>
              </a:endParaRPr>
            </a:p>
          </p:txBody>
        </p:sp>
        <p:sp>
          <p:nvSpPr>
            <p:cNvPr id="55306" name="Freeform 11"/>
            <p:cNvSpPr>
              <a:spLocks/>
            </p:cNvSpPr>
            <p:nvPr/>
          </p:nvSpPr>
          <p:spPr bwMode="auto">
            <a:xfrm>
              <a:off x="5306" y="3537"/>
              <a:ext cx="69" cy="92"/>
            </a:xfrm>
            <a:custGeom>
              <a:avLst/>
              <a:gdLst>
                <a:gd name="T0" fmla="*/ 0 w 138"/>
                <a:gd name="T1" fmla="*/ 2 h 183"/>
                <a:gd name="T2" fmla="*/ 0 w 138"/>
                <a:gd name="T3" fmla="*/ 6 h 183"/>
                <a:gd name="T4" fmla="*/ 2 w 138"/>
                <a:gd name="T5" fmla="*/ 6 h 183"/>
                <a:gd name="T6" fmla="*/ 5 w 138"/>
                <a:gd name="T7" fmla="*/ 2 h 183"/>
                <a:gd name="T8" fmla="*/ 3 w 138"/>
                <a:gd name="T9" fmla="*/ 1 h 183"/>
                <a:gd name="T10" fmla="*/ 1 w 138"/>
                <a:gd name="T11" fmla="*/ 1 h 183"/>
                <a:gd name="T12" fmla="*/ 0 w 138"/>
                <a:gd name="T13" fmla="*/ 0 h 183"/>
                <a:gd name="T14" fmla="*/ 0 w 138"/>
                <a:gd name="T15" fmla="*/ 2 h 183"/>
                <a:gd name="T16" fmla="*/ 1 w 138"/>
                <a:gd name="T17" fmla="*/ 2 h 183"/>
                <a:gd name="T18" fmla="*/ 1 w 138"/>
                <a:gd name="T19" fmla="*/ 2 h 183"/>
                <a:gd name="T20" fmla="*/ 1 w 138"/>
                <a:gd name="T21" fmla="*/ 2 h 183"/>
                <a:gd name="T22" fmla="*/ 1 w 138"/>
                <a:gd name="T23" fmla="*/ 2 h 183"/>
                <a:gd name="T24" fmla="*/ 1 w 138"/>
                <a:gd name="T25" fmla="*/ 2 h 183"/>
                <a:gd name="T26" fmla="*/ 1 w 138"/>
                <a:gd name="T27" fmla="*/ 2 h 183"/>
                <a:gd name="T28" fmla="*/ 1 w 138"/>
                <a:gd name="T29" fmla="*/ 2 h 183"/>
                <a:gd name="T30" fmla="*/ 1 w 138"/>
                <a:gd name="T31" fmla="*/ 2 h 183"/>
                <a:gd name="T32" fmla="*/ 1 w 138"/>
                <a:gd name="T33" fmla="*/ 2 h 183"/>
                <a:gd name="T34" fmla="*/ 1 w 138"/>
                <a:gd name="T35" fmla="*/ 2 h 183"/>
                <a:gd name="T36" fmla="*/ 1 w 138"/>
                <a:gd name="T37" fmla="*/ 2 h 183"/>
                <a:gd name="T38" fmla="*/ 1 w 138"/>
                <a:gd name="T39" fmla="*/ 2 h 183"/>
                <a:gd name="T40" fmla="*/ 0 w 138"/>
                <a:gd name="T41" fmla="*/ 2 h 18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38"/>
                <a:gd name="T64" fmla="*/ 0 h 183"/>
                <a:gd name="T65" fmla="*/ 138 w 138"/>
                <a:gd name="T66" fmla="*/ 183 h 18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38" h="183">
                  <a:moveTo>
                    <a:pt x="0" y="56"/>
                  </a:moveTo>
                  <a:lnTo>
                    <a:pt x="0" y="183"/>
                  </a:lnTo>
                  <a:lnTo>
                    <a:pt x="49" y="178"/>
                  </a:lnTo>
                  <a:lnTo>
                    <a:pt x="138" y="53"/>
                  </a:lnTo>
                  <a:lnTo>
                    <a:pt x="100" y="15"/>
                  </a:lnTo>
                  <a:lnTo>
                    <a:pt x="8" y="12"/>
                  </a:lnTo>
                  <a:lnTo>
                    <a:pt x="0" y="0"/>
                  </a:lnTo>
                  <a:lnTo>
                    <a:pt x="0" y="42"/>
                  </a:lnTo>
                  <a:lnTo>
                    <a:pt x="2" y="43"/>
                  </a:lnTo>
                  <a:lnTo>
                    <a:pt x="4" y="44"/>
                  </a:lnTo>
                  <a:lnTo>
                    <a:pt x="5" y="46"/>
                  </a:lnTo>
                  <a:lnTo>
                    <a:pt x="7" y="49"/>
                  </a:lnTo>
                  <a:lnTo>
                    <a:pt x="7" y="50"/>
                  </a:lnTo>
                  <a:lnTo>
                    <a:pt x="5" y="51"/>
                  </a:lnTo>
                  <a:lnTo>
                    <a:pt x="5" y="52"/>
                  </a:lnTo>
                  <a:lnTo>
                    <a:pt x="4" y="53"/>
                  </a:lnTo>
                  <a:lnTo>
                    <a:pt x="3" y="54"/>
                  </a:lnTo>
                  <a:lnTo>
                    <a:pt x="2" y="56"/>
                  </a:lnTo>
                  <a:lnTo>
                    <a:pt x="0" y="56"/>
                  </a:lnTo>
                  <a:close/>
                </a:path>
              </a:pathLst>
            </a:custGeom>
            <a:solidFill>
              <a:srgbClr val="F2CCB2"/>
            </a:solidFill>
            <a:ln w="9525">
              <a:noFill/>
              <a:round/>
              <a:headEnd/>
              <a:tailEnd/>
            </a:ln>
          </p:spPr>
          <p:txBody>
            <a:bodyPr>
              <a:prstTxWarp prst="textNoShape">
                <a:avLst/>
              </a:prstTxWarp>
            </a:bodyPr>
            <a:lstStyle/>
            <a:p>
              <a:endParaRPr lang="en-US">
                <a:solidFill>
                  <a:srgbClr val="000000"/>
                </a:solidFill>
              </a:endParaRPr>
            </a:p>
          </p:txBody>
        </p:sp>
        <p:sp>
          <p:nvSpPr>
            <p:cNvPr id="55307" name="Freeform 12"/>
            <p:cNvSpPr>
              <a:spLocks/>
            </p:cNvSpPr>
            <p:nvPr/>
          </p:nvSpPr>
          <p:spPr bwMode="auto">
            <a:xfrm>
              <a:off x="5306" y="3387"/>
              <a:ext cx="3" cy="16"/>
            </a:xfrm>
            <a:custGeom>
              <a:avLst/>
              <a:gdLst>
                <a:gd name="T0" fmla="*/ 0 w 5"/>
                <a:gd name="T1" fmla="*/ 0 h 32"/>
                <a:gd name="T2" fmla="*/ 0 w 5"/>
                <a:gd name="T3" fmla="*/ 1 h 32"/>
                <a:gd name="T4" fmla="*/ 1 w 5"/>
                <a:gd name="T5" fmla="*/ 1 h 32"/>
                <a:gd name="T6" fmla="*/ 0 w 5"/>
                <a:gd name="T7" fmla="*/ 0 h 32"/>
                <a:gd name="T8" fmla="*/ 0 60000 65536"/>
                <a:gd name="T9" fmla="*/ 0 60000 65536"/>
                <a:gd name="T10" fmla="*/ 0 60000 65536"/>
                <a:gd name="T11" fmla="*/ 0 60000 65536"/>
                <a:gd name="T12" fmla="*/ 0 w 5"/>
                <a:gd name="T13" fmla="*/ 0 h 32"/>
                <a:gd name="T14" fmla="*/ 5 w 5"/>
                <a:gd name="T15" fmla="*/ 32 h 32"/>
              </a:gdLst>
              <a:ahLst/>
              <a:cxnLst>
                <a:cxn ang="T8">
                  <a:pos x="T0" y="T1"/>
                </a:cxn>
                <a:cxn ang="T9">
                  <a:pos x="T2" y="T3"/>
                </a:cxn>
                <a:cxn ang="T10">
                  <a:pos x="T4" y="T5"/>
                </a:cxn>
                <a:cxn ang="T11">
                  <a:pos x="T6" y="T7"/>
                </a:cxn>
              </a:cxnLst>
              <a:rect l="T12" t="T13" r="T14" b="T15"/>
              <a:pathLst>
                <a:path w="5" h="32">
                  <a:moveTo>
                    <a:pt x="0" y="0"/>
                  </a:moveTo>
                  <a:lnTo>
                    <a:pt x="0" y="32"/>
                  </a:lnTo>
                  <a:lnTo>
                    <a:pt x="5" y="10"/>
                  </a:lnTo>
                  <a:lnTo>
                    <a:pt x="0" y="0"/>
                  </a:lnTo>
                  <a:close/>
                </a:path>
              </a:pathLst>
            </a:custGeom>
            <a:solidFill>
              <a:srgbClr val="F2CCB2"/>
            </a:solidFill>
            <a:ln w="9525">
              <a:noFill/>
              <a:round/>
              <a:headEnd/>
              <a:tailEnd/>
            </a:ln>
          </p:spPr>
          <p:txBody>
            <a:bodyPr>
              <a:prstTxWarp prst="textNoShape">
                <a:avLst/>
              </a:prstTxWarp>
            </a:bodyPr>
            <a:lstStyle/>
            <a:p>
              <a:endParaRPr lang="en-US">
                <a:solidFill>
                  <a:srgbClr val="000000"/>
                </a:solidFill>
              </a:endParaRPr>
            </a:p>
          </p:txBody>
        </p:sp>
        <p:sp>
          <p:nvSpPr>
            <p:cNvPr id="55308" name="Freeform 13"/>
            <p:cNvSpPr>
              <a:spLocks/>
            </p:cNvSpPr>
            <p:nvPr/>
          </p:nvSpPr>
          <p:spPr bwMode="auto">
            <a:xfrm>
              <a:off x="5079" y="3330"/>
              <a:ext cx="227" cy="360"/>
            </a:xfrm>
            <a:custGeom>
              <a:avLst/>
              <a:gdLst>
                <a:gd name="T0" fmla="*/ 15 w 454"/>
                <a:gd name="T1" fmla="*/ 3 h 721"/>
                <a:gd name="T2" fmla="*/ 5 w 454"/>
                <a:gd name="T3" fmla="*/ 3 h 721"/>
                <a:gd name="T4" fmla="*/ 3 w 454"/>
                <a:gd name="T5" fmla="*/ 1 h 721"/>
                <a:gd name="T6" fmla="*/ 1 w 454"/>
                <a:gd name="T7" fmla="*/ 1 h 721"/>
                <a:gd name="T8" fmla="*/ 1 w 454"/>
                <a:gd name="T9" fmla="*/ 12 h 721"/>
                <a:gd name="T10" fmla="*/ 1 w 454"/>
                <a:gd name="T11" fmla="*/ 11 h 721"/>
                <a:gd name="T12" fmla="*/ 1 w 454"/>
                <a:gd name="T13" fmla="*/ 11 h 721"/>
                <a:gd name="T14" fmla="*/ 3 w 454"/>
                <a:gd name="T15" fmla="*/ 10 h 721"/>
                <a:gd name="T16" fmla="*/ 0 w 454"/>
                <a:gd name="T17" fmla="*/ 22 h 721"/>
                <a:gd name="T18" fmla="*/ 15 w 454"/>
                <a:gd name="T19" fmla="*/ 18 h 721"/>
                <a:gd name="T20" fmla="*/ 15 w 454"/>
                <a:gd name="T21" fmla="*/ 14 h 721"/>
                <a:gd name="T22" fmla="*/ 14 w 454"/>
                <a:gd name="T23" fmla="*/ 14 h 721"/>
                <a:gd name="T24" fmla="*/ 15 w 454"/>
                <a:gd name="T25" fmla="*/ 14 h 721"/>
                <a:gd name="T26" fmla="*/ 15 w 454"/>
                <a:gd name="T27" fmla="*/ 12 h 721"/>
                <a:gd name="T28" fmla="*/ 13 w 454"/>
                <a:gd name="T29" fmla="*/ 13 h 721"/>
                <a:gd name="T30" fmla="*/ 11 w 454"/>
                <a:gd name="T31" fmla="*/ 15 h 721"/>
                <a:gd name="T32" fmla="*/ 11 w 454"/>
                <a:gd name="T33" fmla="*/ 16 h 721"/>
                <a:gd name="T34" fmla="*/ 11 w 454"/>
                <a:gd name="T35" fmla="*/ 16 h 721"/>
                <a:gd name="T36" fmla="*/ 11 w 454"/>
                <a:gd name="T37" fmla="*/ 17 h 721"/>
                <a:gd name="T38" fmla="*/ 11 w 454"/>
                <a:gd name="T39" fmla="*/ 17 h 721"/>
                <a:gd name="T40" fmla="*/ 10 w 454"/>
                <a:gd name="T41" fmla="*/ 17 h 721"/>
                <a:gd name="T42" fmla="*/ 9 w 454"/>
                <a:gd name="T43" fmla="*/ 18 h 721"/>
                <a:gd name="T44" fmla="*/ 9 w 454"/>
                <a:gd name="T45" fmla="*/ 17 h 721"/>
                <a:gd name="T46" fmla="*/ 9 w 454"/>
                <a:gd name="T47" fmla="*/ 16 h 721"/>
                <a:gd name="T48" fmla="*/ 9 w 454"/>
                <a:gd name="T49" fmla="*/ 15 h 721"/>
                <a:gd name="T50" fmla="*/ 9 w 454"/>
                <a:gd name="T51" fmla="*/ 14 h 721"/>
                <a:gd name="T52" fmla="*/ 10 w 454"/>
                <a:gd name="T53" fmla="*/ 14 h 721"/>
                <a:gd name="T54" fmla="*/ 10 w 454"/>
                <a:gd name="T55" fmla="*/ 14 h 721"/>
                <a:gd name="T56" fmla="*/ 11 w 454"/>
                <a:gd name="T57" fmla="*/ 14 h 721"/>
                <a:gd name="T58" fmla="*/ 11 w 454"/>
                <a:gd name="T59" fmla="*/ 14 h 721"/>
                <a:gd name="T60" fmla="*/ 11 w 454"/>
                <a:gd name="T61" fmla="*/ 13 h 721"/>
                <a:gd name="T62" fmla="*/ 11 w 454"/>
                <a:gd name="T63" fmla="*/ 13 h 721"/>
                <a:gd name="T64" fmla="*/ 12 w 454"/>
                <a:gd name="T65" fmla="*/ 12 h 721"/>
                <a:gd name="T66" fmla="*/ 10 w 454"/>
                <a:gd name="T67" fmla="*/ 11 h 721"/>
                <a:gd name="T68" fmla="*/ 5 w 454"/>
                <a:gd name="T69" fmla="*/ 15 h 721"/>
                <a:gd name="T70" fmla="*/ 6 w 454"/>
                <a:gd name="T71" fmla="*/ 14 h 721"/>
                <a:gd name="T72" fmla="*/ 6 w 454"/>
                <a:gd name="T73" fmla="*/ 14 h 721"/>
                <a:gd name="T74" fmla="*/ 7 w 454"/>
                <a:gd name="T75" fmla="*/ 13 h 721"/>
                <a:gd name="T76" fmla="*/ 7 w 454"/>
                <a:gd name="T77" fmla="*/ 12 h 721"/>
                <a:gd name="T78" fmla="*/ 8 w 454"/>
                <a:gd name="T79" fmla="*/ 12 h 721"/>
                <a:gd name="T80" fmla="*/ 8 w 454"/>
                <a:gd name="T81" fmla="*/ 11 h 721"/>
                <a:gd name="T82" fmla="*/ 1 w 454"/>
                <a:gd name="T83" fmla="*/ 14 h 721"/>
                <a:gd name="T84" fmla="*/ 5 w 454"/>
                <a:gd name="T85" fmla="*/ 9 h 721"/>
                <a:gd name="T86" fmla="*/ 5 w 454"/>
                <a:gd name="T87" fmla="*/ 7 h 721"/>
                <a:gd name="T88" fmla="*/ 6 w 454"/>
                <a:gd name="T89" fmla="*/ 6 h 721"/>
                <a:gd name="T90" fmla="*/ 7 w 454"/>
                <a:gd name="T91" fmla="*/ 6 h 721"/>
                <a:gd name="T92" fmla="*/ 9 w 454"/>
                <a:gd name="T93" fmla="*/ 6 h 721"/>
                <a:gd name="T94" fmla="*/ 10 w 454"/>
                <a:gd name="T95" fmla="*/ 6 h 721"/>
                <a:gd name="T96" fmla="*/ 11 w 454"/>
                <a:gd name="T97" fmla="*/ 6 h 721"/>
                <a:gd name="T98" fmla="*/ 13 w 454"/>
                <a:gd name="T99" fmla="*/ 7 h 721"/>
                <a:gd name="T100" fmla="*/ 14 w 454"/>
                <a:gd name="T101" fmla="*/ 7 h 721"/>
                <a:gd name="T102" fmla="*/ 14 w 454"/>
                <a:gd name="T103" fmla="*/ 7 h 721"/>
                <a:gd name="T104" fmla="*/ 14 w 454"/>
                <a:gd name="T105" fmla="*/ 7 h 721"/>
                <a:gd name="T106" fmla="*/ 14 w 454"/>
                <a:gd name="T107" fmla="*/ 6 h 721"/>
                <a:gd name="T108" fmla="*/ 14 w 454"/>
                <a:gd name="T109" fmla="*/ 6 h 721"/>
                <a:gd name="T110" fmla="*/ 14 w 454"/>
                <a:gd name="T111" fmla="*/ 5 h 721"/>
                <a:gd name="T112" fmla="*/ 15 w 454"/>
                <a:gd name="T113" fmla="*/ 4 h 72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54"/>
                <a:gd name="T172" fmla="*/ 0 h 721"/>
                <a:gd name="T173" fmla="*/ 454 w 454"/>
                <a:gd name="T174" fmla="*/ 721 h 72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54" h="721">
                  <a:moveTo>
                    <a:pt x="454" y="148"/>
                  </a:moveTo>
                  <a:lnTo>
                    <a:pt x="454" y="116"/>
                  </a:lnTo>
                  <a:lnTo>
                    <a:pt x="453" y="116"/>
                  </a:lnTo>
                  <a:lnTo>
                    <a:pt x="289" y="90"/>
                  </a:lnTo>
                  <a:lnTo>
                    <a:pt x="283" y="85"/>
                  </a:lnTo>
                  <a:lnTo>
                    <a:pt x="145" y="99"/>
                  </a:lnTo>
                  <a:lnTo>
                    <a:pt x="136" y="87"/>
                  </a:lnTo>
                  <a:lnTo>
                    <a:pt x="99" y="87"/>
                  </a:lnTo>
                  <a:lnTo>
                    <a:pt x="76" y="59"/>
                  </a:lnTo>
                  <a:lnTo>
                    <a:pt x="69" y="6"/>
                  </a:lnTo>
                  <a:lnTo>
                    <a:pt x="43" y="0"/>
                  </a:lnTo>
                  <a:lnTo>
                    <a:pt x="15" y="60"/>
                  </a:lnTo>
                  <a:lnTo>
                    <a:pt x="0" y="46"/>
                  </a:lnTo>
                  <a:lnTo>
                    <a:pt x="0" y="388"/>
                  </a:lnTo>
                  <a:lnTo>
                    <a:pt x="2" y="385"/>
                  </a:lnTo>
                  <a:lnTo>
                    <a:pt x="9" y="378"/>
                  </a:lnTo>
                  <a:lnTo>
                    <a:pt x="15" y="370"/>
                  </a:lnTo>
                  <a:lnTo>
                    <a:pt x="20" y="363"/>
                  </a:lnTo>
                  <a:lnTo>
                    <a:pt x="24" y="359"/>
                  </a:lnTo>
                  <a:lnTo>
                    <a:pt x="25" y="356"/>
                  </a:lnTo>
                  <a:lnTo>
                    <a:pt x="25" y="355"/>
                  </a:lnTo>
                  <a:lnTo>
                    <a:pt x="26" y="355"/>
                  </a:lnTo>
                  <a:lnTo>
                    <a:pt x="33" y="347"/>
                  </a:lnTo>
                  <a:lnTo>
                    <a:pt x="81" y="350"/>
                  </a:lnTo>
                  <a:lnTo>
                    <a:pt x="0" y="409"/>
                  </a:lnTo>
                  <a:lnTo>
                    <a:pt x="0" y="721"/>
                  </a:lnTo>
                  <a:lnTo>
                    <a:pt x="0" y="719"/>
                  </a:lnTo>
                  <a:lnTo>
                    <a:pt x="5" y="657"/>
                  </a:lnTo>
                  <a:lnTo>
                    <a:pt x="40" y="647"/>
                  </a:lnTo>
                  <a:lnTo>
                    <a:pt x="454" y="598"/>
                  </a:lnTo>
                  <a:lnTo>
                    <a:pt x="454" y="471"/>
                  </a:lnTo>
                  <a:lnTo>
                    <a:pt x="450" y="471"/>
                  </a:lnTo>
                  <a:lnTo>
                    <a:pt x="448" y="468"/>
                  </a:lnTo>
                  <a:lnTo>
                    <a:pt x="447" y="466"/>
                  </a:lnTo>
                  <a:lnTo>
                    <a:pt x="446" y="464"/>
                  </a:lnTo>
                  <a:lnTo>
                    <a:pt x="447" y="461"/>
                  </a:lnTo>
                  <a:lnTo>
                    <a:pt x="448" y="459"/>
                  </a:lnTo>
                  <a:lnTo>
                    <a:pt x="450" y="458"/>
                  </a:lnTo>
                  <a:lnTo>
                    <a:pt x="454" y="457"/>
                  </a:lnTo>
                  <a:lnTo>
                    <a:pt x="454" y="415"/>
                  </a:lnTo>
                  <a:lnTo>
                    <a:pt x="448" y="407"/>
                  </a:lnTo>
                  <a:lnTo>
                    <a:pt x="427" y="406"/>
                  </a:lnTo>
                  <a:lnTo>
                    <a:pt x="409" y="422"/>
                  </a:lnTo>
                  <a:lnTo>
                    <a:pt x="357" y="505"/>
                  </a:lnTo>
                  <a:lnTo>
                    <a:pt x="322" y="503"/>
                  </a:lnTo>
                  <a:lnTo>
                    <a:pt x="325" y="510"/>
                  </a:lnTo>
                  <a:lnTo>
                    <a:pt x="327" y="515"/>
                  </a:lnTo>
                  <a:lnTo>
                    <a:pt x="328" y="522"/>
                  </a:lnTo>
                  <a:lnTo>
                    <a:pt x="328" y="529"/>
                  </a:lnTo>
                  <a:lnTo>
                    <a:pt x="328" y="530"/>
                  </a:lnTo>
                  <a:lnTo>
                    <a:pt x="328" y="533"/>
                  </a:lnTo>
                  <a:lnTo>
                    <a:pt x="328" y="536"/>
                  </a:lnTo>
                  <a:lnTo>
                    <a:pt x="328" y="543"/>
                  </a:lnTo>
                  <a:lnTo>
                    <a:pt x="326" y="549"/>
                  </a:lnTo>
                  <a:lnTo>
                    <a:pt x="325" y="550"/>
                  </a:lnTo>
                  <a:lnTo>
                    <a:pt x="325" y="551"/>
                  </a:lnTo>
                  <a:lnTo>
                    <a:pt x="325" y="552"/>
                  </a:lnTo>
                  <a:lnTo>
                    <a:pt x="325" y="556"/>
                  </a:lnTo>
                  <a:lnTo>
                    <a:pt x="321" y="560"/>
                  </a:lnTo>
                  <a:lnTo>
                    <a:pt x="319" y="564"/>
                  </a:lnTo>
                  <a:lnTo>
                    <a:pt x="318" y="566"/>
                  </a:lnTo>
                  <a:lnTo>
                    <a:pt x="314" y="572"/>
                  </a:lnTo>
                  <a:lnTo>
                    <a:pt x="310" y="578"/>
                  </a:lnTo>
                  <a:lnTo>
                    <a:pt x="287" y="578"/>
                  </a:lnTo>
                  <a:lnTo>
                    <a:pt x="283" y="572"/>
                  </a:lnTo>
                  <a:lnTo>
                    <a:pt x="280" y="566"/>
                  </a:lnTo>
                  <a:lnTo>
                    <a:pt x="272" y="553"/>
                  </a:lnTo>
                  <a:lnTo>
                    <a:pt x="269" y="547"/>
                  </a:lnTo>
                  <a:lnTo>
                    <a:pt x="267" y="541"/>
                  </a:lnTo>
                  <a:lnTo>
                    <a:pt x="266" y="534"/>
                  </a:lnTo>
                  <a:lnTo>
                    <a:pt x="265" y="528"/>
                  </a:lnTo>
                  <a:lnTo>
                    <a:pt x="265" y="515"/>
                  </a:lnTo>
                  <a:lnTo>
                    <a:pt x="265" y="509"/>
                  </a:lnTo>
                  <a:lnTo>
                    <a:pt x="266" y="503"/>
                  </a:lnTo>
                  <a:lnTo>
                    <a:pt x="269" y="490"/>
                  </a:lnTo>
                  <a:lnTo>
                    <a:pt x="275" y="479"/>
                  </a:lnTo>
                  <a:lnTo>
                    <a:pt x="279" y="472"/>
                  </a:lnTo>
                  <a:lnTo>
                    <a:pt x="283" y="467"/>
                  </a:lnTo>
                  <a:lnTo>
                    <a:pt x="304" y="468"/>
                  </a:lnTo>
                  <a:lnTo>
                    <a:pt x="308" y="474"/>
                  </a:lnTo>
                  <a:lnTo>
                    <a:pt x="313" y="471"/>
                  </a:lnTo>
                  <a:lnTo>
                    <a:pt x="315" y="469"/>
                  </a:lnTo>
                  <a:lnTo>
                    <a:pt x="318" y="468"/>
                  </a:lnTo>
                  <a:lnTo>
                    <a:pt x="321" y="465"/>
                  </a:lnTo>
                  <a:lnTo>
                    <a:pt x="325" y="462"/>
                  </a:lnTo>
                  <a:lnTo>
                    <a:pt x="326" y="461"/>
                  </a:lnTo>
                  <a:lnTo>
                    <a:pt x="334" y="454"/>
                  </a:lnTo>
                  <a:lnTo>
                    <a:pt x="337" y="450"/>
                  </a:lnTo>
                  <a:lnTo>
                    <a:pt x="338" y="447"/>
                  </a:lnTo>
                  <a:lnTo>
                    <a:pt x="341" y="446"/>
                  </a:lnTo>
                  <a:lnTo>
                    <a:pt x="343" y="442"/>
                  </a:lnTo>
                  <a:lnTo>
                    <a:pt x="347" y="437"/>
                  </a:lnTo>
                  <a:lnTo>
                    <a:pt x="349" y="432"/>
                  </a:lnTo>
                  <a:lnTo>
                    <a:pt x="352" y="428"/>
                  </a:lnTo>
                  <a:lnTo>
                    <a:pt x="353" y="423"/>
                  </a:lnTo>
                  <a:lnTo>
                    <a:pt x="357" y="419"/>
                  </a:lnTo>
                  <a:lnTo>
                    <a:pt x="360" y="408"/>
                  </a:lnTo>
                  <a:lnTo>
                    <a:pt x="363" y="397"/>
                  </a:lnTo>
                  <a:lnTo>
                    <a:pt x="362" y="383"/>
                  </a:lnTo>
                  <a:lnTo>
                    <a:pt x="314" y="375"/>
                  </a:lnTo>
                  <a:lnTo>
                    <a:pt x="313" y="381"/>
                  </a:lnTo>
                  <a:lnTo>
                    <a:pt x="219" y="492"/>
                  </a:lnTo>
                  <a:lnTo>
                    <a:pt x="143" y="484"/>
                  </a:lnTo>
                  <a:lnTo>
                    <a:pt x="151" y="479"/>
                  </a:lnTo>
                  <a:lnTo>
                    <a:pt x="160" y="473"/>
                  </a:lnTo>
                  <a:lnTo>
                    <a:pt x="168" y="467"/>
                  </a:lnTo>
                  <a:lnTo>
                    <a:pt x="176" y="461"/>
                  </a:lnTo>
                  <a:lnTo>
                    <a:pt x="184" y="454"/>
                  </a:lnTo>
                  <a:lnTo>
                    <a:pt x="187" y="451"/>
                  </a:lnTo>
                  <a:lnTo>
                    <a:pt x="192" y="447"/>
                  </a:lnTo>
                  <a:lnTo>
                    <a:pt x="199" y="442"/>
                  </a:lnTo>
                  <a:lnTo>
                    <a:pt x="207" y="435"/>
                  </a:lnTo>
                  <a:lnTo>
                    <a:pt x="213" y="427"/>
                  </a:lnTo>
                  <a:lnTo>
                    <a:pt x="220" y="420"/>
                  </a:lnTo>
                  <a:lnTo>
                    <a:pt x="228" y="412"/>
                  </a:lnTo>
                  <a:lnTo>
                    <a:pt x="232" y="404"/>
                  </a:lnTo>
                  <a:lnTo>
                    <a:pt x="238" y="394"/>
                  </a:lnTo>
                  <a:lnTo>
                    <a:pt x="241" y="391"/>
                  </a:lnTo>
                  <a:lnTo>
                    <a:pt x="244" y="386"/>
                  </a:lnTo>
                  <a:lnTo>
                    <a:pt x="249" y="377"/>
                  </a:lnTo>
                  <a:lnTo>
                    <a:pt x="254" y="368"/>
                  </a:lnTo>
                  <a:lnTo>
                    <a:pt x="207" y="361"/>
                  </a:lnTo>
                  <a:lnTo>
                    <a:pt x="58" y="480"/>
                  </a:lnTo>
                  <a:lnTo>
                    <a:pt x="18" y="479"/>
                  </a:lnTo>
                  <a:lnTo>
                    <a:pt x="7" y="465"/>
                  </a:lnTo>
                  <a:lnTo>
                    <a:pt x="170" y="356"/>
                  </a:lnTo>
                  <a:lnTo>
                    <a:pt x="139" y="316"/>
                  </a:lnTo>
                  <a:lnTo>
                    <a:pt x="129" y="322"/>
                  </a:lnTo>
                  <a:lnTo>
                    <a:pt x="136" y="242"/>
                  </a:lnTo>
                  <a:lnTo>
                    <a:pt x="148" y="235"/>
                  </a:lnTo>
                  <a:lnTo>
                    <a:pt x="161" y="230"/>
                  </a:lnTo>
                  <a:lnTo>
                    <a:pt x="174" y="224"/>
                  </a:lnTo>
                  <a:lnTo>
                    <a:pt x="186" y="219"/>
                  </a:lnTo>
                  <a:lnTo>
                    <a:pt x="200" y="215"/>
                  </a:lnTo>
                  <a:lnTo>
                    <a:pt x="213" y="212"/>
                  </a:lnTo>
                  <a:lnTo>
                    <a:pt x="226" y="209"/>
                  </a:lnTo>
                  <a:lnTo>
                    <a:pt x="239" y="208"/>
                  </a:lnTo>
                  <a:lnTo>
                    <a:pt x="253" y="205"/>
                  </a:lnTo>
                  <a:lnTo>
                    <a:pt x="266" y="205"/>
                  </a:lnTo>
                  <a:lnTo>
                    <a:pt x="279" y="205"/>
                  </a:lnTo>
                  <a:lnTo>
                    <a:pt x="292" y="207"/>
                  </a:lnTo>
                  <a:lnTo>
                    <a:pt x="306" y="208"/>
                  </a:lnTo>
                  <a:lnTo>
                    <a:pt x="320" y="210"/>
                  </a:lnTo>
                  <a:lnTo>
                    <a:pt x="334" y="214"/>
                  </a:lnTo>
                  <a:lnTo>
                    <a:pt x="348" y="217"/>
                  </a:lnTo>
                  <a:lnTo>
                    <a:pt x="357" y="220"/>
                  </a:lnTo>
                  <a:lnTo>
                    <a:pt x="366" y="224"/>
                  </a:lnTo>
                  <a:lnTo>
                    <a:pt x="385" y="231"/>
                  </a:lnTo>
                  <a:lnTo>
                    <a:pt x="403" y="239"/>
                  </a:lnTo>
                  <a:lnTo>
                    <a:pt x="420" y="249"/>
                  </a:lnTo>
                  <a:lnTo>
                    <a:pt x="421" y="247"/>
                  </a:lnTo>
                  <a:lnTo>
                    <a:pt x="423" y="246"/>
                  </a:lnTo>
                  <a:lnTo>
                    <a:pt x="424" y="245"/>
                  </a:lnTo>
                  <a:lnTo>
                    <a:pt x="426" y="241"/>
                  </a:lnTo>
                  <a:lnTo>
                    <a:pt x="427" y="240"/>
                  </a:lnTo>
                  <a:lnTo>
                    <a:pt x="427" y="239"/>
                  </a:lnTo>
                  <a:lnTo>
                    <a:pt x="428" y="237"/>
                  </a:lnTo>
                  <a:lnTo>
                    <a:pt x="431" y="232"/>
                  </a:lnTo>
                  <a:lnTo>
                    <a:pt x="433" y="226"/>
                  </a:lnTo>
                  <a:lnTo>
                    <a:pt x="434" y="219"/>
                  </a:lnTo>
                  <a:lnTo>
                    <a:pt x="434" y="212"/>
                  </a:lnTo>
                  <a:lnTo>
                    <a:pt x="434" y="205"/>
                  </a:lnTo>
                  <a:lnTo>
                    <a:pt x="433" y="200"/>
                  </a:lnTo>
                  <a:lnTo>
                    <a:pt x="431" y="191"/>
                  </a:lnTo>
                  <a:lnTo>
                    <a:pt x="427" y="182"/>
                  </a:lnTo>
                  <a:lnTo>
                    <a:pt x="423" y="176"/>
                  </a:lnTo>
                  <a:lnTo>
                    <a:pt x="418" y="169"/>
                  </a:lnTo>
                  <a:lnTo>
                    <a:pt x="448" y="166"/>
                  </a:lnTo>
                  <a:lnTo>
                    <a:pt x="454" y="148"/>
                  </a:lnTo>
                  <a:close/>
                </a:path>
              </a:pathLst>
            </a:custGeom>
            <a:solidFill>
              <a:srgbClr val="F2CCB2"/>
            </a:solidFill>
            <a:ln w="9525">
              <a:noFill/>
              <a:round/>
              <a:headEnd/>
              <a:tailEnd/>
            </a:ln>
          </p:spPr>
          <p:txBody>
            <a:bodyPr>
              <a:prstTxWarp prst="textNoShape">
                <a:avLst/>
              </a:prstTxWarp>
            </a:bodyPr>
            <a:lstStyle/>
            <a:p>
              <a:endParaRPr lang="en-US">
                <a:solidFill>
                  <a:srgbClr val="000000"/>
                </a:solidFill>
              </a:endParaRPr>
            </a:p>
          </p:txBody>
        </p:sp>
        <p:sp>
          <p:nvSpPr>
            <p:cNvPr id="55309" name="Freeform 14"/>
            <p:cNvSpPr>
              <a:spLocks/>
            </p:cNvSpPr>
            <p:nvPr/>
          </p:nvSpPr>
          <p:spPr bwMode="auto">
            <a:xfrm>
              <a:off x="4976" y="3350"/>
              <a:ext cx="103" cy="351"/>
            </a:xfrm>
            <a:custGeom>
              <a:avLst/>
              <a:gdLst>
                <a:gd name="T0" fmla="*/ 6 w 207"/>
                <a:gd name="T1" fmla="*/ 1 h 700"/>
                <a:gd name="T2" fmla="*/ 5 w 207"/>
                <a:gd name="T3" fmla="*/ 0 h 700"/>
                <a:gd name="T4" fmla="*/ 4 w 207"/>
                <a:gd name="T5" fmla="*/ 3 h 700"/>
                <a:gd name="T6" fmla="*/ 2 w 207"/>
                <a:gd name="T7" fmla="*/ 2 h 700"/>
                <a:gd name="T8" fmla="*/ 0 w 207"/>
                <a:gd name="T9" fmla="*/ 2 h 700"/>
                <a:gd name="T10" fmla="*/ 0 w 207"/>
                <a:gd name="T11" fmla="*/ 2 h 700"/>
                <a:gd name="T12" fmla="*/ 0 w 207"/>
                <a:gd name="T13" fmla="*/ 6 h 700"/>
                <a:gd name="T14" fmla="*/ 0 w 207"/>
                <a:gd name="T15" fmla="*/ 6 h 700"/>
                <a:gd name="T16" fmla="*/ 1 w 207"/>
                <a:gd name="T17" fmla="*/ 8 h 700"/>
                <a:gd name="T18" fmla="*/ 1 w 207"/>
                <a:gd name="T19" fmla="*/ 10 h 700"/>
                <a:gd name="T20" fmla="*/ 0 w 207"/>
                <a:gd name="T21" fmla="*/ 10 h 700"/>
                <a:gd name="T22" fmla="*/ 0 w 207"/>
                <a:gd name="T23" fmla="*/ 10 h 700"/>
                <a:gd name="T24" fmla="*/ 2 w 207"/>
                <a:gd name="T25" fmla="*/ 11 h 700"/>
                <a:gd name="T26" fmla="*/ 2 w 207"/>
                <a:gd name="T27" fmla="*/ 12 h 700"/>
                <a:gd name="T28" fmla="*/ 2 w 207"/>
                <a:gd name="T29" fmla="*/ 12 h 700"/>
                <a:gd name="T30" fmla="*/ 2 w 207"/>
                <a:gd name="T31" fmla="*/ 12 h 700"/>
                <a:gd name="T32" fmla="*/ 1 w 207"/>
                <a:gd name="T33" fmla="*/ 12 h 700"/>
                <a:gd name="T34" fmla="*/ 1 w 207"/>
                <a:gd name="T35" fmla="*/ 12 h 700"/>
                <a:gd name="T36" fmla="*/ 1 w 207"/>
                <a:gd name="T37" fmla="*/ 13 h 700"/>
                <a:gd name="T38" fmla="*/ 1 w 207"/>
                <a:gd name="T39" fmla="*/ 13 h 700"/>
                <a:gd name="T40" fmla="*/ 0 w 207"/>
                <a:gd name="T41" fmla="*/ 14 h 700"/>
                <a:gd name="T42" fmla="*/ 0 w 207"/>
                <a:gd name="T43" fmla="*/ 14 h 700"/>
                <a:gd name="T44" fmla="*/ 0 w 207"/>
                <a:gd name="T45" fmla="*/ 14 h 700"/>
                <a:gd name="T46" fmla="*/ 0 w 207"/>
                <a:gd name="T47" fmla="*/ 19 h 700"/>
                <a:gd name="T48" fmla="*/ 1 w 207"/>
                <a:gd name="T49" fmla="*/ 19 h 700"/>
                <a:gd name="T50" fmla="*/ 3 w 207"/>
                <a:gd name="T51" fmla="*/ 19 h 700"/>
                <a:gd name="T52" fmla="*/ 4 w 207"/>
                <a:gd name="T53" fmla="*/ 22 h 700"/>
                <a:gd name="T54" fmla="*/ 5 w 207"/>
                <a:gd name="T55" fmla="*/ 22 h 700"/>
                <a:gd name="T56" fmla="*/ 6 w 207"/>
                <a:gd name="T57" fmla="*/ 22 h 700"/>
                <a:gd name="T58" fmla="*/ 4 w 207"/>
                <a:gd name="T59" fmla="*/ 14 h 700"/>
                <a:gd name="T60" fmla="*/ 4 w 207"/>
                <a:gd name="T61" fmla="*/ 13 h 700"/>
                <a:gd name="T62" fmla="*/ 4 w 207"/>
                <a:gd name="T63" fmla="*/ 13 h 700"/>
                <a:gd name="T64" fmla="*/ 4 w 207"/>
                <a:gd name="T65" fmla="*/ 13 h 700"/>
                <a:gd name="T66" fmla="*/ 4 w 207"/>
                <a:gd name="T67" fmla="*/ 13 h 700"/>
                <a:gd name="T68" fmla="*/ 5 w 207"/>
                <a:gd name="T69" fmla="*/ 12 h 700"/>
                <a:gd name="T70" fmla="*/ 5 w 207"/>
                <a:gd name="T71" fmla="*/ 12 h 700"/>
                <a:gd name="T72" fmla="*/ 6 w 207"/>
                <a:gd name="T73" fmla="*/ 11 h 700"/>
                <a:gd name="T74" fmla="*/ 6 w 207"/>
                <a:gd name="T75" fmla="*/ 11 h 700"/>
                <a:gd name="T76" fmla="*/ 6 w 207"/>
                <a:gd name="T77" fmla="*/ 11 h 70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07"/>
                <a:gd name="T118" fmla="*/ 0 h 700"/>
                <a:gd name="T119" fmla="*/ 207 w 207"/>
                <a:gd name="T120" fmla="*/ 700 h 70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07" h="700">
                  <a:moveTo>
                    <a:pt x="207" y="346"/>
                  </a:moveTo>
                  <a:lnTo>
                    <a:pt x="207" y="4"/>
                  </a:lnTo>
                  <a:lnTo>
                    <a:pt x="202" y="1"/>
                  </a:lnTo>
                  <a:lnTo>
                    <a:pt x="181" y="0"/>
                  </a:lnTo>
                  <a:lnTo>
                    <a:pt x="170" y="9"/>
                  </a:lnTo>
                  <a:lnTo>
                    <a:pt x="156" y="66"/>
                  </a:lnTo>
                  <a:lnTo>
                    <a:pt x="152" y="82"/>
                  </a:lnTo>
                  <a:lnTo>
                    <a:pt x="91" y="64"/>
                  </a:lnTo>
                  <a:lnTo>
                    <a:pt x="51" y="55"/>
                  </a:lnTo>
                  <a:lnTo>
                    <a:pt x="31" y="51"/>
                  </a:lnTo>
                  <a:lnTo>
                    <a:pt x="12" y="48"/>
                  </a:lnTo>
                  <a:lnTo>
                    <a:pt x="0" y="46"/>
                  </a:lnTo>
                  <a:lnTo>
                    <a:pt x="0" y="175"/>
                  </a:lnTo>
                  <a:lnTo>
                    <a:pt x="3" y="176"/>
                  </a:lnTo>
                  <a:lnTo>
                    <a:pt x="11" y="180"/>
                  </a:lnTo>
                  <a:lnTo>
                    <a:pt x="20" y="184"/>
                  </a:lnTo>
                  <a:lnTo>
                    <a:pt x="37" y="193"/>
                  </a:lnTo>
                  <a:lnTo>
                    <a:pt x="37" y="233"/>
                  </a:lnTo>
                  <a:lnTo>
                    <a:pt x="57" y="248"/>
                  </a:lnTo>
                  <a:lnTo>
                    <a:pt x="60" y="290"/>
                  </a:lnTo>
                  <a:lnTo>
                    <a:pt x="0" y="295"/>
                  </a:lnTo>
                  <a:lnTo>
                    <a:pt x="0" y="316"/>
                  </a:lnTo>
                  <a:lnTo>
                    <a:pt x="6" y="316"/>
                  </a:lnTo>
                  <a:lnTo>
                    <a:pt x="0" y="318"/>
                  </a:lnTo>
                  <a:lnTo>
                    <a:pt x="0" y="384"/>
                  </a:lnTo>
                  <a:lnTo>
                    <a:pt x="84" y="335"/>
                  </a:lnTo>
                  <a:lnTo>
                    <a:pt x="79" y="348"/>
                  </a:lnTo>
                  <a:lnTo>
                    <a:pt x="76" y="352"/>
                  </a:lnTo>
                  <a:lnTo>
                    <a:pt x="73" y="356"/>
                  </a:lnTo>
                  <a:lnTo>
                    <a:pt x="72" y="358"/>
                  </a:lnTo>
                  <a:lnTo>
                    <a:pt x="70" y="362"/>
                  </a:lnTo>
                  <a:lnTo>
                    <a:pt x="68" y="364"/>
                  </a:lnTo>
                  <a:lnTo>
                    <a:pt x="65" y="370"/>
                  </a:lnTo>
                  <a:lnTo>
                    <a:pt x="63" y="372"/>
                  </a:lnTo>
                  <a:lnTo>
                    <a:pt x="61" y="374"/>
                  </a:lnTo>
                  <a:lnTo>
                    <a:pt x="58" y="380"/>
                  </a:lnTo>
                  <a:lnTo>
                    <a:pt x="53" y="385"/>
                  </a:lnTo>
                  <a:lnTo>
                    <a:pt x="50" y="389"/>
                  </a:lnTo>
                  <a:lnTo>
                    <a:pt x="42" y="399"/>
                  </a:lnTo>
                  <a:lnTo>
                    <a:pt x="33" y="407"/>
                  </a:lnTo>
                  <a:lnTo>
                    <a:pt x="23" y="415"/>
                  </a:lnTo>
                  <a:lnTo>
                    <a:pt x="14" y="422"/>
                  </a:lnTo>
                  <a:lnTo>
                    <a:pt x="11" y="423"/>
                  </a:lnTo>
                  <a:lnTo>
                    <a:pt x="10" y="424"/>
                  </a:lnTo>
                  <a:lnTo>
                    <a:pt x="8" y="425"/>
                  </a:lnTo>
                  <a:lnTo>
                    <a:pt x="4" y="429"/>
                  </a:lnTo>
                  <a:lnTo>
                    <a:pt x="0" y="430"/>
                  </a:lnTo>
                  <a:lnTo>
                    <a:pt x="0" y="582"/>
                  </a:lnTo>
                  <a:lnTo>
                    <a:pt x="8" y="583"/>
                  </a:lnTo>
                  <a:lnTo>
                    <a:pt x="42" y="588"/>
                  </a:lnTo>
                  <a:lnTo>
                    <a:pt x="78" y="591"/>
                  </a:lnTo>
                  <a:lnTo>
                    <a:pt x="111" y="594"/>
                  </a:lnTo>
                  <a:lnTo>
                    <a:pt x="147" y="596"/>
                  </a:lnTo>
                  <a:lnTo>
                    <a:pt x="158" y="677"/>
                  </a:lnTo>
                  <a:lnTo>
                    <a:pt x="158" y="690"/>
                  </a:lnTo>
                  <a:lnTo>
                    <a:pt x="166" y="700"/>
                  </a:lnTo>
                  <a:lnTo>
                    <a:pt x="201" y="700"/>
                  </a:lnTo>
                  <a:lnTo>
                    <a:pt x="207" y="679"/>
                  </a:lnTo>
                  <a:lnTo>
                    <a:pt x="207" y="367"/>
                  </a:lnTo>
                  <a:lnTo>
                    <a:pt x="133" y="423"/>
                  </a:lnTo>
                  <a:lnTo>
                    <a:pt x="126" y="411"/>
                  </a:lnTo>
                  <a:lnTo>
                    <a:pt x="135" y="405"/>
                  </a:lnTo>
                  <a:lnTo>
                    <a:pt x="139" y="403"/>
                  </a:lnTo>
                  <a:lnTo>
                    <a:pt x="141" y="402"/>
                  </a:lnTo>
                  <a:lnTo>
                    <a:pt x="142" y="401"/>
                  </a:lnTo>
                  <a:lnTo>
                    <a:pt x="143" y="401"/>
                  </a:lnTo>
                  <a:lnTo>
                    <a:pt x="149" y="395"/>
                  </a:lnTo>
                  <a:lnTo>
                    <a:pt x="158" y="390"/>
                  </a:lnTo>
                  <a:lnTo>
                    <a:pt x="165" y="384"/>
                  </a:lnTo>
                  <a:lnTo>
                    <a:pt x="173" y="378"/>
                  </a:lnTo>
                  <a:lnTo>
                    <a:pt x="181" y="371"/>
                  </a:lnTo>
                  <a:lnTo>
                    <a:pt x="188" y="365"/>
                  </a:lnTo>
                  <a:lnTo>
                    <a:pt x="196" y="358"/>
                  </a:lnTo>
                  <a:lnTo>
                    <a:pt x="202" y="351"/>
                  </a:lnTo>
                  <a:lnTo>
                    <a:pt x="203" y="349"/>
                  </a:lnTo>
                  <a:lnTo>
                    <a:pt x="204" y="348"/>
                  </a:lnTo>
                  <a:lnTo>
                    <a:pt x="206" y="347"/>
                  </a:lnTo>
                  <a:lnTo>
                    <a:pt x="207" y="346"/>
                  </a:lnTo>
                  <a:close/>
                </a:path>
              </a:pathLst>
            </a:custGeom>
            <a:solidFill>
              <a:srgbClr val="F2CCB2"/>
            </a:solidFill>
            <a:ln w="9525">
              <a:noFill/>
              <a:round/>
              <a:headEnd/>
              <a:tailEnd/>
            </a:ln>
          </p:spPr>
          <p:txBody>
            <a:bodyPr>
              <a:prstTxWarp prst="textNoShape">
                <a:avLst/>
              </a:prstTxWarp>
            </a:bodyPr>
            <a:lstStyle/>
            <a:p>
              <a:endParaRPr lang="en-US">
                <a:solidFill>
                  <a:srgbClr val="000000"/>
                </a:solidFill>
              </a:endParaRPr>
            </a:p>
          </p:txBody>
        </p:sp>
        <p:sp>
          <p:nvSpPr>
            <p:cNvPr id="55310" name="Freeform 15"/>
            <p:cNvSpPr>
              <a:spLocks/>
            </p:cNvSpPr>
            <p:nvPr/>
          </p:nvSpPr>
          <p:spPr bwMode="auto">
            <a:xfrm>
              <a:off x="4936" y="3371"/>
              <a:ext cx="40" cy="67"/>
            </a:xfrm>
            <a:custGeom>
              <a:avLst/>
              <a:gdLst>
                <a:gd name="T0" fmla="*/ 3 w 80"/>
                <a:gd name="T1" fmla="*/ 4 h 135"/>
                <a:gd name="T2" fmla="*/ 3 w 80"/>
                <a:gd name="T3" fmla="*/ 0 h 135"/>
                <a:gd name="T4" fmla="*/ 3 w 80"/>
                <a:gd name="T5" fmla="*/ 0 h 135"/>
                <a:gd name="T6" fmla="*/ 2 w 80"/>
                <a:gd name="T7" fmla="*/ 0 h 135"/>
                <a:gd name="T8" fmla="*/ 1 w 80"/>
                <a:gd name="T9" fmla="*/ 0 h 135"/>
                <a:gd name="T10" fmla="*/ 1 w 80"/>
                <a:gd name="T11" fmla="*/ 0 h 135"/>
                <a:gd name="T12" fmla="*/ 0 w 80"/>
                <a:gd name="T13" fmla="*/ 0 h 135"/>
                <a:gd name="T14" fmla="*/ 0 w 80"/>
                <a:gd name="T15" fmla="*/ 3 h 135"/>
                <a:gd name="T16" fmla="*/ 1 w 80"/>
                <a:gd name="T17" fmla="*/ 3 h 135"/>
                <a:gd name="T18" fmla="*/ 1 w 80"/>
                <a:gd name="T19" fmla="*/ 3 h 135"/>
                <a:gd name="T20" fmla="*/ 2 w 80"/>
                <a:gd name="T21" fmla="*/ 3 h 135"/>
                <a:gd name="T22" fmla="*/ 2 w 80"/>
                <a:gd name="T23" fmla="*/ 3 h 135"/>
                <a:gd name="T24" fmla="*/ 3 w 80"/>
                <a:gd name="T25" fmla="*/ 4 h 135"/>
                <a:gd name="T26" fmla="*/ 3 w 80"/>
                <a:gd name="T27" fmla="*/ 4 h 13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0"/>
                <a:gd name="T43" fmla="*/ 0 h 135"/>
                <a:gd name="T44" fmla="*/ 80 w 80"/>
                <a:gd name="T45" fmla="*/ 135 h 13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0" h="135">
                  <a:moveTo>
                    <a:pt x="80" y="135"/>
                  </a:moveTo>
                  <a:lnTo>
                    <a:pt x="80" y="6"/>
                  </a:lnTo>
                  <a:lnTo>
                    <a:pt x="72" y="5"/>
                  </a:lnTo>
                  <a:lnTo>
                    <a:pt x="52" y="3"/>
                  </a:lnTo>
                  <a:lnTo>
                    <a:pt x="32" y="1"/>
                  </a:lnTo>
                  <a:lnTo>
                    <a:pt x="14" y="1"/>
                  </a:lnTo>
                  <a:lnTo>
                    <a:pt x="0" y="0"/>
                  </a:lnTo>
                  <a:lnTo>
                    <a:pt x="0" y="113"/>
                  </a:lnTo>
                  <a:lnTo>
                    <a:pt x="14" y="115"/>
                  </a:lnTo>
                  <a:lnTo>
                    <a:pt x="31" y="119"/>
                  </a:lnTo>
                  <a:lnTo>
                    <a:pt x="49" y="123"/>
                  </a:lnTo>
                  <a:lnTo>
                    <a:pt x="57" y="127"/>
                  </a:lnTo>
                  <a:lnTo>
                    <a:pt x="65" y="129"/>
                  </a:lnTo>
                  <a:lnTo>
                    <a:pt x="80" y="135"/>
                  </a:lnTo>
                  <a:close/>
                </a:path>
              </a:pathLst>
            </a:custGeom>
            <a:solidFill>
              <a:srgbClr val="F2CCB2"/>
            </a:solidFill>
            <a:ln w="9525">
              <a:noFill/>
              <a:round/>
              <a:headEnd/>
              <a:tailEnd/>
            </a:ln>
          </p:spPr>
          <p:txBody>
            <a:bodyPr>
              <a:prstTxWarp prst="textNoShape">
                <a:avLst/>
              </a:prstTxWarp>
            </a:bodyPr>
            <a:lstStyle/>
            <a:p>
              <a:endParaRPr lang="en-US">
                <a:solidFill>
                  <a:srgbClr val="000000"/>
                </a:solidFill>
              </a:endParaRPr>
            </a:p>
          </p:txBody>
        </p:sp>
        <p:sp>
          <p:nvSpPr>
            <p:cNvPr id="55311" name="Freeform 16"/>
            <p:cNvSpPr>
              <a:spLocks/>
            </p:cNvSpPr>
            <p:nvPr/>
          </p:nvSpPr>
          <p:spPr bwMode="auto">
            <a:xfrm>
              <a:off x="4936" y="3498"/>
              <a:ext cx="40" cy="67"/>
            </a:xfrm>
            <a:custGeom>
              <a:avLst/>
              <a:gdLst>
                <a:gd name="T0" fmla="*/ 3 w 80"/>
                <a:gd name="T1" fmla="*/ 0 h 135"/>
                <a:gd name="T2" fmla="*/ 3 w 80"/>
                <a:gd name="T3" fmla="*/ 0 h 135"/>
                <a:gd name="T4" fmla="*/ 0 w 80"/>
                <a:gd name="T5" fmla="*/ 0 h 135"/>
                <a:gd name="T6" fmla="*/ 0 w 80"/>
                <a:gd name="T7" fmla="*/ 1 h 135"/>
                <a:gd name="T8" fmla="*/ 1 w 80"/>
                <a:gd name="T9" fmla="*/ 1 h 135"/>
                <a:gd name="T10" fmla="*/ 0 w 80"/>
                <a:gd name="T11" fmla="*/ 2 h 135"/>
                <a:gd name="T12" fmla="*/ 0 w 80"/>
                <a:gd name="T13" fmla="*/ 4 h 135"/>
                <a:gd name="T14" fmla="*/ 3 w 80"/>
                <a:gd name="T15" fmla="*/ 2 h 135"/>
                <a:gd name="T16" fmla="*/ 3 w 80"/>
                <a:gd name="T17" fmla="*/ 0 h 135"/>
                <a:gd name="T18" fmla="*/ 3 w 80"/>
                <a:gd name="T19" fmla="*/ 0 h 135"/>
                <a:gd name="T20" fmla="*/ 3 w 80"/>
                <a:gd name="T21" fmla="*/ 0 h 135"/>
                <a:gd name="T22" fmla="*/ 3 w 80"/>
                <a:gd name="T23" fmla="*/ 0 h 13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0"/>
                <a:gd name="T37" fmla="*/ 0 h 135"/>
                <a:gd name="T38" fmla="*/ 80 w 80"/>
                <a:gd name="T39" fmla="*/ 135 h 13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0" h="135">
                  <a:moveTo>
                    <a:pt x="80" y="21"/>
                  </a:moveTo>
                  <a:lnTo>
                    <a:pt x="80" y="0"/>
                  </a:lnTo>
                  <a:lnTo>
                    <a:pt x="0" y="4"/>
                  </a:lnTo>
                  <a:lnTo>
                    <a:pt x="0" y="61"/>
                  </a:lnTo>
                  <a:lnTo>
                    <a:pt x="10" y="60"/>
                  </a:lnTo>
                  <a:lnTo>
                    <a:pt x="0" y="66"/>
                  </a:lnTo>
                  <a:lnTo>
                    <a:pt x="0" y="135"/>
                  </a:lnTo>
                  <a:lnTo>
                    <a:pt x="80" y="89"/>
                  </a:lnTo>
                  <a:lnTo>
                    <a:pt x="80" y="23"/>
                  </a:lnTo>
                  <a:lnTo>
                    <a:pt x="77" y="24"/>
                  </a:lnTo>
                  <a:lnTo>
                    <a:pt x="76" y="22"/>
                  </a:lnTo>
                  <a:lnTo>
                    <a:pt x="80" y="21"/>
                  </a:lnTo>
                  <a:close/>
                </a:path>
              </a:pathLst>
            </a:custGeom>
            <a:solidFill>
              <a:srgbClr val="F2CCB2"/>
            </a:solidFill>
            <a:ln w="9525">
              <a:noFill/>
              <a:round/>
              <a:headEnd/>
              <a:tailEnd/>
            </a:ln>
          </p:spPr>
          <p:txBody>
            <a:bodyPr>
              <a:prstTxWarp prst="textNoShape">
                <a:avLst/>
              </a:prstTxWarp>
            </a:bodyPr>
            <a:lstStyle/>
            <a:p>
              <a:endParaRPr lang="en-US">
                <a:solidFill>
                  <a:srgbClr val="000000"/>
                </a:solidFill>
              </a:endParaRPr>
            </a:p>
          </p:txBody>
        </p:sp>
        <p:sp>
          <p:nvSpPr>
            <p:cNvPr id="55312" name="Freeform 17"/>
            <p:cNvSpPr>
              <a:spLocks/>
            </p:cNvSpPr>
            <p:nvPr/>
          </p:nvSpPr>
          <p:spPr bwMode="auto">
            <a:xfrm>
              <a:off x="4936" y="3565"/>
              <a:ext cx="40" cy="76"/>
            </a:xfrm>
            <a:custGeom>
              <a:avLst/>
              <a:gdLst>
                <a:gd name="T0" fmla="*/ 3 w 80"/>
                <a:gd name="T1" fmla="*/ 5 h 152"/>
                <a:gd name="T2" fmla="*/ 3 w 80"/>
                <a:gd name="T3" fmla="*/ 0 h 152"/>
                <a:gd name="T4" fmla="*/ 3 w 80"/>
                <a:gd name="T5" fmla="*/ 1 h 152"/>
                <a:gd name="T6" fmla="*/ 3 w 80"/>
                <a:gd name="T7" fmla="*/ 1 h 152"/>
                <a:gd name="T8" fmla="*/ 3 w 80"/>
                <a:gd name="T9" fmla="*/ 1 h 152"/>
                <a:gd name="T10" fmla="*/ 3 w 80"/>
                <a:gd name="T11" fmla="*/ 1 h 152"/>
                <a:gd name="T12" fmla="*/ 2 w 80"/>
                <a:gd name="T13" fmla="*/ 1 h 152"/>
                <a:gd name="T14" fmla="*/ 2 w 80"/>
                <a:gd name="T15" fmla="*/ 1 h 152"/>
                <a:gd name="T16" fmla="*/ 2 w 80"/>
                <a:gd name="T17" fmla="*/ 1 h 152"/>
                <a:gd name="T18" fmla="*/ 1 w 80"/>
                <a:gd name="T19" fmla="*/ 1 h 152"/>
                <a:gd name="T20" fmla="*/ 1 w 80"/>
                <a:gd name="T21" fmla="*/ 1 h 152"/>
                <a:gd name="T22" fmla="*/ 1 w 80"/>
                <a:gd name="T23" fmla="*/ 1 h 152"/>
                <a:gd name="T24" fmla="*/ 1 w 80"/>
                <a:gd name="T25" fmla="*/ 1 h 152"/>
                <a:gd name="T26" fmla="*/ 1 w 80"/>
                <a:gd name="T27" fmla="*/ 1 h 152"/>
                <a:gd name="T28" fmla="*/ 0 w 80"/>
                <a:gd name="T29" fmla="*/ 1 h 152"/>
                <a:gd name="T30" fmla="*/ 0 w 80"/>
                <a:gd name="T31" fmla="*/ 5 h 152"/>
                <a:gd name="T32" fmla="*/ 1 w 80"/>
                <a:gd name="T33" fmla="*/ 5 h 152"/>
                <a:gd name="T34" fmla="*/ 2 w 80"/>
                <a:gd name="T35" fmla="*/ 5 h 152"/>
                <a:gd name="T36" fmla="*/ 3 w 80"/>
                <a:gd name="T37" fmla="*/ 5 h 15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80"/>
                <a:gd name="T58" fmla="*/ 0 h 152"/>
                <a:gd name="T59" fmla="*/ 80 w 80"/>
                <a:gd name="T60" fmla="*/ 152 h 15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80" h="152">
                  <a:moveTo>
                    <a:pt x="80" y="152"/>
                  </a:moveTo>
                  <a:lnTo>
                    <a:pt x="80" y="0"/>
                  </a:lnTo>
                  <a:lnTo>
                    <a:pt x="78" y="1"/>
                  </a:lnTo>
                  <a:lnTo>
                    <a:pt x="76" y="2"/>
                  </a:lnTo>
                  <a:lnTo>
                    <a:pt x="75" y="3"/>
                  </a:lnTo>
                  <a:lnTo>
                    <a:pt x="73" y="4"/>
                  </a:lnTo>
                  <a:lnTo>
                    <a:pt x="63" y="9"/>
                  </a:lnTo>
                  <a:lnTo>
                    <a:pt x="50" y="13"/>
                  </a:lnTo>
                  <a:lnTo>
                    <a:pt x="39" y="18"/>
                  </a:lnTo>
                  <a:lnTo>
                    <a:pt x="27" y="20"/>
                  </a:lnTo>
                  <a:lnTo>
                    <a:pt x="20" y="23"/>
                  </a:lnTo>
                  <a:lnTo>
                    <a:pt x="15" y="24"/>
                  </a:lnTo>
                  <a:lnTo>
                    <a:pt x="9" y="25"/>
                  </a:lnTo>
                  <a:lnTo>
                    <a:pt x="4" y="26"/>
                  </a:lnTo>
                  <a:lnTo>
                    <a:pt x="0" y="24"/>
                  </a:lnTo>
                  <a:lnTo>
                    <a:pt x="0" y="136"/>
                  </a:lnTo>
                  <a:lnTo>
                    <a:pt x="22" y="140"/>
                  </a:lnTo>
                  <a:lnTo>
                    <a:pt x="54" y="147"/>
                  </a:lnTo>
                  <a:lnTo>
                    <a:pt x="80" y="152"/>
                  </a:lnTo>
                  <a:close/>
                </a:path>
              </a:pathLst>
            </a:custGeom>
            <a:solidFill>
              <a:srgbClr val="F2CCB2"/>
            </a:solidFill>
            <a:ln w="9525">
              <a:noFill/>
              <a:round/>
              <a:headEnd/>
              <a:tailEnd/>
            </a:ln>
          </p:spPr>
          <p:txBody>
            <a:bodyPr>
              <a:prstTxWarp prst="textNoShape">
                <a:avLst/>
              </a:prstTxWarp>
            </a:bodyPr>
            <a:lstStyle/>
            <a:p>
              <a:endParaRPr lang="en-US">
                <a:solidFill>
                  <a:srgbClr val="000000"/>
                </a:solidFill>
              </a:endParaRPr>
            </a:p>
          </p:txBody>
        </p:sp>
        <p:sp>
          <p:nvSpPr>
            <p:cNvPr id="55313" name="Freeform 18"/>
            <p:cNvSpPr>
              <a:spLocks/>
            </p:cNvSpPr>
            <p:nvPr/>
          </p:nvSpPr>
          <p:spPr bwMode="auto">
            <a:xfrm>
              <a:off x="4896" y="3371"/>
              <a:ext cx="40" cy="56"/>
            </a:xfrm>
            <a:custGeom>
              <a:avLst/>
              <a:gdLst>
                <a:gd name="T0" fmla="*/ 2 w 81"/>
                <a:gd name="T1" fmla="*/ 3 h 113"/>
                <a:gd name="T2" fmla="*/ 2 w 81"/>
                <a:gd name="T3" fmla="*/ 0 h 113"/>
                <a:gd name="T4" fmla="*/ 2 w 81"/>
                <a:gd name="T5" fmla="*/ 0 h 113"/>
                <a:gd name="T6" fmla="*/ 1 w 81"/>
                <a:gd name="T7" fmla="*/ 0 h 113"/>
                <a:gd name="T8" fmla="*/ 1 w 81"/>
                <a:gd name="T9" fmla="*/ 0 h 113"/>
                <a:gd name="T10" fmla="*/ 0 w 81"/>
                <a:gd name="T11" fmla="*/ 0 h 113"/>
                <a:gd name="T12" fmla="*/ 0 w 81"/>
                <a:gd name="T13" fmla="*/ 0 h 113"/>
                <a:gd name="T14" fmla="*/ 0 w 81"/>
                <a:gd name="T15" fmla="*/ 3 h 113"/>
                <a:gd name="T16" fmla="*/ 0 w 81"/>
                <a:gd name="T17" fmla="*/ 3 h 113"/>
                <a:gd name="T18" fmla="*/ 0 w 81"/>
                <a:gd name="T19" fmla="*/ 3 h 113"/>
                <a:gd name="T20" fmla="*/ 1 w 81"/>
                <a:gd name="T21" fmla="*/ 3 h 113"/>
                <a:gd name="T22" fmla="*/ 1 w 81"/>
                <a:gd name="T23" fmla="*/ 3 h 113"/>
                <a:gd name="T24" fmla="*/ 1 w 81"/>
                <a:gd name="T25" fmla="*/ 3 h 113"/>
                <a:gd name="T26" fmla="*/ 2 w 81"/>
                <a:gd name="T27" fmla="*/ 3 h 113"/>
                <a:gd name="T28" fmla="*/ 2 w 81"/>
                <a:gd name="T29" fmla="*/ 3 h 113"/>
                <a:gd name="T30" fmla="*/ 2 w 81"/>
                <a:gd name="T31" fmla="*/ 3 h 11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81"/>
                <a:gd name="T49" fmla="*/ 0 h 113"/>
                <a:gd name="T50" fmla="*/ 81 w 81"/>
                <a:gd name="T51" fmla="*/ 113 h 11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81" h="113">
                  <a:moveTo>
                    <a:pt x="81" y="113"/>
                  </a:moveTo>
                  <a:lnTo>
                    <a:pt x="81" y="0"/>
                  </a:lnTo>
                  <a:lnTo>
                    <a:pt x="74" y="0"/>
                  </a:lnTo>
                  <a:lnTo>
                    <a:pt x="54" y="1"/>
                  </a:lnTo>
                  <a:lnTo>
                    <a:pt x="33" y="3"/>
                  </a:lnTo>
                  <a:lnTo>
                    <a:pt x="14" y="4"/>
                  </a:lnTo>
                  <a:lnTo>
                    <a:pt x="0" y="6"/>
                  </a:lnTo>
                  <a:lnTo>
                    <a:pt x="0" y="113"/>
                  </a:lnTo>
                  <a:lnTo>
                    <a:pt x="5" y="113"/>
                  </a:lnTo>
                  <a:lnTo>
                    <a:pt x="23" y="112"/>
                  </a:lnTo>
                  <a:lnTo>
                    <a:pt x="42" y="111"/>
                  </a:lnTo>
                  <a:lnTo>
                    <a:pt x="51" y="111"/>
                  </a:lnTo>
                  <a:lnTo>
                    <a:pt x="60" y="112"/>
                  </a:lnTo>
                  <a:lnTo>
                    <a:pt x="68" y="112"/>
                  </a:lnTo>
                  <a:lnTo>
                    <a:pt x="77" y="113"/>
                  </a:lnTo>
                  <a:lnTo>
                    <a:pt x="81" y="113"/>
                  </a:lnTo>
                  <a:close/>
                </a:path>
              </a:pathLst>
            </a:custGeom>
            <a:solidFill>
              <a:srgbClr val="F2CCB2"/>
            </a:solidFill>
            <a:ln w="9525">
              <a:noFill/>
              <a:round/>
              <a:headEnd/>
              <a:tailEnd/>
            </a:ln>
          </p:spPr>
          <p:txBody>
            <a:bodyPr>
              <a:prstTxWarp prst="textNoShape">
                <a:avLst/>
              </a:prstTxWarp>
            </a:bodyPr>
            <a:lstStyle/>
            <a:p>
              <a:endParaRPr lang="en-US">
                <a:solidFill>
                  <a:srgbClr val="000000"/>
                </a:solidFill>
              </a:endParaRPr>
            </a:p>
          </p:txBody>
        </p:sp>
        <p:sp>
          <p:nvSpPr>
            <p:cNvPr id="55314" name="Freeform 19"/>
            <p:cNvSpPr>
              <a:spLocks/>
            </p:cNvSpPr>
            <p:nvPr/>
          </p:nvSpPr>
          <p:spPr bwMode="auto">
            <a:xfrm>
              <a:off x="4896" y="3499"/>
              <a:ext cx="40" cy="39"/>
            </a:xfrm>
            <a:custGeom>
              <a:avLst/>
              <a:gdLst>
                <a:gd name="T0" fmla="*/ 2 w 81"/>
                <a:gd name="T1" fmla="*/ 1 h 80"/>
                <a:gd name="T2" fmla="*/ 2 w 81"/>
                <a:gd name="T3" fmla="*/ 0 h 80"/>
                <a:gd name="T4" fmla="*/ 1 w 81"/>
                <a:gd name="T5" fmla="*/ 0 h 80"/>
                <a:gd name="T6" fmla="*/ 1 w 81"/>
                <a:gd name="T7" fmla="*/ 0 h 80"/>
                <a:gd name="T8" fmla="*/ 0 w 81"/>
                <a:gd name="T9" fmla="*/ 0 h 80"/>
                <a:gd name="T10" fmla="*/ 0 w 81"/>
                <a:gd name="T11" fmla="*/ 0 h 80"/>
                <a:gd name="T12" fmla="*/ 0 w 81"/>
                <a:gd name="T13" fmla="*/ 0 h 80"/>
                <a:gd name="T14" fmla="*/ 0 w 81"/>
                <a:gd name="T15" fmla="*/ 2 h 80"/>
                <a:gd name="T16" fmla="*/ 0 w 81"/>
                <a:gd name="T17" fmla="*/ 2 h 80"/>
                <a:gd name="T18" fmla="*/ 1 w 81"/>
                <a:gd name="T19" fmla="*/ 2 h 80"/>
                <a:gd name="T20" fmla="*/ 1 w 81"/>
                <a:gd name="T21" fmla="*/ 1 h 80"/>
                <a:gd name="T22" fmla="*/ 2 w 81"/>
                <a:gd name="T23" fmla="*/ 1 h 80"/>
                <a:gd name="T24" fmla="*/ 2 w 81"/>
                <a:gd name="T25" fmla="*/ 1 h 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1"/>
                <a:gd name="T40" fmla="*/ 0 h 80"/>
                <a:gd name="T41" fmla="*/ 81 w 81"/>
                <a:gd name="T42" fmla="*/ 80 h 8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1" h="80">
                  <a:moveTo>
                    <a:pt x="81" y="60"/>
                  </a:moveTo>
                  <a:lnTo>
                    <a:pt x="81" y="3"/>
                  </a:lnTo>
                  <a:lnTo>
                    <a:pt x="55" y="5"/>
                  </a:lnTo>
                  <a:lnTo>
                    <a:pt x="51" y="0"/>
                  </a:lnTo>
                  <a:lnTo>
                    <a:pt x="31" y="1"/>
                  </a:lnTo>
                  <a:lnTo>
                    <a:pt x="12" y="2"/>
                  </a:lnTo>
                  <a:lnTo>
                    <a:pt x="0" y="5"/>
                  </a:lnTo>
                  <a:lnTo>
                    <a:pt x="0" y="80"/>
                  </a:lnTo>
                  <a:lnTo>
                    <a:pt x="15" y="74"/>
                  </a:lnTo>
                  <a:lnTo>
                    <a:pt x="39" y="67"/>
                  </a:lnTo>
                  <a:lnTo>
                    <a:pt x="52" y="63"/>
                  </a:lnTo>
                  <a:lnTo>
                    <a:pt x="65" y="62"/>
                  </a:lnTo>
                  <a:lnTo>
                    <a:pt x="81" y="60"/>
                  </a:lnTo>
                  <a:close/>
                </a:path>
              </a:pathLst>
            </a:custGeom>
            <a:solidFill>
              <a:srgbClr val="F2CCB2"/>
            </a:solidFill>
            <a:ln w="9525">
              <a:noFill/>
              <a:round/>
              <a:headEnd/>
              <a:tailEnd/>
            </a:ln>
          </p:spPr>
          <p:txBody>
            <a:bodyPr>
              <a:prstTxWarp prst="textNoShape">
                <a:avLst/>
              </a:prstTxWarp>
            </a:bodyPr>
            <a:lstStyle/>
            <a:p>
              <a:endParaRPr lang="en-US">
                <a:solidFill>
                  <a:srgbClr val="000000"/>
                </a:solidFill>
              </a:endParaRPr>
            </a:p>
          </p:txBody>
        </p:sp>
        <p:sp>
          <p:nvSpPr>
            <p:cNvPr id="55315" name="Freeform 20"/>
            <p:cNvSpPr>
              <a:spLocks/>
            </p:cNvSpPr>
            <p:nvPr/>
          </p:nvSpPr>
          <p:spPr bwMode="auto">
            <a:xfrm>
              <a:off x="4896" y="3531"/>
              <a:ext cx="40" cy="102"/>
            </a:xfrm>
            <a:custGeom>
              <a:avLst/>
              <a:gdLst>
                <a:gd name="T0" fmla="*/ 2 w 81"/>
                <a:gd name="T1" fmla="*/ 2 h 205"/>
                <a:gd name="T2" fmla="*/ 2 w 81"/>
                <a:gd name="T3" fmla="*/ 0 h 205"/>
                <a:gd name="T4" fmla="*/ 2 w 81"/>
                <a:gd name="T5" fmla="*/ 0 h 205"/>
                <a:gd name="T6" fmla="*/ 1 w 81"/>
                <a:gd name="T7" fmla="*/ 0 h 205"/>
                <a:gd name="T8" fmla="*/ 1 w 81"/>
                <a:gd name="T9" fmla="*/ 0 h 205"/>
                <a:gd name="T10" fmla="*/ 0 w 81"/>
                <a:gd name="T11" fmla="*/ 1 h 205"/>
                <a:gd name="T12" fmla="*/ 0 w 81"/>
                <a:gd name="T13" fmla="*/ 1 h 205"/>
                <a:gd name="T14" fmla="*/ 0 w 81"/>
                <a:gd name="T15" fmla="*/ 1 h 205"/>
                <a:gd name="T16" fmla="*/ 0 w 81"/>
                <a:gd name="T17" fmla="*/ 5 h 205"/>
                <a:gd name="T18" fmla="*/ 0 w 81"/>
                <a:gd name="T19" fmla="*/ 5 h 205"/>
                <a:gd name="T20" fmla="*/ 1 w 81"/>
                <a:gd name="T21" fmla="*/ 6 h 205"/>
                <a:gd name="T22" fmla="*/ 2 w 81"/>
                <a:gd name="T23" fmla="*/ 6 h 205"/>
                <a:gd name="T24" fmla="*/ 2 w 81"/>
                <a:gd name="T25" fmla="*/ 6 h 205"/>
                <a:gd name="T26" fmla="*/ 2 w 81"/>
                <a:gd name="T27" fmla="*/ 2 h 205"/>
                <a:gd name="T28" fmla="*/ 2 w 81"/>
                <a:gd name="T29" fmla="*/ 2 h 205"/>
                <a:gd name="T30" fmla="*/ 2 w 81"/>
                <a:gd name="T31" fmla="*/ 2 h 205"/>
                <a:gd name="T32" fmla="*/ 2 w 81"/>
                <a:gd name="T33" fmla="*/ 2 h 20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81"/>
                <a:gd name="T52" fmla="*/ 0 h 205"/>
                <a:gd name="T53" fmla="*/ 81 w 81"/>
                <a:gd name="T54" fmla="*/ 205 h 20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81" h="205">
                  <a:moveTo>
                    <a:pt x="81" y="69"/>
                  </a:moveTo>
                  <a:lnTo>
                    <a:pt x="81" y="0"/>
                  </a:lnTo>
                  <a:lnTo>
                    <a:pt x="76" y="2"/>
                  </a:lnTo>
                  <a:lnTo>
                    <a:pt x="61" y="11"/>
                  </a:lnTo>
                  <a:lnTo>
                    <a:pt x="33" y="29"/>
                  </a:lnTo>
                  <a:lnTo>
                    <a:pt x="20" y="40"/>
                  </a:lnTo>
                  <a:lnTo>
                    <a:pt x="7" y="50"/>
                  </a:lnTo>
                  <a:lnTo>
                    <a:pt x="0" y="57"/>
                  </a:lnTo>
                  <a:lnTo>
                    <a:pt x="0" y="180"/>
                  </a:lnTo>
                  <a:lnTo>
                    <a:pt x="5" y="183"/>
                  </a:lnTo>
                  <a:lnTo>
                    <a:pt x="37" y="193"/>
                  </a:lnTo>
                  <a:lnTo>
                    <a:pt x="70" y="201"/>
                  </a:lnTo>
                  <a:lnTo>
                    <a:pt x="81" y="205"/>
                  </a:lnTo>
                  <a:lnTo>
                    <a:pt x="81" y="93"/>
                  </a:lnTo>
                  <a:lnTo>
                    <a:pt x="70" y="86"/>
                  </a:lnTo>
                  <a:lnTo>
                    <a:pt x="70" y="74"/>
                  </a:lnTo>
                  <a:lnTo>
                    <a:pt x="81" y="69"/>
                  </a:lnTo>
                  <a:close/>
                </a:path>
              </a:pathLst>
            </a:custGeom>
            <a:solidFill>
              <a:srgbClr val="F2CCB2"/>
            </a:solidFill>
            <a:ln w="9525">
              <a:noFill/>
              <a:round/>
              <a:headEnd/>
              <a:tailEnd/>
            </a:ln>
          </p:spPr>
          <p:txBody>
            <a:bodyPr>
              <a:prstTxWarp prst="textNoShape">
                <a:avLst/>
              </a:prstTxWarp>
            </a:bodyPr>
            <a:lstStyle/>
            <a:p>
              <a:endParaRPr lang="en-US">
                <a:solidFill>
                  <a:srgbClr val="000000"/>
                </a:solidFill>
              </a:endParaRPr>
            </a:p>
          </p:txBody>
        </p:sp>
        <p:sp>
          <p:nvSpPr>
            <p:cNvPr id="55316" name="Freeform 21"/>
            <p:cNvSpPr>
              <a:spLocks/>
            </p:cNvSpPr>
            <p:nvPr/>
          </p:nvSpPr>
          <p:spPr bwMode="auto">
            <a:xfrm>
              <a:off x="4840" y="3373"/>
              <a:ext cx="56" cy="66"/>
            </a:xfrm>
            <a:custGeom>
              <a:avLst/>
              <a:gdLst>
                <a:gd name="T0" fmla="*/ 4 w 111"/>
                <a:gd name="T1" fmla="*/ 4 h 131"/>
                <a:gd name="T2" fmla="*/ 4 w 111"/>
                <a:gd name="T3" fmla="*/ 0 h 131"/>
                <a:gd name="T4" fmla="*/ 3 w 111"/>
                <a:gd name="T5" fmla="*/ 1 h 131"/>
                <a:gd name="T6" fmla="*/ 3 w 111"/>
                <a:gd name="T7" fmla="*/ 1 h 131"/>
                <a:gd name="T8" fmla="*/ 2 w 111"/>
                <a:gd name="T9" fmla="*/ 1 h 131"/>
                <a:gd name="T10" fmla="*/ 1 w 111"/>
                <a:gd name="T11" fmla="*/ 1 h 131"/>
                <a:gd name="T12" fmla="*/ 0 w 111"/>
                <a:gd name="T13" fmla="*/ 2 h 131"/>
                <a:gd name="T14" fmla="*/ 1 w 111"/>
                <a:gd name="T15" fmla="*/ 2 h 131"/>
                <a:gd name="T16" fmla="*/ 1 w 111"/>
                <a:gd name="T17" fmla="*/ 2 h 131"/>
                <a:gd name="T18" fmla="*/ 1 w 111"/>
                <a:gd name="T19" fmla="*/ 3 h 131"/>
                <a:gd name="T20" fmla="*/ 1 w 111"/>
                <a:gd name="T21" fmla="*/ 3 h 131"/>
                <a:gd name="T22" fmla="*/ 1 w 111"/>
                <a:gd name="T23" fmla="*/ 3 h 131"/>
                <a:gd name="T24" fmla="*/ 1 w 111"/>
                <a:gd name="T25" fmla="*/ 3 h 131"/>
                <a:gd name="T26" fmla="*/ 1 w 111"/>
                <a:gd name="T27" fmla="*/ 4 h 131"/>
                <a:gd name="T28" fmla="*/ 1 w 111"/>
                <a:gd name="T29" fmla="*/ 4 h 131"/>
                <a:gd name="T30" fmla="*/ 1 w 111"/>
                <a:gd name="T31" fmla="*/ 4 h 131"/>
                <a:gd name="T32" fmla="*/ 1 w 111"/>
                <a:gd name="T33" fmla="*/ 4 h 131"/>
                <a:gd name="T34" fmla="*/ 1 w 111"/>
                <a:gd name="T35" fmla="*/ 4 h 131"/>
                <a:gd name="T36" fmla="*/ 1 w 111"/>
                <a:gd name="T37" fmla="*/ 4 h 131"/>
                <a:gd name="T38" fmla="*/ 1 w 111"/>
                <a:gd name="T39" fmla="*/ 5 h 131"/>
                <a:gd name="T40" fmla="*/ 2 w 111"/>
                <a:gd name="T41" fmla="*/ 4 h 131"/>
                <a:gd name="T42" fmla="*/ 2 w 111"/>
                <a:gd name="T43" fmla="*/ 4 h 131"/>
                <a:gd name="T44" fmla="*/ 3 w 111"/>
                <a:gd name="T45" fmla="*/ 4 h 131"/>
                <a:gd name="T46" fmla="*/ 3 w 111"/>
                <a:gd name="T47" fmla="*/ 4 h 131"/>
                <a:gd name="T48" fmla="*/ 4 w 111"/>
                <a:gd name="T49" fmla="*/ 4 h 131"/>
                <a:gd name="T50" fmla="*/ 4 w 111"/>
                <a:gd name="T51" fmla="*/ 4 h 131"/>
                <a:gd name="T52" fmla="*/ 4 w 111"/>
                <a:gd name="T53" fmla="*/ 4 h 13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11"/>
                <a:gd name="T82" fmla="*/ 0 h 131"/>
                <a:gd name="T83" fmla="*/ 111 w 111"/>
                <a:gd name="T84" fmla="*/ 131 h 131"/>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11" h="131">
                  <a:moveTo>
                    <a:pt x="111" y="107"/>
                  </a:moveTo>
                  <a:lnTo>
                    <a:pt x="111" y="0"/>
                  </a:lnTo>
                  <a:lnTo>
                    <a:pt x="86" y="3"/>
                  </a:lnTo>
                  <a:lnTo>
                    <a:pt x="65" y="7"/>
                  </a:lnTo>
                  <a:lnTo>
                    <a:pt x="45" y="10"/>
                  </a:lnTo>
                  <a:lnTo>
                    <a:pt x="2" y="22"/>
                  </a:lnTo>
                  <a:lnTo>
                    <a:pt x="0" y="43"/>
                  </a:lnTo>
                  <a:lnTo>
                    <a:pt x="20" y="61"/>
                  </a:lnTo>
                  <a:lnTo>
                    <a:pt x="28" y="63"/>
                  </a:lnTo>
                  <a:lnTo>
                    <a:pt x="22" y="70"/>
                  </a:lnTo>
                  <a:lnTo>
                    <a:pt x="19" y="78"/>
                  </a:lnTo>
                  <a:lnTo>
                    <a:pt x="17" y="86"/>
                  </a:lnTo>
                  <a:lnTo>
                    <a:pt x="15" y="93"/>
                  </a:lnTo>
                  <a:lnTo>
                    <a:pt x="15" y="101"/>
                  </a:lnTo>
                  <a:lnTo>
                    <a:pt x="15" y="109"/>
                  </a:lnTo>
                  <a:lnTo>
                    <a:pt x="17" y="116"/>
                  </a:lnTo>
                  <a:lnTo>
                    <a:pt x="19" y="124"/>
                  </a:lnTo>
                  <a:lnTo>
                    <a:pt x="20" y="127"/>
                  </a:lnTo>
                  <a:lnTo>
                    <a:pt x="21" y="128"/>
                  </a:lnTo>
                  <a:lnTo>
                    <a:pt x="23" y="131"/>
                  </a:lnTo>
                  <a:lnTo>
                    <a:pt x="42" y="124"/>
                  </a:lnTo>
                  <a:lnTo>
                    <a:pt x="61" y="117"/>
                  </a:lnTo>
                  <a:lnTo>
                    <a:pt x="79" y="113"/>
                  </a:lnTo>
                  <a:lnTo>
                    <a:pt x="88" y="112"/>
                  </a:lnTo>
                  <a:lnTo>
                    <a:pt x="98" y="109"/>
                  </a:lnTo>
                  <a:lnTo>
                    <a:pt x="106" y="108"/>
                  </a:lnTo>
                  <a:lnTo>
                    <a:pt x="111" y="107"/>
                  </a:lnTo>
                  <a:close/>
                </a:path>
              </a:pathLst>
            </a:custGeom>
            <a:solidFill>
              <a:srgbClr val="F2CCB2"/>
            </a:solidFill>
            <a:ln w="9525">
              <a:noFill/>
              <a:round/>
              <a:headEnd/>
              <a:tailEnd/>
            </a:ln>
          </p:spPr>
          <p:txBody>
            <a:bodyPr>
              <a:prstTxWarp prst="textNoShape">
                <a:avLst/>
              </a:prstTxWarp>
            </a:bodyPr>
            <a:lstStyle/>
            <a:p>
              <a:endParaRPr lang="en-US">
                <a:solidFill>
                  <a:srgbClr val="000000"/>
                </a:solidFill>
              </a:endParaRPr>
            </a:p>
          </p:txBody>
        </p:sp>
        <p:sp>
          <p:nvSpPr>
            <p:cNvPr id="55317" name="Freeform 22"/>
            <p:cNvSpPr>
              <a:spLocks/>
            </p:cNvSpPr>
            <p:nvPr/>
          </p:nvSpPr>
          <p:spPr bwMode="auto">
            <a:xfrm>
              <a:off x="4824" y="3501"/>
              <a:ext cx="72" cy="120"/>
            </a:xfrm>
            <a:custGeom>
              <a:avLst/>
              <a:gdLst>
                <a:gd name="T0" fmla="*/ 5 w 143"/>
                <a:gd name="T1" fmla="*/ 3 h 240"/>
                <a:gd name="T2" fmla="*/ 5 w 143"/>
                <a:gd name="T3" fmla="*/ 0 h 240"/>
                <a:gd name="T4" fmla="*/ 5 w 143"/>
                <a:gd name="T5" fmla="*/ 1 h 240"/>
                <a:gd name="T6" fmla="*/ 4 w 143"/>
                <a:gd name="T7" fmla="*/ 1 h 240"/>
                <a:gd name="T8" fmla="*/ 4 w 143"/>
                <a:gd name="T9" fmla="*/ 1 h 240"/>
                <a:gd name="T10" fmla="*/ 3 w 143"/>
                <a:gd name="T11" fmla="*/ 1 h 240"/>
                <a:gd name="T12" fmla="*/ 3 w 143"/>
                <a:gd name="T13" fmla="*/ 1 h 240"/>
                <a:gd name="T14" fmla="*/ 2 w 143"/>
                <a:gd name="T15" fmla="*/ 2 h 240"/>
                <a:gd name="T16" fmla="*/ 0 w 143"/>
                <a:gd name="T17" fmla="*/ 3 h 240"/>
                <a:gd name="T18" fmla="*/ 0 w 143"/>
                <a:gd name="T19" fmla="*/ 3 h 240"/>
                <a:gd name="T20" fmla="*/ 1 w 143"/>
                <a:gd name="T21" fmla="*/ 3 h 240"/>
                <a:gd name="T22" fmla="*/ 0 w 143"/>
                <a:gd name="T23" fmla="*/ 3 h 240"/>
                <a:gd name="T24" fmla="*/ 0 w 143"/>
                <a:gd name="T25" fmla="*/ 6 h 240"/>
                <a:gd name="T26" fmla="*/ 1 w 143"/>
                <a:gd name="T27" fmla="*/ 7 h 240"/>
                <a:gd name="T28" fmla="*/ 2 w 143"/>
                <a:gd name="T29" fmla="*/ 7 h 240"/>
                <a:gd name="T30" fmla="*/ 3 w 143"/>
                <a:gd name="T31" fmla="*/ 7 h 240"/>
                <a:gd name="T32" fmla="*/ 4 w 143"/>
                <a:gd name="T33" fmla="*/ 8 h 240"/>
                <a:gd name="T34" fmla="*/ 5 w 143"/>
                <a:gd name="T35" fmla="*/ 8 h 240"/>
                <a:gd name="T36" fmla="*/ 5 w 143"/>
                <a:gd name="T37" fmla="*/ 4 h 240"/>
                <a:gd name="T38" fmla="*/ 4 w 143"/>
                <a:gd name="T39" fmla="*/ 5 h 240"/>
                <a:gd name="T40" fmla="*/ 4 w 143"/>
                <a:gd name="T41" fmla="*/ 5 h 240"/>
                <a:gd name="T42" fmla="*/ 4 w 143"/>
                <a:gd name="T43" fmla="*/ 6 h 240"/>
                <a:gd name="T44" fmla="*/ 3 w 143"/>
                <a:gd name="T45" fmla="*/ 6 h 240"/>
                <a:gd name="T46" fmla="*/ 2 w 143"/>
                <a:gd name="T47" fmla="*/ 5 h 240"/>
                <a:gd name="T48" fmla="*/ 3 w 143"/>
                <a:gd name="T49" fmla="*/ 4 h 240"/>
                <a:gd name="T50" fmla="*/ 3 w 143"/>
                <a:gd name="T51" fmla="*/ 4 h 240"/>
                <a:gd name="T52" fmla="*/ 4 w 143"/>
                <a:gd name="T53" fmla="*/ 3 h 240"/>
                <a:gd name="T54" fmla="*/ 4 w 143"/>
                <a:gd name="T55" fmla="*/ 3 h 240"/>
                <a:gd name="T56" fmla="*/ 5 w 143"/>
                <a:gd name="T57" fmla="*/ 3 h 240"/>
                <a:gd name="T58" fmla="*/ 5 w 143"/>
                <a:gd name="T59" fmla="*/ 3 h 24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43"/>
                <a:gd name="T91" fmla="*/ 0 h 240"/>
                <a:gd name="T92" fmla="*/ 143 w 143"/>
                <a:gd name="T93" fmla="*/ 240 h 24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43" h="240">
                  <a:moveTo>
                    <a:pt x="143" y="75"/>
                  </a:moveTo>
                  <a:lnTo>
                    <a:pt x="143" y="0"/>
                  </a:lnTo>
                  <a:lnTo>
                    <a:pt x="136" y="1"/>
                  </a:lnTo>
                  <a:lnTo>
                    <a:pt x="119" y="7"/>
                  </a:lnTo>
                  <a:lnTo>
                    <a:pt x="100" y="12"/>
                  </a:lnTo>
                  <a:lnTo>
                    <a:pt x="84" y="20"/>
                  </a:lnTo>
                  <a:lnTo>
                    <a:pt x="67" y="30"/>
                  </a:lnTo>
                  <a:lnTo>
                    <a:pt x="51" y="40"/>
                  </a:lnTo>
                  <a:lnTo>
                    <a:pt x="0" y="70"/>
                  </a:lnTo>
                  <a:lnTo>
                    <a:pt x="0" y="85"/>
                  </a:lnTo>
                  <a:lnTo>
                    <a:pt x="16" y="72"/>
                  </a:lnTo>
                  <a:lnTo>
                    <a:pt x="0" y="94"/>
                  </a:lnTo>
                  <a:lnTo>
                    <a:pt x="0" y="182"/>
                  </a:lnTo>
                  <a:lnTo>
                    <a:pt x="24" y="193"/>
                  </a:lnTo>
                  <a:lnTo>
                    <a:pt x="54" y="207"/>
                  </a:lnTo>
                  <a:lnTo>
                    <a:pt x="85" y="220"/>
                  </a:lnTo>
                  <a:lnTo>
                    <a:pt x="117" y="232"/>
                  </a:lnTo>
                  <a:lnTo>
                    <a:pt x="143" y="240"/>
                  </a:lnTo>
                  <a:lnTo>
                    <a:pt x="143" y="117"/>
                  </a:lnTo>
                  <a:lnTo>
                    <a:pt x="125" y="133"/>
                  </a:lnTo>
                  <a:lnTo>
                    <a:pt x="112" y="147"/>
                  </a:lnTo>
                  <a:lnTo>
                    <a:pt x="98" y="161"/>
                  </a:lnTo>
                  <a:lnTo>
                    <a:pt x="75" y="163"/>
                  </a:lnTo>
                  <a:lnTo>
                    <a:pt x="53" y="137"/>
                  </a:lnTo>
                  <a:lnTo>
                    <a:pt x="72" y="119"/>
                  </a:lnTo>
                  <a:lnTo>
                    <a:pt x="93" y="103"/>
                  </a:lnTo>
                  <a:lnTo>
                    <a:pt x="103" y="95"/>
                  </a:lnTo>
                  <a:lnTo>
                    <a:pt x="113" y="89"/>
                  </a:lnTo>
                  <a:lnTo>
                    <a:pt x="135" y="78"/>
                  </a:lnTo>
                  <a:lnTo>
                    <a:pt x="143" y="75"/>
                  </a:lnTo>
                  <a:close/>
                </a:path>
              </a:pathLst>
            </a:custGeom>
            <a:solidFill>
              <a:srgbClr val="F2CCB2"/>
            </a:solidFill>
            <a:ln w="9525">
              <a:noFill/>
              <a:round/>
              <a:headEnd/>
              <a:tailEnd/>
            </a:ln>
          </p:spPr>
          <p:txBody>
            <a:bodyPr>
              <a:prstTxWarp prst="textNoShape">
                <a:avLst/>
              </a:prstTxWarp>
            </a:bodyPr>
            <a:lstStyle/>
            <a:p>
              <a:endParaRPr lang="en-US">
                <a:solidFill>
                  <a:srgbClr val="000000"/>
                </a:solidFill>
              </a:endParaRPr>
            </a:p>
          </p:txBody>
        </p:sp>
        <p:sp>
          <p:nvSpPr>
            <p:cNvPr id="55318" name="Freeform 23"/>
            <p:cNvSpPr>
              <a:spLocks/>
            </p:cNvSpPr>
            <p:nvPr/>
          </p:nvSpPr>
          <p:spPr bwMode="auto">
            <a:xfrm>
              <a:off x="4792" y="3536"/>
              <a:ext cx="32" cy="56"/>
            </a:xfrm>
            <a:custGeom>
              <a:avLst/>
              <a:gdLst>
                <a:gd name="T0" fmla="*/ 2 w 64"/>
                <a:gd name="T1" fmla="*/ 1 h 112"/>
                <a:gd name="T2" fmla="*/ 2 w 64"/>
                <a:gd name="T3" fmla="*/ 0 h 112"/>
                <a:gd name="T4" fmla="*/ 2 w 64"/>
                <a:gd name="T5" fmla="*/ 1 h 112"/>
                <a:gd name="T6" fmla="*/ 1 w 64"/>
                <a:gd name="T7" fmla="*/ 2 h 112"/>
                <a:gd name="T8" fmla="*/ 1 w 64"/>
                <a:gd name="T9" fmla="*/ 2 h 112"/>
                <a:gd name="T10" fmla="*/ 0 w 64"/>
                <a:gd name="T11" fmla="*/ 3 h 112"/>
                <a:gd name="T12" fmla="*/ 1 w 64"/>
                <a:gd name="T13" fmla="*/ 3 h 112"/>
                <a:gd name="T14" fmla="*/ 2 w 64"/>
                <a:gd name="T15" fmla="*/ 4 h 112"/>
                <a:gd name="T16" fmla="*/ 2 w 64"/>
                <a:gd name="T17" fmla="*/ 4 h 112"/>
                <a:gd name="T18" fmla="*/ 2 w 64"/>
                <a:gd name="T19" fmla="*/ 1 h 112"/>
                <a:gd name="T20" fmla="*/ 2 w 64"/>
                <a:gd name="T21" fmla="*/ 2 h 112"/>
                <a:gd name="T22" fmla="*/ 2 w 64"/>
                <a:gd name="T23" fmla="*/ 1 h 112"/>
                <a:gd name="T24" fmla="*/ 2 w 64"/>
                <a:gd name="T25" fmla="*/ 1 h 1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4"/>
                <a:gd name="T40" fmla="*/ 0 h 112"/>
                <a:gd name="T41" fmla="*/ 64 w 64"/>
                <a:gd name="T42" fmla="*/ 112 h 1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4" h="112">
                  <a:moveTo>
                    <a:pt x="64" y="15"/>
                  </a:moveTo>
                  <a:lnTo>
                    <a:pt x="64" y="0"/>
                  </a:lnTo>
                  <a:lnTo>
                    <a:pt x="56" y="5"/>
                  </a:lnTo>
                  <a:lnTo>
                    <a:pt x="33" y="45"/>
                  </a:lnTo>
                  <a:lnTo>
                    <a:pt x="2" y="61"/>
                  </a:lnTo>
                  <a:lnTo>
                    <a:pt x="0" y="76"/>
                  </a:lnTo>
                  <a:lnTo>
                    <a:pt x="28" y="92"/>
                  </a:lnTo>
                  <a:lnTo>
                    <a:pt x="58" y="108"/>
                  </a:lnTo>
                  <a:lnTo>
                    <a:pt x="64" y="112"/>
                  </a:lnTo>
                  <a:lnTo>
                    <a:pt x="64" y="24"/>
                  </a:lnTo>
                  <a:lnTo>
                    <a:pt x="48" y="47"/>
                  </a:lnTo>
                  <a:lnTo>
                    <a:pt x="50" y="26"/>
                  </a:lnTo>
                  <a:lnTo>
                    <a:pt x="64" y="15"/>
                  </a:lnTo>
                  <a:close/>
                </a:path>
              </a:pathLst>
            </a:custGeom>
            <a:solidFill>
              <a:srgbClr val="F2CCB2"/>
            </a:solidFill>
            <a:ln w="9525">
              <a:noFill/>
              <a:round/>
              <a:headEnd/>
              <a:tailEnd/>
            </a:ln>
          </p:spPr>
          <p:txBody>
            <a:bodyPr>
              <a:prstTxWarp prst="textNoShape">
                <a:avLst/>
              </a:prstTxWarp>
            </a:bodyPr>
            <a:lstStyle/>
            <a:p>
              <a:endParaRPr lang="en-US">
                <a:solidFill>
                  <a:srgbClr val="000000"/>
                </a:solidFill>
              </a:endParaRPr>
            </a:p>
          </p:txBody>
        </p:sp>
        <p:sp>
          <p:nvSpPr>
            <p:cNvPr id="55319" name="Freeform 24"/>
            <p:cNvSpPr>
              <a:spLocks/>
            </p:cNvSpPr>
            <p:nvPr/>
          </p:nvSpPr>
          <p:spPr bwMode="auto">
            <a:xfrm>
              <a:off x="4974" y="3508"/>
              <a:ext cx="5" cy="2"/>
            </a:xfrm>
            <a:custGeom>
              <a:avLst/>
              <a:gdLst>
                <a:gd name="T0" fmla="*/ 1 w 10"/>
                <a:gd name="T1" fmla="*/ 0 h 3"/>
                <a:gd name="T2" fmla="*/ 0 w 10"/>
                <a:gd name="T3" fmla="*/ 1 h 3"/>
                <a:gd name="T4" fmla="*/ 1 w 10"/>
                <a:gd name="T5" fmla="*/ 1 h 3"/>
                <a:gd name="T6" fmla="*/ 1 w 10"/>
                <a:gd name="T7" fmla="*/ 0 h 3"/>
                <a:gd name="T8" fmla="*/ 0 60000 65536"/>
                <a:gd name="T9" fmla="*/ 0 60000 65536"/>
                <a:gd name="T10" fmla="*/ 0 60000 65536"/>
                <a:gd name="T11" fmla="*/ 0 60000 65536"/>
                <a:gd name="T12" fmla="*/ 0 w 10"/>
                <a:gd name="T13" fmla="*/ 0 h 3"/>
                <a:gd name="T14" fmla="*/ 10 w 10"/>
                <a:gd name="T15" fmla="*/ 3 h 3"/>
              </a:gdLst>
              <a:ahLst/>
              <a:cxnLst>
                <a:cxn ang="T8">
                  <a:pos x="T0" y="T1"/>
                </a:cxn>
                <a:cxn ang="T9">
                  <a:pos x="T2" y="T3"/>
                </a:cxn>
                <a:cxn ang="T10">
                  <a:pos x="T4" y="T5"/>
                </a:cxn>
                <a:cxn ang="T11">
                  <a:pos x="T6" y="T7"/>
                </a:cxn>
              </a:cxnLst>
              <a:rect l="T12" t="T13" r="T14" b="T15"/>
              <a:pathLst>
                <a:path w="10" h="3">
                  <a:moveTo>
                    <a:pt x="10" y="0"/>
                  </a:moveTo>
                  <a:lnTo>
                    <a:pt x="0" y="1"/>
                  </a:lnTo>
                  <a:lnTo>
                    <a:pt x="1" y="3"/>
                  </a:lnTo>
                  <a:lnTo>
                    <a:pt x="10" y="0"/>
                  </a:lnTo>
                  <a:close/>
                </a:path>
              </a:pathLst>
            </a:custGeom>
            <a:solidFill>
              <a:srgbClr val="FF9966"/>
            </a:solidFill>
            <a:ln w="9525">
              <a:noFill/>
              <a:round/>
              <a:headEnd/>
              <a:tailEnd/>
            </a:ln>
          </p:spPr>
          <p:txBody>
            <a:bodyPr>
              <a:prstTxWarp prst="textNoShape">
                <a:avLst/>
              </a:prstTxWarp>
            </a:bodyPr>
            <a:lstStyle/>
            <a:p>
              <a:endParaRPr lang="en-US">
                <a:solidFill>
                  <a:srgbClr val="000000"/>
                </a:solidFill>
              </a:endParaRPr>
            </a:p>
          </p:txBody>
        </p:sp>
        <p:sp>
          <p:nvSpPr>
            <p:cNvPr id="55320" name="Freeform 25"/>
            <p:cNvSpPr>
              <a:spLocks/>
            </p:cNvSpPr>
            <p:nvPr/>
          </p:nvSpPr>
          <p:spPr bwMode="auto">
            <a:xfrm>
              <a:off x="4931" y="3518"/>
              <a:ext cx="87" cy="61"/>
            </a:xfrm>
            <a:custGeom>
              <a:avLst/>
              <a:gdLst>
                <a:gd name="T0" fmla="*/ 0 w 175"/>
                <a:gd name="T1" fmla="*/ 4 h 121"/>
                <a:gd name="T2" fmla="*/ 0 w 175"/>
                <a:gd name="T3" fmla="*/ 4 h 121"/>
                <a:gd name="T4" fmla="*/ 0 w 175"/>
                <a:gd name="T5" fmla="*/ 4 h 121"/>
                <a:gd name="T6" fmla="*/ 0 w 175"/>
                <a:gd name="T7" fmla="*/ 4 h 121"/>
                <a:gd name="T8" fmla="*/ 1 w 175"/>
                <a:gd name="T9" fmla="*/ 4 h 121"/>
                <a:gd name="T10" fmla="*/ 1 w 175"/>
                <a:gd name="T11" fmla="*/ 4 h 121"/>
                <a:gd name="T12" fmla="*/ 1 w 175"/>
                <a:gd name="T13" fmla="*/ 4 h 121"/>
                <a:gd name="T14" fmla="*/ 2 w 175"/>
                <a:gd name="T15" fmla="*/ 4 h 121"/>
                <a:gd name="T16" fmla="*/ 2 w 175"/>
                <a:gd name="T17" fmla="*/ 4 h 121"/>
                <a:gd name="T18" fmla="*/ 2 w 175"/>
                <a:gd name="T19" fmla="*/ 4 h 121"/>
                <a:gd name="T20" fmla="*/ 2 w 175"/>
                <a:gd name="T21" fmla="*/ 4 h 121"/>
                <a:gd name="T22" fmla="*/ 2 w 175"/>
                <a:gd name="T23" fmla="*/ 3 h 121"/>
                <a:gd name="T24" fmla="*/ 2 w 175"/>
                <a:gd name="T25" fmla="*/ 3 h 121"/>
                <a:gd name="T26" fmla="*/ 3 w 175"/>
                <a:gd name="T27" fmla="*/ 3 h 121"/>
                <a:gd name="T28" fmla="*/ 3 w 175"/>
                <a:gd name="T29" fmla="*/ 3 h 121"/>
                <a:gd name="T30" fmla="*/ 3 w 175"/>
                <a:gd name="T31" fmla="*/ 3 h 121"/>
                <a:gd name="T32" fmla="*/ 3 w 175"/>
                <a:gd name="T33" fmla="*/ 3 h 121"/>
                <a:gd name="T34" fmla="*/ 3 w 175"/>
                <a:gd name="T35" fmla="*/ 3 h 121"/>
                <a:gd name="T36" fmla="*/ 3 w 175"/>
                <a:gd name="T37" fmla="*/ 3 h 121"/>
                <a:gd name="T38" fmla="*/ 4 w 175"/>
                <a:gd name="T39" fmla="*/ 2 h 121"/>
                <a:gd name="T40" fmla="*/ 4 w 175"/>
                <a:gd name="T41" fmla="*/ 2 h 121"/>
                <a:gd name="T42" fmla="*/ 4 w 175"/>
                <a:gd name="T43" fmla="*/ 2 h 121"/>
                <a:gd name="T44" fmla="*/ 4 w 175"/>
                <a:gd name="T45" fmla="*/ 2 h 121"/>
                <a:gd name="T46" fmla="*/ 4 w 175"/>
                <a:gd name="T47" fmla="*/ 2 h 121"/>
                <a:gd name="T48" fmla="*/ 4 w 175"/>
                <a:gd name="T49" fmla="*/ 2 h 121"/>
                <a:gd name="T50" fmla="*/ 4 w 175"/>
                <a:gd name="T51" fmla="*/ 2 h 121"/>
                <a:gd name="T52" fmla="*/ 4 w 175"/>
                <a:gd name="T53" fmla="*/ 1 h 121"/>
                <a:gd name="T54" fmla="*/ 5 w 175"/>
                <a:gd name="T55" fmla="*/ 1 h 121"/>
                <a:gd name="T56" fmla="*/ 5 w 175"/>
                <a:gd name="T57" fmla="*/ 1 h 121"/>
                <a:gd name="T58" fmla="*/ 5 w 175"/>
                <a:gd name="T59" fmla="*/ 1 h 121"/>
                <a:gd name="T60" fmla="*/ 5 w 175"/>
                <a:gd name="T61" fmla="*/ 1 h 121"/>
                <a:gd name="T62" fmla="*/ 5 w 175"/>
                <a:gd name="T63" fmla="*/ 1 h 121"/>
                <a:gd name="T64" fmla="*/ 5 w 175"/>
                <a:gd name="T65" fmla="*/ 0 h 121"/>
                <a:gd name="T66" fmla="*/ 0 w 175"/>
                <a:gd name="T67" fmla="*/ 4 h 121"/>
                <a:gd name="T68" fmla="*/ 0 w 175"/>
                <a:gd name="T69" fmla="*/ 4 h 121"/>
                <a:gd name="T70" fmla="*/ 0 w 17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75"/>
                <a:gd name="T109" fmla="*/ 0 h 121"/>
                <a:gd name="T110" fmla="*/ 175 w 17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75" h="121">
                  <a:moveTo>
                    <a:pt x="15" y="121"/>
                  </a:moveTo>
                  <a:lnTo>
                    <a:pt x="20" y="120"/>
                  </a:lnTo>
                  <a:lnTo>
                    <a:pt x="26" y="119"/>
                  </a:lnTo>
                  <a:lnTo>
                    <a:pt x="31" y="118"/>
                  </a:lnTo>
                  <a:lnTo>
                    <a:pt x="38" y="115"/>
                  </a:lnTo>
                  <a:lnTo>
                    <a:pt x="50" y="113"/>
                  </a:lnTo>
                  <a:lnTo>
                    <a:pt x="61" y="108"/>
                  </a:lnTo>
                  <a:lnTo>
                    <a:pt x="74" y="104"/>
                  </a:lnTo>
                  <a:lnTo>
                    <a:pt x="84" y="99"/>
                  </a:lnTo>
                  <a:lnTo>
                    <a:pt x="86" y="98"/>
                  </a:lnTo>
                  <a:lnTo>
                    <a:pt x="87" y="97"/>
                  </a:lnTo>
                  <a:lnTo>
                    <a:pt x="89" y="96"/>
                  </a:lnTo>
                  <a:lnTo>
                    <a:pt x="95" y="94"/>
                  </a:lnTo>
                  <a:lnTo>
                    <a:pt x="99" y="90"/>
                  </a:lnTo>
                  <a:lnTo>
                    <a:pt x="101" y="89"/>
                  </a:lnTo>
                  <a:lnTo>
                    <a:pt x="102" y="88"/>
                  </a:lnTo>
                  <a:lnTo>
                    <a:pt x="105" y="87"/>
                  </a:lnTo>
                  <a:lnTo>
                    <a:pt x="114" y="80"/>
                  </a:lnTo>
                  <a:lnTo>
                    <a:pt x="124" y="72"/>
                  </a:lnTo>
                  <a:lnTo>
                    <a:pt x="133" y="64"/>
                  </a:lnTo>
                  <a:lnTo>
                    <a:pt x="141" y="54"/>
                  </a:lnTo>
                  <a:lnTo>
                    <a:pt x="144" y="50"/>
                  </a:lnTo>
                  <a:lnTo>
                    <a:pt x="149" y="45"/>
                  </a:lnTo>
                  <a:lnTo>
                    <a:pt x="152" y="39"/>
                  </a:lnTo>
                  <a:lnTo>
                    <a:pt x="154" y="37"/>
                  </a:lnTo>
                  <a:lnTo>
                    <a:pt x="156" y="35"/>
                  </a:lnTo>
                  <a:lnTo>
                    <a:pt x="159" y="29"/>
                  </a:lnTo>
                  <a:lnTo>
                    <a:pt x="161" y="27"/>
                  </a:lnTo>
                  <a:lnTo>
                    <a:pt x="163" y="23"/>
                  </a:lnTo>
                  <a:lnTo>
                    <a:pt x="164" y="21"/>
                  </a:lnTo>
                  <a:lnTo>
                    <a:pt x="167" y="17"/>
                  </a:lnTo>
                  <a:lnTo>
                    <a:pt x="170" y="13"/>
                  </a:lnTo>
                  <a:lnTo>
                    <a:pt x="175" y="0"/>
                  </a:lnTo>
                  <a:lnTo>
                    <a:pt x="0" y="100"/>
                  </a:lnTo>
                  <a:lnTo>
                    <a:pt x="0" y="112"/>
                  </a:lnTo>
                  <a:lnTo>
                    <a:pt x="15" y="121"/>
                  </a:lnTo>
                  <a:close/>
                </a:path>
              </a:pathLst>
            </a:custGeom>
            <a:solidFill>
              <a:srgbClr val="FF9966"/>
            </a:solidFill>
            <a:ln w="9525">
              <a:noFill/>
              <a:round/>
              <a:headEnd/>
              <a:tailEnd/>
            </a:ln>
          </p:spPr>
          <p:txBody>
            <a:bodyPr>
              <a:prstTxWarp prst="textNoShape">
                <a:avLst/>
              </a:prstTxWarp>
            </a:bodyPr>
            <a:lstStyle/>
            <a:p>
              <a:endParaRPr lang="en-US">
                <a:solidFill>
                  <a:srgbClr val="000000"/>
                </a:solidFill>
              </a:endParaRPr>
            </a:p>
          </p:txBody>
        </p:sp>
        <p:sp>
          <p:nvSpPr>
            <p:cNvPr id="55321" name="Freeform 26"/>
            <p:cNvSpPr>
              <a:spLocks/>
            </p:cNvSpPr>
            <p:nvPr/>
          </p:nvSpPr>
          <p:spPr bwMode="auto">
            <a:xfrm>
              <a:off x="4816" y="3537"/>
              <a:ext cx="16" cy="23"/>
            </a:xfrm>
            <a:custGeom>
              <a:avLst/>
              <a:gdLst>
                <a:gd name="T0" fmla="*/ 1 w 32"/>
                <a:gd name="T1" fmla="*/ 1 h 45"/>
                <a:gd name="T2" fmla="*/ 0 w 32"/>
                <a:gd name="T3" fmla="*/ 2 h 45"/>
                <a:gd name="T4" fmla="*/ 1 w 32"/>
                <a:gd name="T5" fmla="*/ 0 h 45"/>
                <a:gd name="T6" fmla="*/ 1 w 32"/>
                <a:gd name="T7" fmla="*/ 1 h 45"/>
                <a:gd name="T8" fmla="*/ 0 60000 65536"/>
                <a:gd name="T9" fmla="*/ 0 60000 65536"/>
                <a:gd name="T10" fmla="*/ 0 60000 65536"/>
                <a:gd name="T11" fmla="*/ 0 60000 65536"/>
                <a:gd name="T12" fmla="*/ 0 w 32"/>
                <a:gd name="T13" fmla="*/ 0 h 45"/>
                <a:gd name="T14" fmla="*/ 32 w 32"/>
                <a:gd name="T15" fmla="*/ 45 h 45"/>
              </a:gdLst>
              <a:ahLst/>
              <a:cxnLst>
                <a:cxn ang="T8">
                  <a:pos x="T0" y="T1"/>
                </a:cxn>
                <a:cxn ang="T9">
                  <a:pos x="T2" y="T3"/>
                </a:cxn>
                <a:cxn ang="T10">
                  <a:pos x="T4" y="T5"/>
                </a:cxn>
                <a:cxn ang="T11">
                  <a:pos x="T6" y="T7"/>
                </a:cxn>
              </a:cxnLst>
              <a:rect l="T12" t="T13" r="T14" b="T15"/>
              <a:pathLst>
                <a:path w="32" h="45">
                  <a:moveTo>
                    <a:pt x="2" y="24"/>
                  </a:moveTo>
                  <a:lnTo>
                    <a:pt x="0" y="45"/>
                  </a:lnTo>
                  <a:lnTo>
                    <a:pt x="32" y="0"/>
                  </a:lnTo>
                  <a:lnTo>
                    <a:pt x="2" y="24"/>
                  </a:lnTo>
                  <a:close/>
                </a:path>
              </a:pathLst>
            </a:custGeom>
            <a:solidFill>
              <a:srgbClr val="FF9966"/>
            </a:solidFill>
            <a:ln w="9525">
              <a:noFill/>
              <a:round/>
              <a:headEnd/>
              <a:tailEnd/>
            </a:ln>
          </p:spPr>
          <p:txBody>
            <a:bodyPr>
              <a:prstTxWarp prst="textNoShape">
                <a:avLst/>
              </a:prstTxWarp>
            </a:bodyPr>
            <a:lstStyle/>
            <a:p>
              <a:endParaRPr lang="en-US">
                <a:solidFill>
                  <a:srgbClr val="000000"/>
                </a:solidFill>
              </a:endParaRPr>
            </a:p>
          </p:txBody>
        </p:sp>
        <p:sp>
          <p:nvSpPr>
            <p:cNvPr id="55322" name="Freeform 27"/>
            <p:cNvSpPr>
              <a:spLocks/>
            </p:cNvSpPr>
            <p:nvPr/>
          </p:nvSpPr>
          <p:spPr bwMode="auto">
            <a:xfrm>
              <a:off x="4851" y="3528"/>
              <a:ext cx="90" cy="55"/>
            </a:xfrm>
            <a:custGeom>
              <a:avLst/>
              <a:gdLst>
                <a:gd name="T0" fmla="*/ 0 w 181"/>
                <a:gd name="T1" fmla="*/ 4 h 109"/>
                <a:gd name="T2" fmla="*/ 1 w 181"/>
                <a:gd name="T3" fmla="*/ 4 h 109"/>
                <a:gd name="T4" fmla="*/ 1 w 181"/>
                <a:gd name="T5" fmla="*/ 3 h 109"/>
                <a:gd name="T6" fmla="*/ 2 w 181"/>
                <a:gd name="T7" fmla="*/ 3 h 109"/>
                <a:gd name="T8" fmla="*/ 3 w 181"/>
                <a:gd name="T9" fmla="*/ 2 h 109"/>
                <a:gd name="T10" fmla="*/ 3 w 181"/>
                <a:gd name="T11" fmla="*/ 2 h 109"/>
                <a:gd name="T12" fmla="*/ 3 w 181"/>
                <a:gd name="T13" fmla="*/ 2 h 109"/>
                <a:gd name="T14" fmla="*/ 4 w 181"/>
                <a:gd name="T15" fmla="*/ 1 h 109"/>
                <a:gd name="T16" fmla="*/ 5 w 181"/>
                <a:gd name="T17" fmla="*/ 1 h 109"/>
                <a:gd name="T18" fmla="*/ 5 w 181"/>
                <a:gd name="T19" fmla="*/ 0 h 109"/>
                <a:gd name="T20" fmla="*/ 4 w 181"/>
                <a:gd name="T21" fmla="*/ 1 h 109"/>
                <a:gd name="T22" fmla="*/ 4 w 181"/>
                <a:gd name="T23" fmla="*/ 1 h 109"/>
                <a:gd name="T24" fmla="*/ 4 w 181"/>
                <a:gd name="T25" fmla="*/ 1 h 109"/>
                <a:gd name="T26" fmla="*/ 3 w 181"/>
                <a:gd name="T27" fmla="*/ 1 h 109"/>
                <a:gd name="T28" fmla="*/ 2 w 181"/>
                <a:gd name="T29" fmla="*/ 1 h 109"/>
                <a:gd name="T30" fmla="*/ 1 w 181"/>
                <a:gd name="T31" fmla="*/ 2 h 109"/>
                <a:gd name="T32" fmla="*/ 1 w 181"/>
                <a:gd name="T33" fmla="*/ 2 h 109"/>
                <a:gd name="T34" fmla="*/ 1 w 181"/>
                <a:gd name="T35" fmla="*/ 2 h 109"/>
                <a:gd name="T36" fmla="*/ 0 w 181"/>
                <a:gd name="T37" fmla="*/ 3 h 109"/>
                <a:gd name="T38" fmla="*/ 0 w 181"/>
                <a:gd name="T39" fmla="*/ 3 h 109"/>
                <a:gd name="T40" fmla="*/ 0 w 181"/>
                <a:gd name="T41" fmla="*/ 4 h 10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81"/>
                <a:gd name="T64" fmla="*/ 0 h 109"/>
                <a:gd name="T65" fmla="*/ 181 w 181"/>
                <a:gd name="T66" fmla="*/ 109 h 10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81" h="109">
                  <a:moveTo>
                    <a:pt x="22" y="109"/>
                  </a:moveTo>
                  <a:lnTo>
                    <a:pt x="45" y="107"/>
                  </a:lnTo>
                  <a:lnTo>
                    <a:pt x="59" y="93"/>
                  </a:lnTo>
                  <a:lnTo>
                    <a:pt x="72" y="79"/>
                  </a:lnTo>
                  <a:lnTo>
                    <a:pt x="97" y="56"/>
                  </a:lnTo>
                  <a:lnTo>
                    <a:pt x="110" y="46"/>
                  </a:lnTo>
                  <a:lnTo>
                    <a:pt x="123" y="35"/>
                  </a:lnTo>
                  <a:lnTo>
                    <a:pt x="151" y="17"/>
                  </a:lnTo>
                  <a:lnTo>
                    <a:pt x="166" y="8"/>
                  </a:lnTo>
                  <a:lnTo>
                    <a:pt x="181" y="0"/>
                  </a:lnTo>
                  <a:lnTo>
                    <a:pt x="155" y="3"/>
                  </a:lnTo>
                  <a:lnTo>
                    <a:pt x="142" y="4"/>
                  </a:lnTo>
                  <a:lnTo>
                    <a:pt x="129" y="8"/>
                  </a:lnTo>
                  <a:lnTo>
                    <a:pt x="105" y="15"/>
                  </a:lnTo>
                  <a:lnTo>
                    <a:pt x="82" y="24"/>
                  </a:lnTo>
                  <a:lnTo>
                    <a:pt x="60" y="35"/>
                  </a:lnTo>
                  <a:lnTo>
                    <a:pt x="50" y="41"/>
                  </a:lnTo>
                  <a:lnTo>
                    <a:pt x="40" y="49"/>
                  </a:lnTo>
                  <a:lnTo>
                    <a:pt x="19" y="65"/>
                  </a:lnTo>
                  <a:lnTo>
                    <a:pt x="0" y="83"/>
                  </a:lnTo>
                  <a:lnTo>
                    <a:pt x="22" y="109"/>
                  </a:lnTo>
                  <a:close/>
                </a:path>
              </a:pathLst>
            </a:custGeom>
            <a:solidFill>
              <a:srgbClr val="FF9966"/>
            </a:solidFill>
            <a:ln w="9525">
              <a:noFill/>
              <a:round/>
              <a:headEnd/>
              <a:tailEnd/>
            </a:ln>
          </p:spPr>
          <p:txBody>
            <a:bodyPr>
              <a:prstTxWarp prst="textNoShape">
                <a:avLst/>
              </a:prstTxWarp>
            </a:bodyPr>
            <a:lstStyle/>
            <a:p>
              <a:endParaRPr lang="en-US">
                <a:solidFill>
                  <a:srgbClr val="000000"/>
                </a:solidFill>
              </a:endParaRPr>
            </a:p>
          </p:txBody>
        </p:sp>
        <p:sp>
          <p:nvSpPr>
            <p:cNvPr id="55323" name="Freeform 28"/>
            <p:cNvSpPr>
              <a:spLocks/>
            </p:cNvSpPr>
            <p:nvPr/>
          </p:nvSpPr>
          <p:spPr bwMode="auto">
            <a:xfrm>
              <a:off x="5039" y="3503"/>
              <a:ext cx="81" cy="59"/>
            </a:xfrm>
            <a:custGeom>
              <a:avLst/>
              <a:gdLst>
                <a:gd name="T0" fmla="*/ 0 w 162"/>
                <a:gd name="T1" fmla="*/ 4 h 118"/>
                <a:gd name="T2" fmla="*/ 1 w 162"/>
                <a:gd name="T3" fmla="*/ 4 h 118"/>
                <a:gd name="T4" fmla="*/ 5 w 162"/>
                <a:gd name="T5" fmla="*/ 1 h 118"/>
                <a:gd name="T6" fmla="*/ 4 w 162"/>
                <a:gd name="T7" fmla="*/ 0 h 118"/>
                <a:gd name="T8" fmla="*/ 4 w 162"/>
                <a:gd name="T9" fmla="*/ 1 h 118"/>
                <a:gd name="T10" fmla="*/ 4 w 162"/>
                <a:gd name="T11" fmla="*/ 1 h 118"/>
                <a:gd name="T12" fmla="*/ 4 w 162"/>
                <a:gd name="T13" fmla="*/ 1 h 118"/>
                <a:gd name="T14" fmla="*/ 4 w 162"/>
                <a:gd name="T15" fmla="*/ 1 h 118"/>
                <a:gd name="T16" fmla="*/ 3 w 162"/>
                <a:gd name="T17" fmla="*/ 1 h 118"/>
                <a:gd name="T18" fmla="*/ 3 w 162"/>
                <a:gd name="T19" fmla="*/ 1 h 118"/>
                <a:gd name="T20" fmla="*/ 3 w 162"/>
                <a:gd name="T21" fmla="*/ 1 h 118"/>
                <a:gd name="T22" fmla="*/ 3 w 162"/>
                <a:gd name="T23" fmla="*/ 2 h 118"/>
                <a:gd name="T24" fmla="*/ 3 w 162"/>
                <a:gd name="T25" fmla="*/ 2 h 118"/>
                <a:gd name="T26" fmla="*/ 3 w 162"/>
                <a:gd name="T27" fmla="*/ 2 h 118"/>
                <a:gd name="T28" fmla="*/ 3 w 162"/>
                <a:gd name="T29" fmla="*/ 2 h 118"/>
                <a:gd name="T30" fmla="*/ 3 w 162"/>
                <a:gd name="T31" fmla="*/ 2 h 118"/>
                <a:gd name="T32" fmla="*/ 3 w 162"/>
                <a:gd name="T33" fmla="*/ 2 h 118"/>
                <a:gd name="T34" fmla="*/ 2 w 162"/>
                <a:gd name="T35" fmla="*/ 2 h 118"/>
                <a:gd name="T36" fmla="*/ 2 w 162"/>
                <a:gd name="T37" fmla="*/ 3 h 118"/>
                <a:gd name="T38" fmla="*/ 2 w 162"/>
                <a:gd name="T39" fmla="*/ 3 h 118"/>
                <a:gd name="T40" fmla="*/ 2 w 162"/>
                <a:gd name="T41" fmla="*/ 3 h 118"/>
                <a:gd name="T42" fmla="*/ 1 w 162"/>
                <a:gd name="T43" fmla="*/ 3 h 118"/>
                <a:gd name="T44" fmla="*/ 1 w 162"/>
                <a:gd name="T45" fmla="*/ 3 h 118"/>
                <a:gd name="T46" fmla="*/ 1 w 162"/>
                <a:gd name="T47" fmla="*/ 3 h 118"/>
                <a:gd name="T48" fmla="*/ 1 w 162"/>
                <a:gd name="T49" fmla="*/ 3 h 118"/>
                <a:gd name="T50" fmla="*/ 1 w 162"/>
                <a:gd name="T51" fmla="*/ 4 h 118"/>
                <a:gd name="T52" fmla="*/ 1 w 162"/>
                <a:gd name="T53" fmla="*/ 4 h 118"/>
                <a:gd name="T54" fmla="*/ 1 w 162"/>
                <a:gd name="T55" fmla="*/ 4 h 118"/>
                <a:gd name="T56" fmla="*/ 0 w 162"/>
                <a:gd name="T57" fmla="*/ 4 h 11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62"/>
                <a:gd name="T88" fmla="*/ 0 h 118"/>
                <a:gd name="T89" fmla="*/ 162 w 162"/>
                <a:gd name="T90" fmla="*/ 118 h 11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62" h="118">
                  <a:moveTo>
                    <a:pt x="0" y="106"/>
                  </a:moveTo>
                  <a:lnTo>
                    <a:pt x="7" y="118"/>
                  </a:lnTo>
                  <a:lnTo>
                    <a:pt x="162" y="3"/>
                  </a:lnTo>
                  <a:lnTo>
                    <a:pt x="114" y="0"/>
                  </a:lnTo>
                  <a:lnTo>
                    <a:pt x="107" y="8"/>
                  </a:lnTo>
                  <a:lnTo>
                    <a:pt x="106" y="8"/>
                  </a:lnTo>
                  <a:lnTo>
                    <a:pt x="106" y="9"/>
                  </a:lnTo>
                  <a:lnTo>
                    <a:pt x="105" y="12"/>
                  </a:lnTo>
                  <a:lnTo>
                    <a:pt x="101" y="16"/>
                  </a:lnTo>
                  <a:lnTo>
                    <a:pt x="96" y="23"/>
                  </a:lnTo>
                  <a:lnTo>
                    <a:pt x="90" y="31"/>
                  </a:lnTo>
                  <a:lnTo>
                    <a:pt x="83" y="38"/>
                  </a:lnTo>
                  <a:lnTo>
                    <a:pt x="80" y="42"/>
                  </a:lnTo>
                  <a:lnTo>
                    <a:pt x="78" y="43"/>
                  </a:lnTo>
                  <a:lnTo>
                    <a:pt x="77" y="44"/>
                  </a:lnTo>
                  <a:lnTo>
                    <a:pt x="76" y="46"/>
                  </a:lnTo>
                  <a:lnTo>
                    <a:pt x="70" y="53"/>
                  </a:lnTo>
                  <a:lnTo>
                    <a:pt x="62" y="60"/>
                  </a:lnTo>
                  <a:lnTo>
                    <a:pt x="55" y="66"/>
                  </a:lnTo>
                  <a:lnTo>
                    <a:pt x="47" y="73"/>
                  </a:lnTo>
                  <a:lnTo>
                    <a:pt x="39" y="79"/>
                  </a:lnTo>
                  <a:lnTo>
                    <a:pt x="32" y="85"/>
                  </a:lnTo>
                  <a:lnTo>
                    <a:pt x="23" y="90"/>
                  </a:lnTo>
                  <a:lnTo>
                    <a:pt x="17" y="96"/>
                  </a:lnTo>
                  <a:lnTo>
                    <a:pt x="16" y="96"/>
                  </a:lnTo>
                  <a:lnTo>
                    <a:pt x="15" y="97"/>
                  </a:lnTo>
                  <a:lnTo>
                    <a:pt x="13" y="98"/>
                  </a:lnTo>
                  <a:lnTo>
                    <a:pt x="9" y="100"/>
                  </a:lnTo>
                  <a:lnTo>
                    <a:pt x="0" y="106"/>
                  </a:lnTo>
                  <a:close/>
                </a:path>
              </a:pathLst>
            </a:custGeom>
            <a:solidFill>
              <a:srgbClr val="FF9966"/>
            </a:solidFill>
            <a:ln w="9525">
              <a:noFill/>
              <a:round/>
              <a:headEnd/>
              <a:tailEnd/>
            </a:ln>
          </p:spPr>
          <p:txBody>
            <a:bodyPr>
              <a:prstTxWarp prst="textNoShape">
                <a:avLst/>
              </a:prstTxWarp>
            </a:bodyPr>
            <a:lstStyle/>
            <a:p>
              <a:endParaRPr lang="en-US">
                <a:solidFill>
                  <a:srgbClr val="000000"/>
                </a:solidFill>
              </a:endParaRPr>
            </a:p>
          </p:txBody>
        </p:sp>
        <p:sp>
          <p:nvSpPr>
            <p:cNvPr id="55324" name="Freeform 29"/>
            <p:cNvSpPr>
              <a:spLocks/>
            </p:cNvSpPr>
            <p:nvPr/>
          </p:nvSpPr>
          <p:spPr bwMode="auto">
            <a:xfrm>
              <a:off x="5302" y="3558"/>
              <a:ext cx="8" cy="7"/>
            </a:xfrm>
            <a:custGeom>
              <a:avLst/>
              <a:gdLst>
                <a:gd name="T0" fmla="*/ 1 w 15"/>
                <a:gd name="T1" fmla="*/ 0 h 14"/>
                <a:gd name="T2" fmla="*/ 1 w 15"/>
                <a:gd name="T3" fmla="*/ 1 h 14"/>
                <a:gd name="T4" fmla="*/ 1 w 15"/>
                <a:gd name="T5" fmla="*/ 1 h 14"/>
                <a:gd name="T6" fmla="*/ 1 w 15"/>
                <a:gd name="T7" fmla="*/ 1 h 14"/>
                <a:gd name="T8" fmla="*/ 0 w 15"/>
                <a:gd name="T9" fmla="*/ 1 h 14"/>
                <a:gd name="T10" fmla="*/ 1 w 15"/>
                <a:gd name="T11" fmla="*/ 1 h 14"/>
                <a:gd name="T12" fmla="*/ 1 w 15"/>
                <a:gd name="T13" fmla="*/ 1 h 14"/>
                <a:gd name="T14" fmla="*/ 1 w 15"/>
                <a:gd name="T15" fmla="*/ 1 h 14"/>
                <a:gd name="T16" fmla="*/ 1 w 15"/>
                <a:gd name="T17" fmla="*/ 1 h 14"/>
                <a:gd name="T18" fmla="*/ 1 w 15"/>
                <a:gd name="T19" fmla="*/ 1 h 14"/>
                <a:gd name="T20" fmla="*/ 1 w 15"/>
                <a:gd name="T21" fmla="*/ 1 h 14"/>
                <a:gd name="T22" fmla="*/ 1 w 15"/>
                <a:gd name="T23" fmla="*/ 1 h 14"/>
                <a:gd name="T24" fmla="*/ 1 w 15"/>
                <a:gd name="T25" fmla="*/ 1 h 14"/>
                <a:gd name="T26" fmla="*/ 1 w 15"/>
                <a:gd name="T27" fmla="*/ 1 h 14"/>
                <a:gd name="T28" fmla="*/ 1 w 15"/>
                <a:gd name="T29" fmla="*/ 1 h 14"/>
                <a:gd name="T30" fmla="*/ 1 w 15"/>
                <a:gd name="T31" fmla="*/ 1 h 14"/>
                <a:gd name="T32" fmla="*/ 1 w 15"/>
                <a:gd name="T33" fmla="*/ 1 h 14"/>
                <a:gd name="T34" fmla="*/ 1 w 15"/>
                <a:gd name="T35" fmla="*/ 1 h 14"/>
                <a:gd name="T36" fmla="*/ 1 w 15"/>
                <a:gd name="T37" fmla="*/ 1 h 14"/>
                <a:gd name="T38" fmla="*/ 1 w 15"/>
                <a:gd name="T39" fmla="*/ 1 h 14"/>
                <a:gd name="T40" fmla="*/ 1 w 15"/>
                <a:gd name="T41" fmla="*/ 1 h 14"/>
                <a:gd name="T42" fmla="*/ 1 w 15"/>
                <a:gd name="T43" fmla="*/ 0 h 1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5"/>
                <a:gd name="T67" fmla="*/ 0 h 14"/>
                <a:gd name="T68" fmla="*/ 15 w 15"/>
                <a:gd name="T69" fmla="*/ 14 h 1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5" h="14">
                  <a:moveTo>
                    <a:pt x="8" y="0"/>
                  </a:moveTo>
                  <a:lnTo>
                    <a:pt x="4" y="1"/>
                  </a:lnTo>
                  <a:lnTo>
                    <a:pt x="2" y="2"/>
                  </a:lnTo>
                  <a:lnTo>
                    <a:pt x="1" y="4"/>
                  </a:lnTo>
                  <a:lnTo>
                    <a:pt x="0" y="7"/>
                  </a:lnTo>
                  <a:lnTo>
                    <a:pt x="1" y="9"/>
                  </a:lnTo>
                  <a:lnTo>
                    <a:pt x="2" y="11"/>
                  </a:lnTo>
                  <a:lnTo>
                    <a:pt x="4" y="14"/>
                  </a:lnTo>
                  <a:lnTo>
                    <a:pt x="8" y="14"/>
                  </a:lnTo>
                  <a:lnTo>
                    <a:pt x="10" y="14"/>
                  </a:lnTo>
                  <a:lnTo>
                    <a:pt x="11" y="12"/>
                  </a:lnTo>
                  <a:lnTo>
                    <a:pt x="12" y="11"/>
                  </a:lnTo>
                  <a:lnTo>
                    <a:pt x="13" y="10"/>
                  </a:lnTo>
                  <a:lnTo>
                    <a:pt x="13" y="9"/>
                  </a:lnTo>
                  <a:lnTo>
                    <a:pt x="15" y="8"/>
                  </a:lnTo>
                  <a:lnTo>
                    <a:pt x="15" y="7"/>
                  </a:lnTo>
                  <a:lnTo>
                    <a:pt x="13" y="4"/>
                  </a:lnTo>
                  <a:lnTo>
                    <a:pt x="12" y="2"/>
                  </a:lnTo>
                  <a:lnTo>
                    <a:pt x="10" y="1"/>
                  </a:lnTo>
                  <a:lnTo>
                    <a:pt x="8" y="0"/>
                  </a:lnTo>
                  <a:close/>
                </a:path>
              </a:pathLst>
            </a:custGeom>
            <a:solidFill>
              <a:srgbClr val="FF9966"/>
            </a:solidFill>
            <a:ln w="9525">
              <a:noFill/>
              <a:round/>
              <a:headEnd/>
              <a:tailEnd/>
            </a:ln>
          </p:spPr>
          <p:txBody>
            <a:bodyPr>
              <a:prstTxWarp prst="textNoShape">
                <a:avLst/>
              </a:prstTxWarp>
            </a:bodyPr>
            <a:lstStyle/>
            <a:p>
              <a:endParaRPr lang="en-US">
                <a:solidFill>
                  <a:srgbClr val="000000"/>
                </a:solidFill>
              </a:endParaRPr>
            </a:p>
          </p:txBody>
        </p:sp>
        <p:sp>
          <p:nvSpPr>
            <p:cNvPr id="55325" name="Freeform 30"/>
            <p:cNvSpPr>
              <a:spLocks/>
            </p:cNvSpPr>
            <p:nvPr/>
          </p:nvSpPr>
          <p:spPr bwMode="auto">
            <a:xfrm>
              <a:off x="5022" y="3383"/>
              <a:ext cx="32" cy="8"/>
            </a:xfrm>
            <a:custGeom>
              <a:avLst/>
              <a:gdLst>
                <a:gd name="T0" fmla="*/ 1 w 65"/>
                <a:gd name="T1" fmla="*/ 0 h 18"/>
                <a:gd name="T2" fmla="*/ 2 w 65"/>
                <a:gd name="T3" fmla="*/ 0 h 18"/>
                <a:gd name="T4" fmla="*/ 0 w 65"/>
                <a:gd name="T5" fmla="*/ 0 h 18"/>
                <a:gd name="T6" fmla="*/ 1 w 65"/>
                <a:gd name="T7" fmla="*/ 0 h 18"/>
                <a:gd name="T8" fmla="*/ 0 60000 65536"/>
                <a:gd name="T9" fmla="*/ 0 60000 65536"/>
                <a:gd name="T10" fmla="*/ 0 60000 65536"/>
                <a:gd name="T11" fmla="*/ 0 60000 65536"/>
                <a:gd name="T12" fmla="*/ 0 w 65"/>
                <a:gd name="T13" fmla="*/ 0 h 18"/>
                <a:gd name="T14" fmla="*/ 65 w 65"/>
                <a:gd name="T15" fmla="*/ 18 h 18"/>
              </a:gdLst>
              <a:ahLst/>
              <a:cxnLst>
                <a:cxn ang="T8">
                  <a:pos x="T0" y="T1"/>
                </a:cxn>
                <a:cxn ang="T9">
                  <a:pos x="T2" y="T3"/>
                </a:cxn>
                <a:cxn ang="T10">
                  <a:pos x="T4" y="T5"/>
                </a:cxn>
                <a:cxn ang="T11">
                  <a:pos x="T6" y="T7"/>
                </a:cxn>
              </a:cxnLst>
              <a:rect l="T12" t="T13" r="T14" b="T15"/>
              <a:pathLst>
                <a:path w="65" h="18">
                  <a:moveTo>
                    <a:pt x="61" y="18"/>
                  </a:moveTo>
                  <a:lnTo>
                    <a:pt x="65" y="2"/>
                  </a:lnTo>
                  <a:lnTo>
                    <a:pt x="0" y="0"/>
                  </a:lnTo>
                  <a:lnTo>
                    <a:pt x="61" y="18"/>
                  </a:lnTo>
                  <a:close/>
                </a:path>
              </a:pathLst>
            </a:custGeom>
            <a:solidFill>
              <a:srgbClr val="FFFFFF"/>
            </a:solidFill>
            <a:ln w="9525">
              <a:noFill/>
              <a:round/>
              <a:headEnd/>
              <a:tailEnd/>
            </a:ln>
          </p:spPr>
          <p:txBody>
            <a:bodyPr>
              <a:prstTxWarp prst="textNoShape">
                <a:avLst/>
              </a:prstTxWarp>
            </a:bodyPr>
            <a:lstStyle/>
            <a:p>
              <a:endParaRPr lang="en-US">
                <a:solidFill>
                  <a:srgbClr val="000000"/>
                </a:solidFill>
              </a:endParaRPr>
            </a:p>
          </p:txBody>
        </p:sp>
        <p:sp>
          <p:nvSpPr>
            <p:cNvPr id="55326" name="Freeform 31"/>
            <p:cNvSpPr>
              <a:spLocks/>
            </p:cNvSpPr>
            <p:nvPr/>
          </p:nvSpPr>
          <p:spPr bwMode="auto">
            <a:xfrm>
              <a:off x="4792" y="3404"/>
              <a:ext cx="214" cy="121"/>
            </a:xfrm>
            <a:custGeom>
              <a:avLst/>
              <a:gdLst>
                <a:gd name="T0" fmla="*/ 13 w 427"/>
                <a:gd name="T1" fmla="*/ 4 h 242"/>
                <a:gd name="T2" fmla="*/ 13 w 427"/>
                <a:gd name="T3" fmla="*/ 3 h 242"/>
                <a:gd name="T4" fmla="*/ 12 w 427"/>
                <a:gd name="T5" fmla="*/ 3 h 242"/>
                <a:gd name="T6" fmla="*/ 11 w 427"/>
                <a:gd name="T7" fmla="*/ 2 h 242"/>
                <a:gd name="T8" fmla="*/ 10 w 427"/>
                <a:gd name="T9" fmla="*/ 2 h 242"/>
                <a:gd name="T10" fmla="*/ 9 w 427"/>
                <a:gd name="T11" fmla="*/ 2 h 242"/>
                <a:gd name="T12" fmla="*/ 9 w 427"/>
                <a:gd name="T13" fmla="*/ 2 h 242"/>
                <a:gd name="T14" fmla="*/ 8 w 427"/>
                <a:gd name="T15" fmla="*/ 2 h 242"/>
                <a:gd name="T16" fmla="*/ 7 w 427"/>
                <a:gd name="T17" fmla="*/ 2 h 242"/>
                <a:gd name="T18" fmla="*/ 7 w 427"/>
                <a:gd name="T19" fmla="*/ 2 h 242"/>
                <a:gd name="T20" fmla="*/ 6 w 427"/>
                <a:gd name="T21" fmla="*/ 2 h 242"/>
                <a:gd name="T22" fmla="*/ 5 w 427"/>
                <a:gd name="T23" fmla="*/ 2 h 242"/>
                <a:gd name="T24" fmla="*/ 4 w 427"/>
                <a:gd name="T25" fmla="*/ 3 h 242"/>
                <a:gd name="T26" fmla="*/ 4 w 427"/>
                <a:gd name="T27" fmla="*/ 2 h 242"/>
                <a:gd name="T28" fmla="*/ 4 w 427"/>
                <a:gd name="T29" fmla="*/ 2 h 242"/>
                <a:gd name="T30" fmla="*/ 4 w 427"/>
                <a:gd name="T31" fmla="*/ 1 h 242"/>
                <a:gd name="T32" fmla="*/ 4 w 427"/>
                <a:gd name="T33" fmla="*/ 1 h 242"/>
                <a:gd name="T34" fmla="*/ 4 w 427"/>
                <a:gd name="T35" fmla="*/ 1 h 242"/>
                <a:gd name="T36" fmla="*/ 4 w 427"/>
                <a:gd name="T37" fmla="*/ 2 h 242"/>
                <a:gd name="T38" fmla="*/ 3 w 427"/>
                <a:gd name="T39" fmla="*/ 2 h 242"/>
                <a:gd name="T40" fmla="*/ 3 w 427"/>
                <a:gd name="T41" fmla="*/ 2 h 242"/>
                <a:gd name="T42" fmla="*/ 2 w 427"/>
                <a:gd name="T43" fmla="*/ 2 h 242"/>
                <a:gd name="T44" fmla="*/ 2 w 427"/>
                <a:gd name="T45" fmla="*/ 3 h 242"/>
                <a:gd name="T46" fmla="*/ 1 w 427"/>
                <a:gd name="T47" fmla="*/ 3 h 242"/>
                <a:gd name="T48" fmla="*/ 1 w 427"/>
                <a:gd name="T49" fmla="*/ 3 h 242"/>
                <a:gd name="T50" fmla="*/ 1 w 427"/>
                <a:gd name="T51" fmla="*/ 3 h 242"/>
                <a:gd name="T52" fmla="*/ 1 w 427"/>
                <a:gd name="T53" fmla="*/ 4 h 242"/>
                <a:gd name="T54" fmla="*/ 0 w 427"/>
                <a:gd name="T55" fmla="*/ 4 h 242"/>
                <a:gd name="T56" fmla="*/ 1 w 427"/>
                <a:gd name="T57" fmla="*/ 5 h 242"/>
                <a:gd name="T58" fmla="*/ 1 w 427"/>
                <a:gd name="T59" fmla="*/ 5 h 242"/>
                <a:gd name="T60" fmla="*/ 1 w 427"/>
                <a:gd name="T61" fmla="*/ 5 h 242"/>
                <a:gd name="T62" fmla="*/ 1 w 427"/>
                <a:gd name="T63" fmla="*/ 5 h 242"/>
                <a:gd name="T64" fmla="*/ 1 w 427"/>
                <a:gd name="T65" fmla="*/ 6 h 242"/>
                <a:gd name="T66" fmla="*/ 1 w 427"/>
                <a:gd name="T67" fmla="*/ 6 h 242"/>
                <a:gd name="T68" fmla="*/ 1 w 427"/>
                <a:gd name="T69" fmla="*/ 6 h 242"/>
                <a:gd name="T70" fmla="*/ 1 w 427"/>
                <a:gd name="T71" fmla="*/ 7 h 242"/>
                <a:gd name="T72" fmla="*/ 1 w 427"/>
                <a:gd name="T73" fmla="*/ 7 h 242"/>
                <a:gd name="T74" fmla="*/ 2 w 427"/>
                <a:gd name="T75" fmla="*/ 7 h 242"/>
                <a:gd name="T76" fmla="*/ 2 w 427"/>
                <a:gd name="T77" fmla="*/ 8 h 242"/>
                <a:gd name="T78" fmla="*/ 2 w 427"/>
                <a:gd name="T79" fmla="*/ 8 h 242"/>
                <a:gd name="T80" fmla="*/ 2 w 427"/>
                <a:gd name="T81" fmla="*/ 8 h 242"/>
                <a:gd name="T82" fmla="*/ 3 w 427"/>
                <a:gd name="T83" fmla="*/ 8 h 242"/>
                <a:gd name="T84" fmla="*/ 3 w 427"/>
                <a:gd name="T85" fmla="*/ 8 h 242"/>
                <a:gd name="T86" fmla="*/ 4 w 427"/>
                <a:gd name="T87" fmla="*/ 8 h 242"/>
                <a:gd name="T88" fmla="*/ 5 w 427"/>
                <a:gd name="T89" fmla="*/ 7 h 242"/>
                <a:gd name="T90" fmla="*/ 6 w 427"/>
                <a:gd name="T91" fmla="*/ 7 h 242"/>
                <a:gd name="T92" fmla="*/ 7 w 427"/>
                <a:gd name="T93" fmla="*/ 7 h 242"/>
                <a:gd name="T94" fmla="*/ 8 w 427"/>
                <a:gd name="T95" fmla="*/ 6 h 242"/>
                <a:gd name="T96" fmla="*/ 9 w 427"/>
                <a:gd name="T97" fmla="*/ 7 h 242"/>
                <a:gd name="T98" fmla="*/ 14 w 427"/>
                <a:gd name="T99" fmla="*/ 5 h 24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427"/>
                <a:gd name="T151" fmla="*/ 0 h 242"/>
                <a:gd name="T152" fmla="*/ 427 w 427"/>
                <a:gd name="T153" fmla="*/ 242 h 242"/>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427" h="242">
                  <a:moveTo>
                    <a:pt x="424" y="141"/>
                  </a:moveTo>
                  <a:lnTo>
                    <a:pt x="404" y="126"/>
                  </a:lnTo>
                  <a:lnTo>
                    <a:pt x="404" y="86"/>
                  </a:lnTo>
                  <a:lnTo>
                    <a:pt x="387" y="77"/>
                  </a:lnTo>
                  <a:lnTo>
                    <a:pt x="378" y="73"/>
                  </a:lnTo>
                  <a:lnTo>
                    <a:pt x="370" y="69"/>
                  </a:lnTo>
                  <a:lnTo>
                    <a:pt x="352" y="62"/>
                  </a:lnTo>
                  <a:lnTo>
                    <a:pt x="344" y="60"/>
                  </a:lnTo>
                  <a:lnTo>
                    <a:pt x="336" y="56"/>
                  </a:lnTo>
                  <a:lnTo>
                    <a:pt x="318" y="52"/>
                  </a:lnTo>
                  <a:lnTo>
                    <a:pt x="301" y="48"/>
                  </a:lnTo>
                  <a:lnTo>
                    <a:pt x="283" y="46"/>
                  </a:lnTo>
                  <a:lnTo>
                    <a:pt x="274" y="45"/>
                  </a:lnTo>
                  <a:lnTo>
                    <a:pt x="266" y="45"/>
                  </a:lnTo>
                  <a:lnTo>
                    <a:pt x="257" y="44"/>
                  </a:lnTo>
                  <a:lnTo>
                    <a:pt x="248" y="44"/>
                  </a:lnTo>
                  <a:lnTo>
                    <a:pt x="229" y="45"/>
                  </a:lnTo>
                  <a:lnTo>
                    <a:pt x="211" y="46"/>
                  </a:lnTo>
                  <a:lnTo>
                    <a:pt x="201" y="47"/>
                  </a:lnTo>
                  <a:lnTo>
                    <a:pt x="193" y="48"/>
                  </a:lnTo>
                  <a:lnTo>
                    <a:pt x="183" y="51"/>
                  </a:lnTo>
                  <a:lnTo>
                    <a:pt x="174" y="52"/>
                  </a:lnTo>
                  <a:lnTo>
                    <a:pt x="156" y="56"/>
                  </a:lnTo>
                  <a:lnTo>
                    <a:pt x="137" y="63"/>
                  </a:lnTo>
                  <a:lnTo>
                    <a:pt x="118" y="70"/>
                  </a:lnTo>
                  <a:lnTo>
                    <a:pt x="116" y="67"/>
                  </a:lnTo>
                  <a:lnTo>
                    <a:pt x="115" y="66"/>
                  </a:lnTo>
                  <a:lnTo>
                    <a:pt x="114" y="63"/>
                  </a:lnTo>
                  <a:lnTo>
                    <a:pt x="112" y="55"/>
                  </a:lnTo>
                  <a:lnTo>
                    <a:pt x="110" y="48"/>
                  </a:lnTo>
                  <a:lnTo>
                    <a:pt x="110" y="40"/>
                  </a:lnTo>
                  <a:lnTo>
                    <a:pt x="110" y="32"/>
                  </a:lnTo>
                  <a:lnTo>
                    <a:pt x="112" y="25"/>
                  </a:lnTo>
                  <a:lnTo>
                    <a:pt x="114" y="17"/>
                  </a:lnTo>
                  <a:lnTo>
                    <a:pt x="117" y="9"/>
                  </a:lnTo>
                  <a:lnTo>
                    <a:pt x="123" y="2"/>
                  </a:lnTo>
                  <a:lnTo>
                    <a:pt x="115" y="0"/>
                  </a:lnTo>
                  <a:lnTo>
                    <a:pt x="99" y="54"/>
                  </a:lnTo>
                  <a:lnTo>
                    <a:pt x="90" y="53"/>
                  </a:lnTo>
                  <a:lnTo>
                    <a:pt x="80" y="53"/>
                  </a:lnTo>
                  <a:lnTo>
                    <a:pt x="72" y="54"/>
                  </a:lnTo>
                  <a:lnTo>
                    <a:pt x="65" y="55"/>
                  </a:lnTo>
                  <a:lnTo>
                    <a:pt x="57" y="56"/>
                  </a:lnTo>
                  <a:lnTo>
                    <a:pt x="50" y="59"/>
                  </a:lnTo>
                  <a:lnTo>
                    <a:pt x="44" y="61"/>
                  </a:lnTo>
                  <a:lnTo>
                    <a:pt x="38" y="65"/>
                  </a:lnTo>
                  <a:lnTo>
                    <a:pt x="32" y="67"/>
                  </a:lnTo>
                  <a:lnTo>
                    <a:pt x="26" y="71"/>
                  </a:lnTo>
                  <a:lnTo>
                    <a:pt x="22" y="76"/>
                  </a:lnTo>
                  <a:lnTo>
                    <a:pt x="17" y="82"/>
                  </a:lnTo>
                  <a:lnTo>
                    <a:pt x="12" y="86"/>
                  </a:lnTo>
                  <a:lnTo>
                    <a:pt x="9" y="92"/>
                  </a:lnTo>
                  <a:lnTo>
                    <a:pt x="6" y="99"/>
                  </a:lnTo>
                  <a:lnTo>
                    <a:pt x="2" y="107"/>
                  </a:lnTo>
                  <a:lnTo>
                    <a:pt x="0" y="113"/>
                  </a:lnTo>
                  <a:lnTo>
                    <a:pt x="0" y="119"/>
                  </a:lnTo>
                  <a:lnTo>
                    <a:pt x="0" y="124"/>
                  </a:lnTo>
                  <a:lnTo>
                    <a:pt x="1" y="130"/>
                  </a:lnTo>
                  <a:lnTo>
                    <a:pt x="3" y="135"/>
                  </a:lnTo>
                  <a:lnTo>
                    <a:pt x="7" y="139"/>
                  </a:lnTo>
                  <a:lnTo>
                    <a:pt x="12" y="145"/>
                  </a:lnTo>
                  <a:lnTo>
                    <a:pt x="17" y="150"/>
                  </a:lnTo>
                  <a:lnTo>
                    <a:pt x="16" y="154"/>
                  </a:lnTo>
                  <a:lnTo>
                    <a:pt x="16" y="160"/>
                  </a:lnTo>
                  <a:lnTo>
                    <a:pt x="15" y="165"/>
                  </a:lnTo>
                  <a:lnTo>
                    <a:pt x="16" y="171"/>
                  </a:lnTo>
                  <a:lnTo>
                    <a:pt x="16" y="175"/>
                  </a:lnTo>
                  <a:lnTo>
                    <a:pt x="16" y="181"/>
                  </a:lnTo>
                  <a:lnTo>
                    <a:pt x="17" y="186"/>
                  </a:lnTo>
                  <a:lnTo>
                    <a:pt x="19" y="190"/>
                  </a:lnTo>
                  <a:lnTo>
                    <a:pt x="21" y="195"/>
                  </a:lnTo>
                  <a:lnTo>
                    <a:pt x="23" y="201"/>
                  </a:lnTo>
                  <a:lnTo>
                    <a:pt x="25" y="204"/>
                  </a:lnTo>
                  <a:lnTo>
                    <a:pt x="29" y="210"/>
                  </a:lnTo>
                  <a:lnTo>
                    <a:pt x="31" y="213"/>
                  </a:lnTo>
                  <a:lnTo>
                    <a:pt x="35" y="218"/>
                  </a:lnTo>
                  <a:lnTo>
                    <a:pt x="39" y="222"/>
                  </a:lnTo>
                  <a:lnTo>
                    <a:pt x="44" y="226"/>
                  </a:lnTo>
                  <a:lnTo>
                    <a:pt x="47" y="229"/>
                  </a:lnTo>
                  <a:lnTo>
                    <a:pt x="50" y="232"/>
                  </a:lnTo>
                  <a:lnTo>
                    <a:pt x="59" y="237"/>
                  </a:lnTo>
                  <a:lnTo>
                    <a:pt x="63" y="239"/>
                  </a:lnTo>
                  <a:lnTo>
                    <a:pt x="67" y="240"/>
                  </a:lnTo>
                  <a:lnTo>
                    <a:pt x="76" y="242"/>
                  </a:lnTo>
                  <a:lnTo>
                    <a:pt x="85" y="242"/>
                  </a:lnTo>
                  <a:lnTo>
                    <a:pt x="90" y="242"/>
                  </a:lnTo>
                  <a:lnTo>
                    <a:pt x="94" y="241"/>
                  </a:lnTo>
                  <a:lnTo>
                    <a:pt x="103" y="239"/>
                  </a:lnTo>
                  <a:lnTo>
                    <a:pt x="114" y="234"/>
                  </a:lnTo>
                  <a:lnTo>
                    <a:pt x="130" y="224"/>
                  </a:lnTo>
                  <a:lnTo>
                    <a:pt x="147" y="214"/>
                  </a:lnTo>
                  <a:lnTo>
                    <a:pt x="163" y="206"/>
                  </a:lnTo>
                  <a:lnTo>
                    <a:pt x="182" y="201"/>
                  </a:lnTo>
                  <a:lnTo>
                    <a:pt x="199" y="195"/>
                  </a:lnTo>
                  <a:lnTo>
                    <a:pt x="218" y="191"/>
                  </a:lnTo>
                  <a:lnTo>
                    <a:pt x="237" y="190"/>
                  </a:lnTo>
                  <a:lnTo>
                    <a:pt x="257" y="189"/>
                  </a:lnTo>
                  <a:lnTo>
                    <a:pt x="261" y="194"/>
                  </a:lnTo>
                  <a:lnTo>
                    <a:pt x="427" y="183"/>
                  </a:lnTo>
                  <a:lnTo>
                    <a:pt x="424" y="141"/>
                  </a:lnTo>
                  <a:close/>
                </a:path>
              </a:pathLst>
            </a:custGeom>
            <a:solidFill>
              <a:srgbClr val="FFFFFF"/>
            </a:solidFill>
            <a:ln w="9525">
              <a:noFill/>
              <a:round/>
              <a:headEnd/>
              <a:tailEnd/>
            </a:ln>
          </p:spPr>
          <p:txBody>
            <a:bodyPr>
              <a:prstTxWarp prst="textNoShape">
                <a:avLst/>
              </a:prstTxWarp>
            </a:bodyPr>
            <a:lstStyle/>
            <a:p>
              <a:endParaRPr lang="en-US">
                <a:solidFill>
                  <a:srgbClr val="000000"/>
                </a:solidFill>
              </a:endParaRPr>
            </a:p>
          </p:txBody>
        </p:sp>
        <p:sp>
          <p:nvSpPr>
            <p:cNvPr id="55327" name="Freeform 32"/>
            <p:cNvSpPr>
              <a:spLocks/>
            </p:cNvSpPr>
            <p:nvPr/>
          </p:nvSpPr>
          <p:spPr bwMode="auto">
            <a:xfrm>
              <a:off x="5006" y="3699"/>
              <a:ext cx="159" cy="31"/>
            </a:xfrm>
            <a:custGeom>
              <a:avLst/>
              <a:gdLst>
                <a:gd name="T0" fmla="*/ 2 w 319"/>
                <a:gd name="T1" fmla="*/ 1 h 62"/>
                <a:gd name="T2" fmla="*/ 0 w 319"/>
                <a:gd name="T3" fmla="*/ 0 h 62"/>
                <a:gd name="T4" fmla="*/ 0 w 319"/>
                <a:gd name="T5" fmla="*/ 1 h 62"/>
                <a:gd name="T6" fmla="*/ 0 w 319"/>
                <a:gd name="T7" fmla="*/ 2 h 62"/>
                <a:gd name="T8" fmla="*/ 9 w 319"/>
                <a:gd name="T9" fmla="*/ 2 h 62"/>
                <a:gd name="T10" fmla="*/ 9 w 319"/>
                <a:gd name="T11" fmla="*/ 2 h 62"/>
                <a:gd name="T12" fmla="*/ 9 w 319"/>
                <a:gd name="T13" fmla="*/ 2 h 62"/>
                <a:gd name="T14" fmla="*/ 9 w 319"/>
                <a:gd name="T15" fmla="*/ 2 h 62"/>
                <a:gd name="T16" fmla="*/ 9 w 319"/>
                <a:gd name="T17" fmla="*/ 2 h 62"/>
                <a:gd name="T18" fmla="*/ 9 w 319"/>
                <a:gd name="T19" fmla="*/ 1 h 62"/>
                <a:gd name="T20" fmla="*/ 9 w 319"/>
                <a:gd name="T21" fmla="*/ 1 h 62"/>
                <a:gd name="T22" fmla="*/ 8 w 319"/>
                <a:gd name="T23" fmla="*/ 1 h 62"/>
                <a:gd name="T24" fmla="*/ 8 w 319"/>
                <a:gd name="T25" fmla="*/ 1 h 62"/>
                <a:gd name="T26" fmla="*/ 8 w 319"/>
                <a:gd name="T27" fmla="*/ 1 h 62"/>
                <a:gd name="T28" fmla="*/ 8 w 319"/>
                <a:gd name="T29" fmla="*/ 1 h 62"/>
                <a:gd name="T30" fmla="*/ 4 w 319"/>
                <a:gd name="T31" fmla="*/ 1 h 62"/>
                <a:gd name="T32" fmla="*/ 3 w 319"/>
                <a:gd name="T33" fmla="*/ 1 h 62"/>
                <a:gd name="T34" fmla="*/ 2 w 319"/>
                <a:gd name="T35" fmla="*/ 1 h 6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19"/>
                <a:gd name="T55" fmla="*/ 0 h 62"/>
                <a:gd name="T56" fmla="*/ 319 w 319"/>
                <a:gd name="T57" fmla="*/ 62 h 6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19" h="62">
                  <a:moveTo>
                    <a:pt x="66" y="2"/>
                  </a:moveTo>
                  <a:lnTo>
                    <a:pt x="15" y="0"/>
                  </a:lnTo>
                  <a:lnTo>
                    <a:pt x="0" y="22"/>
                  </a:lnTo>
                  <a:lnTo>
                    <a:pt x="15" y="43"/>
                  </a:lnTo>
                  <a:lnTo>
                    <a:pt x="319" y="62"/>
                  </a:lnTo>
                  <a:lnTo>
                    <a:pt x="317" y="56"/>
                  </a:lnTo>
                  <a:lnTo>
                    <a:pt x="316" y="52"/>
                  </a:lnTo>
                  <a:lnTo>
                    <a:pt x="311" y="43"/>
                  </a:lnTo>
                  <a:lnTo>
                    <a:pt x="306" y="35"/>
                  </a:lnTo>
                  <a:lnTo>
                    <a:pt x="300" y="26"/>
                  </a:lnTo>
                  <a:lnTo>
                    <a:pt x="293" y="20"/>
                  </a:lnTo>
                  <a:lnTo>
                    <a:pt x="285" y="14"/>
                  </a:lnTo>
                  <a:lnTo>
                    <a:pt x="277" y="9"/>
                  </a:lnTo>
                  <a:lnTo>
                    <a:pt x="268" y="5"/>
                  </a:lnTo>
                  <a:lnTo>
                    <a:pt x="259" y="1"/>
                  </a:lnTo>
                  <a:lnTo>
                    <a:pt x="142" y="3"/>
                  </a:lnTo>
                  <a:lnTo>
                    <a:pt x="107" y="3"/>
                  </a:lnTo>
                  <a:lnTo>
                    <a:pt x="66" y="2"/>
                  </a:lnTo>
                  <a:close/>
                </a:path>
              </a:pathLst>
            </a:custGeom>
            <a:solidFill>
              <a:srgbClr val="66CCCC"/>
            </a:solidFill>
            <a:ln w="9525">
              <a:noFill/>
              <a:round/>
              <a:headEnd/>
              <a:tailEnd/>
            </a:ln>
          </p:spPr>
          <p:txBody>
            <a:bodyPr>
              <a:prstTxWarp prst="textNoShape">
                <a:avLst/>
              </a:prstTxWarp>
            </a:bodyPr>
            <a:lstStyle/>
            <a:p>
              <a:endParaRPr lang="en-US">
                <a:solidFill>
                  <a:srgbClr val="000000"/>
                </a:solidFill>
              </a:endParaRPr>
            </a:p>
          </p:txBody>
        </p:sp>
        <p:sp>
          <p:nvSpPr>
            <p:cNvPr id="55328" name="Freeform 33"/>
            <p:cNvSpPr>
              <a:spLocks/>
            </p:cNvSpPr>
            <p:nvPr/>
          </p:nvSpPr>
          <p:spPr bwMode="auto">
            <a:xfrm>
              <a:off x="5002" y="3694"/>
              <a:ext cx="36" cy="16"/>
            </a:xfrm>
            <a:custGeom>
              <a:avLst/>
              <a:gdLst>
                <a:gd name="T0" fmla="*/ 0 w 74"/>
                <a:gd name="T1" fmla="*/ 1 h 32"/>
                <a:gd name="T2" fmla="*/ 2 w 74"/>
                <a:gd name="T3" fmla="*/ 1 h 32"/>
                <a:gd name="T4" fmla="*/ 1 w 74"/>
                <a:gd name="T5" fmla="*/ 0 h 32"/>
                <a:gd name="T6" fmla="*/ 0 w 74"/>
                <a:gd name="T7" fmla="*/ 1 h 32"/>
                <a:gd name="T8" fmla="*/ 0 w 74"/>
                <a:gd name="T9" fmla="*/ 1 h 32"/>
                <a:gd name="T10" fmla="*/ 0 w 74"/>
                <a:gd name="T11" fmla="*/ 1 h 32"/>
                <a:gd name="T12" fmla="*/ 0 60000 65536"/>
                <a:gd name="T13" fmla="*/ 0 60000 65536"/>
                <a:gd name="T14" fmla="*/ 0 60000 65536"/>
                <a:gd name="T15" fmla="*/ 0 60000 65536"/>
                <a:gd name="T16" fmla="*/ 0 60000 65536"/>
                <a:gd name="T17" fmla="*/ 0 60000 65536"/>
                <a:gd name="T18" fmla="*/ 0 w 74"/>
                <a:gd name="T19" fmla="*/ 0 h 32"/>
                <a:gd name="T20" fmla="*/ 74 w 74"/>
                <a:gd name="T21" fmla="*/ 32 h 32"/>
              </a:gdLst>
              <a:ahLst/>
              <a:cxnLst>
                <a:cxn ang="T12">
                  <a:pos x="T0" y="T1"/>
                </a:cxn>
                <a:cxn ang="T13">
                  <a:pos x="T2" y="T3"/>
                </a:cxn>
                <a:cxn ang="T14">
                  <a:pos x="T4" y="T5"/>
                </a:cxn>
                <a:cxn ang="T15">
                  <a:pos x="T6" y="T7"/>
                </a:cxn>
                <a:cxn ang="T16">
                  <a:pos x="T8" y="T9"/>
                </a:cxn>
                <a:cxn ang="T17">
                  <a:pos x="T10" y="T11"/>
                </a:cxn>
              </a:cxnLst>
              <a:rect l="T18" t="T19" r="T20" b="T21"/>
              <a:pathLst>
                <a:path w="74" h="32">
                  <a:moveTo>
                    <a:pt x="23" y="10"/>
                  </a:moveTo>
                  <a:lnTo>
                    <a:pt x="74" y="12"/>
                  </a:lnTo>
                  <a:lnTo>
                    <a:pt x="32" y="0"/>
                  </a:lnTo>
                  <a:lnTo>
                    <a:pt x="0" y="31"/>
                  </a:lnTo>
                  <a:lnTo>
                    <a:pt x="8" y="32"/>
                  </a:lnTo>
                  <a:lnTo>
                    <a:pt x="23" y="10"/>
                  </a:lnTo>
                  <a:close/>
                </a:path>
              </a:pathLst>
            </a:custGeom>
            <a:solidFill>
              <a:srgbClr val="FFFFFF"/>
            </a:solidFill>
            <a:ln w="9525">
              <a:noFill/>
              <a:round/>
              <a:headEnd/>
              <a:tailEnd/>
            </a:ln>
          </p:spPr>
          <p:txBody>
            <a:bodyPr>
              <a:prstTxWarp prst="textNoShape">
                <a:avLst/>
              </a:prstTxWarp>
            </a:bodyPr>
            <a:lstStyle/>
            <a:p>
              <a:endParaRPr lang="en-US">
                <a:solidFill>
                  <a:srgbClr val="000000"/>
                </a:solidFill>
              </a:endParaRPr>
            </a:p>
          </p:txBody>
        </p:sp>
        <p:sp>
          <p:nvSpPr>
            <p:cNvPr id="55329" name="Freeform 34"/>
            <p:cNvSpPr>
              <a:spLocks/>
            </p:cNvSpPr>
            <p:nvPr/>
          </p:nvSpPr>
          <p:spPr bwMode="auto">
            <a:xfrm>
              <a:off x="5234" y="3528"/>
              <a:ext cx="50" cy="54"/>
            </a:xfrm>
            <a:custGeom>
              <a:avLst/>
              <a:gdLst>
                <a:gd name="T0" fmla="*/ 1 w 101"/>
                <a:gd name="T1" fmla="*/ 0 h 108"/>
                <a:gd name="T2" fmla="*/ 1 w 101"/>
                <a:gd name="T3" fmla="*/ 1 h 108"/>
                <a:gd name="T4" fmla="*/ 1 w 101"/>
                <a:gd name="T5" fmla="*/ 1 h 108"/>
                <a:gd name="T6" fmla="*/ 1 w 101"/>
                <a:gd name="T7" fmla="*/ 1 h 108"/>
                <a:gd name="T8" fmla="*/ 1 w 101"/>
                <a:gd name="T9" fmla="*/ 1 h 108"/>
                <a:gd name="T10" fmla="*/ 1 w 101"/>
                <a:gd name="T11" fmla="*/ 2 h 108"/>
                <a:gd name="T12" fmla="*/ 1 w 101"/>
                <a:gd name="T13" fmla="*/ 2 h 108"/>
                <a:gd name="T14" fmla="*/ 1 w 101"/>
                <a:gd name="T15" fmla="*/ 2 h 108"/>
                <a:gd name="T16" fmla="*/ 1 w 101"/>
                <a:gd name="T17" fmla="*/ 2 h 108"/>
                <a:gd name="T18" fmla="*/ 0 w 101"/>
                <a:gd name="T19" fmla="*/ 2 h 108"/>
                <a:gd name="T20" fmla="*/ 0 w 101"/>
                <a:gd name="T21" fmla="*/ 2 h 108"/>
                <a:gd name="T22" fmla="*/ 0 w 101"/>
                <a:gd name="T23" fmla="*/ 2 h 108"/>
                <a:gd name="T24" fmla="*/ 0 w 101"/>
                <a:gd name="T25" fmla="*/ 2 h 108"/>
                <a:gd name="T26" fmla="*/ 0 w 101"/>
                <a:gd name="T27" fmla="*/ 3 h 108"/>
                <a:gd name="T28" fmla="*/ 0 w 101"/>
                <a:gd name="T29" fmla="*/ 3 h 108"/>
                <a:gd name="T30" fmla="*/ 0 w 101"/>
                <a:gd name="T31" fmla="*/ 3 h 108"/>
                <a:gd name="T32" fmla="*/ 0 w 101"/>
                <a:gd name="T33" fmla="*/ 3 h 108"/>
                <a:gd name="T34" fmla="*/ 0 w 101"/>
                <a:gd name="T35" fmla="*/ 3 h 108"/>
                <a:gd name="T36" fmla="*/ 0 w 101"/>
                <a:gd name="T37" fmla="*/ 3 h 108"/>
                <a:gd name="T38" fmla="*/ 0 w 101"/>
                <a:gd name="T39" fmla="*/ 4 h 108"/>
                <a:gd name="T40" fmla="*/ 1 w 101"/>
                <a:gd name="T41" fmla="*/ 4 h 108"/>
                <a:gd name="T42" fmla="*/ 3 w 101"/>
                <a:gd name="T43" fmla="*/ 1 h 108"/>
                <a:gd name="T44" fmla="*/ 1 w 101"/>
                <a:gd name="T45" fmla="*/ 0 h 10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01"/>
                <a:gd name="T70" fmla="*/ 0 h 108"/>
                <a:gd name="T71" fmla="*/ 101 w 101"/>
                <a:gd name="T72" fmla="*/ 108 h 10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01" h="108">
                  <a:moveTo>
                    <a:pt x="55" y="0"/>
                  </a:moveTo>
                  <a:lnTo>
                    <a:pt x="52" y="11"/>
                  </a:lnTo>
                  <a:lnTo>
                    <a:pt x="49" y="22"/>
                  </a:lnTo>
                  <a:lnTo>
                    <a:pt x="45" y="26"/>
                  </a:lnTo>
                  <a:lnTo>
                    <a:pt x="44" y="31"/>
                  </a:lnTo>
                  <a:lnTo>
                    <a:pt x="41" y="35"/>
                  </a:lnTo>
                  <a:lnTo>
                    <a:pt x="39" y="40"/>
                  </a:lnTo>
                  <a:lnTo>
                    <a:pt x="35" y="45"/>
                  </a:lnTo>
                  <a:lnTo>
                    <a:pt x="33" y="49"/>
                  </a:lnTo>
                  <a:lnTo>
                    <a:pt x="30" y="50"/>
                  </a:lnTo>
                  <a:lnTo>
                    <a:pt x="29" y="53"/>
                  </a:lnTo>
                  <a:lnTo>
                    <a:pt x="26" y="57"/>
                  </a:lnTo>
                  <a:lnTo>
                    <a:pt x="18" y="64"/>
                  </a:lnTo>
                  <a:lnTo>
                    <a:pt x="17" y="65"/>
                  </a:lnTo>
                  <a:lnTo>
                    <a:pt x="13" y="68"/>
                  </a:lnTo>
                  <a:lnTo>
                    <a:pt x="10" y="71"/>
                  </a:lnTo>
                  <a:lnTo>
                    <a:pt x="7" y="72"/>
                  </a:lnTo>
                  <a:lnTo>
                    <a:pt x="5" y="74"/>
                  </a:lnTo>
                  <a:lnTo>
                    <a:pt x="0" y="77"/>
                  </a:lnTo>
                  <a:lnTo>
                    <a:pt x="14" y="106"/>
                  </a:lnTo>
                  <a:lnTo>
                    <a:pt x="49" y="108"/>
                  </a:lnTo>
                  <a:lnTo>
                    <a:pt x="101" y="25"/>
                  </a:lnTo>
                  <a:lnTo>
                    <a:pt x="55" y="0"/>
                  </a:lnTo>
                  <a:close/>
                </a:path>
              </a:pathLst>
            </a:custGeom>
            <a:solidFill>
              <a:srgbClr val="FF9966"/>
            </a:solidFill>
            <a:ln w="9525">
              <a:noFill/>
              <a:round/>
              <a:headEnd/>
              <a:tailEnd/>
            </a:ln>
          </p:spPr>
          <p:txBody>
            <a:bodyPr>
              <a:prstTxWarp prst="textNoShape">
                <a:avLst/>
              </a:prstTxWarp>
            </a:bodyPr>
            <a:lstStyle/>
            <a:p>
              <a:endParaRPr lang="en-US">
                <a:solidFill>
                  <a:srgbClr val="000000"/>
                </a:solidFill>
              </a:endParaRPr>
            </a:p>
          </p:txBody>
        </p:sp>
        <p:sp>
          <p:nvSpPr>
            <p:cNvPr id="55330" name="Freeform 35"/>
            <p:cNvSpPr>
              <a:spLocks/>
            </p:cNvSpPr>
            <p:nvPr/>
          </p:nvSpPr>
          <p:spPr bwMode="auto">
            <a:xfrm>
              <a:off x="5083" y="3508"/>
              <a:ext cx="100" cy="61"/>
            </a:xfrm>
            <a:custGeom>
              <a:avLst/>
              <a:gdLst>
                <a:gd name="T0" fmla="*/ 7 w 200"/>
                <a:gd name="T1" fmla="*/ 0 h 124"/>
                <a:gd name="T2" fmla="*/ 6 w 200"/>
                <a:gd name="T3" fmla="*/ 0 h 124"/>
                <a:gd name="T4" fmla="*/ 0 w 200"/>
                <a:gd name="T5" fmla="*/ 3 h 124"/>
                <a:gd name="T6" fmla="*/ 1 w 200"/>
                <a:gd name="T7" fmla="*/ 3 h 124"/>
                <a:gd name="T8" fmla="*/ 2 w 200"/>
                <a:gd name="T9" fmla="*/ 3 h 124"/>
                <a:gd name="T10" fmla="*/ 7 w 200"/>
                <a:gd name="T11" fmla="*/ 0 h 124"/>
                <a:gd name="T12" fmla="*/ 0 60000 65536"/>
                <a:gd name="T13" fmla="*/ 0 60000 65536"/>
                <a:gd name="T14" fmla="*/ 0 60000 65536"/>
                <a:gd name="T15" fmla="*/ 0 60000 65536"/>
                <a:gd name="T16" fmla="*/ 0 60000 65536"/>
                <a:gd name="T17" fmla="*/ 0 60000 65536"/>
                <a:gd name="T18" fmla="*/ 0 w 200"/>
                <a:gd name="T19" fmla="*/ 0 h 124"/>
                <a:gd name="T20" fmla="*/ 200 w 200"/>
                <a:gd name="T21" fmla="*/ 124 h 124"/>
              </a:gdLst>
              <a:ahLst/>
              <a:cxnLst>
                <a:cxn ang="T12">
                  <a:pos x="T0" y="T1"/>
                </a:cxn>
                <a:cxn ang="T13">
                  <a:pos x="T2" y="T3"/>
                </a:cxn>
                <a:cxn ang="T14">
                  <a:pos x="T4" y="T5"/>
                </a:cxn>
                <a:cxn ang="T15">
                  <a:pos x="T6" y="T7"/>
                </a:cxn>
                <a:cxn ang="T16">
                  <a:pos x="T8" y="T9"/>
                </a:cxn>
                <a:cxn ang="T17">
                  <a:pos x="T10" y="T11"/>
                </a:cxn>
              </a:cxnLst>
              <a:rect l="T18" t="T19" r="T20" b="T21"/>
              <a:pathLst>
                <a:path w="200" h="124">
                  <a:moveTo>
                    <a:pt x="200" y="5"/>
                  </a:moveTo>
                  <a:lnTo>
                    <a:pt x="163" y="0"/>
                  </a:lnTo>
                  <a:lnTo>
                    <a:pt x="0" y="109"/>
                  </a:lnTo>
                  <a:lnTo>
                    <a:pt x="11" y="123"/>
                  </a:lnTo>
                  <a:lnTo>
                    <a:pt x="51" y="124"/>
                  </a:lnTo>
                  <a:lnTo>
                    <a:pt x="200" y="5"/>
                  </a:lnTo>
                  <a:close/>
                </a:path>
              </a:pathLst>
            </a:custGeom>
            <a:solidFill>
              <a:srgbClr val="FF9966"/>
            </a:solidFill>
            <a:ln w="9525">
              <a:noFill/>
              <a:round/>
              <a:headEnd/>
              <a:tailEnd/>
            </a:ln>
          </p:spPr>
          <p:txBody>
            <a:bodyPr>
              <a:prstTxWarp prst="textNoShape">
                <a:avLst/>
              </a:prstTxWarp>
            </a:bodyPr>
            <a:lstStyle/>
            <a:p>
              <a:endParaRPr lang="en-US">
                <a:solidFill>
                  <a:srgbClr val="000000"/>
                </a:solidFill>
              </a:endParaRPr>
            </a:p>
          </p:txBody>
        </p:sp>
        <p:sp>
          <p:nvSpPr>
            <p:cNvPr id="55331" name="Freeform 36"/>
            <p:cNvSpPr>
              <a:spLocks/>
            </p:cNvSpPr>
            <p:nvPr/>
          </p:nvSpPr>
          <p:spPr bwMode="auto">
            <a:xfrm>
              <a:off x="5079" y="3653"/>
              <a:ext cx="20" cy="36"/>
            </a:xfrm>
            <a:custGeom>
              <a:avLst/>
              <a:gdLst>
                <a:gd name="T0" fmla="*/ 2 w 40"/>
                <a:gd name="T1" fmla="*/ 0 h 72"/>
                <a:gd name="T2" fmla="*/ 1 w 40"/>
                <a:gd name="T3" fmla="*/ 1 h 72"/>
                <a:gd name="T4" fmla="*/ 0 w 40"/>
                <a:gd name="T5" fmla="*/ 3 h 72"/>
                <a:gd name="T6" fmla="*/ 0 w 40"/>
                <a:gd name="T7" fmla="*/ 3 h 72"/>
                <a:gd name="T8" fmla="*/ 1 w 40"/>
                <a:gd name="T9" fmla="*/ 3 h 72"/>
                <a:gd name="T10" fmla="*/ 1 w 40"/>
                <a:gd name="T11" fmla="*/ 3 h 72"/>
                <a:gd name="T12" fmla="*/ 1 w 40"/>
                <a:gd name="T13" fmla="*/ 3 h 72"/>
                <a:gd name="T14" fmla="*/ 1 w 40"/>
                <a:gd name="T15" fmla="*/ 3 h 72"/>
                <a:gd name="T16" fmla="*/ 1 w 40"/>
                <a:gd name="T17" fmla="*/ 3 h 72"/>
                <a:gd name="T18" fmla="*/ 1 w 40"/>
                <a:gd name="T19" fmla="*/ 3 h 72"/>
                <a:gd name="T20" fmla="*/ 1 w 40"/>
                <a:gd name="T21" fmla="*/ 2 h 72"/>
                <a:gd name="T22" fmla="*/ 1 w 40"/>
                <a:gd name="T23" fmla="*/ 2 h 72"/>
                <a:gd name="T24" fmla="*/ 1 w 40"/>
                <a:gd name="T25" fmla="*/ 2 h 72"/>
                <a:gd name="T26" fmla="*/ 1 w 40"/>
                <a:gd name="T27" fmla="*/ 2 h 72"/>
                <a:gd name="T28" fmla="*/ 1 w 40"/>
                <a:gd name="T29" fmla="*/ 2 h 72"/>
                <a:gd name="T30" fmla="*/ 1 w 40"/>
                <a:gd name="T31" fmla="*/ 2 h 72"/>
                <a:gd name="T32" fmla="*/ 1 w 40"/>
                <a:gd name="T33" fmla="*/ 2 h 72"/>
                <a:gd name="T34" fmla="*/ 1 w 40"/>
                <a:gd name="T35" fmla="*/ 2 h 72"/>
                <a:gd name="T36" fmla="*/ 1 w 40"/>
                <a:gd name="T37" fmla="*/ 2 h 72"/>
                <a:gd name="T38" fmla="*/ 1 w 40"/>
                <a:gd name="T39" fmla="*/ 2 h 72"/>
                <a:gd name="T40" fmla="*/ 1 w 40"/>
                <a:gd name="T41" fmla="*/ 2 h 72"/>
                <a:gd name="T42" fmla="*/ 1 w 40"/>
                <a:gd name="T43" fmla="*/ 2 h 72"/>
                <a:gd name="T44" fmla="*/ 2 w 40"/>
                <a:gd name="T45" fmla="*/ 2 h 72"/>
                <a:gd name="T46" fmla="*/ 2 w 40"/>
                <a:gd name="T47" fmla="*/ 2 h 72"/>
                <a:gd name="T48" fmla="*/ 2 w 40"/>
                <a:gd name="T49" fmla="*/ 1 h 72"/>
                <a:gd name="T50" fmla="*/ 2 w 40"/>
                <a:gd name="T51" fmla="*/ 1 h 72"/>
                <a:gd name="T52" fmla="*/ 2 w 40"/>
                <a:gd name="T53" fmla="*/ 1 h 72"/>
                <a:gd name="T54" fmla="*/ 2 w 40"/>
                <a:gd name="T55" fmla="*/ 1 h 72"/>
                <a:gd name="T56" fmla="*/ 2 w 40"/>
                <a:gd name="T57" fmla="*/ 1 h 72"/>
                <a:gd name="T58" fmla="*/ 2 w 40"/>
                <a:gd name="T59" fmla="*/ 0 h 7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0"/>
                <a:gd name="T91" fmla="*/ 0 h 72"/>
                <a:gd name="T92" fmla="*/ 40 w 40"/>
                <a:gd name="T93" fmla="*/ 72 h 7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0" h="72">
                  <a:moveTo>
                    <a:pt x="40" y="0"/>
                  </a:moveTo>
                  <a:lnTo>
                    <a:pt x="5" y="10"/>
                  </a:lnTo>
                  <a:lnTo>
                    <a:pt x="0" y="72"/>
                  </a:lnTo>
                  <a:lnTo>
                    <a:pt x="0" y="71"/>
                  </a:lnTo>
                  <a:lnTo>
                    <a:pt x="1" y="71"/>
                  </a:lnTo>
                  <a:lnTo>
                    <a:pt x="3" y="71"/>
                  </a:lnTo>
                  <a:lnTo>
                    <a:pt x="8" y="70"/>
                  </a:lnTo>
                  <a:lnTo>
                    <a:pt x="12" y="69"/>
                  </a:lnTo>
                  <a:lnTo>
                    <a:pt x="13" y="68"/>
                  </a:lnTo>
                  <a:lnTo>
                    <a:pt x="15" y="67"/>
                  </a:lnTo>
                  <a:lnTo>
                    <a:pt x="18" y="63"/>
                  </a:lnTo>
                  <a:lnTo>
                    <a:pt x="22" y="60"/>
                  </a:lnTo>
                  <a:lnTo>
                    <a:pt x="23" y="57"/>
                  </a:lnTo>
                  <a:lnTo>
                    <a:pt x="25" y="55"/>
                  </a:lnTo>
                  <a:lnTo>
                    <a:pt x="28" y="50"/>
                  </a:lnTo>
                  <a:lnTo>
                    <a:pt x="28" y="49"/>
                  </a:lnTo>
                  <a:lnTo>
                    <a:pt x="28" y="48"/>
                  </a:lnTo>
                  <a:lnTo>
                    <a:pt x="28" y="47"/>
                  </a:lnTo>
                  <a:lnTo>
                    <a:pt x="31" y="45"/>
                  </a:lnTo>
                  <a:lnTo>
                    <a:pt x="31" y="44"/>
                  </a:lnTo>
                  <a:lnTo>
                    <a:pt x="31" y="42"/>
                  </a:lnTo>
                  <a:lnTo>
                    <a:pt x="32" y="42"/>
                  </a:lnTo>
                  <a:lnTo>
                    <a:pt x="33" y="41"/>
                  </a:lnTo>
                  <a:lnTo>
                    <a:pt x="37" y="34"/>
                  </a:lnTo>
                  <a:lnTo>
                    <a:pt x="37" y="29"/>
                  </a:lnTo>
                  <a:lnTo>
                    <a:pt x="38" y="22"/>
                  </a:lnTo>
                  <a:lnTo>
                    <a:pt x="39" y="15"/>
                  </a:lnTo>
                  <a:lnTo>
                    <a:pt x="39" y="8"/>
                  </a:lnTo>
                  <a:lnTo>
                    <a:pt x="39" y="3"/>
                  </a:lnTo>
                  <a:lnTo>
                    <a:pt x="40" y="0"/>
                  </a:lnTo>
                  <a:close/>
                </a:path>
              </a:pathLst>
            </a:custGeom>
            <a:solidFill>
              <a:srgbClr val="FFFFFF"/>
            </a:solidFill>
            <a:ln w="9525">
              <a:noFill/>
              <a:round/>
              <a:headEnd/>
              <a:tailEnd/>
            </a:ln>
          </p:spPr>
          <p:txBody>
            <a:bodyPr>
              <a:prstTxWarp prst="textNoShape">
                <a:avLst/>
              </a:prstTxWarp>
            </a:bodyPr>
            <a:lstStyle/>
            <a:p>
              <a:endParaRPr lang="en-US">
                <a:solidFill>
                  <a:srgbClr val="000000"/>
                </a:solidFill>
              </a:endParaRPr>
            </a:p>
          </p:txBody>
        </p:sp>
        <p:sp>
          <p:nvSpPr>
            <p:cNvPr id="55332" name="Freeform 37"/>
            <p:cNvSpPr>
              <a:spLocks/>
            </p:cNvSpPr>
            <p:nvPr/>
          </p:nvSpPr>
          <p:spPr bwMode="auto">
            <a:xfrm>
              <a:off x="5151" y="3513"/>
              <a:ext cx="85" cy="63"/>
            </a:xfrm>
            <a:custGeom>
              <a:avLst/>
              <a:gdLst>
                <a:gd name="T0" fmla="*/ 0 w 170"/>
                <a:gd name="T1" fmla="*/ 4 h 124"/>
                <a:gd name="T2" fmla="*/ 3 w 170"/>
                <a:gd name="T3" fmla="*/ 4 h 124"/>
                <a:gd name="T4" fmla="*/ 6 w 170"/>
                <a:gd name="T5" fmla="*/ 1 h 124"/>
                <a:gd name="T6" fmla="*/ 4 w 170"/>
                <a:gd name="T7" fmla="*/ 0 h 124"/>
                <a:gd name="T8" fmla="*/ 4 w 170"/>
                <a:gd name="T9" fmla="*/ 1 h 124"/>
                <a:gd name="T10" fmla="*/ 3 w 170"/>
                <a:gd name="T11" fmla="*/ 1 h 124"/>
                <a:gd name="T12" fmla="*/ 3 w 170"/>
                <a:gd name="T13" fmla="*/ 1 h 124"/>
                <a:gd name="T14" fmla="*/ 3 w 170"/>
                <a:gd name="T15" fmla="*/ 1 h 124"/>
                <a:gd name="T16" fmla="*/ 3 w 170"/>
                <a:gd name="T17" fmla="*/ 2 h 124"/>
                <a:gd name="T18" fmla="*/ 3 w 170"/>
                <a:gd name="T19" fmla="*/ 2 h 124"/>
                <a:gd name="T20" fmla="*/ 3 w 170"/>
                <a:gd name="T21" fmla="*/ 2 h 124"/>
                <a:gd name="T22" fmla="*/ 3 w 170"/>
                <a:gd name="T23" fmla="*/ 2 h 124"/>
                <a:gd name="T24" fmla="*/ 2 w 170"/>
                <a:gd name="T25" fmla="*/ 3 h 124"/>
                <a:gd name="T26" fmla="*/ 2 w 170"/>
                <a:gd name="T27" fmla="*/ 3 h 124"/>
                <a:gd name="T28" fmla="*/ 2 w 170"/>
                <a:gd name="T29" fmla="*/ 3 h 124"/>
                <a:gd name="T30" fmla="*/ 2 w 170"/>
                <a:gd name="T31" fmla="*/ 3 h 124"/>
                <a:gd name="T32" fmla="*/ 2 w 170"/>
                <a:gd name="T33" fmla="*/ 3 h 124"/>
                <a:gd name="T34" fmla="*/ 2 w 170"/>
                <a:gd name="T35" fmla="*/ 3 h 124"/>
                <a:gd name="T36" fmla="*/ 1 w 170"/>
                <a:gd name="T37" fmla="*/ 4 h 124"/>
                <a:gd name="T38" fmla="*/ 1 w 170"/>
                <a:gd name="T39" fmla="*/ 4 h 124"/>
                <a:gd name="T40" fmla="*/ 1 w 170"/>
                <a:gd name="T41" fmla="*/ 4 h 124"/>
                <a:gd name="T42" fmla="*/ 0 w 170"/>
                <a:gd name="T43" fmla="*/ 4 h 12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70"/>
                <a:gd name="T67" fmla="*/ 0 h 124"/>
                <a:gd name="T68" fmla="*/ 170 w 170"/>
                <a:gd name="T69" fmla="*/ 124 h 12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70" h="124">
                  <a:moveTo>
                    <a:pt x="0" y="116"/>
                  </a:moveTo>
                  <a:lnTo>
                    <a:pt x="76" y="124"/>
                  </a:lnTo>
                  <a:lnTo>
                    <a:pt x="170" y="13"/>
                  </a:lnTo>
                  <a:lnTo>
                    <a:pt x="111" y="0"/>
                  </a:lnTo>
                  <a:lnTo>
                    <a:pt x="106" y="9"/>
                  </a:lnTo>
                  <a:lnTo>
                    <a:pt x="101" y="18"/>
                  </a:lnTo>
                  <a:lnTo>
                    <a:pt x="98" y="23"/>
                  </a:lnTo>
                  <a:lnTo>
                    <a:pt x="95" y="26"/>
                  </a:lnTo>
                  <a:lnTo>
                    <a:pt x="89" y="36"/>
                  </a:lnTo>
                  <a:lnTo>
                    <a:pt x="85" y="44"/>
                  </a:lnTo>
                  <a:lnTo>
                    <a:pt x="77" y="52"/>
                  </a:lnTo>
                  <a:lnTo>
                    <a:pt x="70" y="59"/>
                  </a:lnTo>
                  <a:lnTo>
                    <a:pt x="64" y="67"/>
                  </a:lnTo>
                  <a:lnTo>
                    <a:pt x="56" y="74"/>
                  </a:lnTo>
                  <a:lnTo>
                    <a:pt x="49" y="79"/>
                  </a:lnTo>
                  <a:lnTo>
                    <a:pt x="44" y="83"/>
                  </a:lnTo>
                  <a:lnTo>
                    <a:pt x="41" y="86"/>
                  </a:lnTo>
                  <a:lnTo>
                    <a:pt x="33" y="93"/>
                  </a:lnTo>
                  <a:lnTo>
                    <a:pt x="25" y="99"/>
                  </a:lnTo>
                  <a:lnTo>
                    <a:pt x="17" y="105"/>
                  </a:lnTo>
                  <a:lnTo>
                    <a:pt x="8" y="111"/>
                  </a:lnTo>
                  <a:lnTo>
                    <a:pt x="0" y="116"/>
                  </a:lnTo>
                  <a:close/>
                </a:path>
              </a:pathLst>
            </a:custGeom>
            <a:solidFill>
              <a:srgbClr val="FF9966"/>
            </a:solidFill>
            <a:ln w="9525">
              <a:noFill/>
              <a:round/>
              <a:headEnd/>
              <a:tailEnd/>
            </a:ln>
          </p:spPr>
          <p:txBody>
            <a:bodyPr>
              <a:prstTxWarp prst="textNoShape">
                <a:avLst/>
              </a:prstTxWarp>
            </a:bodyPr>
            <a:lstStyle/>
            <a:p>
              <a:endParaRPr lang="en-US">
                <a:solidFill>
                  <a:srgbClr val="000000"/>
                </a:solidFill>
              </a:endParaRPr>
            </a:p>
          </p:txBody>
        </p:sp>
        <p:sp>
          <p:nvSpPr>
            <p:cNvPr id="55333" name="Freeform 38"/>
            <p:cNvSpPr>
              <a:spLocks/>
            </p:cNvSpPr>
            <p:nvPr/>
          </p:nvSpPr>
          <p:spPr bwMode="auto">
            <a:xfrm>
              <a:off x="5212" y="3563"/>
              <a:ext cx="32" cy="55"/>
            </a:xfrm>
            <a:custGeom>
              <a:avLst/>
              <a:gdLst>
                <a:gd name="T0" fmla="*/ 2 w 63"/>
                <a:gd name="T1" fmla="*/ 0 h 111"/>
                <a:gd name="T2" fmla="*/ 2 w 63"/>
                <a:gd name="T3" fmla="*/ 0 h 111"/>
                <a:gd name="T4" fmla="*/ 1 w 63"/>
                <a:gd name="T5" fmla="*/ 0 h 111"/>
                <a:gd name="T6" fmla="*/ 1 w 63"/>
                <a:gd name="T7" fmla="*/ 0 h 111"/>
                <a:gd name="T8" fmla="*/ 1 w 63"/>
                <a:gd name="T9" fmla="*/ 0 h 111"/>
                <a:gd name="T10" fmla="*/ 1 w 63"/>
                <a:gd name="T11" fmla="*/ 0 h 111"/>
                <a:gd name="T12" fmla="*/ 1 w 63"/>
                <a:gd name="T13" fmla="*/ 1 h 111"/>
                <a:gd name="T14" fmla="*/ 0 w 63"/>
                <a:gd name="T15" fmla="*/ 1 h 111"/>
                <a:gd name="T16" fmla="*/ 0 w 63"/>
                <a:gd name="T17" fmla="*/ 1 h 111"/>
                <a:gd name="T18" fmla="*/ 0 w 63"/>
                <a:gd name="T19" fmla="*/ 1 h 111"/>
                <a:gd name="T20" fmla="*/ 1 w 63"/>
                <a:gd name="T21" fmla="*/ 2 h 111"/>
                <a:gd name="T22" fmla="*/ 1 w 63"/>
                <a:gd name="T23" fmla="*/ 2 h 111"/>
                <a:gd name="T24" fmla="*/ 1 w 63"/>
                <a:gd name="T25" fmla="*/ 2 h 111"/>
                <a:gd name="T26" fmla="*/ 1 w 63"/>
                <a:gd name="T27" fmla="*/ 2 h 111"/>
                <a:gd name="T28" fmla="*/ 1 w 63"/>
                <a:gd name="T29" fmla="*/ 3 h 111"/>
                <a:gd name="T30" fmla="*/ 1 w 63"/>
                <a:gd name="T31" fmla="*/ 3 h 111"/>
                <a:gd name="T32" fmla="*/ 1 w 63"/>
                <a:gd name="T33" fmla="*/ 3 h 111"/>
                <a:gd name="T34" fmla="*/ 2 w 63"/>
                <a:gd name="T35" fmla="*/ 3 h 111"/>
                <a:gd name="T36" fmla="*/ 2 w 63"/>
                <a:gd name="T37" fmla="*/ 3 h 111"/>
                <a:gd name="T38" fmla="*/ 2 w 63"/>
                <a:gd name="T39" fmla="*/ 3 h 111"/>
                <a:gd name="T40" fmla="*/ 2 w 63"/>
                <a:gd name="T41" fmla="*/ 3 h 111"/>
                <a:gd name="T42" fmla="*/ 2 w 63"/>
                <a:gd name="T43" fmla="*/ 2 h 111"/>
                <a:gd name="T44" fmla="*/ 2 w 63"/>
                <a:gd name="T45" fmla="*/ 2 h 111"/>
                <a:gd name="T46" fmla="*/ 2 w 63"/>
                <a:gd name="T47" fmla="*/ 2 h 111"/>
                <a:gd name="T48" fmla="*/ 2 w 63"/>
                <a:gd name="T49" fmla="*/ 2 h 111"/>
                <a:gd name="T50" fmla="*/ 2 w 63"/>
                <a:gd name="T51" fmla="*/ 2 h 111"/>
                <a:gd name="T52" fmla="*/ 2 w 63"/>
                <a:gd name="T53" fmla="*/ 2 h 111"/>
                <a:gd name="T54" fmla="*/ 2 w 63"/>
                <a:gd name="T55" fmla="*/ 2 h 111"/>
                <a:gd name="T56" fmla="*/ 2 w 63"/>
                <a:gd name="T57" fmla="*/ 2 h 111"/>
                <a:gd name="T58" fmla="*/ 2 w 63"/>
                <a:gd name="T59" fmla="*/ 2 h 111"/>
                <a:gd name="T60" fmla="*/ 2 w 63"/>
                <a:gd name="T61" fmla="*/ 1 h 111"/>
                <a:gd name="T62" fmla="*/ 2 w 63"/>
                <a:gd name="T63" fmla="*/ 1 h 111"/>
                <a:gd name="T64" fmla="*/ 2 w 63"/>
                <a:gd name="T65" fmla="*/ 1 h 111"/>
                <a:gd name="T66" fmla="*/ 2 w 63"/>
                <a:gd name="T67" fmla="*/ 1 h 111"/>
                <a:gd name="T68" fmla="*/ 2 w 63"/>
                <a:gd name="T69" fmla="*/ 1 h 111"/>
                <a:gd name="T70" fmla="*/ 2 w 63"/>
                <a:gd name="T71" fmla="*/ 1 h 111"/>
                <a:gd name="T72" fmla="*/ 2 w 63"/>
                <a:gd name="T73" fmla="*/ 0 h 11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63"/>
                <a:gd name="T112" fmla="*/ 0 h 111"/>
                <a:gd name="T113" fmla="*/ 63 w 63"/>
                <a:gd name="T114" fmla="*/ 111 h 111"/>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63" h="111">
                  <a:moveTo>
                    <a:pt x="43" y="7"/>
                  </a:moveTo>
                  <a:lnTo>
                    <a:pt x="39" y="1"/>
                  </a:lnTo>
                  <a:lnTo>
                    <a:pt x="18" y="0"/>
                  </a:lnTo>
                  <a:lnTo>
                    <a:pt x="14" y="5"/>
                  </a:lnTo>
                  <a:lnTo>
                    <a:pt x="10" y="12"/>
                  </a:lnTo>
                  <a:lnTo>
                    <a:pt x="4" y="23"/>
                  </a:lnTo>
                  <a:lnTo>
                    <a:pt x="1" y="36"/>
                  </a:lnTo>
                  <a:lnTo>
                    <a:pt x="0" y="42"/>
                  </a:lnTo>
                  <a:lnTo>
                    <a:pt x="0" y="48"/>
                  </a:lnTo>
                  <a:lnTo>
                    <a:pt x="0" y="61"/>
                  </a:lnTo>
                  <a:lnTo>
                    <a:pt x="1" y="67"/>
                  </a:lnTo>
                  <a:lnTo>
                    <a:pt x="2" y="74"/>
                  </a:lnTo>
                  <a:lnTo>
                    <a:pt x="4" y="80"/>
                  </a:lnTo>
                  <a:lnTo>
                    <a:pt x="7" y="86"/>
                  </a:lnTo>
                  <a:lnTo>
                    <a:pt x="15" y="99"/>
                  </a:lnTo>
                  <a:lnTo>
                    <a:pt x="18" y="105"/>
                  </a:lnTo>
                  <a:lnTo>
                    <a:pt x="22" y="111"/>
                  </a:lnTo>
                  <a:lnTo>
                    <a:pt x="45" y="111"/>
                  </a:lnTo>
                  <a:lnTo>
                    <a:pt x="49" y="105"/>
                  </a:lnTo>
                  <a:lnTo>
                    <a:pt x="53" y="99"/>
                  </a:lnTo>
                  <a:lnTo>
                    <a:pt x="54" y="97"/>
                  </a:lnTo>
                  <a:lnTo>
                    <a:pt x="56" y="93"/>
                  </a:lnTo>
                  <a:lnTo>
                    <a:pt x="60" y="89"/>
                  </a:lnTo>
                  <a:lnTo>
                    <a:pt x="60" y="85"/>
                  </a:lnTo>
                  <a:lnTo>
                    <a:pt x="60" y="84"/>
                  </a:lnTo>
                  <a:lnTo>
                    <a:pt x="60" y="83"/>
                  </a:lnTo>
                  <a:lnTo>
                    <a:pt x="61" y="82"/>
                  </a:lnTo>
                  <a:lnTo>
                    <a:pt x="63" y="76"/>
                  </a:lnTo>
                  <a:lnTo>
                    <a:pt x="63" y="69"/>
                  </a:lnTo>
                  <a:lnTo>
                    <a:pt x="63" y="66"/>
                  </a:lnTo>
                  <a:lnTo>
                    <a:pt x="63" y="63"/>
                  </a:lnTo>
                  <a:lnTo>
                    <a:pt x="63" y="62"/>
                  </a:lnTo>
                  <a:lnTo>
                    <a:pt x="63" y="55"/>
                  </a:lnTo>
                  <a:lnTo>
                    <a:pt x="62" y="48"/>
                  </a:lnTo>
                  <a:lnTo>
                    <a:pt x="60" y="43"/>
                  </a:lnTo>
                  <a:lnTo>
                    <a:pt x="57" y="36"/>
                  </a:lnTo>
                  <a:lnTo>
                    <a:pt x="43" y="7"/>
                  </a:lnTo>
                  <a:close/>
                </a:path>
              </a:pathLst>
            </a:custGeom>
            <a:solidFill>
              <a:srgbClr val="FFFFFF"/>
            </a:solidFill>
            <a:ln w="9525">
              <a:noFill/>
              <a:round/>
              <a:headEnd/>
              <a:tailEnd/>
            </a:ln>
          </p:spPr>
          <p:txBody>
            <a:bodyPr>
              <a:prstTxWarp prst="textNoShape">
                <a:avLst/>
              </a:prstTxWarp>
            </a:bodyPr>
            <a:lstStyle/>
            <a:p>
              <a:endParaRPr lang="en-US">
                <a:solidFill>
                  <a:srgbClr val="000000"/>
                </a:solidFill>
              </a:endParaRPr>
            </a:p>
          </p:txBody>
        </p:sp>
        <p:sp>
          <p:nvSpPr>
            <p:cNvPr id="55334" name="Freeform 39"/>
            <p:cNvSpPr>
              <a:spLocks/>
            </p:cNvSpPr>
            <p:nvPr/>
          </p:nvSpPr>
          <p:spPr bwMode="auto">
            <a:xfrm>
              <a:off x="4717" y="3729"/>
              <a:ext cx="153" cy="75"/>
            </a:xfrm>
            <a:custGeom>
              <a:avLst/>
              <a:gdLst>
                <a:gd name="T0" fmla="*/ 5 w 305"/>
                <a:gd name="T1" fmla="*/ 0 h 151"/>
                <a:gd name="T2" fmla="*/ 5 w 305"/>
                <a:gd name="T3" fmla="*/ 0 h 151"/>
                <a:gd name="T4" fmla="*/ 5 w 305"/>
                <a:gd name="T5" fmla="*/ 0 h 151"/>
                <a:gd name="T6" fmla="*/ 4 w 305"/>
                <a:gd name="T7" fmla="*/ 0 h 151"/>
                <a:gd name="T8" fmla="*/ 4 w 305"/>
                <a:gd name="T9" fmla="*/ 0 h 151"/>
                <a:gd name="T10" fmla="*/ 4 w 305"/>
                <a:gd name="T11" fmla="*/ 0 h 151"/>
                <a:gd name="T12" fmla="*/ 4 w 305"/>
                <a:gd name="T13" fmla="*/ 0 h 151"/>
                <a:gd name="T14" fmla="*/ 4 w 305"/>
                <a:gd name="T15" fmla="*/ 0 h 151"/>
                <a:gd name="T16" fmla="*/ 4 w 305"/>
                <a:gd name="T17" fmla="*/ 0 h 151"/>
                <a:gd name="T18" fmla="*/ 4 w 305"/>
                <a:gd name="T19" fmla="*/ 1 h 151"/>
                <a:gd name="T20" fmla="*/ 4 w 305"/>
                <a:gd name="T21" fmla="*/ 1 h 151"/>
                <a:gd name="T22" fmla="*/ 4 w 305"/>
                <a:gd name="T23" fmla="*/ 2 h 151"/>
                <a:gd name="T24" fmla="*/ 4 w 305"/>
                <a:gd name="T25" fmla="*/ 2 h 151"/>
                <a:gd name="T26" fmla="*/ 3 w 305"/>
                <a:gd name="T27" fmla="*/ 2 h 151"/>
                <a:gd name="T28" fmla="*/ 1 w 305"/>
                <a:gd name="T29" fmla="*/ 2 h 151"/>
                <a:gd name="T30" fmla="*/ 1 w 305"/>
                <a:gd name="T31" fmla="*/ 0 h 151"/>
                <a:gd name="T32" fmla="*/ 1 w 305"/>
                <a:gd name="T33" fmla="*/ 0 h 151"/>
                <a:gd name="T34" fmla="*/ 1 w 305"/>
                <a:gd name="T35" fmla="*/ 1 h 151"/>
                <a:gd name="T36" fmla="*/ 0 w 305"/>
                <a:gd name="T37" fmla="*/ 1 h 151"/>
                <a:gd name="T38" fmla="*/ 0 w 305"/>
                <a:gd name="T39" fmla="*/ 1 h 151"/>
                <a:gd name="T40" fmla="*/ 1 w 305"/>
                <a:gd name="T41" fmla="*/ 2 h 151"/>
                <a:gd name="T42" fmla="*/ 1 w 305"/>
                <a:gd name="T43" fmla="*/ 2 h 151"/>
                <a:gd name="T44" fmla="*/ 1 w 305"/>
                <a:gd name="T45" fmla="*/ 2 h 151"/>
                <a:gd name="T46" fmla="*/ 2 w 305"/>
                <a:gd name="T47" fmla="*/ 3 h 151"/>
                <a:gd name="T48" fmla="*/ 2 w 305"/>
                <a:gd name="T49" fmla="*/ 3 h 151"/>
                <a:gd name="T50" fmla="*/ 3 w 305"/>
                <a:gd name="T51" fmla="*/ 3 h 151"/>
                <a:gd name="T52" fmla="*/ 3 w 305"/>
                <a:gd name="T53" fmla="*/ 3 h 151"/>
                <a:gd name="T54" fmla="*/ 4 w 305"/>
                <a:gd name="T55" fmla="*/ 3 h 151"/>
                <a:gd name="T56" fmla="*/ 4 w 305"/>
                <a:gd name="T57" fmla="*/ 2 h 151"/>
                <a:gd name="T58" fmla="*/ 4 w 305"/>
                <a:gd name="T59" fmla="*/ 2 h 151"/>
                <a:gd name="T60" fmla="*/ 5 w 305"/>
                <a:gd name="T61" fmla="*/ 2 h 151"/>
                <a:gd name="T62" fmla="*/ 6 w 305"/>
                <a:gd name="T63" fmla="*/ 2 h 151"/>
                <a:gd name="T64" fmla="*/ 7 w 305"/>
                <a:gd name="T65" fmla="*/ 3 h 151"/>
                <a:gd name="T66" fmla="*/ 7 w 305"/>
                <a:gd name="T67" fmla="*/ 3 h 151"/>
                <a:gd name="T68" fmla="*/ 8 w 305"/>
                <a:gd name="T69" fmla="*/ 3 h 151"/>
                <a:gd name="T70" fmla="*/ 8 w 305"/>
                <a:gd name="T71" fmla="*/ 3 h 151"/>
                <a:gd name="T72" fmla="*/ 8 w 305"/>
                <a:gd name="T73" fmla="*/ 3 h 151"/>
                <a:gd name="T74" fmla="*/ 8 w 305"/>
                <a:gd name="T75" fmla="*/ 3 h 151"/>
                <a:gd name="T76" fmla="*/ 8 w 305"/>
                <a:gd name="T77" fmla="*/ 3 h 151"/>
                <a:gd name="T78" fmla="*/ 8 w 305"/>
                <a:gd name="T79" fmla="*/ 3 h 151"/>
                <a:gd name="T80" fmla="*/ 9 w 305"/>
                <a:gd name="T81" fmla="*/ 4 h 151"/>
                <a:gd name="T82" fmla="*/ 9 w 305"/>
                <a:gd name="T83" fmla="*/ 4 h 151"/>
                <a:gd name="T84" fmla="*/ 9 w 305"/>
                <a:gd name="T85" fmla="*/ 4 h 151"/>
                <a:gd name="T86" fmla="*/ 9 w 305"/>
                <a:gd name="T87" fmla="*/ 4 h 151"/>
                <a:gd name="T88" fmla="*/ 9 w 305"/>
                <a:gd name="T89" fmla="*/ 4 h 151"/>
                <a:gd name="T90" fmla="*/ 9 w 305"/>
                <a:gd name="T91" fmla="*/ 4 h 151"/>
                <a:gd name="T92" fmla="*/ 9 w 305"/>
                <a:gd name="T93" fmla="*/ 4 h 151"/>
                <a:gd name="T94" fmla="*/ 10 w 305"/>
                <a:gd name="T95" fmla="*/ 3 h 151"/>
                <a:gd name="T96" fmla="*/ 10 w 305"/>
                <a:gd name="T97" fmla="*/ 3 h 151"/>
                <a:gd name="T98" fmla="*/ 5 w 305"/>
                <a:gd name="T99" fmla="*/ 1 h 151"/>
                <a:gd name="T100" fmla="*/ 5 w 305"/>
                <a:gd name="T101" fmla="*/ 1 h 151"/>
                <a:gd name="T102" fmla="*/ 5 w 305"/>
                <a:gd name="T103" fmla="*/ 1 h 15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305"/>
                <a:gd name="T157" fmla="*/ 0 h 151"/>
                <a:gd name="T158" fmla="*/ 305 w 305"/>
                <a:gd name="T159" fmla="*/ 151 h 15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305" h="151">
                  <a:moveTo>
                    <a:pt x="141" y="29"/>
                  </a:moveTo>
                  <a:lnTo>
                    <a:pt x="139" y="24"/>
                  </a:lnTo>
                  <a:lnTo>
                    <a:pt x="138" y="19"/>
                  </a:lnTo>
                  <a:lnTo>
                    <a:pt x="138" y="16"/>
                  </a:lnTo>
                  <a:lnTo>
                    <a:pt x="135" y="14"/>
                  </a:lnTo>
                  <a:lnTo>
                    <a:pt x="131" y="10"/>
                  </a:lnTo>
                  <a:lnTo>
                    <a:pt x="128" y="7"/>
                  </a:lnTo>
                  <a:lnTo>
                    <a:pt x="124" y="4"/>
                  </a:lnTo>
                  <a:lnTo>
                    <a:pt x="121" y="3"/>
                  </a:lnTo>
                  <a:lnTo>
                    <a:pt x="116" y="1"/>
                  </a:lnTo>
                  <a:lnTo>
                    <a:pt x="114" y="1"/>
                  </a:lnTo>
                  <a:lnTo>
                    <a:pt x="108" y="0"/>
                  </a:lnTo>
                  <a:lnTo>
                    <a:pt x="105" y="0"/>
                  </a:lnTo>
                  <a:lnTo>
                    <a:pt x="107" y="7"/>
                  </a:lnTo>
                  <a:lnTo>
                    <a:pt x="109" y="13"/>
                  </a:lnTo>
                  <a:lnTo>
                    <a:pt x="111" y="19"/>
                  </a:lnTo>
                  <a:lnTo>
                    <a:pt x="112" y="25"/>
                  </a:lnTo>
                  <a:lnTo>
                    <a:pt x="112" y="31"/>
                  </a:lnTo>
                  <a:lnTo>
                    <a:pt x="112" y="38"/>
                  </a:lnTo>
                  <a:lnTo>
                    <a:pt x="111" y="44"/>
                  </a:lnTo>
                  <a:lnTo>
                    <a:pt x="109" y="51"/>
                  </a:lnTo>
                  <a:lnTo>
                    <a:pt x="108" y="55"/>
                  </a:lnTo>
                  <a:lnTo>
                    <a:pt x="106" y="61"/>
                  </a:lnTo>
                  <a:lnTo>
                    <a:pt x="103" y="66"/>
                  </a:lnTo>
                  <a:lnTo>
                    <a:pt x="100" y="70"/>
                  </a:lnTo>
                  <a:lnTo>
                    <a:pt x="97" y="74"/>
                  </a:lnTo>
                  <a:lnTo>
                    <a:pt x="93" y="78"/>
                  </a:lnTo>
                  <a:lnTo>
                    <a:pt x="89" y="82"/>
                  </a:lnTo>
                  <a:lnTo>
                    <a:pt x="84" y="85"/>
                  </a:lnTo>
                  <a:lnTo>
                    <a:pt x="32" y="85"/>
                  </a:lnTo>
                  <a:lnTo>
                    <a:pt x="7" y="60"/>
                  </a:lnTo>
                  <a:lnTo>
                    <a:pt x="17" y="16"/>
                  </a:lnTo>
                  <a:lnTo>
                    <a:pt x="10" y="22"/>
                  </a:lnTo>
                  <a:lnTo>
                    <a:pt x="7" y="28"/>
                  </a:lnTo>
                  <a:lnTo>
                    <a:pt x="3" y="33"/>
                  </a:lnTo>
                  <a:lnTo>
                    <a:pt x="2" y="36"/>
                  </a:lnTo>
                  <a:lnTo>
                    <a:pt x="2" y="39"/>
                  </a:lnTo>
                  <a:lnTo>
                    <a:pt x="0" y="44"/>
                  </a:lnTo>
                  <a:lnTo>
                    <a:pt x="0" y="49"/>
                  </a:lnTo>
                  <a:lnTo>
                    <a:pt x="0" y="55"/>
                  </a:lnTo>
                  <a:lnTo>
                    <a:pt x="1" y="61"/>
                  </a:lnTo>
                  <a:lnTo>
                    <a:pt x="3" y="66"/>
                  </a:lnTo>
                  <a:lnTo>
                    <a:pt x="6" y="70"/>
                  </a:lnTo>
                  <a:lnTo>
                    <a:pt x="9" y="76"/>
                  </a:lnTo>
                  <a:lnTo>
                    <a:pt x="15" y="82"/>
                  </a:lnTo>
                  <a:lnTo>
                    <a:pt x="20" y="86"/>
                  </a:lnTo>
                  <a:lnTo>
                    <a:pt x="25" y="92"/>
                  </a:lnTo>
                  <a:lnTo>
                    <a:pt x="33" y="97"/>
                  </a:lnTo>
                  <a:lnTo>
                    <a:pt x="41" y="102"/>
                  </a:lnTo>
                  <a:lnTo>
                    <a:pt x="46" y="106"/>
                  </a:lnTo>
                  <a:lnTo>
                    <a:pt x="52" y="109"/>
                  </a:lnTo>
                  <a:lnTo>
                    <a:pt x="70" y="108"/>
                  </a:lnTo>
                  <a:lnTo>
                    <a:pt x="77" y="107"/>
                  </a:lnTo>
                  <a:lnTo>
                    <a:pt x="85" y="105"/>
                  </a:lnTo>
                  <a:lnTo>
                    <a:pt x="92" y="101"/>
                  </a:lnTo>
                  <a:lnTo>
                    <a:pt x="99" y="98"/>
                  </a:lnTo>
                  <a:lnTo>
                    <a:pt x="105" y="93"/>
                  </a:lnTo>
                  <a:lnTo>
                    <a:pt x="108" y="91"/>
                  </a:lnTo>
                  <a:lnTo>
                    <a:pt x="111" y="90"/>
                  </a:lnTo>
                  <a:lnTo>
                    <a:pt x="116" y="84"/>
                  </a:lnTo>
                  <a:lnTo>
                    <a:pt x="122" y="78"/>
                  </a:lnTo>
                  <a:lnTo>
                    <a:pt x="146" y="78"/>
                  </a:lnTo>
                  <a:lnTo>
                    <a:pt x="153" y="86"/>
                  </a:lnTo>
                  <a:lnTo>
                    <a:pt x="166" y="77"/>
                  </a:lnTo>
                  <a:lnTo>
                    <a:pt x="187" y="78"/>
                  </a:lnTo>
                  <a:lnTo>
                    <a:pt x="196" y="121"/>
                  </a:lnTo>
                  <a:lnTo>
                    <a:pt x="215" y="134"/>
                  </a:lnTo>
                  <a:lnTo>
                    <a:pt x="218" y="125"/>
                  </a:lnTo>
                  <a:lnTo>
                    <a:pt x="221" y="120"/>
                  </a:lnTo>
                  <a:lnTo>
                    <a:pt x="225" y="115"/>
                  </a:lnTo>
                  <a:lnTo>
                    <a:pt x="228" y="112"/>
                  </a:lnTo>
                  <a:lnTo>
                    <a:pt x="233" y="109"/>
                  </a:lnTo>
                  <a:lnTo>
                    <a:pt x="236" y="109"/>
                  </a:lnTo>
                  <a:lnTo>
                    <a:pt x="241" y="109"/>
                  </a:lnTo>
                  <a:lnTo>
                    <a:pt x="245" y="112"/>
                  </a:lnTo>
                  <a:lnTo>
                    <a:pt x="248" y="115"/>
                  </a:lnTo>
                  <a:lnTo>
                    <a:pt x="250" y="116"/>
                  </a:lnTo>
                  <a:lnTo>
                    <a:pt x="251" y="119"/>
                  </a:lnTo>
                  <a:lnTo>
                    <a:pt x="252" y="121"/>
                  </a:lnTo>
                  <a:lnTo>
                    <a:pt x="253" y="123"/>
                  </a:lnTo>
                  <a:lnTo>
                    <a:pt x="256" y="129"/>
                  </a:lnTo>
                  <a:lnTo>
                    <a:pt x="258" y="132"/>
                  </a:lnTo>
                  <a:lnTo>
                    <a:pt x="258" y="135"/>
                  </a:lnTo>
                  <a:lnTo>
                    <a:pt x="259" y="140"/>
                  </a:lnTo>
                  <a:lnTo>
                    <a:pt x="259" y="142"/>
                  </a:lnTo>
                  <a:lnTo>
                    <a:pt x="259" y="143"/>
                  </a:lnTo>
                  <a:lnTo>
                    <a:pt x="259" y="146"/>
                  </a:lnTo>
                  <a:lnTo>
                    <a:pt x="259" y="151"/>
                  </a:lnTo>
                  <a:lnTo>
                    <a:pt x="279" y="149"/>
                  </a:lnTo>
                  <a:lnTo>
                    <a:pt x="279" y="140"/>
                  </a:lnTo>
                  <a:lnTo>
                    <a:pt x="280" y="135"/>
                  </a:lnTo>
                  <a:lnTo>
                    <a:pt x="283" y="128"/>
                  </a:lnTo>
                  <a:lnTo>
                    <a:pt x="287" y="122"/>
                  </a:lnTo>
                  <a:lnTo>
                    <a:pt x="289" y="117"/>
                  </a:lnTo>
                  <a:lnTo>
                    <a:pt x="294" y="114"/>
                  </a:lnTo>
                  <a:lnTo>
                    <a:pt x="298" y="112"/>
                  </a:lnTo>
                  <a:lnTo>
                    <a:pt x="305" y="112"/>
                  </a:lnTo>
                  <a:lnTo>
                    <a:pt x="154" y="53"/>
                  </a:lnTo>
                  <a:lnTo>
                    <a:pt x="138" y="64"/>
                  </a:lnTo>
                  <a:lnTo>
                    <a:pt x="139" y="55"/>
                  </a:lnTo>
                  <a:lnTo>
                    <a:pt x="139" y="46"/>
                  </a:lnTo>
                  <a:lnTo>
                    <a:pt x="141" y="37"/>
                  </a:lnTo>
                  <a:lnTo>
                    <a:pt x="141" y="29"/>
                  </a:lnTo>
                  <a:close/>
                </a:path>
              </a:pathLst>
            </a:custGeom>
            <a:solidFill>
              <a:srgbClr val="FFFFFF"/>
            </a:solidFill>
            <a:ln w="9525">
              <a:noFill/>
              <a:round/>
              <a:headEnd/>
              <a:tailEnd/>
            </a:ln>
          </p:spPr>
          <p:txBody>
            <a:bodyPr>
              <a:prstTxWarp prst="textNoShape">
                <a:avLst/>
              </a:prstTxWarp>
            </a:bodyPr>
            <a:lstStyle/>
            <a:p>
              <a:endParaRPr lang="en-US">
                <a:solidFill>
                  <a:srgbClr val="000000"/>
                </a:solidFill>
              </a:endParaRPr>
            </a:p>
          </p:txBody>
        </p:sp>
        <p:sp>
          <p:nvSpPr>
            <p:cNvPr id="55335" name="Freeform 40"/>
            <p:cNvSpPr>
              <a:spLocks/>
            </p:cNvSpPr>
            <p:nvPr/>
          </p:nvSpPr>
          <p:spPr bwMode="auto">
            <a:xfrm>
              <a:off x="4721" y="3719"/>
              <a:ext cx="52" cy="53"/>
            </a:xfrm>
            <a:custGeom>
              <a:avLst/>
              <a:gdLst>
                <a:gd name="T0" fmla="*/ 3 w 105"/>
                <a:gd name="T1" fmla="*/ 1 h 105"/>
                <a:gd name="T2" fmla="*/ 2 w 105"/>
                <a:gd name="T3" fmla="*/ 1 h 105"/>
                <a:gd name="T4" fmla="*/ 1 w 105"/>
                <a:gd name="T5" fmla="*/ 0 h 105"/>
                <a:gd name="T6" fmla="*/ 0 w 105"/>
                <a:gd name="T7" fmla="*/ 2 h 105"/>
                <a:gd name="T8" fmla="*/ 0 w 105"/>
                <a:gd name="T9" fmla="*/ 3 h 105"/>
                <a:gd name="T10" fmla="*/ 0 w 105"/>
                <a:gd name="T11" fmla="*/ 4 h 105"/>
                <a:gd name="T12" fmla="*/ 2 w 105"/>
                <a:gd name="T13" fmla="*/ 4 h 105"/>
                <a:gd name="T14" fmla="*/ 2 w 105"/>
                <a:gd name="T15" fmla="*/ 4 h 105"/>
                <a:gd name="T16" fmla="*/ 2 w 105"/>
                <a:gd name="T17" fmla="*/ 4 h 105"/>
                <a:gd name="T18" fmla="*/ 2 w 105"/>
                <a:gd name="T19" fmla="*/ 3 h 105"/>
                <a:gd name="T20" fmla="*/ 2 w 105"/>
                <a:gd name="T21" fmla="*/ 3 h 105"/>
                <a:gd name="T22" fmla="*/ 3 w 105"/>
                <a:gd name="T23" fmla="*/ 3 h 105"/>
                <a:gd name="T24" fmla="*/ 3 w 105"/>
                <a:gd name="T25" fmla="*/ 3 h 105"/>
                <a:gd name="T26" fmla="*/ 3 w 105"/>
                <a:gd name="T27" fmla="*/ 3 h 105"/>
                <a:gd name="T28" fmla="*/ 3 w 105"/>
                <a:gd name="T29" fmla="*/ 3 h 105"/>
                <a:gd name="T30" fmla="*/ 3 w 105"/>
                <a:gd name="T31" fmla="*/ 2 h 105"/>
                <a:gd name="T32" fmla="*/ 3 w 105"/>
                <a:gd name="T33" fmla="*/ 2 h 105"/>
                <a:gd name="T34" fmla="*/ 3 w 105"/>
                <a:gd name="T35" fmla="*/ 2 h 105"/>
                <a:gd name="T36" fmla="*/ 3 w 105"/>
                <a:gd name="T37" fmla="*/ 2 h 105"/>
                <a:gd name="T38" fmla="*/ 3 w 105"/>
                <a:gd name="T39" fmla="*/ 2 h 105"/>
                <a:gd name="T40" fmla="*/ 3 w 105"/>
                <a:gd name="T41" fmla="*/ 2 h 105"/>
                <a:gd name="T42" fmla="*/ 3 w 105"/>
                <a:gd name="T43" fmla="*/ 1 h 105"/>
                <a:gd name="T44" fmla="*/ 3 w 105"/>
                <a:gd name="T45" fmla="*/ 1 h 10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05"/>
                <a:gd name="T70" fmla="*/ 0 h 105"/>
                <a:gd name="T71" fmla="*/ 105 w 105"/>
                <a:gd name="T72" fmla="*/ 105 h 10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05" h="105">
                  <a:moveTo>
                    <a:pt x="98" y="20"/>
                  </a:moveTo>
                  <a:lnTo>
                    <a:pt x="84" y="3"/>
                  </a:lnTo>
                  <a:lnTo>
                    <a:pt x="43" y="0"/>
                  </a:lnTo>
                  <a:lnTo>
                    <a:pt x="10" y="36"/>
                  </a:lnTo>
                  <a:lnTo>
                    <a:pt x="0" y="80"/>
                  </a:lnTo>
                  <a:lnTo>
                    <a:pt x="25" y="105"/>
                  </a:lnTo>
                  <a:lnTo>
                    <a:pt x="77" y="105"/>
                  </a:lnTo>
                  <a:lnTo>
                    <a:pt x="82" y="102"/>
                  </a:lnTo>
                  <a:lnTo>
                    <a:pt x="86" y="98"/>
                  </a:lnTo>
                  <a:lnTo>
                    <a:pt x="90" y="94"/>
                  </a:lnTo>
                  <a:lnTo>
                    <a:pt x="93" y="90"/>
                  </a:lnTo>
                  <a:lnTo>
                    <a:pt x="96" y="86"/>
                  </a:lnTo>
                  <a:lnTo>
                    <a:pt x="99" y="81"/>
                  </a:lnTo>
                  <a:lnTo>
                    <a:pt x="101" y="75"/>
                  </a:lnTo>
                  <a:lnTo>
                    <a:pt x="102" y="71"/>
                  </a:lnTo>
                  <a:lnTo>
                    <a:pt x="104" y="64"/>
                  </a:lnTo>
                  <a:lnTo>
                    <a:pt x="105" y="58"/>
                  </a:lnTo>
                  <a:lnTo>
                    <a:pt x="105" y="51"/>
                  </a:lnTo>
                  <a:lnTo>
                    <a:pt x="105" y="45"/>
                  </a:lnTo>
                  <a:lnTo>
                    <a:pt x="104" y="39"/>
                  </a:lnTo>
                  <a:lnTo>
                    <a:pt x="102" y="33"/>
                  </a:lnTo>
                  <a:lnTo>
                    <a:pt x="100" y="27"/>
                  </a:lnTo>
                  <a:lnTo>
                    <a:pt x="98" y="20"/>
                  </a:lnTo>
                  <a:close/>
                </a:path>
              </a:pathLst>
            </a:custGeom>
            <a:solidFill>
              <a:srgbClr val="F2CCB2"/>
            </a:solidFill>
            <a:ln w="9525">
              <a:noFill/>
              <a:round/>
              <a:headEnd/>
              <a:tailEnd/>
            </a:ln>
          </p:spPr>
          <p:txBody>
            <a:bodyPr>
              <a:prstTxWarp prst="textNoShape">
                <a:avLst/>
              </a:prstTxWarp>
            </a:bodyPr>
            <a:lstStyle/>
            <a:p>
              <a:endParaRPr lang="en-US">
                <a:solidFill>
                  <a:srgbClr val="000000"/>
                </a:solidFill>
              </a:endParaRPr>
            </a:p>
          </p:txBody>
        </p:sp>
        <p:sp>
          <p:nvSpPr>
            <p:cNvPr id="55336" name="Freeform 41"/>
            <p:cNvSpPr>
              <a:spLocks/>
            </p:cNvSpPr>
            <p:nvPr/>
          </p:nvSpPr>
          <p:spPr bwMode="auto">
            <a:xfrm>
              <a:off x="5099" y="3803"/>
              <a:ext cx="184" cy="161"/>
            </a:xfrm>
            <a:custGeom>
              <a:avLst/>
              <a:gdLst>
                <a:gd name="T0" fmla="*/ 0 w 369"/>
                <a:gd name="T1" fmla="*/ 10 h 323"/>
                <a:gd name="T2" fmla="*/ 0 w 369"/>
                <a:gd name="T3" fmla="*/ 10 h 323"/>
                <a:gd name="T4" fmla="*/ 2 w 369"/>
                <a:gd name="T5" fmla="*/ 10 h 323"/>
                <a:gd name="T6" fmla="*/ 5 w 369"/>
                <a:gd name="T7" fmla="*/ 9 h 323"/>
                <a:gd name="T8" fmla="*/ 6 w 369"/>
                <a:gd name="T9" fmla="*/ 9 h 323"/>
                <a:gd name="T10" fmla="*/ 7 w 369"/>
                <a:gd name="T11" fmla="*/ 10 h 323"/>
                <a:gd name="T12" fmla="*/ 6 w 369"/>
                <a:gd name="T13" fmla="*/ 9 h 323"/>
                <a:gd name="T14" fmla="*/ 6 w 369"/>
                <a:gd name="T15" fmla="*/ 8 h 323"/>
                <a:gd name="T16" fmla="*/ 7 w 369"/>
                <a:gd name="T17" fmla="*/ 8 h 323"/>
                <a:gd name="T18" fmla="*/ 8 w 369"/>
                <a:gd name="T19" fmla="*/ 8 h 323"/>
                <a:gd name="T20" fmla="*/ 9 w 369"/>
                <a:gd name="T21" fmla="*/ 8 h 323"/>
                <a:gd name="T22" fmla="*/ 10 w 369"/>
                <a:gd name="T23" fmla="*/ 8 h 323"/>
                <a:gd name="T24" fmla="*/ 11 w 369"/>
                <a:gd name="T25" fmla="*/ 8 h 323"/>
                <a:gd name="T26" fmla="*/ 11 w 369"/>
                <a:gd name="T27" fmla="*/ 9 h 323"/>
                <a:gd name="T28" fmla="*/ 11 w 369"/>
                <a:gd name="T29" fmla="*/ 7 h 323"/>
                <a:gd name="T30" fmla="*/ 10 w 369"/>
                <a:gd name="T31" fmla="*/ 5 h 323"/>
                <a:gd name="T32" fmla="*/ 9 w 369"/>
                <a:gd name="T33" fmla="*/ 3 h 323"/>
                <a:gd name="T34" fmla="*/ 8 w 369"/>
                <a:gd name="T35" fmla="*/ 1 h 323"/>
                <a:gd name="T36" fmla="*/ 7 w 369"/>
                <a:gd name="T37" fmla="*/ 0 h 323"/>
                <a:gd name="T38" fmla="*/ 5 w 369"/>
                <a:gd name="T39" fmla="*/ 0 h 323"/>
                <a:gd name="T40" fmla="*/ 3 w 369"/>
                <a:gd name="T41" fmla="*/ 0 h 323"/>
                <a:gd name="T42" fmla="*/ 1 w 369"/>
                <a:gd name="T43" fmla="*/ 0 h 323"/>
                <a:gd name="T44" fmla="*/ 0 w 369"/>
                <a:gd name="T45" fmla="*/ 0 h 323"/>
                <a:gd name="T46" fmla="*/ 4 w 369"/>
                <a:gd name="T47" fmla="*/ 4 h 323"/>
                <a:gd name="T48" fmla="*/ 4 w 369"/>
                <a:gd name="T49" fmla="*/ 3 h 323"/>
                <a:gd name="T50" fmla="*/ 7 w 369"/>
                <a:gd name="T51" fmla="*/ 1 h 323"/>
                <a:gd name="T52" fmla="*/ 5 w 369"/>
                <a:gd name="T53" fmla="*/ 4 h 323"/>
                <a:gd name="T54" fmla="*/ 4 w 369"/>
                <a:gd name="T55" fmla="*/ 5 h 323"/>
                <a:gd name="T56" fmla="*/ 0 w 369"/>
                <a:gd name="T57" fmla="*/ 6 h 323"/>
                <a:gd name="T58" fmla="*/ 5 w 369"/>
                <a:gd name="T59" fmla="*/ 6 h 323"/>
                <a:gd name="T60" fmla="*/ 9 w 369"/>
                <a:gd name="T61" fmla="*/ 4 h 323"/>
                <a:gd name="T62" fmla="*/ 10 w 369"/>
                <a:gd name="T63" fmla="*/ 5 h 323"/>
                <a:gd name="T64" fmla="*/ 10 w 369"/>
                <a:gd name="T65" fmla="*/ 5 h 323"/>
                <a:gd name="T66" fmla="*/ 9 w 369"/>
                <a:gd name="T67" fmla="*/ 5 h 323"/>
                <a:gd name="T68" fmla="*/ 9 w 369"/>
                <a:gd name="T69" fmla="*/ 6 h 323"/>
                <a:gd name="T70" fmla="*/ 9 w 369"/>
                <a:gd name="T71" fmla="*/ 6 h 323"/>
                <a:gd name="T72" fmla="*/ 8 w 369"/>
                <a:gd name="T73" fmla="*/ 6 h 323"/>
                <a:gd name="T74" fmla="*/ 8 w 369"/>
                <a:gd name="T75" fmla="*/ 7 h 323"/>
                <a:gd name="T76" fmla="*/ 8 w 369"/>
                <a:gd name="T77" fmla="*/ 7 h 323"/>
                <a:gd name="T78" fmla="*/ 7 w 369"/>
                <a:gd name="T79" fmla="*/ 7 h 323"/>
                <a:gd name="T80" fmla="*/ 7 w 369"/>
                <a:gd name="T81" fmla="*/ 7 h 323"/>
                <a:gd name="T82" fmla="*/ 7 w 369"/>
                <a:gd name="T83" fmla="*/ 7 h 323"/>
                <a:gd name="T84" fmla="*/ 7 w 369"/>
                <a:gd name="T85" fmla="*/ 7 h 323"/>
                <a:gd name="T86" fmla="*/ 6 w 369"/>
                <a:gd name="T87" fmla="*/ 7 h 323"/>
                <a:gd name="T88" fmla="*/ 5 w 369"/>
                <a:gd name="T89" fmla="*/ 8 h 323"/>
                <a:gd name="T90" fmla="*/ 3 w 369"/>
                <a:gd name="T91" fmla="*/ 8 h 323"/>
                <a:gd name="T92" fmla="*/ 1 w 369"/>
                <a:gd name="T93" fmla="*/ 8 h 323"/>
                <a:gd name="T94" fmla="*/ 0 w 369"/>
                <a:gd name="T95" fmla="*/ 8 h 323"/>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69"/>
                <a:gd name="T145" fmla="*/ 0 h 323"/>
                <a:gd name="T146" fmla="*/ 369 w 369"/>
                <a:gd name="T147" fmla="*/ 323 h 323"/>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69" h="323">
                  <a:moveTo>
                    <a:pt x="0" y="260"/>
                  </a:moveTo>
                  <a:lnTo>
                    <a:pt x="0" y="323"/>
                  </a:lnTo>
                  <a:lnTo>
                    <a:pt x="31" y="323"/>
                  </a:lnTo>
                  <a:lnTo>
                    <a:pt x="63" y="322"/>
                  </a:lnTo>
                  <a:lnTo>
                    <a:pt x="94" y="322"/>
                  </a:lnTo>
                  <a:lnTo>
                    <a:pt x="125" y="320"/>
                  </a:lnTo>
                  <a:lnTo>
                    <a:pt x="189" y="316"/>
                  </a:lnTo>
                  <a:lnTo>
                    <a:pt x="190" y="313"/>
                  </a:lnTo>
                  <a:lnTo>
                    <a:pt x="193" y="316"/>
                  </a:lnTo>
                  <a:lnTo>
                    <a:pt x="222" y="321"/>
                  </a:lnTo>
                  <a:lnTo>
                    <a:pt x="251" y="320"/>
                  </a:lnTo>
                  <a:lnTo>
                    <a:pt x="255" y="315"/>
                  </a:lnTo>
                  <a:lnTo>
                    <a:pt x="220" y="315"/>
                  </a:lnTo>
                  <a:lnTo>
                    <a:pt x="206" y="294"/>
                  </a:lnTo>
                  <a:lnTo>
                    <a:pt x="212" y="275"/>
                  </a:lnTo>
                  <a:lnTo>
                    <a:pt x="229" y="269"/>
                  </a:lnTo>
                  <a:lnTo>
                    <a:pt x="245" y="264"/>
                  </a:lnTo>
                  <a:lnTo>
                    <a:pt x="261" y="261"/>
                  </a:lnTo>
                  <a:lnTo>
                    <a:pt x="276" y="258"/>
                  </a:lnTo>
                  <a:lnTo>
                    <a:pt x="293" y="257"/>
                  </a:lnTo>
                  <a:lnTo>
                    <a:pt x="309" y="256"/>
                  </a:lnTo>
                  <a:lnTo>
                    <a:pt x="325" y="257"/>
                  </a:lnTo>
                  <a:lnTo>
                    <a:pt x="341" y="260"/>
                  </a:lnTo>
                  <a:lnTo>
                    <a:pt x="357" y="263"/>
                  </a:lnTo>
                  <a:lnTo>
                    <a:pt x="367" y="280"/>
                  </a:lnTo>
                  <a:lnTo>
                    <a:pt x="362" y="300"/>
                  </a:lnTo>
                  <a:lnTo>
                    <a:pt x="363" y="300"/>
                  </a:lnTo>
                  <a:lnTo>
                    <a:pt x="369" y="277"/>
                  </a:lnTo>
                  <a:lnTo>
                    <a:pt x="358" y="245"/>
                  </a:lnTo>
                  <a:lnTo>
                    <a:pt x="347" y="214"/>
                  </a:lnTo>
                  <a:lnTo>
                    <a:pt x="334" y="181"/>
                  </a:lnTo>
                  <a:lnTo>
                    <a:pt x="321" y="150"/>
                  </a:lnTo>
                  <a:lnTo>
                    <a:pt x="306" y="120"/>
                  </a:lnTo>
                  <a:lnTo>
                    <a:pt x="290" y="89"/>
                  </a:lnTo>
                  <a:lnTo>
                    <a:pt x="274" y="60"/>
                  </a:lnTo>
                  <a:lnTo>
                    <a:pt x="257" y="30"/>
                  </a:lnTo>
                  <a:lnTo>
                    <a:pt x="238" y="0"/>
                  </a:lnTo>
                  <a:lnTo>
                    <a:pt x="226" y="26"/>
                  </a:lnTo>
                  <a:lnTo>
                    <a:pt x="191" y="28"/>
                  </a:lnTo>
                  <a:lnTo>
                    <a:pt x="157" y="30"/>
                  </a:lnTo>
                  <a:lnTo>
                    <a:pt x="122" y="31"/>
                  </a:lnTo>
                  <a:lnTo>
                    <a:pt x="89" y="31"/>
                  </a:lnTo>
                  <a:lnTo>
                    <a:pt x="55" y="29"/>
                  </a:lnTo>
                  <a:lnTo>
                    <a:pt x="22" y="28"/>
                  </a:lnTo>
                  <a:lnTo>
                    <a:pt x="0" y="26"/>
                  </a:lnTo>
                  <a:lnTo>
                    <a:pt x="0" y="113"/>
                  </a:lnTo>
                  <a:lnTo>
                    <a:pt x="144" y="129"/>
                  </a:lnTo>
                  <a:lnTo>
                    <a:pt x="138" y="121"/>
                  </a:lnTo>
                  <a:lnTo>
                    <a:pt x="139" y="101"/>
                  </a:lnTo>
                  <a:lnTo>
                    <a:pt x="223" y="46"/>
                  </a:lnTo>
                  <a:lnTo>
                    <a:pt x="249" y="51"/>
                  </a:lnTo>
                  <a:lnTo>
                    <a:pt x="250" y="99"/>
                  </a:lnTo>
                  <a:lnTo>
                    <a:pt x="181" y="135"/>
                  </a:lnTo>
                  <a:lnTo>
                    <a:pt x="189" y="156"/>
                  </a:lnTo>
                  <a:lnTo>
                    <a:pt x="159" y="187"/>
                  </a:lnTo>
                  <a:lnTo>
                    <a:pt x="0" y="170"/>
                  </a:lnTo>
                  <a:lnTo>
                    <a:pt x="0" y="199"/>
                  </a:lnTo>
                  <a:lnTo>
                    <a:pt x="160" y="205"/>
                  </a:lnTo>
                  <a:lnTo>
                    <a:pt x="184" y="192"/>
                  </a:lnTo>
                  <a:lnTo>
                    <a:pt x="286" y="149"/>
                  </a:lnTo>
                  <a:lnTo>
                    <a:pt x="316" y="154"/>
                  </a:lnTo>
                  <a:lnTo>
                    <a:pt x="327" y="171"/>
                  </a:lnTo>
                  <a:lnTo>
                    <a:pt x="326" y="172"/>
                  </a:lnTo>
                  <a:lnTo>
                    <a:pt x="325" y="173"/>
                  </a:lnTo>
                  <a:lnTo>
                    <a:pt x="324" y="176"/>
                  </a:lnTo>
                  <a:lnTo>
                    <a:pt x="321" y="179"/>
                  </a:lnTo>
                  <a:lnTo>
                    <a:pt x="316" y="187"/>
                  </a:lnTo>
                  <a:lnTo>
                    <a:pt x="310" y="194"/>
                  </a:lnTo>
                  <a:lnTo>
                    <a:pt x="304" y="201"/>
                  </a:lnTo>
                  <a:lnTo>
                    <a:pt x="298" y="207"/>
                  </a:lnTo>
                  <a:lnTo>
                    <a:pt x="295" y="210"/>
                  </a:lnTo>
                  <a:lnTo>
                    <a:pt x="293" y="212"/>
                  </a:lnTo>
                  <a:lnTo>
                    <a:pt x="286" y="217"/>
                  </a:lnTo>
                  <a:lnTo>
                    <a:pt x="279" y="223"/>
                  </a:lnTo>
                  <a:lnTo>
                    <a:pt x="272" y="226"/>
                  </a:lnTo>
                  <a:lnTo>
                    <a:pt x="265" y="230"/>
                  </a:lnTo>
                  <a:lnTo>
                    <a:pt x="258" y="233"/>
                  </a:lnTo>
                  <a:lnTo>
                    <a:pt x="250" y="235"/>
                  </a:lnTo>
                  <a:lnTo>
                    <a:pt x="242" y="238"/>
                  </a:lnTo>
                  <a:lnTo>
                    <a:pt x="238" y="239"/>
                  </a:lnTo>
                  <a:lnTo>
                    <a:pt x="236" y="239"/>
                  </a:lnTo>
                  <a:lnTo>
                    <a:pt x="235" y="240"/>
                  </a:lnTo>
                  <a:lnTo>
                    <a:pt x="231" y="240"/>
                  </a:lnTo>
                  <a:lnTo>
                    <a:pt x="230" y="240"/>
                  </a:lnTo>
                  <a:lnTo>
                    <a:pt x="226" y="241"/>
                  </a:lnTo>
                  <a:lnTo>
                    <a:pt x="218" y="241"/>
                  </a:lnTo>
                  <a:lnTo>
                    <a:pt x="208" y="241"/>
                  </a:lnTo>
                  <a:lnTo>
                    <a:pt x="200" y="241"/>
                  </a:lnTo>
                  <a:lnTo>
                    <a:pt x="190" y="280"/>
                  </a:lnTo>
                  <a:lnTo>
                    <a:pt x="189" y="253"/>
                  </a:lnTo>
                  <a:lnTo>
                    <a:pt x="124" y="268"/>
                  </a:lnTo>
                  <a:lnTo>
                    <a:pt x="117" y="258"/>
                  </a:lnTo>
                  <a:lnTo>
                    <a:pt x="61" y="260"/>
                  </a:lnTo>
                  <a:lnTo>
                    <a:pt x="34" y="261"/>
                  </a:lnTo>
                  <a:lnTo>
                    <a:pt x="7" y="261"/>
                  </a:lnTo>
                  <a:lnTo>
                    <a:pt x="0" y="260"/>
                  </a:lnTo>
                  <a:close/>
                </a:path>
              </a:pathLst>
            </a:custGeom>
            <a:solidFill>
              <a:srgbClr val="66CCCC"/>
            </a:solidFill>
            <a:ln w="9525">
              <a:noFill/>
              <a:round/>
              <a:headEnd/>
              <a:tailEnd/>
            </a:ln>
          </p:spPr>
          <p:txBody>
            <a:bodyPr>
              <a:prstTxWarp prst="textNoShape">
                <a:avLst/>
              </a:prstTxWarp>
            </a:bodyPr>
            <a:lstStyle/>
            <a:p>
              <a:endParaRPr lang="en-US">
                <a:solidFill>
                  <a:srgbClr val="000000"/>
                </a:solidFill>
              </a:endParaRPr>
            </a:p>
          </p:txBody>
        </p:sp>
        <p:sp>
          <p:nvSpPr>
            <p:cNvPr id="55337" name="Freeform 42"/>
            <p:cNvSpPr>
              <a:spLocks/>
            </p:cNvSpPr>
            <p:nvPr/>
          </p:nvSpPr>
          <p:spPr bwMode="auto">
            <a:xfrm>
              <a:off x="4931" y="3774"/>
              <a:ext cx="168" cy="85"/>
            </a:xfrm>
            <a:custGeom>
              <a:avLst/>
              <a:gdLst>
                <a:gd name="T0" fmla="*/ 10 w 337"/>
                <a:gd name="T1" fmla="*/ 6 h 170"/>
                <a:gd name="T2" fmla="*/ 10 w 337"/>
                <a:gd name="T3" fmla="*/ 3 h 170"/>
                <a:gd name="T4" fmla="*/ 10 w 337"/>
                <a:gd name="T5" fmla="*/ 3 h 170"/>
                <a:gd name="T6" fmla="*/ 9 w 337"/>
                <a:gd name="T7" fmla="*/ 3 h 170"/>
                <a:gd name="T8" fmla="*/ 8 w 337"/>
                <a:gd name="T9" fmla="*/ 3 h 170"/>
                <a:gd name="T10" fmla="*/ 7 w 337"/>
                <a:gd name="T11" fmla="*/ 3 h 170"/>
                <a:gd name="T12" fmla="*/ 6 w 337"/>
                <a:gd name="T13" fmla="*/ 2 h 170"/>
                <a:gd name="T14" fmla="*/ 5 w 337"/>
                <a:gd name="T15" fmla="*/ 2 h 170"/>
                <a:gd name="T16" fmla="*/ 4 w 337"/>
                <a:gd name="T17" fmla="*/ 2 h 170"/>
                <a:gd name="T18" fmla="*/ 3 w 337"/>
                <a:gd name="T19" fmla="*/ 2 h 170"/>
                <a:gd name="T20" fmla="*/ 2 w 337"/>
                <a:gd name="T21" fmla="*/ 1 h 170"/>
                <a:gd name="T22" fmla="*/ 1 w 337"/>
                <a:gd name="T23" fmla="*/ 1 h 170"/>
                <a:gd name="T24" fmla="*/ 1 w 337"/>
                <a:gd name="T25" fmla="*/ 0 h 170"/>
                <a:gd name="T26" fmla="*/ 0 w 337"/>
                <a:gd name="T27" fmla="*/ 1 h 170"/>
                <a:gd name="T28" fmla="*/ 1 w 337"/>
                <a:gd name="T29" fmla="*/ 5 h 170"/>
                <a:gd name="T30" fmla="*/ 1 w 337"/>
                <a:gd name="T31" fmla="*/ 5 h 170"/>
                <a:gd name="T32" fmla="*/ 2 w 337"/>
                <a:gd name="T33" fmla="*/ 5 h 170"/>
                <a:gd name="T34" fmla="*/ 2 w 337"/>
                <a:gd name="T35" fmla="*/ 5 h 170"/>
                <a:gd name="T36" fmla="*/ 10 w 337"/>
                <a:gd name="T37" fmla="*/ 6 h 17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37"/>
                <a:gd name="T58" fmla="*/ 0 h 170"/>
                <a:gd name="T59" fmla="*/ 337 w 337"/>
                <a:gd name="T60" fmla="*/ 170 h 17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37" h="170">
                  <a:moveTo>
                    <a:pt x="337" y="170"/>
                  </a:moveTo>
                  <a:lnTo>
                    <a:pt x="337" y="83"/>
                  </a:lnTo>
                  <a:lnTo>
                    <a:pt x="324" y="82"/>
                  </a:lnTo>
                  <a:lnTo>
                    <a:pt x="292" y="78"/>
                  </a:lnTo>
                  <a:lnTo>
                    <a:pt x="258" y="73"/>
                  </a:lnTo>
                  <a:lnTo>
                    <a:pt x="227" y="67"/>
                  </a:lnTo>
                  <a:lnTo>
                    <a:pt x="195" y="60"/>
                  </a:lnTo>
                  <a:lnTo>
                    <a:pt x="163" y="52"/>
                  </a:lnTo>
                  <a:lnTo>
                    <a:pt x="129" y="42"/>
                  </a:lnTo>
                  <a:lnTo>
                    <a:pt x="97" y="33"/>
                  </a:lnTo>
                  <a:lnTo>
                    <a:pt x="65" y="22"/>
                  </a:lnTo>
                  <a:lnTo>
                    <a:pt x="34" y="10"/>
                  </a:lnTo>
                  <a:lnTo>
                    <a:pt x="33" y="0"/>
                  </a:lnTo>
                  <a:lnTo>
                    <a:pt x="0" y="16"/>
                  </a:lnTo>
                  <a:lnTo>
                    <a:pt x="44" y="139"/>
                  </a:lnTo>
                  <a:lnTo>
                    <a:pt x="56" y="130"/>
                  </a:lnTo>
                  <a:lnTo>
                    <a:pt x="76" y="132"/>
                  </a:lnTo>
                  <a:lnTo>
                    <a:pt x="84" y="143"/>
                  </a:lnTo>
                  <a:lnTo>
                    <a:pt x="337" y="170"/>
                  </a:lnTo>
                  <a:close/>
                </a:path>
              </a:pathLst>
            </a:custGeom>
            <a:solidFill>
              <a:srgbClr val="66CCCC"/>
            </a:solidFill>
            <a:ln w="9525">
              <a:noFill/>
              <a:round/>
              <a:headEnd/>
              <a:tailEnd/>
            </a:ln>
          </p:spPr>
          <p:txBody>
            <a:bodyPr>
              <a:prstTxWarp prst="textNoShape">
                <a:avLst/>
              </a:prstTxWarp>
            </a:bodyPr>
            <a:lstStyle/>
            <a:p>
              <a:endParaRPr lang="en-US">
                <a:solidFill>
                  <a:srgbClr val="000000"/>
                </a:solidFill>
              </a:endParaRPr>
            </a:p>
          </p:txBody>
        </p:sp>
        <p:sp>
          <p:nvSpPr>
            <p:cNvPr id="55338" name="Freeform 43"/>
            <p:cNvSpPr>
              <a:spLocks/>
            </p:cNvSpPr>
            <p:nvPr/>
          </p:nvSpPr>
          <p:spPr bwMode="auto">
            <a:xfrm>
              <a:off x="4742" y="3768"/>
              <a:ext cx="357" cy="196"/>
            </a:xfrm>
            <a:custGeom>
              <a:avLst/>
              <a:gdLst>
                <a:gd name="T0" fmla="*/ 13 w 715"/>
                <a:gd name="T1" fmla="*/ 7 h 392"/>
                <a:gd name="T2" fmla="*/ 10 w 715"/>
                <a:gd name="T3" fmla="*/ 2 h 392"/>
                <a:gd name="T4" fmla="*/ 9 w 715"/>
                <a:gd name="T5" fmla="*/ 3 h 392"/>
                <a:gd name="T6" fmla="*/ 9 w 715"/>
                <a:gd name="T7" fmla="*/ 4 h 392"/>
                <a:gd name="T8" fmla="*/ 9 w 715"/>
                <a:gd name="T9" fmla="*/ 5 h 392"/>
                <a:gd name="T10" fmla="*/ 9 w 715"/>
                <a:gd name="T11" fmla="*/ 6 h 392"/>
                <a:gd name="T12" fmla="*/ 9 w 715"/>
                <a:gd name="T13" fmla="*/ 7 h 392"/>
                <a:gd name="T14" fmla="*/ 8 w 715"/>
                <a:gd name="T15" fmla="*/ 7 h 392"/>
                <a:gd name="T16" fmla="*/ 8 w 715"/>
                <a:gd name="T17" fmla="*/ 7 h 392"/>
                <a:gd name="T18" fmla="*/ 7 w 715"/>
                <a:gd name="T19" fmla="*/ 8 h 392"/>
                <a:gd name="T20" fmla="*/ 7 w 715"/>
                <a:gd name="T21" fmla="*/ 7 h 392"/>
                <a:gd name="T22" fmla="*/ 7 w 715"/>
                <a:gd name="T23" fmla="*/ 5 h 392"/>
                <a:gd name="T24" fmla="*/ 7 w 715"/>
                <a:gd name="T25" fmla="*/ 3 h 392"/>
                <a:gd name="T26" fmla="*/ 6 w 715"/>
                <a:gd name="T27" fmla="*/ 3 h 392"/>
                <a:gd name="T28" fmla="*/ 6 w 715"/>
                <a:gd name="T29" fmla="*/ 3 h 392"/>
                <a:gd name="T30" fmla="*/ 6 w 715"/>
                <a:gd name="T31" fmla="*/ 4 h 392"/>
                <a:gd name="T32" fmla="*/ 6 w 715"/>
                <a:gd name="T33" fmla="*/ 5 h 392"/>
                <a:gd name="T34" fmla="*/ 5 w 715"/>
                <a:gd name="T35" fmla="*/ 5 h 392"/>
                <a:gd name="T36" fmla="*/ 5 w 715"/>
                <a:gd name="T37" fmla="*/ 6 h 392"/>
                <a:gd name="T38" fmla="*/ 4 w 715"/>
                <a:gd name="T39" fmla="*/ 6 h 392"/>
                <a:gd name="T40" fmla="*/ 4 w 715"/>
                <a:gd name="T41" fmla="*/ 6 h 392"/>
                <a:gd name="T42" fmla="*/ 2 w 715"/>
                <a:gd name="T43" fmla="*/ 6 h 392"/>
                <a:gd name="T44" fmla="*/ 4 w 715"/>
                <a:gd name="T45" fmla="*/ 2 h 392"/>
                <a:gd name="T46" fmla="*/ 4 w 715"/>
                <a:gd name="T47" fmla="*/ 2 h 392"/>
                <a:gd name="T48" fmla="*/ 3 w 715"/>
                <a:gd name="T49" fmla="*/ 3 h 392"/>
                <a:gd name="T50" fmla="*/ 3 w 715"/>
                <a:gd name="T51" fmla="*/ 3 h 392"/>
                <a:gd name="T52" fmla="*/ 3 w 715"/>
                <a:gd name="T53" fmla="*/ 3 h 392"/>
                <a:gd name="T54" fmla="*/ 3 w 715"/>
                <a:gd name="T55" fmla="*/ 3 h 392"/>
                <a:gd name="T56" fmla="*/ 3 w 715"/>
                <a:gd name="T57" fmla="*/ 3 h 392"/>
                <a:gd name="T58" fmla="*/ 2 w 715"/>
                <a:gd name="T59" fmla="*/ 3 h 392"/>
                <a:gd name="T60" fmla="*/ 2 w 715"/>
                <a:gd name="T61" fmla="*/ 3 h 392"/>
                <a:gd name="T62" fmla="*/ 1 w 715"/>
                <a:gd name="T63" fmla="*/ 3 h 392"/>
                <a:gd name="T64" fmla="*/ 1 w 715"/>
                <a:gd name="T65" fmla="*/ 4 h 392"/>
                <a:gd name="T66" fmla="*/ 1 w 715"/>
                <a:gd name="T67" fmla="*/ 4 h 392"/>
                <a:gd name="T68" fmla="*/ 0 w 715"/>
                <a:gd name="T69" fmla="*/ 3 h 392"/>
                <a:gd name="T70" fmla="*/ 2 w 715"/>
                <a:gd name="T71" fmla="*/ 0 h 392"/>
                <a:gd name="T72" fmla="*/ 1 w 715"/>
                <a:gd name="T73" fmla="*/ 1 h 392"/>
                <a:gd name="T74" fmla="*/ 1 w 715"/>
                <a:gd name="T75" fmla="*/ 1 h 392"/>
                <a:gd name="T76" fmla="*/ 0 w 715"/>
                <a:gd name="T77" fmla="*/ 1 h 392"/>
                <a:gd name="T78" fmla="*/ 0 w 715"/>
                <a:gd name="T79" fmla="*/ 2 h 392"/>
                <a:gd name="T80" fmla="*/ 0 w 715"/>
                <a:gd name="T81" fmla="*/ 3 h 392"/>
                <a:gd name="T82" fmla="*/ 0 w 715"/>
                <a:gd name="T83" fmla="*/ 4 h 392"/>
                <a:gd name="T84" fmla="*/ 0 w 715"/>
                <a:gd name="T85" fmla="*/ 5 h 392"/>
                <a:gd name="T86" fmla="*/ 0 w 715"/>
                <a:gd name="T87" fmla="*/ 6 h 392"/>
                <a:gd name="T88" fmla="*/ 1 w 715"/>
                <a:gd name="T89" fmla="*/ 6 h 392"/>
                <a:gd name="T90" fmla="*/ 2 w 715"/>
                <a:gd name="T91" fmla="*/ 7 h 392"/>
                <a:gd name="T92" fmla="*/ 2 w 715"/>
                <a:gd name="T93" fmla="*/ 7 h 392"/>
                <a:gd name="T94" fmla="*/ 3 w 715"/>
                <a:gd name="T95" fmla="*/ 8 h 392"/>
                <a:gd name="T96" fmla="*/ 4 w 715"/>
                <a:gd name="T97" fmla="*/ 8 h 392"/>
                <a:gd name="T98" fmla="*/ 5 w 715"/>
                <a:gd name="T99" fmla="*/ 9 h 392"/>
                <a:gd name="T100" fmla="*/ 10 w 715"/>
                <a:gd name="T101" fmla="*/ 9 h 392"/>
                <a:gd name="T102" fmla="*/ 12 w 715"/>
                <a:gd name="T103" fmla="*/ 12 h 392"/>
                <a:gd name="T104" fmla="*/ 16 w 715"/>
                <a:gd name="T105" fmla="*/ 12 h 392"/>
                <a:gd name="T106" fmla="*/ 22 w 715"/>
                <a:gd name="T107" fmla="*/ 13 h 392"/>
                <a:gd name="T108" fmla="*/ 19 w 715"/>
                <a:gd name="T109" fmla="*/ 11 h 392"/>
                <a:gd name="T110" fmla="*/ 15 w 715"/>
                <a:gd name="T111" fmla="*/ 10 h 392"/>
                <a:gd name="T112" fmla="*/ 12 w 715"/>
                <a:gd name="T113" fmla="*/ 10 h 392"/>
                <a:gd name="T114" fmla="*/ 12 w 715"/>
                <a:gd name="T115" fmla="*/ 9 h 39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715"/>
                <a:gd name="T175" fmla="*/ 0 h 392"/>
                <a:gd name="T176" fmla="*/ 715 w 715"/>
                <a:gd name="T177" fmla="*/ 392 h 39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715" h="392">
                  <a:moveTo>
                    <a:pt x="715" y="268"/>
                  </a:moveTo>
                  <a:lnTo>
                    <a:pt x="715" y="239"/>
                  </a:lnTo>
                  <a:lnTo>
                    <a:pt x="431" y="209"/>
                  </a:lnTo>
                  <a:lnTo>
                    <a:pt x="418" y="196"/>
                  </a:lnTo>
                  <a:lnTo>
                    <a:pt x="389" y="200"/>
                  </a:lnTo>
                  <a:lnTo>
                    <a:pt x="335" y="45"/>
                  </a:lnTo>
                  <a:lnTo>
                    <a:pt x="284" y="60"/>
                  </a:lnTo>
                  <a:lnTo>
                    <a:pt x="290" y="74"/>
                  </a:lnTo>
                  <a:lnTo>
                    <a:pt x="295" y="88"/>
                  </a:lnTo>
                  <a:lnTo>
                    <a:pt x="299" y="103"/>
                  </a:lnTo>
                  <a:lnTo>
                    <a:pt x="301" y="117"/>
                  </a:lnTo>
                  <a:lnTo>
                    <a:pt x="302" y="126"/>
                  </a:lnTo>
                  <a:lnTo>
                    <a:pt x="302" y="134"/>
                  </a:lnTo>
                  <a:lnTo>
                    <a:pt x="302" y="151"/>
                  </a:lnTo>
                  <a:lnTo>
                    <a:pt x="302" y="159"/>
                  </a:lnTo>
                  <a:lnTo>
                    <a:pt x="301" y="164"/>
                  </a:lnTo>
                  <a:lnTo>
                    <a:pt x="301" y="166"/>
                  </a:lnTo>
                  <a:lnTo>
                    <a:pt x="301" y="168"/>
                  </a:lnTo>
                  <a:lnTo>
                    <a:pt x="300" y="177"/>
                  </a:lnTo>
                  <a:lnTo>
                    <a:pt x="298" y="185"/>
                  </a:lnTo>
                  <a:lnTo>
                    <a:pt x="295" y="193"/>
                  </a:lnTo>
                  <a:lnTo>
                    <a:pt x="293" y="201"/>
                  </a:lnTo>
                  <a:lnTo>
                    <a:pt x="290" y="208"/>
                  </a:lnTo>
                  <a:lnTo>
                    <a:pt x="286" y="216"/>
                  </a:lnTo>
                  <a:lnTo>
                    <a:pt x="283" y="224"/>
                  </a:lnTo>
                  <a:lnTo>
                    <a:pt x="282" y="225"/>
                  </a:lnTo>
                  <a:lnTo>
                    <a:pt x="282" y="227"/>
                  </a:lnTo>
                  <a:lnTo>
                    <a:pt x="278" y="232"/>
                  </a:lnTo>
                  <a:lnTo>
                    <a:pt x="268" y="247"/>
                  </a:lnTo>
                  <a:lnTo>
                    <a:pt x="245" y="247"/>
                  </a:lnTo>
                  <a:lnTo>
                    <a:pt x="232" y="232"/>
                  </a:lnTo>
                  <a:lnTo>
                    <a:pt x="235" y="212"/>
                  </a:lnTo>
                  <a:lnTo>
                    <a:pt x="239" y="194"/>
                  </a:lnTo>
                  <a:lnTo>
                    <a:pt x="241" y="175"/>
                  </a:lnTo>
                  <a:lnTo>
                    <a:pt x="241" y="158"/>
                  </a:lnTo>
                  <a:lnTo>
                    <a:pt x="241" y="141"/>
                  </a:lnTo>
                  <a:lnTo>
                    <a:pt x="240" y="122"/>
                  </a:lnTo>
                  <a:lnTo>
                    <a:pt x="239" y="105"/>
                  </a:lnTo>
                  <a:lnTo>
                    <a:pt x="235" y="88"/>
                  </a:lnTo>
                  <a:lnTo>
                    <a:pt x="231" y="71"/>
                  </a:lnTo>
                  <a:lnTo>
                    <a:pt x="211" y="73"/>
                  </a:lnTo>
                  <a:lnTo>
                    <a:pt x="208" y="85"/>
                  </a:lnTo>
                  <a:lnTo>
                    <a:pt x="205" y="97"/>
                  </a:lnTo>
                  <a:lnTo>
                    <a:pt x="205" y="98"/>
                  </a:lnTo>
                  <a:lnTo>
                    <a:pt x="204" y="99"/>
                  </a:lnTo>
                  <a:lnTo>
                    <a:pt x="204" y="100"/>
                  </a:lnTo>
                  <a:lnTo>
                    <a:pt x="204" y="104"/>
                  </a:lnTo>
                  <a:lnTo>
                    <a:pt x="202" y="111"/>
                  </a:lnTo>
                  <a:lnTo>
                    <a:pt x="199" y="124"/>
                  </a:lnTo>
                  <a:lnTo>
                    <a:pt x="195" y="129"/>
                  </a:lnTo>
                  <a:lnTo>
                    <a:pt x="193" y="136"/>
                  </a:lnTo>
                  <a:lnTo>
                    <a:pt x="190" y="138"/>
                  </a:lnTo>
                  <a:lnTo>
                    <a:pt x="189" y="142"/>
                  </a:lnTo>
                  <a:lnTo>
                    <a:pt x="187" y="148"/>
                  </a:lnTo>
                  <a:lnTo>
                    <a:pt x="179" y="158"/>
                  </a:lnTo>
                  <a:lnTo>
                    <a:pt x="174" y="164"/>
                  </a:lnTo>
                  <a:lnTo>
                    <a:pt x="171" y="170"/>
                  </a:lnTo>
                  <a:lnTo>
                    <a:pt x="166" y="174"/>
                  </a:lnTo>
                  <a:lnTo>
                    <a:pt x="162" y="179"/>
                  </a:lnTo>
                  <a:lnTo>
                    <a:pt x="158" y="181"/>
                  </a:lnTo>
                  <a:lnTo>
                    <a:pt x="157" y="182"/>
                  </a:lnTo>
                  <a:lnTo>
                    <a:pt x="156" y="183"/>
                  </a:lnTo>
                  <a:lnTo>
                    <a:pt x="151" y="188"/>
                  </a:lnTo>
                  <a:lnTo>
                    <a:pt x="141" y="197"/>
                  </a:lnTo>
                  <a:lnTo>
                    <a:pt x="108" y="200"/>
                  </a:lnTo>
                  <a:lnTo>
                    <a:pt x="94" y="179"/>
                  </a:lnTo>
                  <a:lnTo>
                    <a:pt x="167" y="56"/>
                  </a:lnTo>
                  <a:lnTo>
                    <a:pt x="148" y="43"/>
                  </a:lnTo>
                  <a:lnTo>
                    <a:pt x="146" y="44"/>
                  </a:lnTo>
                  <a:lnTo>
                    <a:pt x="144" y="45"/>
                  </a:lnTo>
                  <a:lnTo>
                    <a:pt x="142" y="49"/>
                  </a:lnTo>
                  <a:lnTo>
                    <a:pt x="137" y="56"/>
                  </a:lnTo>
                  <a:lnTo>
                    <a:pt x="133" y="58"/>
                  </a:lnTo>
                  <a:lnTo>
                    <a:pt x="131" y="61"/>
                  </a:lnTo>
                  <a:lnTo>
                    <a:pt x="125" y="67"/>
                  </a:lnTo>
                  <a:lnTo>
                    <a:pt x="121" y="69"/>
                  </a:lnTo>
                  <a:lnTo>
                    <a:pt x="119" y="72"/>
                  </a:lnTo>
                  <a:lnTo>
                    <a:pt x="113" y="77"/>
                  </a:lnTo>
                  <a:lnTo>
                    <a:pt x="109" y="80"/>
                  </a:lnTo>
                  <a:lnTo>
                    <a:pt x="108" y="80"/>
                  </a:lnTo>
                  <a:lnTo>
                    <a:pt x="108" y="81"/>
                  </a:lnTo>
                  <a:lnTo>
                    <a:pt x="106" y="82"/>
                  </a:lnTo>
                  <a:lnTo>
                    <a:pt x="103" y="84"/>
                  </a:lnTo>
                  <a:lnTo>
                    <a:pt x="102" y="84"/>
                  </a:lnTo>
                  <a:lnTo>
                    <a:pt x="101" y="85"/>
                  </a:lnTo>
                  <a:lnTo>
                    <a:pt x="99" y="87"/>
                  </a:lnTo>
                  <a:lnTo>
                    <a:pt x="97" y="87"/>
                  </a:lnTo>
                  <a:lnTo>
                    <a:pt x="96" y="88"/>
                  </a:lnTo>
                  <a:lnTo>
                    <a:pt x="93" y="90"/>
                  </a:lnTo>
                  <a:lnTo>
                    <a:pt x="86" y="94"/>
                  </a:lnTo>
                  <a:lnTo>
                    <a:pt x="78" y="97"/>
                  </a:lnTo>
                  <a:lnTo>
                    <a:pt x="74" y="98"/>
                  </a:lnTo>
                  <a:lnTo>
                    <a:pt x="71" y="99"/>
                  </a:lnTo>
                  <a:lnTo>
                    <a:pt x="67" y="100"/>
                  </a:lnTo>
                  <a:lnTo>
                    <a:pt x="63" y="102"/>
                  </a:lnTo>
                  <a:lnTo>
                    <a:pt x="58" y="103"/>
                  </a:lnTo>
                  <a:lnTo>
                    <a:pt x="55" y="104"/>
                  </a:lnTo>
                  <a:lnTo>
                    <a:pt x="46" y="106"/>
                  </a:lnTo>
                  <a:lnTo>
                    <a:pt x="43" y="107"/>
                  </a:lnTo>
                  <a:lnTo>
                    <a:pt x="41" y="107"/>
                  </a:lnTo>
                  <a:lnTo>
                    <a:pt x="38" y="107"/>
                  </a:lnTo>
                  <a:lnTo>
                    <a:pt x="20" y="110"/>
                  </a:lnTo>
                  <a:lnTo>
                    <a:pt x="5" y="89"/>
                  </a:lnTo>
                  <a:lnTo>
                    <a:pt x="8" y="76"/>
                  </a:lnTo>
                  <a:lnTo>
                    <a:pt x="105" y="8"/>
                  </a:lnTo>
                  <a:lnTo>
                    <a:pt x="98" y="0"/>
                  </a:lnTo>
                  <a:lnTo>
                    <a:pt x="74" y="0"/>
                  </a:lnTo>
                  <a:lnTo>
                    <a:pt x="68" y="6"/>
                  </a:lnTo>
                  <a:lnTo>
                    <a:pt x="63" y="12"/>
                  </a:lnTo>
                  <a:lnTo>
                    <a:pt x="60" y="13"/>
                  </a:lnTo>
                  <a:lnTo>
                    <a:pt x="57" y="15"/>
                  </a:lnTo>
                  <a:lnTo>
                    <a:pt x="51" y="20"/>
                  </a:lnTo>
                  <a:lnTo>
                    <a:pt x="44" y="23"/>
                  </a:lnTo>
                  <a:lnTo>
                    <a:pt x="37" y="27"/>
                  </a:lnTo>
                  <a:lnTo>
                    <a:pt x="29" y="29"/>
                  </a:lnTo>
                  <a:lnTo>
                    <a:pt x="22" y="30"/>
                  </a:lnTo>
                  <a:lnTo>
                    <a:pt x="4" y="31"/>
                  </a:lnTo>
                  <a:lnTo>
                    <a:pt x="2" y="42"/>
                  </a:lnTo>
                  <a:lnTo>
                    <a:pt x="2" y="53"/>
                  </a:lnTo>
                  <a:lnTo>
                    <a:pt x="0" y="64"/>
                  </a:lnTo>
                  <a:lnTo>
                    <a:pt x="2" y="74"/>
                  </a:lnTo>
                  <a:lnTo>
                    <a:pt x="2" y="83"/>
                  </a:lnTo>
                  <a:lnTo>
                    <a:pt x="3" y="94"/>
                  </a:lnTo>
                  <a:lnTo>
                    <a:pt x="4" y="103"/>
                  </a:lnTo>
                  <a:lnTo>
                    <a:pt x="6" y="113"/>
                  </a:lnTo>
                  <a:lnTo>
                    <a:pt x="8" y="121"/>
                  </a:lnTo>
                  <a:lnTo>
                    <a:pt x="11" y="130"/>
                  </a:lnTo>
                  <a:lnTo>
                    <a:pt x="14" y="140"/>
                  </a:lnTo>
                  <a:lnTo>
                    <a:pt x="20" y="148"/>
                  </a:lnTo>
                  <a:lnTo>
                    <a:pt x="22" y="156"/>
                  </a:lnTo>
                  <a:lnTo>
                    <a:pt x="27" y="164"/>
                  </a:lnTo>
                  <a:lnTo>
                    <a:pt x="31" y="171"/>
                  </a:lnTo>
                  <a:lnTo>
                    <a:pt x="37" y="179"/>
                  </a:lnTo>
                  <a:lnTo>
                    <a:pt x="43" y="186"/>
                  </a:lnTo>
                  <a:lnTo>
                    <a:pt x="50" y="193"/>
                  </a:lnTo>
                  <a:lnTo>
                    <a:pt x="56" y="200"/>
                  </a:lnTo>
                  <a:lnTo>
                    <a:pt x="64" y="206"/>
                  </a:lnTo>
                  <a:lnTo>
                    <a:pt x="71" y="212"/>
                  </a:lnTo>
                  <a:lnTo>
                    <a:pt x="79" y="218"/>
                  </a:lnTo>
                  <a:lnTo>
                    <a:pt x="88" y="224"/>
                  </a:lnTo>
                  <a:lnTo>
                    <a:pt x="97" y="230"/>
                  </a:lnTo>
                  <a:lnTo>
                    <a:pt x="106" y="234"/>
                  </a:lnTo>
                  <a:lnTo>
                    <a:pt x="117" y="239"/>
                  </a:lnTo>
                  <a:lnTo>
                    <a:pt x="127" y="243"/>
                  </a:lnTo>
                  <a:lnTo>
                    <a:pt x="137" y="248"/>
                  </a:lnTo>
                  <a:lnTo>
                    <a:pt x="149" y="253"/>
                  </a:lnTo>
                  <a:lnTo>
                    <a:pt x="161" y="257"/>
                  </a:lnTo>
                  <a:lnTo>
                    <a:pt x="172" y="261"/>
                  </a:lnTo>
                  <a:lnTo>
                    <a:pt x="187" y="264"/>
                  </a:lnTo>
                  <a:lnTo>
                    <a:pt x="201" y="268"/>
                  </a:lnTo>
                  <a:lnTo>
                    <a:pt x="212" y="253"/>
                  </a:lnTo>
                  <a:lnTo>
                    <a:pt x="331" y="259"/>
                  </a:lnTo>
                  <a:lnTo>
                    <a:pt x="376" y="257"/>
                  </a:lnTo>
                  <a:lnTo>
                    <a:pt x="345" y="362"/>
                  </a:lnTo>
                  <a:lnTo>
                    <a:pt x="407" y="371"/>
                  </a:lnTo>
                  <a:lnTo>
                    <a:pt x="468" y="378"/>
                  </a:lnTo>
                  <a:lnTo>
                    <a:pt x="499" y="382"/>
                  </a:lnTo>
                  <a:lnTo>
                    <a:pt x="532" y="384"/>
                  </a:lnTo>
                  <a:lnTo>
                    <a:pt x="593" y="389"/>
                  </a:lnTo>
                  <a:lnTo>
                    <a:pt x="654" y="391"/>
                  </a:lnTo>
                  <a:lnTo>
                    <a:pt x="715" y="392"/>
                  </a:lnTo>
                  <a:lnTo>
                    <a:pt x="715" y="329"/>
                  </a:lnTo>
                  <a:lnTo>
                    <a:pt x="668" y="327"/>
                  </a:lnTo>
                  <a:lnTo>
                    <a:pt x="616" y="325"/>
                  </a:lnTo>
                  <a:lnTo>
                    <a:pt x="563" y="321"/>
                  </a:lnTo>
                  <a:lnTo>
                    <a:pt x="536" y="317"/>
                  </a:lnTo>
                  <a:lnTo>
                    <a:pt x="510" y="315"/>
                  </a:lnTo>
                  <a:lnTo>
                    <a:pt x="456" y="307"/>
                  </a:lnTo>
                  <a:lnTo>
                    <a:pt x="403" y="299"/>
                  </a:lnTo>
                  <a:lnTo>
                    <a:pt x="401" y="298"/>
                  </a:lnTo>
                  <a:lnTo>
                    <a:pt x="398" y="296"/>
                  </a:lnTo>
                  <a:lnTo>
                    <a:pt x="393" y="292"/>
                  </a:lnTo>
                  <a:lnTo>
                    <a:pt x="391" y="266"/>
                  </a:lnTo>
                  <a:lnTo>
                    <a:pt x="406" y="254"/>
                  </a:lnTo>
                  <a:lnTo>
                    <a:pt x="715" y="268"/>
                  </a:lnTo>
                  <a:close/>
                </a:path>
              </a:pathLst>
            </a:custGeom>
            <a:solidFill>
              <a:srgbClr val="66CCCC"/>
            </a:solidFill>
            <a:ln w="9525">
              <a:noFill/>
              <a:round/>
              <a:headEnd/>
              <a:tailEnd/>
            </a:ln>
          </p:spPr>
          <p:txBody>
            <a:bodyPr>
              <a:prstTxWarp prst="textNoShape">
                <a:avLst/>
              </a:prstTxWarp>
            </a:bodyPr>
            <a:lstStyle/>
            <a:p>
              <a:endParaRPr lang="en-US">
                <a:solidFill>
                  <a:srgbClr val="000000"/>
                </a:solidFill>
              </a:endParaRPr>
            </a:p>
          </p:txBody>
        </p:sp>
        <p:sp>
          <p:nvSpPr>
            <p:cNvPr id="55339" name="Freeform 44"/>
            <p:cNvSpPr>
              <a:spLocks/>
            </p:cNvSpPr>
            <p:nvPr/>
          </p:nvSpPr>
          <p:spPr bwMode="auto">
            <a:xfrm>
              <a:off x="4937" y="3877"/>
              <a:ext cx="326" cy="59"/>
            </a:xfrm>
            <a:custGeom>
              <a:avLst/>
              <a:gdLst>
                <a:gd name="T0" fmla="*/ 14 w 651"/>
                <a:gd name="T1" fmla="*/ 3 h 119"/>
                <a:gd name="T2" fmla="*/ 14 w 651"/>
                <a:gd name="T3" fmla="*/ 3 h 119"/>
                <a:gd name="T4" fmla="*/ 17 w 651"/>
                <a:gd name="T5" fmla="*/ 3 h 119"/>
                <a:gd name="T6" fmla="*/ 17 w 651"/>
                <a:gd name="T7" fmla="*/ 2 h 119"/>
                <a:gd name="T8" fmla="*/ 17 w 651"/>
                <a:gd name="T9" fmla="*/ 2 h 119"/>
                <a:gd name="T10" fmla="*/ 17 w 651"/>
                <a:gd name="T11" fmla="*/ 2 h 119"/>
                <a:gd name="T12" fmla="*/ 18 w 651"/>
                <a:gd name="T13" fmla="*/ 2 h 119"/>
                <a:gd name="T14" fmla="*/ 18 w 651"/>
                <a:gd name="T15" fmla="*/ 2 h 119"/>
                <a:gd name="T16" fmla="*/ 18 w 651"/>
                <a:gd name="T17" fmla="*/ 2 h 119"/>
                <a:gd name="T18" fmla="*/ 18 w 651"/>
                <a:gd name="T19" fmla="*/ 2 h 119"/>
                <a:gd name="T20" fmla="*/ 18 w 651"/>
                <a:gd name="T21" fmla="*/ 2 h 119"/>
                <a:gd name="T22" fmla="*/ 18 w 651"/>
                <a:gd name="T23" fmla="*/ 2 h 119"/>
                <a:gd name="T24" fmla="*/ 18 w 651"/>
                <a:gd name="T25" fmla="*/ 2 h 119"/>
                <a:gd name="T26" fmla="*/ 18 w 651"/>
                <a:gd name="T27" fmla="*/ 2 h 119"/>
                <a:gd name="T28" fmla="*/ 19 w 651"/>
                <a:gd name="T29" fmla="*/ 2 h 119"/>
                <a:gd name="T30" fmla="*/ 19 w 651"/>
                <a:gd name="T31" fmla="*/ 2 h 119"/>
                <a:gd name="T32" fmla="*/ 19 w 651"/>
                <a:gd name="T33" fmla="*/ 2 h 119"/>
                <a:gd name="T34" fmla="*/ 19 w 651"/>
                <a:gd name="T35" fmla="*/ 2 h 119"/>
                <a:gd name="T36" fmla="*/ 20 w 651"/>
                <a:gd name="T37" fmla="*/ 2 h 119"/>
                <a:gd name="T38" fmla="*/ 20 w 651"/>
                <a:gd name="T39" fmla="*/ 1 h 119"/>
                <a:gd name="T40" fmla="*/ 20 w 651"/>
                <a:gd name="T41" fmla="*/ 1 h 119"/>
                <a:gd name="T42" fmla="*/ 20 w 651"/>
                <a:gd name="T43" fmla="*/ 1 h 119"/>
                <a:gd name="T44" fmla="*/ 20 w 651"/>
                <a:gd name="T45" fmla="*/ 1 h 119"/>
                <a:gd name="T46" fmla="*/ 20 w 651"/>
                <a:gd name="T47" fmla="*/ 1 h 119"/>
                <a:gd name="T48" fmla="*/ 20 w 651"/>
                <a:gd name="T49" fmla="*/ 1 h 119"/>
                <a:gd name="T50" fmla="*/ 21 w 651"/>
                <a:gd name="T51" fmla="*/ 0 h 119"/>
                <a:gd name="T52" fmla="*/ 21 w 651"/>
                <a:gd name="T53" fmla="*/ 0 h 119"/>
                <a:gd name="T54" fmla="*/ 21 w 651"/>
                <a:gd name="T55" fmla="*/ 0 h 119"/>
                <a:gd name="T56" fmla="*/ 21 w 651"/>
                <a:gd name="T57" fmla="*/ 0 h 119"/>
                <a:gd name="T58" fmla="*/ 21 w 651"/>
                <a:gd name="T59" fmla="*/ 0 h 119"/>
                <a:gd name="T60" fmla="*/ 20 w 651"/>
                <a:gd name="T61" fmla="*/ 0 h 119"/>
                <a:gd name="T62" fmla="*/ 20 w 651"/>
                <a:gd name="T63" fmla="*/ 0 h 119"/>
                <a:gd name="T64" fmla="*/ 16 w 651"/>
                <a:gd name="T65" fmla="*/ 1 h 119"/>
                <a:gd name="T66" fmla="*/ 16 w 651"/>
                <a:gd name="T67" fmla="*/ 1 h 119"/>
                <a:gd name="T68" fmla="*/ 1 w 651"/>
                <a:gd name="T69" fmla="*/ 1 h 119"/>
                <a:gd name="T70" fmla="*/ 0 w 651"/>
                <a:gd name="T71" fmla="*/ 1 h 119"/>
                <a:gd name="T72" fmla="*/ 1 w 651"/>
                <a:gd name="T73" fmla="*/ 2 h 119"/>
                <a:gd name="T74" fmla="*/ 1 w 651"/>
                <a:gd name="T75" fmla="*/ 2 h 119"/>
                <a:gd name="T76" fmla="*/ 1 w 651"/>
                <a:gd name="T77" fmla="*/ 2 h 119"/>
                <a:gd name="T78" fmla="*/ 1 w 651"/>
                <a:gd name="T79" fmla="*/ 2 h 119"/>
                <a:gd name="T80" fmla="*/ 3 w 651"/>
                <a:gd name="T81" fmla="*/ 2 h 119"/>
                <a:gd name="T82" fmla="*/ 4 w 651"/>
                <a:gd name="T83" fmla="*/ 3 h 119"/>
                <a:gd name="T84" fmla="*/ 5 w 651"/>
                <a:gd name="T85" fmla="*/ 3 h 119"/>
                <a:gd name="T86" fmla="*/ 6 w 651"/>
                <a:gd name="T87" fmla="*/ 3 h 119"/>
                <a:gd name="T88" fmla="*/ 8 w 651"/>
                <a:gd name="T89" fmla="*/ 3 h 119"/>
                <a:gd name="T90" fmla="*/ 9 w 651"/>
                <a:gd name="T91" fmla="*/ 3 h 119"/>
                <a:gd name="T92" fmla="*/ 11 w 651"/>
                <a:gd name="T93" fmla="*/ 3 h 119"/>
                <a:gd name="T94" fmla="*/ 12 w 651"/>
                <a:gd name="T95" fmla="*/ 3 h 119"/>
                <a:gd name="T96" fmla="*/ 13 w 651"/>
                <a:gd name="T97" fmla="*/ 3 h 119"/>
                <a:gd name="T98" fmla="*/ 14 w 651"/>
                <a:gd name="T99" fmla="*/ 3 h 11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51"/>
                <a:gd name="T151" fmla="*/ 0 h 119"/>
                <a:gd name="T152" fmla="*/ 651 w 651"/>
                <a:gd name="T153" fmla="*/ 119 h 11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51" h="119">
                  <a:moveTo>
                    <a:pt x="441" y="109"/>
                  </a:moveTo>
                  <a:lnTo>
                    <a:pt x="448" y="119"/>
                  </a:lnTo>
                  <a:lnTo>
                    <a:pt x="513" y="104"/>
                  </a:lnTo>
                  <a:lnTo>
                    <a:pt x="524" y="92"/>
                  </a:lnTo>
                  <a:lnTo>
                    <a:pt x="532" y="92"/>
                  </a:lnTo>
                  <a:lnTo>
                    <a:pt x="542" y="92"/>
                  </a:lnTo>
                  <a:lnTo>
                    <a:pt x="550" y="92"/>
                  </a:lnTo>
                  <a:lnTo>
                    <a:pt x="554" y="91"/>
                  </a:lnTo>
                  <a:lnTo>
                    <a:pt x="555" y="91"/>
                  </a:lnTo>
                  <a:lnTo>
                    <a:pt x="559" y="91"/>
                  </a:lnTo>
                  <a:lnTo>
                    <a:pt x="560" y="90"/>
                  </a:lnTo>
                  <a:lnTo>
                    <a:pt x="562" y="90"/>
                  </a:lnTo>
                  <a:lnTo>
                    <a:pt x="566" y="89"/>
                  </a:lnTo>
                  <a:lnTo>
                    <a:pt x="574" y="86"/>
                  </a:lnTo>
                  <a:lnTo>
                    <a:pt x="582" y="84"/>
                  </a:lnTo>
                  <a:lnTo>
                    <a:pt x="589" y="81"/>
                  </a:lnTo>
                  <a:lnTo>
                    <a:pt x="596" y="77"/>
                  </a:lnTo>
                  <a:lnTo>
                    <a:pt x="603" y="74"/>
                  </a:lnTo>
                  <a:lnTo>
                    <a:pt x="610" y="68"/>
                  </a:lnTo>
                  <a:lnTo>
                    <a:pt x="617" y="63"/>
                  </a:lnTo>
                  <a:lnTo>
                    <a:pt x="619" y="61"/>
                  </a:lnTo>
                  <a:lnTo>
                    <a:pt x="622" y="58"/>
                  </a:lnTo>
                  <a:lnTo>
                    <a:pt x="628" y="52"/>
                  </a:lnTo>
                  <a:lnTo>
                    <a:pt x="634" y="45"/>
                  </a:lnTo>
                  <a:lnTo>
                    <a:pt x="640" y="38"/>
                  </a:lnTo>
                  <a:lnTo>
                    <a:pt x="645" y="30"/>
                  </a:lnTo>
                  <a:lnTo>
                    <a:pt x="648" y="27"/>
                  </a:lnTo>
                  <a:lnTo>
                    <a:pt x="649" y="24"/>
                  </a:lnTo>
                  <a:lnTo>
                    <a:pt x="650" y="23"/>
                  </a:lnTo>
                  <a:lnTo>
                    <a:pt x="651" y="22"/>
                  </a:lnTo>
                  <a:lnTo>
                    <a:pt x="640" y="5"/>
                  </a:lnTo>
                  <a:lnTo>
                    <a:pt x="610" y="0"/>
                  </a:lnTo>
                  <a:lnTo>
                    <a:pt x="508" y="43"/>
                  </a:lnTo>
                  <a:lnTo>
                    <a:pt x="484" y="56"/>
                  </a:lnTo>
                  <a:lnTo>
                    <a:pt x="15" y="36"/>
                  </a:lnTo>
                  <a:lnTo>
                    <a:pt x="0" y="48"/>
                  </a:lnTo>
                  <a:lnTo>
                    <a:pt x="2" y="74"/>
                  </a:lnTo>
                  <a:lnTo>
                    <a:pt x="7" y="78"/>
                  </a:lnTo>
                  <a:lnTo>
                    <a:pt x="10" y="80"/>
                  </a:lnTo>
                  <a:lnTo>
                    <a:pt x="12" y="81"/>
                  </a:lnTo>
                  <a:lnTo>
                    <a:pt x="65" y="89"/>
                  </a:lnTo>
                  <a:lnTo>
                    <a:pt x="119" y="97"/>
                  </a:lnTo>
                  <a:lnTo>
                    <a:pt x="145" y="99"/>
                  </a:lnTo>
                  <a:lnTo>
                    <a:pt x="172" y="103"/>
                  </a:lnTo>
                  <a:lnTo>
                    <a:pt x="225" y="107"/>
                  </a:lnTo>
                  <a:lnTo>
                    <a:pt x="277" y="109"/>
                  </a:lnTo>
                  <a:lnTo>
                    <a:pt x="331" y="112"/>
                  </a:lnTo>
                  <a:lnTo>
                    <a:pt x="358" y="112"/>
                  </a:lnTo>
                  <a:lnTo>
                    <a:pt x="385" y="111"/>
                  </a:lnTo>
                  <a:lnTo>
                    <a:pt x="441" y="109"/>
                  </a:lnTo>
                  <a:close/>
                </a:path>
              </a:pathLst>
            </a:custGeom>
            <a:solidFill>
              <a:srgbClr val="99CCFF"/>
            </a:solidFill>
            <a:ln w="9525">
              <a:noFill/>
              <a:round/>
              <a:headEnd/>
              <a:tailEnd/>
            </a:ln>
          </p:spPr>
          <p:txBody>
            <a:bodyPr>
              <a:prstTxWarp prst="textNoShape">
                <a:avLst/>
              </a:prstTxWarp>
            </a:bodyPr>
            <a:lstStyle/>
            <a:p>
              <a:endParaRPr lang="en-US">
                <a:solidFill>
                  <a:srgbClr val="000000"/>
                </a:solidFill>
              </a:endParaRPr>
            </a:p>
          </p:txBody>
        </p:sp>
        <p:sp>
          <p:nvSpPr>
            <p:cNvPr id="55340" name="Freeform 45"/>
            <p:cNvSpPr>
              <a:spLocks/>
            </p:cNvSpPr>
            <p:nvPr/>
          </p:nvSpPr>
          <p:spPr bwMode="auto">
            <a:xfrm>
              <a:off x="4744" y="3768"/>
              <a:ext cx="71" cy="55"/>
            </a:xfrm>
            <a:custGeom>
              <a:avLst/>
              <a:gdLst>
                <a:gd name="T0" fmla="*/ 3 w 143"/>
                <a:gd name="T1" fmla="*/ 0 h 111"/>
                <a:gd name="T2" fmla="*/ 3 w 143"/>
                <a:gd name="T3" fmla="*/ 0 h 111"/>
                <a:gd name="T4" fmla="*/ 0 w 143"/>
                <a:gd name="T5" fmla="*/ 2 h 111"/>
                <a:gd name="T6" fmla="*/ 0 w 143"/>
                <a:gd name="T7" fmla="*/ 2 h 111"/>
                <a:gd name="T8" fmla="*/ 0 w 143"/>
                <a:gd name="T9" fmla="*/ 3 h 111"/>
                <a:gd name="T10" fmla="*/ 1 w 143"/>
                <a:gd name="T11" fmla="*/ 3 h 111"/>
                <a:gd name="T12" fmla="*/ 1 w 143"/>
                <a:gd name="T13" fmla="*/ 3 h 111"/>
                <a:gd name="T14" fmla="*/ 1 w 143"/>
                <a:gd name="T15" fmla="*/ 3 h 111"/>
                <a:gd name="T16" fmla="*/ 1 w 143"/>
                <a:gd name="T17" fmla="*/ 3 h 111"/>
                <a:gd name="T18" fmla="*/ 1 w 143"/>
                <a:gd name="T19" fmla="*/ 3 h 111"/>
                <a:gd name="T20" fmla="*/ 1 w 143"/>
                <a:gd name="T21" fmla="*/ 3 h 111"/>
                <a:gd name="T22" fmla="*/ 1 w 143"/>
                <a:gd name="T23" fmla="*/ 3 h 111"/>
                <a:gd name="T24" fmla="*/ 1 w 143"/>
                <a:gd name="T25" fmla="*/ 3 h 111"/>
                <a:gd name="T26" fmla="*/ 2 w 143"/>
                <a:gd name="T27" fmla="*/ 3 h 111"/>
                <a:gd name="T28" fmla="*/ 2 w 143"/>
                <a:gd name="T29" fmla="*/ 3 h 111"/>
                <a:gd name="T30" fmla="*/ 2 w 143"/>
                <a:gd name="T31" fmla="*/ 3 h 111"/>
                <a:gd name="T32" fmla="*/ 2 w 143"/>
                <a:gd name="T33" fmla="*/ 2 h 111"/>
                <a:gd name="T34" fmla="*/ 2 w 143"/>
                <a:gd name="T35" fmla="*/ 2 h 111"/>
                <a:gd name="T36" fmla="*/ 2 w 143"/>
                <a:gd name="T37" fmla="*/ 2 h 111"/>
                <a:gd name="T38" fmla="*/ 2 w 143"/>
                <a:gd name="T39" fmla="*/ 2 h 111"/>
                <a:gd name="T40" fmla="*/ 2 w 143"/>
                <a:gd name="T41" fmla="*/ 2 h 111"/>
                <a:gd name="T42" fmla="*/ 2 w 143"/>
                <a:gd name="T43" fmla="*/ 2 h 111"/>
                <a:gd name="T44" fmla="*/ 3 w 143"/>
                <a:gd name="T45" fmla="*/ 2 h 111"/>
                <a:gd name="T46" fmla="*/ 3 w 143"/>
                <a:gd name="T47" fmla="*/ 2 h 111"/>
                <a:gd name="T48" fmla="*/ 3 w 143"/>
                <a:gd name="T49" fmla="*/ 2 h 111"/>
                <a:gd name="T50" fmla="*/ 3 w 143"/>
                <a:gd name="T51" fmla="*/ 2 h 111"/>
                <a:gd name="T52" fmla="*/ 3 w 143"/>
                <a:gd name="T53" fmla="*/ 2 h 111"/>
                <a:gd name="T54" fmla="*/ 3 w 143"/>
                <a:gd name="T55" fmla="*/ 2 h 111"/>
                <a:gd name="T56" fmla="*/ 3 w 143"/>
                <a:gd name="T57" fmla="*/ 2 h 111"/>
                <a:gd name="T58" fmla="*/ 3 w 143"/>
                <a:gd name="T59" fmla="*/ 2 h 111"/>
                <a:gd name="T60" fmla="*/ 3 w 143"/>
                <a:gd name="T61" fmla="*/ 2 h 111"/>
                <a:gd name="T62" fmla="*/ 3 w 143"/>
                <a:gd name="T63" fmla="*/ 2 h 111"/>
                <a:gd name="T64" fmla="*/ 3 w 143"/>
                <a:gd name="T65" fmla="*/ 2 h 111"/>
                <a:gd name="T66" fmla="*/ 3 w 143"/>
                <a:gd name="T67" fmla="*/ 1 h 111"/>
                <a:gd name="T68" fmla="*/ 4 w 143"/>
                <a:gd name="T69" fmla="*/ 1 h 111"/>
                <a:gd name="T70" fmla="*/ 4 w 143"/>
                <a:gd name="T71" fmla="*/ 1 h 111"/>
                <a:gd name="T72" fmla="*/ 4 w 143"/>
                <a:gd name="T73" fmla="*/ 1 h 111"/>
                <a:gd name="T74" fmla="*/ 4 w 143"/>
                <a:gd name="T75" fmla="*/ 1 h 111"/>
                <a:gd name="T76" fmla="*/ 4 w 143"/>
                <a:gd name="T77" fmla="*/ 1 h 111"/>
                <a:gd name="T78" fmla="*/ 4 w 143"/>
                <a:gd name="T79" fmla="*/ 1 h 111"/>
                <a:gd name="T80" fmla="*/ 4 w 143"/>
                <a:gd name="T81" fmla="*/ 0 h 111"/>
                <a:gd name="T82" fmla="*/ 3 w 143"/>
                <a:gd name="T83" fmla="*/ 0 h 11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43"/>
                <a:gd name="T127" fmla="*/ 0 h 111"/>
                <a:gd name="T128" fmla="*/ 143 w 143"/>
                <a:gd name="T129" fmla="*/ 111 h 111"/>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43" h="111">
                  <a:moveTo>
                    <a:pt x="113" y="0"/>
                  </a:moveTo>
                  <a:lnTo>
                    <a:pt x="100" y="9"/>
                  </a:lnTo>
                  <a:lnTo>
                    <a:pt x="3" y="77"/>
                  </a:lnTo>
                  <a:lnTo>
                    <a:pt x="0" y="90"/>
                  </a:lnTo>
                  <a:lnTo>
                    <a:pt x="15" y="111"/>
                  </a:lnTo>
                  <a:lnTo>
                    <a:pt x="33" y="108"/>
                  </a:lnTo>
                  <a:lnTo>
                    <a:pt x="36" y="108"/>
                  </a:lnTo>
                  <a:lnTo>
                    <a:pt x="38" y="108"/>
                  </a:lnTo>
                  <a:lnTo>
                    <a:pt x="41" y="107"/>
                  </a:lnTo>
                  <a:lnTo>
                    <a:pt x="50" y="105"/>
                  </a:lnTo>
                  <a:lnTo>
                    <a:pt x="53" y="104"/>
                  </a:lnTo>
                  <a:lnTo>
                    <a:pt x="58" y="103"/>
                  </a:lnTo>
                  <a:lnTo>
                    <a:pt x="62" y="101"/>
                  </a:lnTo>
                  <a:lnTo>
                    <a:pt x="66" y="100"/>
                  </a:lnTo>
                  <a:lnTo>
                    <a:pt x="69" y="99"/>
                  </a:lnTo>
                  <a:lnTo>
                    <a:pt x="73" y="98"/>
                  </a:lnTo>
                  <a:lnTo>
                    <a:pt x="81" y="95"/>
                  </a:lnTo>
                  <a:lnTo>
                    <a:pt x="88" y="91"/>
                  </a:lnTo>
                  <a:lnTo>
                    <a:pt x="91" y="89"/>
                  </a:lnTo>
                  <a:lnTo>
                    <a:pt x="92" y="88"/>
                  </a:lnTo>
                  <a:lnTo>
                    <a:pt x="94" y="88"/>
                  </a:lnTo>
                  <a:lnTo>
                    <a:pt x="96" y="86"/>
                  </a:lnTo>
                  <a:lnTo>
                    <a:pt x="97" y="85"/>
                  </a:lnTo>
                  <a:lnTo>
                    <a:pt x="98" y="85"/>
                  </a:lnTo>
                  <a:lnTo>
                    <a:pt x="101" y="83"/>
                  </a:lnTo>
                  <a:lnTo>
                    <a:pt x="103" y="82"/>
                  </a:lnTo>
                  <a:lnTo>
                    <a:pt x="103" y="81"/>
                  </a:lnTo>
                  <a:lnTo>
                    <a:pt x="104" y="81"/>
                  </a:lnTo>
                  <a:lnTo>
                    <a:pt x="108" y="78"/>
                  </a:lnTo>
                  <a:lnTo>
                    <a:pt x="114" y="73"/>
                  </a:lnTo>
                  <a:lnTo>
                    <a:pt x="116" y="70"/>
                  </a:lnTo>
                  <a:lnTo>
                    <a:pt x="120" y="68"/>
                  </a:lnTo>
                  <a:lnTo>
                    <a:pt x="126" y="62"/>
                  </a:lnTo>
                  <a:lnTo>
                    <a:pt x="128" y="59"/>
                  </a:lnTo>
                  <a:lnTo>
                    <a:pt x="132" y="57"/>
                  </a:lnTo>
                  <a:lnTo>
                    <a:pt x="137" y="50"/>
                  </a:lnTo>
                  <a:lnTo>
                    <a:pt x="139" y="46"/>
                  </a:lnTo>
                  <a:lnTo>
                    <a:pt x="141" y="45"/>
                  </a:lnTo>
                  <a:lnTo>
                    <a:pt x="143" y="44"/>
                  </a:lnTo>
                  <a:lnTo>
                    <a:pt x="134" y="1"/>
                  </a:lnTo>
                  <a:lnTo>
                    <a:pt x="113" y="0"/>
                  </a:lnTo>
                  <a:close/>
                </a:path>
              </a:pathLst>
            </a:custGeom>
            <a:solidFill>
              <a:srgbClr val="99CCFF"/>
            </a:solidFill>
            <a:ln w="9525">
              <a:noFill/>
              <a:round/>
              <a:headEnd/>
              <a:tailEnd/>
            </a:ln>
          </p:spPr>
          <p:txBody>
            <a:bodyPr>
              <a:prstTxWarp prst="textNoShape">
                <a:avLst/>
              </a:prstTxWarp>
            </a:bodyPr>
            <a:lstStyle/>
            <a:p>
              <a:endParaRPr lang="en-US">
                <a:solidFill>
                  <a:srgbClr val="000000"/>
                </a:solidFill>
              </a:endParaRPr>
            </a:p>
          </p:txBody>
        </p:sp>
        <p:sp>
          <p:nvSpPr>
            <p:cNvPr id="55341" name="Freeform 46"/>
            <p:cNvSpPr>
              <a:spLocks/>
            </p:cNvSpPr>
            <p:nvPr/>
          </p:nvSpPr>
          <p:spPr bwMode="auto">
            <a:xfrm>
              <a:off x="4788" y="3784"/>
              <a:ext cx="59" cy="84"/>
            </a:xfrm>
            <a:custGeom>
              <a:avLst/>
              <a:gdLst>
                <a:gd name="T0" fmla="*/ 0 w 117"/>
                <a:gd name="T1" fmla="*/ 4 h 169"/>
                <a:gd name="T2" fmla="*/ 1 w 117"/>
                <a:gd name="T3" fmla="*/ 5 h 169"/>
                <a:gd name="T4" fmla="*/ 2 w 117"/>
                <a:gd name="T5" fmla="*/ 5 h 169"/>
                <a:gd name="T6" fmla="*/ 2 w 117"/>
                <a:gd name="T7" fmla="*/ 4 h 169"/>
                <a:gd name="T8" fmla="*/ 2 w 117"/>
                <a:gd name="T9" fmla="*/ 4 h 169"/>
                <a:gd name="T10" fmla="*/ 2 w 117"/>
                <a:gd name="T11" fmla="*/ 4 h 169"/>
                <a:gd name="T12" fmla="*/ 2 w 117"/>
                <a:gd name="T13" fmla="*/ 4 h 169"/>
                <a:gd name="T14" fmla="*/ 3 w 117"/>
                <a:gd name="T15" fmla="*/ 4 h 169"/>
                <a:gd name="T16" fmla="*/ 3 w 117"/>
                <a:gd name="T17" fmla="*/ 4 h 169"/>
                <a:gd name="T18" fmla="*/ 3 w 117"/>
                <a:gd name="T19" fmla="*/ 4 h 169"/>
                <a:gd name="T20" fmla="*/ 3 w 117"/>
                <a:gd name="T21" fmla="*/ 4 h 169"/>
                <a:gd name="T22" fmla="*/ 3 w 117"/>
                <a:gd name="T23" fmla="*/ 3 h 169"/>
                <a:gd name="T24" fmla="*/ 3 w 117"/>
                <a:gd name="T25" fmla="*/ 3 h 169"/>
                <a:gd name="T26" fmla="*/ 3 w 117"/>
                <a:gd name="T27" fmla="*/ 3 h 169"/>
                <a:gd name="T28" fmla="*/ 3 w 117"/>
                <a:gd name="T29" fmla="*/ 3 h 169"/>
                <a:gd name="T30" fmla="*/ 4 w 117"/>
                <a:gd name="T31" fmla="*/ 3 h 169"/>
                <a:gd name="T32" fmla="*/ 4 w 117"/>
                <a:gd name="T33" fmla="*/ 3 h 169"/>
                <a:gd name="T34" fmla="*/ 4 w 117"/>
                <a:gd name="T35" fmla="*/ 2 h 169"/>
                <a:gd name="T36" fmla="*/ 4 w 117"/>
                <a:gd name="T37" fmla="*/ 2 h 169"/>
                <a:gd name="T38" fmla="*/ 4 w 117"/>
                <a:gd name="T39" fmla="*/ 2 h 169"/>
                <a:gd name="T40" fmla="*/ 4 w 117"/>
                <a:gd name="T41" fmla="*/ 2 h 169"/>
                <a:gd name="T42" fmla="*/ 4 w 117"/>
                <a:gd name="T43" fmla="*/ 2 h 169"/>
                <a:gd name="T44" fmla="*/ 4 w 117"/>
                <a:gd name="T45" fmla="*/ 2 h 169"/>
                <a:gd name="T46" fmla="*/ 4 w 117"/>
                <a:gd name="T47" fmla="*/ 2 h 169"/>
                <a:gd name="T48" fmla="*/ 4 w 117"/>
                <a:gd name="T49" fmla="*/ 1 h 169"/>
                <a:gd name="T50" fmla="*/ 4 w 117"/>
                <a:gd name="T51" fmla="*/ 1 h 169"/>
                <a:gd name="T52" fmla="*/ 4 w 117"/>
                <a:gd name="T53" fmla="*/ 1 h 169"/>
                <a:gd name="T54" fmla="*/ 4 w 117"/>
                <a:gd name="T55" fmla="*/ 1 h 169"/>
                <a:gd name="T56" fmla="*/ 4 w 117"/>
                <a:gd name="T57" fmla="*/ 1 h 169"/>
                <a:gd name="T58" fmla="*/ 4 w 117"/>
                <a:gd name="T59" fmla="*/ 0 h 169"/>
                <a:gd name="T60" fmla="*/ 4 w 117"/>
                <a:gd name="T61" fmla="*/ 0 h 169"/>
                <a:gd name="T62" fmla="*/ 4 w 117"/>
                <a:gd name="T63" fmla="*/ 0 h 169"/>
                <a:gd name="T64" fmla="*/ 4 w 117"/>
                <a:gd name="T65" fmla="*/ 0 h 169"/>
                <a:gd name="T66" fmla="*/ 4 w 117"/>
                <a:gd name="T67" fmla="*/ 0 h 169"/>
                <a:gd name="T68" fmla="*/ 4 w 117"/>
                <a:gd name="T69" fmla="*/ 0 h 169"/>
                <a:gd name="T70" fmla="*/ 4 w 117"/>
                <a:gd name="T71" fmla="*/ 0 h 169"/>
                <a:gd name="T72" fmla="*/ 4 w 117"/>
                <a:gd name="T73" fmla="*/ 0 h 169"/>
                <a:gd name="T74" fmla="*/ 4 w 117"/>
                <a:gd name="T75" fmla="*/ 0 h 169"/>
                <a:gd name="T76" fmla="*/ 4 w 117"/>
                <a:gd name="T77" fmla="*/ 0 h 169"/>
                <a:gd name="T78" fmla="*/ 4 w 117"/>
                <a:gd name="T79" fmla="*/ 0 h 169"/>
                <a:gd name="T80" fmla="*/ 4 w 117"/>
                <a:gd name="T81" fmla="*/ 0 h 169"/>
                <a:gd name="T82" fmla="*/ 4 w 117"/>
                <a:gd name="T83" fmla="*/ 0 h 169"/>
                <a:gd name="T84" fmla="*/ 3 w 117"/>
                <a:gd name="T85" fmla="*/ 0 h 169"/>
                <a:gd name="T86" fmla="*/ 3 w 117"/>
                <a:gd name="T87" fmla="*/ 0 h 169"/>
                <a:gd name="T88" fmla="*/ 3 w 117"/>
                <a:gd name="T89" fmla="*/ 0 h 169"/>
                <a:gd name="T90" fmla="*/ 3 w 117"/>
                <a:gd name="T91" fmla="*/ 0 h 169"/>
                <a:gd name="T92" fmla="*/ 3 w 117"/>
                <a:gd name="T93" fmla="*/ 0 h 169"/>
                <a:gd name="T94" fmla="*/ 3 w 117"/>
                <a:gd name="T95" fmla="*/ 0 h 169"/>
                <a:gd name="T96" fmla="*/ 3 w 117"/>
                <a:gd name="T97" fmla="*/ 0 h 169"/>
                <a:gd name="T98" fmla="*/ 0 w 117"/>
                <a:gd name="T99" fmla="*/ 4 h 16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17"/>
                <a:gd name="T151" fmla="*/ 0 h 169"/>
                <a:gd name="T152" fmla="*/ 117 w 117"/>
                <a:gd name="T153" fmla="*/ 169 h 16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17" h="169">
                  <a:moveTo>
                    <a:pt x="0" y="148"/>
                  </a:moveTo>
                  <a:lnTo>
                    <a:pt x="14" y="169"/>
                  </a:lnTo>
                  <a:lnTo>
                    <a:pt x="47" y="166"/>
                  </a:lnTo>
                  <a:lnTo>
                    <a:pt x="57" y="157"/>
                  </a:lnTo>
                  <a:lnTo>
                    <a:pt x="62" y="152"/>
                  </a:lnTo>
                  <a:lnTo>
                    <a:pt x="63" y="151"/>
                  </a:lnTo>
                  <a:lnTo>
                    <a:pt x="64" y="150"/>
                  </a:lnTo>
                  <a:lnTo>
                    <a:pt x="68" y="148"/>
                  </a:lnTo>
                  <a:lnTo>
                    <a:pt x="72" y="143"/>
                  </a:lnTo>
                  <a:lnTo>
                    <a:pt x="77" y="139"/>
                  </a:lnTo>
                  <a:lnTo>
                    <a:pt x="80" y="133"/>
                  </a:lnTo>
                  <a:lnTo>
                    <a:pt x="85" y="127"/>
                  </a:lnTo>
                  <a:lnTo>
                    <a:pt x="93" y="117"/>
                  </a:lnTo>
                  <a:lnTo>
                    <a:pt x="95" y="111"/>
                  </a:lnTo>
                  <a:lnTo>
                    <a:pt x="96" y="107"/>
                  </a:lnTo>
                  <a:lnTo>
                    <a:pt x="99" y="105"/>
                  </a:lnTo>
                  <a:lnTo>
                    <a:pt x="101" y="98"/>
                  </a:lnTo>
                  <a:lnTo>
                    <a:pt x="105" y="93"/>
                  </a:lnTo>
                  <a:lnTo>
                    <a:pt x="108" y="80"/>
                  </a:lnTo>
                  <a:lnTo>
                    <a:pt x="110" y="73"/>
                  </a:lnTo>
                  <a:lnTo>
                    <a:pt x="110" y="69"/>
                  </a:lnTo>
                  <a:lnTo>
                    <a:pt x="110" y="68"/>
                  </a:lnTo>
                  <a:lnTo>
                    <a:pt x="111" y="67"/>
                  </a:lnTo>
                  <a:lnTo>
                    <a:pt x="111" y="66"/>
                  </a:lnTo>
                  <a:lnTo>
                    <a:pt x="114" y="54"/>
                  </a:lnTo>
                  <a:lnTo>
                    <a:pt x="117" y="42"/>
                  </a:lnTo>
                  <a:lnTo>
                    <a:pt x="117" y="37"/>
                  </a:lnTo>
                  <a:lnTo>
                    <a:pt x="117" y="34"/>
                  </a:lnTo>
                  <a:lnTo>
                    <a:pt x="117" y="33"/>
                  </a:lnTo>
                  <a:lnTo>
                    <a:pt x="117" y="31"/>
                  </a:lnTo>
                  <a:lnTo>
                    <a:pt x="116" y="26"/>
                  </a:lnTo>
                  <a:lnTo>
                    <a:pt x="116" y="23"/>
                  </a:lnTo>
                  <a:lnTo>
                    <a:pt x="114" y="20"/>
                  </a:lnTo>
                  <a:lnTo>
                    <a:pt x="111" y="14"/>
                  </a:lnTo>
                  <a:lnTo>
                    <a:pt x="110" y="12"/>
                  </a:lnTo>
                  <a:lnTo>
                    <a:pt x="109" y="10"/>
                  </a:lnTo>
                  <a:lnTo>
                    <a:pt x="108" y="7"/>
                  </a:lnTo>
                  <a:lnTo>
                    <a:pt x="106" y="6"/>
                  </a:lnTo>
                  <a:lnTo>
                    <a:pt x="103" y="3"/>
                  </a:lnTo>
                  <a:lnTo>
                    <a:pt x="99" y="0"/>
                  </a:lnTo>
                  <a:lnTo>
                    <a:pt x="94" y="0"/>
                  </a:lnTo>
                  <a:lnTo>
                    <a:pt x="91" y="0"/>
                  </a:lnTo>
                  <a:lnTo>
                    <a:pt x="86" y="3"/>
                  </a:lnTo>
                  <a:lnTo>
                    <a:pt x="83" y="6"/>
                  </a:lnTo>
                  <a:lnTo>
                    <a:pt x="79" y="11"/>
                  </a:lnTo>
                  <a:lnTo>
                    <a:pt x="76" y="16"/>
                  </a:lnTo>
                  <a:lnTo>
                    <a:pt x="73" y="25"/>
                  </a:lnTo>
                  <a:lnTo>
                    <a:pt x="0" y="148"/>
                  </a:lnTo>
                  <a:close/>
                </a:path>
              </a:pathLst>
            </a:custGeom>
            <a:solidFill>
              <a:srgbClr val="99CCFF"/>
            </a:solidFill>
            <a:ln w="9525">
              <a:noFill/>
              <a:round/>
              <a:headEnd/>
              <a:tailEnd/>
            </a:ln>
          </p:spPr>
          <p:txBody>
            <a:bodyPr>
              <a:prstTxWarp prst="textNoShape">
                <a:avLst/>
              </a:prstTxWarp>
            </a:bodyPr>
            <a:lstStyle/>
            <a:p>
              <a:endParaRPr lang="en-US">
                <a:solidFill>
                  <a:srgbClr val="000000"/>
                </a:solidFill>
              </a:endParaRPr>
            </a:p>
          </p:txBody>
        </p:sp>
        <p:sp>
          <p:nvSpPr>
            <p:cNvPr id="55342" name="Freeform 47"/>
            <p:cNvSpPr>
              <a:spLocks/>
            </p:cNvSpPr>
            <p:nvPr/>
          </p:nvSpPr>
          <p:spPr bwMode="auto">
            <a:xfrm>
              <a:off x="4909" y="3777"/>
              <a:ext cx="315" cy="119"/>
            </a:xfrm>
            <a:custGeom>
              <a:avLst/>
              <a:gdLst>
                <a:gd name="T0" fmla="*/ 20 w 630"/>
                <a:gd name="T1" fmla="*/ 5 h 237"/>
                <a:gd name="T2" fmla="*/ 20 w 630"/>
                <a:gd name="T3" fmla="*/ 4 h 237"/>
                <a:gd name="T4" fmla="*/ 19 w 630"/>
                <a:gd name="T5" fmla="*/ 3 h 237"/>
                <a:gd name="T6" fmla="*/ 17 w 630"/>
                <a:gd name="T7" fmla="*/ 5 h 237"/>
                <a:gd name="T8" fmla="*/ 17 w 630"/>
                <a:gd name="T9" fmla="*/ 6 h 237"/>
                <a:gd name="T10" fmla="*/ 17 w 630"/>
                <a:gd name="T11" fmla="*/ 6 h 237"/>
                <a:gd name="T12" fmla="*/ 4 w 630"/>
                <a:gd name="T13" fmla="*/ 5 h 237"/>
                <a:gd name="T14" fmla="*/ 4 w 630"/>
                <a:gd name="T15" fmla="*/ 4 h 237"/>
                <a:gd name="T16" fmla="*/ 3 w 630"/>
                <a:gd name="T17" fmla="*/ 4 h 237"/>
                <a:gd name="T18" fmla="*/ 3 w 630"/>
                <a:gd name="T19" fmla="*/ 5 h 237"/>
                <a:gd name="T20" fmla="*/ 2 w 630"/>
                <a:gd name="T21" fmla="*/ 1 h 237"/>
                <a:gd name="T22" fmla="*/ 2 w 630"/>
                <a:gd name="T23" fmla="*/ 1 h 237"/>
                <a:gd name="T24" fmla="*/ 1 w 630"/>
                <a:gd name="T25" fmla="*/ 0 h 237"/>
                <a:gd name="T26" fmla="*/ 1 w 630"/>
                <a:gd name="T27" fmla="*/ 1 h 237"/>
                <a:gd name="T28" fmla="*/ 0 w 630"/>
                <a:gd name="T29" fmla="*/ 1 h 237"/>
                <a:gd name="T30" fmla="*/ 2 w 630"/>
                <a:gd name="T31" fmla="*/ 6 h 237"/>
                <a:gd name="T32" fmla="*/ 3 w 630"/>
                <a:gd name="T33" fmla="*/ 6 h 237"/>
                <a:gd name="T34" fmla="*/ 3 w 630"/>
                <a:gd name="T35" fmla="*/ 6 h 237"/>
                <a:gd name="T36" fmla="*/ 17 w 630"/>
                <a:gd name="T37" fmla="*/ 8 h 237"/>
                <a:gd name="T38" fmla="*/ 18 w 630"/>
                <a:gd name="T39" fmla="*/ 7 h 237"/>
                <a:gd name="T40" fmla="*/ 18 w 630"/>
                <a:gd name="T41" fmla="*/ 6 h 237"/>
                <a:gd name="T42" fmla="*/ 20 w 630"/>
                <a:gd name="T43" fmla="*/ 5 h 23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30"/>
                <a:gd name="T67" fmla="*/ 0 h 237"/>
                <a:gd name="T68" fmla="*/ 630 w 630"/>
                <a:gd name="T69" fmla="*/ 237 h 23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30" h="237">
                  <a:moveTo>
                    <a:pt x="630" y="149"/>
                  </a:moveTo>
                  <a:lnTo>
                    <a:pt x="629" y="101"/>
                  </a:lnTo>
                  <a:lnTo>
                    <a:pt x="603" y="96"/>
                  </a:lnTo>
                  <a:lnTo>
                    <a:pt x="519" y="151"/>
                  </a:lnTo>
                  <a:lnTo>
                    <a:pt x="518" y="171"/>
                  </a:lnTo>
                  <a:lnTo>
                    <a:pt x="524" y="179"/>
                  </a:lnTo>
                  <a:lnTo>
                    <a:pt x="127" y="136"/>
                  </a:lnTo>
                  <a:lnTo>
                    <a:pt x="119" y="125"/>
                  </a:lnTo>
                  <a:lnTo>
                    <a:pt x="99" y="123"/>
                  </a:lnTo>
                  <a:lnTo>
                    <a:pt x="87" y="132"/>
                  </a:lnTo>
                  <a:lnTo>
                    <a:pt x="43" y="9"/>
                  </a:lnTo>
                  <a:lnTo>
                    <a:pt x="38" y="2"/>
                  </a:lnTo>
                  <a:lnTo>
                    <a:pt x="17" y="0"/>
                  </a:lnTo>
                  <a:lnTo>
                    <a:pt x="3" y="12"/>
                  </a:lnTo>
                  <a:lnTo>
                    <a:pt x="0" y="26"/>
                  </a:lnTo>
                  <a:lnTo>
                    <a:pt x="54" y="181"/>
                  </a:lnTo>
                  <a:lnTo>
                    <a:pt x="83" y="177"/>
                  </a:lnTo>
                  <a:lnTo>
                    <a:pt x="96" y="190"/>
                  </a:lnTo>
                  <a:lnTo>
                    <a:pt x="539" y="237"/>
                  </a:lnTo>
                  <a:lnTo>
                    <a:pt x="569" y="206"/>
                  </a:lnTo>
                  <a:lnTo>
                    <a:pt x="561" y="185"/>
                  </a:lnTo>
                  <a:lnTo>
                    <a:pt x="630" y="149"/>
                  </a:lnTo>
                  <a:close/>
                </a:path>
              </a:pathLst>
            </a:custGeom>
            <a:solidFill>
              <a:srgbClr val="99CCFF"/>
            </a:solidFill>
            <a:ln w="9525">
              <a:noFill/>
              <a:round/>
              <a:headEnd/>
              <a:tailEnd/>
            </a:ln>
          </p:spPr>
          <p:txBody>
            <a:bodyPr>
              <a:prstTxWarp prst="textNoShape">
                <a:avLst/>
              </a:prstTxWarp>
            </a:bodyPr>
            <a:lstStyle/>
            <a:p>
              <a:endParaRPr lang="en-US">
                <a:solidFill>
                  <a:srgbClr val="000000"/>
                </a:solidFill>
              </a:endParaRPr>
            </a:p>
          </p:txBody>
        </p:sp>
        <p:sp>
          <p:nvSpPr>
            <p:cNvPr id="55343" name="Freeform 48"/>
            <p:cNvSpPr>
              <a:spLocks/>
            </p:cNvSpPr>
            <p:nvPr/>
          </p:nvSpPr>
          <p:spPr bwMode="auto">
            <a:xfrm>
              <a:off x="4984" y="3709"/>
              <a:ext cx="193" cy="42"/>
            </a:xfrm>
            <a:custGeom>
              <a:avLst/>
              <a:gdLst>
                <a:gd name="T0" fmla="*/ 12 w 384"/>
                <a:gd name="T1" fmla="*/ 2 h 84"/>
                <a:gd name="T2" fmla="*/ 12 w 384"/>
                <a:gd name="T3" fmla="*/ 2 h 84"/>
                <a:gd name="T4" fmla="*/ 12 w 384"/>
                <a:gd name="T5" fmla="*/ 2 h 84"/>
                <a:gd name="T6" fmla="*/ 12 w 384"/>
                <a:gd name="T7" fmla="*/ 2 h 84"/>
                <a:gd name="T8" fmla="*/ 12 w 384"/>
                <a:gd name="T9" fmla="*/ 2 h 84"/>
                <a:gd name="T10" fmla="*/ 12 w 384"/>
                <a:gd name="T11" fmla="*/ 2 h 84"/>
                <a:gd name="T12" fmla="*/ 12 w 384"/>
                <a:gd name="T13" fmla="*/ 2 h 84"/>
                <a:gd name="T14" fmla="*/ 12 w 384"/>
                <a:gd name="T15" fmla="*/ 2 h 84"/>
                <a:gd name="T16" fmla="*/ 2 w 384"/>
                <a:gd name="T17" fmla="*/ 1 h 84"/>
                <a:gd name="T18" fmla="*/ 2 w 384"/>
                <a:gd name="T19" fmla="*/ 1 h 84"/>
                <a:gd name="T20" fmla="*/ 2 w 384"/>
                <a:gd name="T21" fmla="*/ 0 h 84"/>
                <a:gd name="T22" fmla="*/ 1 w 384"/>
                <a:gd name="T23" fmla="*/ 1 h 84"/>
                <a:gd name="T24" fmla="*/ 1 w 384"/>
                <a:gd name="T25" fmla="*/ 1 h 84"/>
                <a:gd name="T26" fmla="*/ 1 w 384"/>
                <a:gd name="T27" fmla="*/ 1 h 84"/>
                <a:gd name="T28" fmla="*/ 1 w 384"/>
                <a:gd name="T29" fmla="*/ 1 h 84"/>
                <a:gd name="T30" fmla="*/ 1 w 384"/>
                <a:gd name="T31" fmla="*/ 1 h 84"/>
                <a:gd name="T32" fmla="*/ 1 w 384"/>
                <a:gd name="T33" fmla="*/ 1 h 84"/>
                <a:gd name="T34" fmla="*/ 0 w 384"/>
                <a:gd name="T35" fmla="*/ 2 h 84"/>
                <a:gd name="T36" fmla="*/ 0 w 384"/>
                <a:gd name="T37" fmla="*/ 2 h 84"/>
                <a:gd name="T38" fmla="*/ 1 w 384"/>
                <a:gd name="T39" fmla="*/ 2 h 84"/>
                <a:gd name="T40" fmla="*/ 1 w 384"/>
                <a:gd name="T41" fmla="*/ 2 h 84"/>
                <a:gd name="T42" fmla="*/ 1 w 384"/>
                <a:gd name="T43" fmla="*/ 3 h 84"/>
                <a:gd name="T44" fmla="*/ 13 w 384"/>
                <a:gd name="T45" fmla="*/ 3 h 84"/>
                <a:gd name="T46" fmla="*/ 13 w 384"/>
                <a:gd name="T47" fmla="*/ 3 h 84"/>
                <a:gd name="T48" fmla="*/ 13 w 384"/>
                <a:gd name="T49" fmla="*/ 3 h 84"/>
                <a:gd name="T50" fmla="*/ 12 w 384"/>
                <a:gd name="T51" fmla="*/ 2 h 84"/>
                <a:gd name="T52" fmla="*/ 12 w 384"/>
                <a:gd name="T53" fmla="*/ 2 h 8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84"/>
                <a:gd name="T82" fmla="*/ 0 h 84"/>
                <a:gd name="T83" fmla="*/ 384 w 384"/>
                <a:gd name="T84" fmla="*/ 84 h 84"/>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84" h="84">
                  <a:moveTo>
                    <a:pt x="377" y="54"/>
                  </a:moveTo>
                  <a:lnTo>
                    <a:pt x="375" y="50"/>
                  </a:lnTo>
                  <a:lnTo>
                    <a:pt x="374" y="48"/>
                  </a:lnTo>
                  <a:lnTo>
                    <a:pt x="372" y="46"/>
                  </a:lnTo>
                  <a:lnTo>
                    <a:pt x="371" y="45"/>
                  </a:lnTo>
                  <a:lnTo>
                    <a:pt x="367" y="42"/>
                  </a:lnTo>
                  <a:lnTo>
                    <a:pt x="365" y="42"/>
                  </a:lnTo>
                  <a:lnTo>
                    <a:pt x="361" y="41"/>
                  </a:lnTo>
                  <a:lnTo>
                    <a:pt x="57" y="22"/>
                  </a:lnTo>
                  <a:lnTo>
                    <a:pt x="42" y="1"/>
                  </a:lnTo>
                  <a:lnTo>
                    <a:pt x="34" y="0"/>
                  </a:lnTo>
                  <a:lnTo>
                    <a:pt x="27" y="1"/>
                  </a:lnTo>
                  <a:lnTo>
                    <a:pt x="21" y="3"/>
                  </a:lnTo>
                  <a:lnTo>
                    <a:pt x="14" y="7"/>
                  </a:lnTo>
                  <a:lnTo>
                    <a:pt x="10" y="12"/>
                  </a:lnTo>
                  <a:lnTo>
                    <a:pt x="5" y="18"/>
                  </a:lnTo>
                  <a:lnTo>
                    <a:pt x="2" y="26"/>
                  </a:lnTo>
                  <a:lnTo>
                    <a:pt x="0" y="33"/>
                  </a:lnTo>
                  <a:lnTo>
                    <a:pt x="0" y="42"/>
                  </a:lnTo>
                  <a:lnTo>
                    <a:pt x="1" y="50"/>
                  </a:lnTo>
                  <a:lnTo>
                    <a:pt x="6" y="57"/>
                  </a:lnTo>
                  <a:lnTo>
                    <a:pt x="26" y="76"/>
                  </a:lnTo>
                  <a:lnTo>
                    <a:pt x="384" y="84"/>
                  </a:lnTo>
                  <a:lnTo>
                    <a:pt x="383" y="75"/>
                  </a:lnTo>
                  <a:lnTo>
                    <a:pt x="382" y="68"/>
                  </a:lnTo>
                  <a:lnTo>
                    <a:pt x="380" y="60"/>
                  </a:lnTo>
                  <a:lnTo>
                    <a:pt x="377" y="54"/>
                  </a:lnTo>
                  <a:close/>
                </a:path>
              </a:pathLst>
            </a:custGeom>
            <a:solidFill>
              <a:srgbClr val="99CCFF"/>
            </a:solidFill>
            <a:ln w="9525">
              <a:noFill/>
              <a:round/>
              <a:headEnd/>
              <a:tailEnd/>
            </a:ln>
          </p:spPr>
          <p:txBody>
            <a:bodyPr>
              <a:prstTxWarp prst="textNoShape">
                <a:avLst/>
              </a:prstTxWarp>
            </a:bodyPr>
            <a:lstStyle/>
            <a:p>
              <a:endParaRPr lang="en-US">
                <a:solidFill>
                  <a:srgbClr val="000000"/>
                </a:solidFill>
              </a:endParaRPr>
            </a:p>
          </p:txBody>
        </p:sp>
        <p:sp>
          <p:nvSpPr>
            <p:cNvPr id="55344" name="Freeform 49"/>
            <p:cNvSpPr>
              <a:spLocks/>
            </p:cNvSpPr>
            <p:nvPr/>
          </p:nvSpPr>
          <p:spPr bwMode="auto">
            <a:xfrm>
              <a:off x="4970" y="3738"/>
              <a:ext cx="241" cy="55"/>
            </a:xfrm>
            <a:custGeom>
              <a:avLst/>
              <a:gdLst>
                <a:gd name="T0" fmla="*/ 16 w 481"/>
                <a:gd name="T1" fmla="*/ 4 h 110"/>
                <a:gd name="T2" fmla="*/ 13 w 481"/>
                <a:gd name="T3" fmla="*/ 1 h 110"/>
                <a:gd name="T4" fmla="*/ 2 w 481"/>
                <a:gd name="T5" fmla="*/ 1 h 110"/>
                <a:gd name="T6" fmla="*/ 2 w 481"/>
                <a:gd name="T7" fmla="*/ 0 h 110"/>
                <a:gd name="T8" fmla="*/ 0 w 481"/>
                <a:gd name="T9" fmla="*/ 2 h 110"/>
                <a:gd name="T10" fmla="*/ 1 w 481"/>
                <a:gd name="T11" fmla="*/ 2 h 110"/>
                <a:gd name="T12" fmla="*/ 3 w 481"/>
                <a:gd name="T13" fmla="*/ 3 h 110"/>
                <a:gd name="T14" fmla="*/ 4 w 481"/>
                <a:gd name="T15" fmla="*/ 3 h 110"/>
                <a:gd name="T16" fmla="*/ 6 w 481"/>
                <a:gd name="T17" fmla="*/ 3 h 110"/>
                <a:gd name="T18" fmla="*/ 7 w 481"/>
                <a:gd name="T19" fmla="*/ 4 h 110"/>
                <a:gd name="T20" fmla="*/ 9 w 481"/>
                <a:gd name="T21" fmla="*/ 4 h 110"/>
                <a:gd name="T22" fmla="*/ 10 w 481"/>
                <a:gd name="T23" fmla="*/ 4 h 110"/>
                <a:gd name="T24" fmla="*/ 11 w 481"/>
                <a:gd name="T25" fmla="*/ 4 h 110"/>
                <a:gd name="T26" fmla="*/ 11 w 481"/>
                <a:gd name="T27" fmla="*/ 4 h 110"/>
                <a:gd name="T28" fmla="*/ 12 w 481"/>
                <a:gd name="T29" fmla="*/ 4 h 110"/>
                <a:gd name="T30" fmla="*/ 13 w 481"/>
                <a:gd name="T31" fmla="*/ 4 h 110"/>
                <a:gd name="T32" fmla="*/ 14 w 481"/>
                <a:gd name="T33" fmla="*/ 4 h 110"/>
                <a:gd name="T34" fmla="*/ 15 w 481"/>
                <a:gd name="T35" fmla="*/ 4 h 110"/>
                <a:gd name="T36" fmla="*/ 16 w 481"/>
                <a:gd name="T37" fmla="*/ 4 h 1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81"/>
                <a:gd name="T58" fmla="*/ 0 h 110"/>
                <a:gd name="T59" fmla="*/ 481 w 481"/>
                <a:gd name="T60" fmla="*/ 110 h 11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81" h="110">
                  <a:moveTo>
                    <a:pt x="481" y="109"/>
                  </a:moveTo>
                  <a:lnTo>
                    <a:pt x="413" y="27"/>
                  </a:lnTo>
                  <a:lnTo>
                    <a:pt x="55" y="19"/>
                  </a:lnTo>
                  <a:lnTo>
                    <a:pt x="35" y="0"/>
                  </a:lnTo>
                  <a:lnTo>
                    <a:pt x="0" y="44"/>
                  </a:lnTo>
                  <a:lnTo>
                    <a:pt x="5" y="53"/>
                  </a:lnTo>
                  <a:lnTo>
                    <a:pt x="65" y="68"/>
                  </a:lnTo>
                  <a:lnTo>
                    <a:pt x="116" y="80"/>
                  </a:lnTo>
                  <a:lnTo>
                    <a:pt x="166" y="89"/>
                  </a:lnTo>
                  <a:lnTo>
                    <a:pt x="218" y="97"/>
                  </a:lnTo>
                  <a:lnTo>
                    <a:pt x="271" y="103"/>
                  </a:lnTo>
                  <a:lnTo>
                    <a:pt x="296" y="105"/>
                  </a:lnTo>
                  <a:lnTo>
                    <a:pt x="322" y="106"/>
                  </a:lnTo>
                  <a:lnTo>
                    <a:pt x="349" y="107"/>
                  </a:lnTo>
                  <a:lnTo>
                    <a:pt x="377" y="109"/>
                  </a:lnTo>
                  <a:lnTo>
                    <a:pt x="401" y="110"/>
                  </a:lnTo>
                  <a:lnTo>
                    <a:pt x="428" y="110"/>
                  </a:lnTo>
                  <a:lnTo>
                    <a:pt x="455" y="109"/>
                  </a:lnTo>
                  <a:lnTo>
                    <a:pt x="481" y="109"/>
                  </a:lnTo>
                  <a:close/>
                </a:path>
              </a:pathLst>
            </a:custGeom>
            <a:solidFill>
              <a:srgbClr val="66CCCC"/>
            </a:solidFill>
            <a:ln w="9525">
              <a:noFill/>
              <a:round/>
              <a:headEnd/>
              <a:tailEnd/>
            </a:ln>
          </p:spPr>
          <p:txBody>
            <a:bodyPr>
              <a:prstTxWarp prst="textNoShape">
                <a:avLst/>
              </a:prstTxWarp>
            </a:bodyPr>
            <a:lstStyle/>
            <a:p>
              <a:endParaRPr lang="en-US">
                <a:solidFill>
                  <a:srgbClr val="000000"/>
                </a:solidFill>
              </a:endParaRPr>
            </a:p>
          </p:txBody>
        </p:sp>
        <p:sp>
          <p:nvSpPr>
            <p:cNvPr id="55345" name="Freeform 50"/>
            <p:cNvSpPr>
              <a:spLocks/>
            </p:cNvSpPr>
            <p:nvPr/>
          </p:nvSpPr>
          <p:spPr bwMode="auto">
            <a:xfrm>
              <a:off x="4946" y="3754"/>
              <a:ext cx="272" cy="64"/>
            </a:xfrm>
            <a:custGeom>
              <a:avLst/>
              <a:gdLst>
                <a:gd name="T0" fmla="*/ 17 w 544"/>
                <a:gd name="T1" fmla="*/ 4 h 127"/>
                <a:gd name="T2" fmla="*/ 17 w 544"/>
                <a:gd name="T3" fmla="*/ 3 h 127"/>
                <a:gd name="T4" fmla="*/ 17 w 544"/>
                <a:gd name="T5" fmla="*/ 3 h 127"/>
                <a:gd name="T6" fmla="*/ 16 w 544"/>
                <a:gd name="T7" fmla="*/ 3 h 127"/>
                <a:gd name="T8" fmla="*/ 15 w 544"/>
                <a:gd name="T9" fmla="*/ 3 h 127"/>
                <a:gd name="T10" fmla="*/ 14 w 544"/>
                <a:gd name="T11" fmla="*/ 3 h 127"/>
                <a:gd name="T12" fmla="*/ 14 w 544"/>
                <a:gd name="T13" fmla="*/ 3 h 127"/>
                <a:gd name="T14" fmla="*/ 13 w 544"/>
                <a:gd name="T15" fmla="*/ 3 h 127"/>
                <a:gd name="T16" fmla="*/ 12 w 544"/>
                <a:gd name="T17" fmla="*/ 3 h 127"/>
                <a:gd name="T18" fmla="*/ 11 w 544"/>
                <a:gd name="T19" fmla="*/ 3 h 127"/>
                <a:gd name="T20" fmla="*/ 10 w 544"/>
                <a:gd name="T21" fmla="*/ 3 h 127"/>
                <a:gd name="T22" fmla="*/ 9 w 544"/>
                <a:gd name="T23" fmla="*/ 2 h 127"/>
                <a:gd name="T24" fmla="*/ 7 w 544"/>
                <a:gd name="T25" fmla="*/ 2 h 127"/>
                <a:gd name="T26" fmla="*/ 5 w 544"/>
                <a:gd name="T27" fmla="*/ 2 h 127"/>
                <a:gd name="T28" fmla="*/ 4 w 544"/>
                <a:gd name="T29" fmla="*/ 2 h 127"/>
                <a:gd name="T30" fmla="*/ 2 w 544"/>
                <a:gd name="T31" fmla="*/ 1 h 127"/>
                <a:gd name="T32" fmla="*/ 2 w 544"/>
                <a:gd name="T33" fmla="*/ 1 h 127"/>
                <a:gd name="T34" fmla="*/ 1 w 544"/>
                <a:gd name="T35" fmla="*/ 0 h 127"/>
                <a:gd name="T36" fmla="*/ 1 w 544"/>
                <a:gd name="T37" fmla="*/ 1 h 127"/>
                <a:gd name="T38" fmla="*/ 1 w 544"/>
                <a:gd name="T39" fmla="*/ 1 h 127"/>
                <a:gd name="T40" fmla="*/ 1 w 544"/>
                <a:gd name="T41" fmla="*/ 1 h 127"/>
                <a:gd name="T42" fmla="*/ 1 w 544"/>
                <a:gd name="T43" fmla="*/ 1 h 127"/>
                <a:gd name="T44" fmla="*/ 1 w 544"/>
                <a:gd name="T45" fmla="*/ 1 h 127"/>
                <a:gd name="T46" fmla="*/ 1 w 544"/>
                <a:gd name="T47" fmla="*/ 1 h 127"/>
                <a:gd name="T48" fmla="*/ 1 w 544"/>
                <a:gd name="T49" fmla="*/ 1 h 127"/>
                <a:gd name="T50" fmla="*/ 0 w 544"/>
                <a:gd name="T51" fmla="*/ 1 h 127"/>
                <a:gd name="T52" fmla="*/ 1 w 544"/>
                <a:gd name="T53" fmla="*/ 2 h 127"/>
                <a:gd name="T54" fmla="*/ 1 w 544"/>
                <a:gd name="T55" fmla="*/ 2 h 127"/>
                <a:gd name="T56" fmla="*/ 1 w 544"/>
                <a:gd name="T57" fmla="*/ 2 h 127"/>
                <a:gd name="T58" fmla="*/ 3 w 544"/>
                <a:gd name="T59" fmla="*/ 3 h 127"/>
                <a:gd name="T60" fmla="*/ 3 w 544"/>
                <a:gd name="T61" fmla="*/ 3 h 127"/>
                <a:gd name="T62" fmla="*/ 5 w 544"/>
                <a:gd name="T63" fmla="*/ 3 h 127"/>
                <a:gd name="T64" fmla="*/ 5 w 544"/>
                <a:gd name="T65" fmla="*/ 4 h 127"/>
                <a:gd name="T66" fmla="*/ 6 w 544"/>
                <a:gd name="T67" fmla="*/ 4 h 127"/>
                <a:gd name="T68" fmla="*/ 7 w 544"/>
                <a:gd name="T69" fmla="*/ 4 h 127"/>
                <a:gd name="T70" fmla="*/ 9 w 544"/>
                <a:gd name="T71" fmla="*/ 4 h 127"/>
                <a:gd name="T72" fmla="*/ 9 w 544"/>
                <a:gd name="T73" fmla="*/ 4 h 127"/>
                <a:gd name="T74" fmla="*/ 11 w 544"/>
                <a:gd name="T75" fmla="*/ 4 h 127"/>
                <a:gd name="T76" fmla="*/ 12 w 544"/>
                <a:gd name="T77" fmla="*/ 4 h 127"/>
                <a:gd name="T78" fmla="*/ 13 w 544"/>
                <a:gd name="T79" fmla="*/ 4 h 127"/>
                <a:gd name="T80" fmla="*/ 14 w 544"/>
                <a:gd name="T81" fmla="*/ 4 h 127"/>
                <a:gd name="T82" fmla="*/ 15 w 544"/>
                <a:gd name="T83" fmla="*/ 4 h 127"/>
                <a:gd name="T84" fmla="*/ 16 w 544"/>
                <a:gd name="T85" fmla="*/ 4 h 127"/>
                <a:gd name="T86" fmla="*/ 17 w 544"/>
                <a:gd name="T87" fmla="*/ 4 h 12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544"/>
                <a:gd name="T133" fmla="*/ 0 h 127"/>
                <a:gd name="T134" fmla="*/ 544 w 544"/>
                <a:gd name="T135" fmla="*/ 127 h 12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544" h="127">
                  <a:moveTo>
                    <a:pt x="532" y="122"/>
                  </a:moveTo>
                  <a:lnTo>
                    <a:pt x="544" y="96"/>
                  </a:lnTo>
                  <a:lnTo>
                    <a:pt x="529" y="76"/>
                  </a:lnTo>
                  <a:lnTo>
                    <a:pt x="503" y="76"/>
                  </a:lnTo>
                  <a:lnTo>
                    <a:pt x="476" y="77"/>
                  </a:lnTo>
                  <a:lnTo>
                    <a:pt x="449" y="77"/>
                  </a:lnTo>
                  <a:lnTo>
                    <a:pt x="425" y="76"/>
                  </a:lnTo>
                  <a:lnTo>
                    <a:pt x="397" y="74"/>
                  </a:lnTo>
                  <a:lnTo>
                    <a:pt x="370" y="73"/>
                  </a:lnTo>
                  <a:lnTo>
                    <a:pt x="344" y="72"/>
                  </a:lnTo>
                  <a:lnTo>
                    <a:pt x="319" y="70"/>
                  </a:lnTo>
                  <a:lnTo>
                    <a:pt x="266" y="64"/>
                  </a:lnTo>
                  <a:lnTo>
                    <a:pt x="214" y="56"/>
                  </a:lnTo>
                  <a:lnTo>
                    <a:pt x="164" y="47"/>
                  </a:lnTo>
                  <a:lnTo>
                    <a:pt x="113" y="35"/>
                  </a:lnTo>
                  <a:lnTo>
                    <a:pt x="53" y="20"/>
                  </a:lnTo>
                  <a:lnTo>
                    <a:pt x="48" y="11"/>
                  </a:lnTo>
                  <a:lnTo>
                    <a:pt x="37" y="0"/>
                  </a:lnTo>
                  <a:lnTo>
                    <a:pt x="29" y="1"/>
                  </a:lnTo>
                  <a:lnTo>
                    <a:pt x="23" y="2"/>
                  </a:lnTo>
                  <a:lnTo>
                    <a:pt x="17" y="4"/>
                  </a:lnTo>
                  <a:lnTo>
                    <a:pt x="11" y="9"/>
                  </a:lnTo>
                  <a:lnTo>
                    <a:pt x="6" y="12"/>
                  </a:lnTo>
                  <a:lnTo>
                    <a:pt x="3" y="18"/>
                  </a:lnTo>
                  <a:lnTo>
                    <a:pt x="2" y="23"/>
                  </a:lnTo>
                  <a:lnTo>
                    <a:pt x="0" y="30"/>
                  </a:lnTo>
                  <a:lnTo>
                    <a:pt x="2" y="39"/>
                  </a:lnTo>
                  <a:lnTo>
                    <a:pt x="3" y="49"/>
                  </a:lnTo>
                  <a:lnTo>
                    <a:pt x="34" y="61"/>
                  </a:lnTo>
                  <a:lnTo>
                    <a:pt x="66" y="72"/>
                  </a:lnTo>
                  <a:lnTo>
                    <a:pt x="98" y="81"/>
                  </a:lnTo>
                  <a:lnTo>
                    <a:pt x="132" y="91"/>
                  </a:lnTo>
                  <a:lnTo>
                    <a:pt x="164" y="99"/>
                  </a:lnTo>
                  <a:lnTo>
                    <a:pt x="196" y="106"/>
                  </a:lnTo>
                  <a:lnTo>
                    <a:pt x="227" y="112"/>
                  </a:lnTo>
                  <a:lnTo>
                    <a:pt x="261" y="117"/>
                  </a:lnTo>
                  <a:lnTo>
                    <a:pt x="293" y="121"/>
                  </a:lnTo>
                  <a:lnTo>
                    <a:pt x="328" y="124"/>
                  </a:lnTo>
                  <a:lnTo>
                    <a:pt x="361" y="125"/>
                  </a:lnTo>
                  <a:lnTo>
                    <a:pt x="395" y="127"/>
                  </a:lnTo>
                  <a:lnTo>
                    <a:pt x="428" y="127"/>
                  </a:lnTo>
                  <a:lnTo>
                    <a:pt x="463" y="126"/>
                  </a:lnTo>
                  <a:lnTo>
                    <a:pt x="497" y="124"/>
                  </a:lnTo>
                  <a:lnTo>
                    <a:pt x="532" y="122"/>
                  </a:lnTo>
                  <a:close/>
                </a:path>
              </a:pathLst>
            </a:custGeom>
            <a:solidFill>
              <a:srgbClr val="99CCFF"/>
            </a:solidFill>
            <a:ln w="9525">
              <a:noFill/>
              <a:round/>
              <a:headEnd/>
              <a:tailEnd/>
            </a:ln>
          </p:spPr>
          <p:txBody>
            <a:bodyPr>
              <a:prstTxWarp prst="textNoShape">
                <a:avLst/>
              </a:prstTxWarp>
            </a:bodyPr>
            <a:lstStyle/>
            <a:p>
              <a:endParaRPr lang="en-US">
                <a:solidFill>
                  <a:srgbClr val="000000"/>
                </a:solidFill>
              </a:endParaRPr>
            </a:p>
          </p:txBody>
        </p:sp>
        <p:sp>
          <p:nvSpPr>
            <p:cNvPr id="55346" name="Freeform 51"/>
            <p:cNvSpPr>
              <a:spLocks/>
            </p:cNvSpPr>
            <p:nvPr/>
          </p:nvSpPr>
          <p:spPr bwMode="auto">
            <a:xfrm>
              <a:off x="5202" y="3931"/>
              <a:ext cx="81" cy="29"/>
            </a:xfrm>
            <a:custGeom>
              <a:avLst/>
              <a:gdLst>
                <a:gd name="T0" fmla="*/ 1 w 161"/>
                <a:gd name="T1" fmla="*/ 0 h 59"/>
                <a:gd name="T2" fmla="*/ 1 w 161"/>
                <a:gd name="T3" fmla="*/ 0 h 59"/>
                <a:gd name="T4" fmla="*/ 0 w 161"/>
                <a:gd name="T5" fmla="*/ 1 h 59"/>
                <a:gd name="T6" fmla="*/ 1 w 161"/>
                <a:gd name="T7" fmla="*/ 1 h 59"/>
                <a:gd name="T8" fmla="*/ 2 w 161"/>
                <a:gd name="T9" fmla="*/ 1 h 59"/>
                <a:gd name="T10" fmla="*/ 5 w 161"/>
                <a:gd name="T11" fmla="*/ 1 h 59"/>
                <a:gd name="T12" fmla="*/ 6 w 161"/>
                <a:gd name="T13" fmla="*/ 0 h 59"/>
                <a:gd name="T14" fmla="*/ 5 w 161"/>
                <a:gd name="T15" fmla="*/ 0 h 59"/>
                <a:gd name="T16" fmla="*/ 5 w 161"/>
                <a:gd name="T17" fmla="*/ 0 h 59"/>
                <a:gd name="T18" fmla="*/ 4 w 161"/>
                <a:gd name="T19" fmla="*/ 0 h 59"/>
                <a:gd name="T20" fmla="*/ 4 w 161"/>
                <a:gd name="T21" fmla="*/ 0 h 59"/>
                <a:gd name="T22" fmla="*/ 3 w 161"/>
                <a:gd name="T23" fmla="*/ 0 h 59"/>
                <a:gd name="T24" fmla="*/ 3 w 161"/>
                <a:gd name="T25" fmla="*/ 0 h 59"/>
                <a:gd name="T26" fmla="*/ 2 w 161"/>
                <a:gd name="T27" fmla="*/ 0 h 59"/>
                <a:gd name="T28" fmla="*/ 2 w 161"/>
                <a:gd name="T29" fmla="*/ 0 h 59"/>
                <a:gd name="T30" fmla="*/ 1 w 161"/>
                <a:gd name="T31" fmla="*/ 0 h 5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61"/>
                <a:gd name="T49" fmla="*/ 0 h 59"/>
                <a:gd name="T50" fmla="*/ 161 w 161"/>
                <a:gd name="T51" fmla="*/ 59 h 5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61" h="59">
                  <a:moveTo>
                    <a:pt x="23" y="13"/>
                  </a:moveTo>
                  <a:lnTo>
                    <a:pt x="6" y="19"/>
                  </a:lnTo>
                  <a:lnTo>
                    <a:pt x="0" y="38"/>
                  </a:lnTo>
                  <a:lnTo>
                    <a:pt x="14" y="59"/>
                  </a:lnTo>
                  <a:lnTo>
                    <a:pt x="49" y="59"/>
                  </a:lnTo>
                  <a:lnTo>
                    <a:pt x="156" y="44"/>
                  </a:lnTo>
                  <a:lnTo>
                    <a:pt x="161" y="24"/>
                  </a:lnTo>
                  <a:lnTo>
                    <a:pt x="151" y="7"/>
                  </a:lnTo>
                  <a:lnTo>
                    <a:pt x="135" y="4"/>
                  </a:lnTo>
                  <a:lnTo>
                    <a:pt x="119" y="1"/>
                  </a:lnTo>
                  <a:lnTo>
                    <a:pt x="103" y="0"/>
                  </a:lnTo>
                  <a:lnTo>
                    <a:pt x="87" y="1"/>
                  </a:lnTo>
                  <a:lnTo>
                    <a:pt x="70" y="2"/>
                  </a:lnTo>
                  <a:lnTo>
                    <a:pt x="55" y="5"/>
                  </a:lnTo>
                  <a:lnTo>
                    <a:pt x="39" y="8"/>
                  </a:lnTo>
                  <a:lnTo>
                    <a:pt x="23" y="13"/>
                  </a:lnTo>
                  <a:close/>
                </a:path>
              </a:pathLst>
            </a:custGeom>
            <a:solidFill>
              <a:srgbClr val="99CCFF"/>
            </a:solidFill>
            <a:ln w="9525">
              <a:noFill/>
              <a:round/>
              <a:headEnd/>
              <a:tailEnd/>
            </a:ln>
          </p:spPr>
          <p:txBody>
            <a:bodyPr>
              <a:prstTxWarp prst="textNoShape">
                <a:avLst/>
              </a:prstTxWarp>
            </a:bodyPr>
            <a:lstStyle/>
            <a:p>
              <a:endParaRPr lang="en-US">
                <a:solidFill>
                  <a:srgbClr val="000000"/>
                </a:solidFill>
              </a:endParaRPr>
            </a:p>
          </p:txBody>
        </p:sp>
        <p:sp>
          <p:nvSpPr>
            <p:cNvPr id="55347" name="Freeform 52"/>
            <p:cNvSpPr>
              <a:spLocks/>
            </p:cNvSpPr>
            <p:nvPr/>
          </p:nvSpPr>
          <p:spPr bwMode="auto">
            <a:xfrm>
              <a:off x="5193" y="3959"/>
              <a:ext cx="3" cy="2"/>
            </a:xfrm>
            <a:custGeom>
              <a:avLst/>
              <a:gdLst>
                <a:gd name="T0" fmla="*/ 0 w 4"/>
                <a:gd name="T1" fmla="*/ 1 h 3"/>
                <a:gd name="T2" fmla="*/ 2 w 4"/>
                <a:gd name="T3" fmla="*/ 1 h 3"/>
                <a:gd name="T4" fmla="*/ 1 w 4"/>
                <a:gd name="T5" fmla="*/ 0 h 3"/>
                <a:gd name="T6" fmla="*/ 0 w 4"/>
                <a:gd name="T7" fmla="*/ 1 h 3"/>
                <a:gd name="T8" fmla="*/ 0 60000 65536"/>
                <a:gd name="T9" fmla="*/ 0 60000 65536"/>
                <a:gd name="T10" fmla="*/ 0 60000 65536"/>
                <a:gd name="T11" fmla="*/ 0 60000 65536"/>
                <a:gd name="T12" fmla="*/ 0 w 4"/>
                <a:gd name="T13" fmla="*/ 0 h 3"/>
                <a:gd name="T14" fmla="*/ 4 w 4"/>
                <a:gd name="T15" fmla="*/ 3 h 3"/>
              </a:gdLst>
              <a:ahLst/>
              <a:cxnLst>
                <a:cxn ang="T8">
                  <a:pos x="T0" y="T1"/>
                </a:cxn>
                <a:cxn ang="T9">
                  <a:pos x="T2" y="T3"/>
                </a:cxn>
                <a:cxn ang="T10">
                  <a:pos x="T4" y="T5"/>
                </a:cxn>
                <a:cxn ang="T11">
                  <a:pos x="T6" y="T7"/>
                </a:cxn>
              </a:cxnLst>
              <a:rect l="T12" t="T13" r="T14" b="T15"/>
              <a:pathLst>
                <a:path w="4" h="3">
                  <a:moveTo>
                    <a:pt x="0" y="3"/>
                  </a:moveTo>
                  <a:lnTo>
                    <a:pt x="4" y="3"/>
                  </a:lnTo>
                  <a:lnTo>
                    <a:pt x="1" y="0"/>
                  </a:lnTo>
                  <a:lnTo>
                    <a:pt x="0" y="3"/>
                  </a:lnTo>
                  <a:close/>
                </a:path>
              </a:pathLst>
            </a:custGeom>
            <a:solidFill>
              <a:srgbClr val="FFFFFF"/>
            </a:solidFill>
            <a:ln w="9525">
              <a:noFill/>
              <a:round/>
              <a:headEnd/>
              <a:tailEnd/>
            </a:ln>
          </p:spPr>
          <p:txBody>
            <a:bodyPr>
              <a:prstTxWarp prst="textNoShape">
                <a:avLst/>
              </a:prstTxWarp>
            </a:bodyPr>
            <a:lstStyle/>
            <a:p>
              <a:endParaRPr lang="en-US">
                <a:solidFill>
                  <a:srgbClr val="000000"/>
                </a:solidFill>
              </a:endParaRPr>
            </a:p>
          </p:txBody>
        </p:sp>
        <p:sp>
          <p:nvSpPr>
            <p:cNvPr id="55348" name="Freeform 53"/>
            <p:cNvSpPr>
              <a:spLocks/>
            </p:cNvSpPr>
            <p:nvPr/>
          </p:nvSpPr>
          <p:spPr bwMode="auto">
            <a:xfrm>
              <a:off x="4901" y="3969"/>
              <a:ext cx="355" cy="55"/>
            </a:xfrm>
            <a:custGeom>
              <a:avLst/>
              <a:gdLst>
                <a:gd name="T0" fmla="*/ 19 w 709"/>
                <a:gd name="T1" fmla="*/ 1 h 111"/>
                <a:gd name="T2" fmla="*/ 19 w 709"/>
                <a:gd name="T3" fmla="*/ 1 h 111"/>
                <a:gd name="T4" fmla="*/ 18 w 709"/>
                <a:gd name="T5" fmla="*/ 1 h 111"/>
                <a:gd name="T6" fmla="*/ 17 w 709"/>
                <a:gd name="T7" fmla="*/ 1 h 111"/>
                <a:gd name="T8" fmla="*/ 16 w 709"/>
                <a:gd name="T9" fmla="*/ 1 h 111"/>
                <a:gd name="T10" fmla="*/ 15 w 709"/>
                <a:gd name="T11" fmla="*/ 1 h 111"/>
                <a:gd name="T12" fmla="*/ 14 w 709"/>
                <a:gd name="T13" fmla="*/ 1 h 111"/>
                <a:gd name="T14" fmla="*/ 12 w 709"/>
                <a:gd name="T15" fmla="*/ 1 h 111"/>
                <a:gd name="T16" fmla="*/ 11 w 709"/>
                <a:gd name="T17" fmla="*/ 1 h 111"/>
                <a:gd name="T18" fmla="*/ 10 w 709"/>
                <a:gd name="T19" fmla="*/ 1 h 111"/>
                <a:gd name="T20" fmla="*/ 9 w 709"/>
                <a:gd name="T21" fmla="*/ 1 h 111"/>
                <a:gd name="T22" fmla="*/ 8 w 709"/>
                <a:gd name="T23" fmla="*/ 1 h 111"/>
                <a:gd name="T24" fmla="*/ 7 w 709"/>
                <a:gd name="T25" fmla="*/ 1 h 111"/>
                <a:gd name="T26" fmla="*/ 6 w 709"/>
                <a:gd name="T27" fmla="*/ 1 h 111"/>
                <a:gd name="T28" fmla="*/ 5 w 709"/>
                <a:gd name="T29" fmla="*/ 0 h 111"/>
                <a:gd name="T30" fmla="*/ 4 w 709"/>
                <a:gd name="T31" fmla="*/ 0 h 111"/>
                <a:gd name="T32" fmla="*/ 3 w 709"/>
                <a:gd name="T33" fmla="*/ 0 h 111"/>
                <a:gd name="T34" fmla="*/ 2 w 709"/>
                <a:gd name="T35" fmla="*/ 0 h 111"/>
                <a:gd name="T36" fmla="*/ 1 w 709"/>
                <a:gd name="T37" fmla="*/ 0 h 111"/>
                <a:gd name="T38" fmla="*/ 0 w 709"/>
                <a:gd name="T39" fmla="*/ 2 h 111"/>
                <a:gd name="T40" fmla="*/ 1 w 709"/>
                <a:gd name="T41" fmla="*/ 1 h 111"/>
                <a:gd name="T42" fmla="*/ 2 w 709"/>
                <a:gd name="T43" fmla="*/ 2 h 111"/>
                <a:gd name="T44" fmla="*/ 3 w 709"/>
                <a:gd name="T45" fmla="*/ 2 h 111"/>
                <a:gd name="T46" fmla="*/ 5 w 709"/>
                <a:gd name="T47" fmla="*/ 2 h 111"/>
                <a:gd name="T48" fmla="*/ 6 w 709"/>
                <a:gd name="T49" fmla="*/ 2 h 111"/>
                <a:gd name="T50" fmla="*/ 7 w 709"/>
                <a:gd name="T51" fmla="*/ 2 h 111"/>
                <a:gd name="T52" fmla="*/ 9 w 709"/>
                <a:gd name="T53" fmla="*/ 3 h 111"/>
                <a:gd name="T54" fmla="*/ 10 w 709"/>
                <a:gd name="T55" fmla="*/ 3 h 111"/>
                <a:gd name="T56" fmla="*/ 11 w 709"/>
                <a:gd name="T57" fmla="*/ 3 h 111"/>
                <a:gd name="T58" fmla="*/ 12 w 709"/>
                <a:gd name="T59" fmla="*/ 3 h 111"/>
                <a:gd name="T60" fmla="*/ 14 w 709"/>
                <a:gd name="T61" fmla="*/ 3 h 111"/>
                <a:gd name="T62" fmla="*/ 15 w 709"/>
                <a:gd name="T63" fmla="*/ 3 h 111"/>
                <a:gd name="T64" fmla="*/ 16 w 709"/>
                <a:gd name="T65" fmla="*/ 3 h 111"/>
                <a:gd name="T66" fmla="*/ 18 w 709"/>
                <a:gd name="T67" fmla="*/ 3 h 111"/>
                <a:gd name="T68" fmla="*/ 19 w 709"/>
                <a:gd name="T69" fmla="*/ 3 h 111"/>
                <a:gd name="T70" fmla="*/ 20 w 709"/>
                <a:gd name="T71" fmla="*/ 3 h 111"/>
                <a:gd name="T72" fmla="*/ 22 w 709"/>
                <a:gd name="T73" fmla="*/ 3 h 111"/>
                <a:gd name="T74" fmla="*/ 22 w 709"/>
                <a:gd name="T75" fmla="*/ 2 h 111"/>
                <a:gd name="T76" fmla="*/ 23 w 709"/>
                <a:gd name="T77" fmla="*/ 2 h 111"/>
                <a:gd name="T78" fmla="*/ 23 w 709"/>
                <a:gd name="T79" fmla="*/ 2 h 111"/>
                <a:gd name="T80" fmla="*/ 22 w 709"/>
                <a:gd name="T81" fmla="*/ 2 h 111"/>
                <a:gd name="T82" fmla="*/ 22 w 709"/>
                <a:gd name="T83" fmla="*/ 2 h 111"/>
                <a:gd name="T84" fmla="*/ 22 w 709"/>
                <a:gd name="T85" fmla="*/ 2 h 111"/>
                <a:gd name="T86" fmla="*/ 22 w 709"/>
                <a:gd name="T87" fmla="*/ 2 h 111"/>
                <a:gd name="T88" fmla="*/ 22 w 709"/>
                <a:gd name="T89" fmla="*/ 1 h 111"/>
                <a:gd name="T90" fmla="*/ 21 w 709"/>
                <a:gd name="T91" fmla="*/ 1 h 111"/>
                <a:gd name="T92" fmla="*/ 21 w 709"/>
                <a:gd name="T93" fmla="*/ 1 h 111"/>
                <a:gd name="T94" fmla="*/ 21 w 709"/>
                <a:gd name="T95" fmla="*/ 1 h 111"/>
                <a:gd name="T96" fmla="*/ 21 w 709"/>
                <a:gd name="T97" fmla="*/ 1 h 111"/>
                <a:gd name="T98" fmla="*/ 21 w 709"/>
                <a:gd name="T99" fmla="*/ 1 h 111"/>
                <a:gd name="T100" fmla="*/ 20 w 709"/>
                <a:gd name="T101" fmla="*/ 1 h 111"/>
                <a:gd name="T102" fmla="*/ 20 w 709"/>
                <a:gd name="T103" fmla="*/ 1 h 111"/>
                <a:gd name="T104" fmla="*/ 20 w 709"/>
                <a:gd name="T105" fmla="*/ 1 h 111"/>
                <a:gd name="T106" fmla="*/ 20 w 709"/>
                <a:gd name="T107" fmla="*/ 1 h 111"/>
                <a:gd name="T108" fmla="*/ 19 w 709"/>
                <a:gd name="T109" fmla="*/ 1 h 111"/>
                <a:gd name="T110" fmla="*/ 19 w 709"/>
                <a:gd name="T111" fmla="*/ 1 h 11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709"/>
                <a:gd name="T169" fmla="*/ 0 h 111"/>
                <a:gd name="T170" fmla="*/ 709 w 709"/>
                <a:gd name="T171" fmla="*/ 111 h 11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709" h="111">
                  <a:moveTo>
                    <a:pt x="585" y="44"/>
                  </a:moveTo>
                  <a:lnTo>
                    <a:pt x="585" y="36"/>
                  </a:lnTo>
                  <a:lnTo>
                    <a:pt x="554" y="41"/>
                  </a:lnTo>
                  <a:lnTo>
                    <a:pt x="519" y="44"/>
                  </a:lnTo>
                  <a:lnTo>
                    <a:pt x="485" y="46"/>
                  </a:lnTo>
                  <a:lnTo>
                    <a:pt x="450" y="49"/>
                  </a:lnTo>
                  <a:lnTo>
                    <a:pt x="417" y="50"/>
                  </a:lnTo>
                  <a:lnTo>
                    <a:pt x="382" y="51"/>
                  </a:lnTo>
                  <a:lnTo>
                    <a:pt x="349" y="50"/>
                  </a:lnTo>
                  <a:lnTo>
                    <a:pt x="314" y="49"/>
                  </a:lnTo>
                  <a:lnTo>
                    <a:pt x="283" y="48"/>
                  </a:lnTo>
                  <a:lnTo>
                    <a:pt x="250" y="44"/>
                  </a:lnTo>
                  <a:lnTo>
                    <a:pt x="216" y="41"/>
                  </a:lnTo>
                  <a:lnTo>
                    <a:pt x="183" y="36"/>
                  </a:lnTo>
                  <a:lnTo>
                    <a:pt x="148" y="30"/>
                  </a:lnTo>
                  <a:lnTo>
                    <a:pt x="115" y="23"/>
                  </a:lnTo>
                  <a:lnTo>
                    <a:pt x="83" y="18"/>
                  </a:lnTo>
                  <a:lnTo>
                    <a:pt x="48" y="8"/>
                  </a:lnTo>
                  <a:lnTo>
                    <a:pt x="15" y="0"/>
                  </a:lnTo>
                  <a:lnTo>
                    <a:pt x="0" y="65"/>
                  </a:lnTo>
                  <a:lnTo>
                    <a:pt x="11" y="57"/>
                  </a:lnTo>
                  <a:lnTo>
                    <a:pt x="51" y="66"/>
                  </a:lnTo>
                  <a:lnTo>
                    <a:pt x="93" y="74"/>
                  </a:lnTo>
                  <a:lnTo>
                    <a:pt x="134" y="82"/>
                  </a:lnTo>
                  <a:lnTo>
                    <a:pt x="176" y="89"/>
                  </a:lnTo>
                  <a:lnTo>
                    <a:pt x="216" y="95"/>
                  </a:lnTo>
                  <a:lnTo>
                    <a:pt x="258" y="99"/>
                  </a:lnTo>
                  <a:lnTo>
                    <a:pt x="297" y="104"/>
                  </a:lnTo>
                  <a:lnTo>
                    <a:pt x="340" y="108"/>
                  </a:lnTo>
                  <a:lnTo>
                    <a:pt x="380" y="110"/>
                  </a:lnTo>
                  <a:lnTo>
                    <a:pt x="422" y="111"/>
                  </a:lnTo>
                  <a:lnTo>
                    <a:pt x="465" y="111"/>
                  </a:lnTo>
                  <a:lnTo>
                    <a:pt x="505" y="111"/>
                  </a:lnTo>
                  <a:lnTo>
                    <a:pt x="547" y="110"/>
                  </a:lnTo>
                  <a:lnTo>
                    <a:pt x="590" y="108"/>
                  </a:lnTo>
                  <a:lnTo>
                    <a:pt x="631" y="104"/>
                  </a:lnTo>
                  <a:lnTo>
                    <a:pt x="674" y="101"/>
                  </a:lnTo>
                  <a:lnTo>
                    <a:pt x="684" y="91"/>
                  </a:lnTo>
                  <a:lnTo>
                    <a:pt x="709" y="91"/>
                  </a:lnTo>
                  <a:lnTo>
                    <a:pt x="705" y="84"/>
                  </a:lnTo>
                  <a:lnTo>
                    <a:pt x="699" y="79"/>
                  </a:lnTo>
                  <a:lnTo>
                    <a:pt x="693" y="73"/>
                  </a:lnTo>
                  <a:lnTo>
                    <a:pt x="689" y="68"/>
                  </a:lnTo>
                  <a:lnTo>
                    <a:pt x="682" y="64"/>
                  </a:lnTo>
                  <a:lnTo>
                    <a:pt x="676" y="59"/>
                  </a:lnTo>
                  <a:lnTo>
                    <a:pt x="670" y="56"/>
                  </a:lnTo>
                  <a:lnTo>
                    <a:pt x="664" y="52"/>
                  </a:lnTo>
                  <a:lnTo>
                    <a:pt x="656" y="50"/>
                  </a:lnTo>
                  <a:lnTo>
                    <a:pt x="650" y="46"/>
                  </a:lnTo>
                  <a:lnTo>
                    <a:pt x="643" y="45"/>
                  </a:lnTo>
                  <a:lnTo>
                    <a:pt x="636" y="43"/>
                  </a:lnTo>
                  <a:lnTo>
                    <a:pt x="628" y="42"/>
                  </a:lnTo>
                  <a:lnTo>
                    <a:pt x="621" y="42"/>
                  </a:lnTo>
                  <a:lnTo>
                    <a:pt x="613" y="42"/>
                  </a:lnTo>
                  <a:lnTo>
                    <a:pt x="605" y="42"/>
                  </a:lnTo>
                  <a:lnTo>
                    <a:pt x="585" y="44"/>
                  </a:lnTo>
                  <a:close/>
                </a:path>
              </a:pathLst>
            </a:custGeom>
            <a:solidFill>
              <a:srgbClr val="66CCCC"/>
            </a:solidFill>
            <a:ln w="9525">
              <a:noFill/>
              <a:round/>
              <a:headEnd/>
              <a:tailEnd/>
            </a:ln>
          </p:spPr>
          <p:txBody>
            <a:bodyPr>
              <a:prstTxWarp prst="textNoShape">
                <a:avLst/>
              </a:prstTxWarp>
            </a:bodyPr>
            <a:lstStyle/>
            <a:p>
              <a:endParaRPr lang="en-US">
                <a:solidFill>
                  <a:srgbClr val="000000"/>
                </a:solidFill>
              </a:endParaRPr>
            </a:p>
          </p:txBody>
        </p:sp>
        <p:sp>
          <p:nvSpPr>
            <p:cNvPr id="55349" name="Freeform 54"/>
            <p:cNvSpPr>
              <a:spLocks/>
            </p:cNvSpPr>
            <p:nvPr/>
          </p:nvSpPr>
          <p:spPr bwMode="auto">
            <a:xfrm>
              <a:off x="5276" y="3941"/>
              <a:ext cx="34" cy="43"/>
            </a:xfrm>
            <a:custGeom>
              <a:avLst/>
              <a:gdLst>
                <a:gd name="T0" fmla="*/ 1 w 68"/>
                <a:gd name="T1" fmla="*/ 1 h 85"/>
                <a:gd name="T2" fmla="*/ 1 w 68"/>
                <a:gd name="T3" fmla="*/ 1 h 85"/>
                <a:gd name="T4" fmla="*/ 1 w 68"/>
                <a:gd name="T5" fmla="*/ 1 h 85"/>
                <a:gd name="T6" fmla="*/ 1 w 68"/>
                <a:gd name="T7" fmla="*/ 2 h 85"/>
                <a:gd name="T8" fmla="*/ 1 w 68"/>
                <a:gd name="T9" fmla="*/ 2 h 85"/>
                <a:gd name="T10" fmla="*/ 2 w 68"/>
                <a:gd name="T11" fmla="*/ 2 h 85"/>
                <a:gd name="T12" fmla="*/ 2 w 68"/>
                <a:gd name="T13" fmla="*/ 2 h 85"/>
                <a:gd name="T14" fmla="*/ 2 w 68"/>
                <a:gd name="T15" fmla="*/ 2 h 85"/>
                <a:gd name="T16" fmla="*/ 2 w 68"/>
                <a:gd name="T17" fmla="*/ 2 h 85"/>
                <a:gd name="T18" fmla="*/ 1 w 68"/>
                <a:gd name="T19" fmla="*/ 3 h 85"/>
                <a:gd name="T20" fmla="*/ 1 w 68"/>
                <a:gd name="T21" fmla="*/ 3 h 85"/>
                <a:gd name="T22" fmla="*/ 1 w 68"/>
                <a:gd name="T23" fmla="*/ 3 h 85"/>
                <a:gd name="T24" fmla="*/ 1 w 68"/>
                <a:gd name="T25" fmla="*/ 3 h 85"/>
                <a:gd name="T26" fmla="*/ 1 w 68"/>
                <a:gd name="T27" fmla="*/ 3 h 85"/>
                <a:gd name="T28" fmla="*/ 0 w 68"/>
                <a:gd name="T29" fmla="*/ 3 h 85"/>
                <a:gd name="T30" fmla="*/ 1 w 68"/>
                <a:gd name="T31" fmla="*/ 3 h 85"/>
                <a:gd name="T32" fmla="*/ 1 w 68"/>
                <a:gd name="T33" fmla="*/ 3 h 85"/>
                <a:gd name="T34" fmla="*/ 1 w 68"/>
                <a:gd name="T35" fmla="*/ 3 h 85"/>
                <a:gd name="T36" fmla="*/ 2 w 68"/>
                <a:gd name="T37" fmla="*/ 3 h 85"/>
                <a:gd name="T38" fmla="*/ 2 w 68"/>
                <a:gd name="T39" fmla="*/ 3 h 85"/>
                <a:gd name="T40" fmla="*/ 2 w 68"/>
                <a:gd name="T41" fmla="*/ 3 h 85"/>
                <a:gd name="T42" fmla="*/ 2 w 68"/>
                <a:gd name="T43" fmla="*/ 3 h 85"/>
                <a:gd name="T44" fmla="*/ 2 w 68"/>
                <a:gd name="T45" fmla="*/ 2 h 85"/>
                <a:gd name="T46" fmla="*/ 3 w 68"/>
                <a:gd name="T47" fmla="*/ 2 h 85"/>
                <a:gd name="T48" fmla="*/ 3 w 68"/>
                <a:gd name="T49" fmla="*/ 2 h 85"/>
                <a:gd name="T50" fmla="*/ 3 w 68"/>
                <a:gd name="T51" fmla="*/ 2 h 85"/>
                <a:gd name="T52" fmla="*/ 3 w 68"/>
                <a:gd name="T53" fmla="*/ 2 h 85"/>
                <a:gd name="T54" fmla="*/ 3 w 68"/>
                <a:gd name="T55" fmla="*/ 2 h 85"/>
                <a:gd name="T56" fmla="*/ 2 w 68"/>
                <a:gd name="T57" fmla="*/ 1 h 85"/>
                <a:gd name="T58" fmla="*/ 2 w 68"/>
                <a:gd name="T59" fmla="*/ 1 h 85"/>
                <a:gd name="T60" fmla="*/ 2 w 68"/>
                <a:gd name="T61" fmla="*/ 1 h 85"/>
                <a:gd name="T62" fmla="*/ 1 w 68"/>
                <a:gd name="T63" fmla="*/ 1 h 85"/>
                <a:gd name="T64" fmla="*/ 1 w 68"/>
                <a:gd name="T65" fmla="*/ 1 h 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8"/>
                <a:gd name="T100" fmla="*/ 0 h 85"/>
                <a:gd name="T101" fmla="*/ 68 w 68"/>
                <a:gd name="T102" fmla="*/ 85 h 8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8" h="85">
                  <a:moveTo>
                    <a:pt x="15" y="0"/>
                  </a:moveTo>
                  <a:lnTo>
                    <a:pt x="9" y="23"/>
                  </a:lnTo>
                  <a:lnTo>
                    <a:pt x="16" y="23"/>
                  </a:lnTo>
                  <a:lnTo>
                    <a:pt x="19" y="24"/>
                  </a:lnTo>
                  <a:lnTo>
                    <a:pt x="24" y="26"/>
                  </a:lnTo>
                  <a:lnTo>
                    <a:pt x="26" y="28"/>
                  </a:lnTo>
                  <a:lnTo>
                    <a:pt x="30" y="30"/>
                  </a:lnTo>
                  <a:lnTo>
                    <a:pt x="35" y="34"/>
                  </a:lnTo>
                  <a:lnTo>
                    <a:pt x="38" y="37"/>
                  </a:lnTo>
                  <a:lnTo>
                    <a:pt x="39" y="40"/>
                  </a:lnTo>
                  <a:lnTo>
                    <a:pt x="41" y="46"/>
                  </a:lnTo>
                  <a:lnTo>
                    <a:pt x="42" y="48"/>
                  </a:lnTo>
                  <a:lnTo>
                    <a:pt x="42" y="52"/>
                  </a:lnTo>
                  <a:lnTo>
                    <a:pt x="42" y="58"/>
                  </a:lnTo>
                  <a:lnTo>
                    <a:pt x="41" y="61"/>
                  </a:lnTo>
                  <a:lnTo>
                    <a:pt x="41" y="62"/>
                  </a:lnTo>
                  <a:lnTo>
                    <a:pt x="40" y="63"/>
                  </a:lnTo>
                  <a:lnTo>
                    <a:pt x="40" y="64"/>
                  </a:lnTo>
                  <a:lnTo>
                    <a:pt x="38" y="69"/>
                  </a:lnTo>
                  <a:lnTo>
                    <a:pt x="33" y="74"/>
                  </a:lnTo>
                  <a:lnTo>
                    <a:pt x="31" y="76"/>
                  </a:lnTo>
                  <a:lnTo>
                    <a:pt x="27" y="78"/>
                  </a:lnTo>
                  <a:lnTo>
                    <a:pt x="22" y="82"/>
                  </a:lnTo>
                  <a:lnTo>
                    <a:pt x="15" y="84"/>
                  </a:lnTo>
                  <a:lnTo>
                    <a:pt x="12" y="84"/>
                  </a:lnTo>
                  <a:lnTo>
                    <a:pt x="11" y="84"/>
                  </a:lnTo>
                  <a:lnTo>
                    <a:pt x="10" y="84"/>
                  </a:lnTo>
                  <a:lnTo>
                    <a:pt x="7" y="85"/>
                  </a:lnTo>
                  <a:lnTo>
                    <a:pt x="3" y="85"/>
                  </a:lnTo>
                  <a:lnTo>
                    <a:pt x="0" y="85"/>
                  </a:lnTo>
                  <a:lnTo>
                    <a:pt x="10" y="85"/>
                  </a:lnTo>
                  <a:lnTo>
                    <a:pt x="16" y="85"/>
                  </a:lnTo>
                  <a:lnTo>
                    <a:pt x="22" y="84"/>
                  </a:lnTo>
                  <a:lnTo>
                    <a:pt x="31" y="82"/>
                  </a:lnTo>
                  <a:lnTo>
                    <a:pt x="32" y="81"/>
                  </a:lnTo>
                  <a:lnTo>
                    <a:pt x="34" y="81"/>
                  </a:lnTo>
                  <a:lnTo>
                    <a:pt x="36" y="79"/>
                  </a:lnTo>
                  <a:lnTo>
                    <a:pt x="42" y="77"/>
                  </a:lnTo>
                  <a:lnTo>
                    <a:pt x="47" y="75"/>
                  </a:lnTo>
                  <a:lnTo>
                    <a:pt x="51" y="71"/>
                  </a:lnTo>
                  <a:lnTo>
                    <a:pt x="51" y="70"/>
                  </a:lnTo>
                  <a:lnTo>
                    <a:pt x="53" y="70"/>
                  </a:lnTo>
                  <a:lnTo>
                    <a:pt x="55" y="69"/>
                  </a:lnTo>
                  <a:lnTo>
                    <a:pt x="58" y="66"/>
                  </a:lnTo>
                  <a:lnTo>
                    <a:pt x="61" y="62"/>
                  </a:lnTo>
                  <a:lnTo>
                    <a:pt x="63" y="59"/>
                  </a:lnTo>
                  <a:lnTo>
                    <a:pt x="65" y="54"/>
                  </a:lnTo>
                  <a:lnTo>
                    <a:pt x="65" y="52"/>
                  </a:lnTo>
                  <a:lnTo>
                    <a:pt x="66" y="52"/>
                  </a:lnTo>
                  <a:lnTo>
                    <a:pt x="66" y="51"/>
                  </a:lnTo>
                  <a:lnTo>
                    <a:pt x="68" y="46"/>
                  </a:lnTo>
                  <a:lnTo>
                    <a:pt x="68" y="41"/>
                  </a:lnTo>
                  <a:lnTo>
                    <a:pt x="68" y="38"/>
                  </a:lnTo>
                  <a:lnTo>
                    <a:pt x="66" y="33"/>
                  </a:lnTo>
                  <a:lnTo>
                    <a:pt x="65" y="30"/>
                  </a:lnTo>
                  <a:lnTo>
                    <a:pt x="63" y="25"/>
                  </a:lnTo>
                  <a:lnTo>
                    <a:pt x="61" y="22"/>
                  </a:lnTo>
                  <a:lnTo>
                    <a:pt x="57" y="18"/>
                  </a:lnTo>
                  <a:lnTo>
                    <a:pt x="53" y="15"/>
                  </a:lnTo>
                  <a:lnTo>
                    <a:pt x="49" y="11"/>
                  </a:lnTo>
                  <a:lnTo>
                    <a:pt x="40" y="7"/>
                  </a:lnTo>
                  <a:lnTo>
                    <a:pt x="34" y="5"/>
                  </a:lnTo>
                  <a:lnTo>
                    <a:pt x="27" y="2"/>
                  </a:lnTo>
                  <a:lnTo>
                    <a:pt x="22" y="1"/>
                  </a:lnTo>
                  <a:lnTo>
                    <a:pt x="15" y="0"/>
                  </a:lnTo>
                  <a:close/>
                </a:path>
              </a:pathLst>
            </a:custGeom>
            <a:solidFill>
              <a:srgbClr val="FFFFFF"/>
            </a:solidFill>
            <a:ln w="9525">
              <a:noFill/>
              <a:round/>
              <a:headEnd/>
              <a:tailEnd/>
            </a:ln>
          </p:spPr>
          <p:txBody>
            <a:bodyPr>
              <a:prstTxWarp prst="textNoShape">
                <a:avLst/>
              </a:prstTxWarp>
            </a:bodyPr>
            <a:lstStyle/>
            <a:p>
              <a:endParaRPr lang="en-US">
                <a:solidFill>
                  <a:srgbClr val="000000"/>
                </a:solidFill>
              </a:endParaRPr>
            </a:p>
          </p:txBody>
        </p:sp>
        <p:sp>
          <p:nvSpPr>
            <p:cNvPr id="55350" name="Freeform 55"/>
            <p:cNvSpPr>
              <a:spLocks/>
            </p:cNvSpPr>
            <p:nvPr/>
          </p:nvSpPr>
          <p:spPr bwMode="auto">
            <a:xfrm>
              <a:off x="4898" y="3997"/>
              <a:ext cx="377" cy="52"/>
            </a:xfrm>
            <a:custGeom>
              <a:avLst/>
              <a:gdLst>
                <a:gd name="T0" fmla="*/ 22 w 753"/>
                <a:gd name="T1" fmla="*/ 2 h 102"/>
                <a:gd name="T2" fmla="*/ 22 w 753"/>
                <a:gd name="T3" fmla="*/ 2 h 102"/>
                <a:gd name="T4" fmla="*/ 20 w 753"/>
                <a:gd name="T5" fmla="*/ 2 h 102"/>
                <a:gd name="T6" fmla="*/ 19 w 753"/>
                <a:gd name="T7" fmla="*/ 2 h 102"/>
                <a:gd name="T8" fmla="*/ 18 w 753"/>
                <a:gd name="T9" fmla="*/ 2 h 102"/>
                <a:gd name="T10" fmla="*/ 16 w 753"/>
                <a:gd name="T11" fmla="*/ 2 h 102"/>
                <a:gd name="T12" fmla="*/ 15 w 753"/>
                <a:gd name="T13" fmla="*/ 2 h 102"/>
                <a:gd name="T14" fmla="*/ 14 w 753"/>
                <a:gd name="T15" fmla="*/ 2 h 102"/>
                <a:gd name="T16" fmla="*/ 13 w 753"/>
                <a:gd name="T17" fmla="*/ 2 h 102"/>
                <a:gd name="T18" fmla="*/ 11 w 753"/>
                <a:gd name="T19" fmla="*/ 2 h 102"/>
                <a:gd name="T20" fmla="*/ 10 w 753"/>
                <a:gd name="T21" fmla="*/ 2 h 102"/>
                <a:gd name="T22" fmla="*/ 9 w 753"/>
                <a:gd name="T23" fmla="*/ 2 h 102"/>
                <a:gd name="T24" fmla="*/ 7 w 753"/>
                <a:gd name="T25" fmla="*/ 2 h 102"/>
                <a:gd name="T26" fmla="*/ 6 w 753"/>
                <a:gd name="T27" fmla="*/ 1 h 102"/>
                <a:gd name="T28" fmla="*/ 5 w 753"/>
                <a:gd name="T29" fmla="*/ 1 h 102"/>
                <a:gd name="T30" fmla="*/ 4 w 753"/>
                <a:gd name="T31" fmla="*/ 1 h 102"/>
                <a:gd name="T32" fmla="*/ 2 w 753"/>
                <a:gd name="T33" fmla="*/ 1 h 102"/>
                <a:gd name="T34" fmla="*/ 1 w 753"/>
                <a:gd name="T35" fmla="*/ 0 h 102"/>
                <a:gd name="T36" fmla="*/ 1 w 753"/>
                <a:gd name="T37" fmla="*/ 1 h 102"/>
                <a:gd name="T38" fmla="*/ 0 w 753"/>
                <a:gd name="T39" fmla="*/ 1 h 102"/>
                <a:gd name="T40" fmla="*/ 0 w 753"/>
                <a:gd name="T41" fmla="*/ 2 h 102"/>
                <a:gd name="T42" fmla="*/ 1 w 753"/>
                <a:gd name="T43" fmla="*/ 2 h 102"/>
                <a:gd name="T44" fmla="*/ 2 w 753"/>
                <a:gd name="T45" fmla="*/ 3 h 102"/>
                <a:gd name="T46" fmla="*/ 3 w 753"/>
                <a:gd name="T47" fmla="*/ 3 h 102"/>
                <a:gd name="T48" fmla="*/ 5 w 753"/>
                <a:gd name="T49" fmla="*/ 3 h 102"/>
                <a:gd name="T50" fmla="*/ 6 w 753"/>
                <a:gd name="T51" fmla="*/ 3 h 102"/>
                <a:gd name="T52" fmla="*/ 7 w 753"/>
                <a:gd name="T53" fmla="*/ 3 h 102"/>
                <a:gd name="T54" fmla="*/ 8 w 753"/>
                <a:gd name="T55" fmla="*/ 3 h 102"/>
                <a:gd name="T56" fmla="*/ 10 w 753"/>
                <a:gd name="T57" fmla="*/ 3 h 102"/>
                <a:gd name="T58" fmla="*/ 11 w 753"/>
                <a:gd name="T59" fmla="*/ 4 h 102"/>
                <a:gd name="T60" fmla="*/ 12 w 753"/>
                <a:gd name="T61" fmla="*/ 4 h 102"/>
                <a:gd name="T62" fmla="*/ 13 w 753"/>
                <a:gd name="T63" fmla="*/ 4 h 102"/>
                <a:gd name="T64" fmla="*/ 14 w 753"/>
                <a:gd name="T65" fmla="*/ 4 h 102"/>
                <a:gd name="T66" fmla="*/ 16 w 753"/>
                <a:gd name="T67" fmla="*/ 4 h 102"/>
                <a:gd name="T68" fmla="*/ 17 w 753"/>
                <a:gd name="T69" fmla="*/ 4 h 102"/>
                <a:gd name="T70" fmla="*/ 18 w 753"/>
                <a:gd name="T71" fmla="*/ 4 h 102"/>
                <a:gd name="T72" fmla="*/ 19 w 753"/>
                <a:gd name="T73" fmla="*/ 4 h 102"/>
                <a:gd name="T74" fmla="*/ 21 w 753"/>
                <a:gd name="T75" fmla="*/ 4 h 102"/>
                <a:gd name="T76" fmla="*/ 24 w 753"/>
                <a:gd name="T77" fmla="*/ 3 h 102"/>
                <a:gd name="T78" fmla="*/ 24 w 753"/>
                <a:gd name="T79" fmla="*/ 3 h 102"/>
                <a:gd name="T80" fmla="*/ 23 w 753"/>
                <a:gd name="T81" fmla="*/ 2 h 102"/>
                <a:gd name="T82" fmla="*/ 23 w 753"/>
                <a:gd name="T83" fmla="*/ 2 h 102"/>
                <a:gd name="T84" fmla="*/ 22 w 753"/>
                <a:gd name="T85" fmla="*/ 2 h 10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753"/>
                <a:gd name="T130" fmla="*/ 0 h 102"/>
                <a:gd name="T131" fmla="*/ 753 w 753"/>
                <a:gd name="T132" fmla="*/ 102 h 10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753" h="102">
                  <a:moveTo>
                    <a:pt x="690" y="34"/>
                  </a:moveTo>
                  <a:lnTo>
                    <a:pt x="680" y="44"/>
                  </a:lnTo>
                  <a:lnTo>
                    <a:pt x="637" y="47"/>
                  </a:lnTo>
                  <a:lnTo>
                    <a:pt x="596" y="51"/>
                  </a:lnTo>
                  <a:lnTo>
                    <a:pt x="553" y="53"/>
                  </a:lnTo>
                  <a:lnTo>
                    <a:pt x="511" y="54"/>
                  </a:lnTo>
                  <a:lnTo>
                    <a:pt x="471" y="54"/>
                  </a:lnTo>
                  <a:lnTo>
                    <a:pt x="428" y="54"/>
                  </a:lnTo>
                  <a:lnTo>
                    <a:pt x="386" y="53"/>
                  </a:lnTo>
                  <a:lnTo>
                    <a:pt x="346" y="51"/>
                  </a:lnTo>
                  <a:lnTo>
                    <a:pt x="303" y="47"/>
                  </a:lnTo>
                  <a:lnTo>
                    <a:pt x="264" y="42"/>
                  </a:lnTo>
                  <a:lnTo>
                    <a:pt x="222" y="38"/>
                  </a:lnTo>
                  <a:lnTo>
                    <a:pt x="182" y="32"/>
                  </a:lnTo>
                  <a:lnTo>
                    <a:pt x="140" y="25"/>
                  </a:lnTo>
                  <a:lnTo>
                    <a:pt x="99" y="17"/>
                  </a:lnTo>
                  <a:lnTo>
                    <a:pt x="57" y="9"/>
                  </a:lnTo>
                  <a:lnTo>
                    <a:pt x="17" y="0"/>
                  </a:lnTo>
                  <a:lnTo>
                    <a:pt x="6" y="8"/>
                  </a:lnTo>
                  <a:lnTo>
                    <a:pt x="0" y="16"/>
                  </a:lnTo>
                  <a:lnTo>
                    <a:pt x="0" y="34"/>
                  </a:lnTo>
                  <a:lnTo>
                    <a:pt x="15" y="59"/>
                  </a:lnTo>
                  <a:lnTo>
                    <a:pt x="54" y="65"/>
                  </a:lnTo>
                  <a:lnTo>
                    <a:pt x="93" y="72"/>
                  </a:lnTo>
                  <a:lnTo>
                    <a:pt x="132" y="78"/>
                  </a:lnTo>
                  <a:lnTo>
                    <a:pt x="173" y="83"/>
                  </a:lnTo>
                  <a:lnTo>
                    <a:pt x="212" y="87"/>
                  </a:lnTo>
                  <a:lnTo>
                    <a:pt x="251" y="91"/>
                  </a:lnTo>
                  <a:lnTo>
                    <a:pt x="290" y="94"/>
                  </a:lnTo>
                  <a:lnTo>
                    <a:pt x="328" y="98"/>
                  </a:lnTo>
                  <a:lnTo>
                    <a:pt x="367" y="99"/>
                  </a:lnTo>
                  <a:lnTo>
                    <a:pt x="407" y="101"/>
                  </a:lnTo>
                  <a:lnTo>
                    <a:pt x="447" y="101"/>
                  </a:lnTo>
                  <a:lnTo>
                    <a:pt x="486" y="102"/>
                  </a:lnTo>
                  <a:lnTo>
                    <a:pt x="526" y="101"/>
                  </a:lnTo>
                  <a:lnTo>
                    <a:pt x="566" y="100"/>
                  </a:lnTo>
                  <a:lnTo>
                    <a:pt x="606" y="99"/>
                  </a:lnTo>
                  <a:lnTo>
                    <a:pt x="645" y="97"/>
                  </a:lnTo>
                  <a:lnTo>
                    <a:pt x="747" y="86"/>
                  </a:lnTo>
                  <a:lnTo>
                    <a:pt x="753" y="70"/>
                  </a:lnTo>
                  <a:lnTo>
                    <a:pt x="735" y="34"/>
                  </a:lnTo>
                  <a:lnTo>
                    <a:pt x="715" y="34"/>
                  </a:lnTo>
                  <a:lnTo>
                    <a:pt x="690" y="34"/>
                  </a:lnTo>
                  <a:close/>
                </a:path>
              </a:pathLst>
            </a:custGeom>
            <a:solidFill>
              <a:srgbClr val="99CCFF"/>
            </a:solidFill>
            <a:ln w="9525">
              <a:noFill/>
              <a:round/>
              <a:headEnd/>
              <a:tailEnd/>
            </a:ln>
          </p:spPr>
          <p:txBody>
            <a:bodyPr>
              <a:prstTxWarp prst="textNoShape">
                <a:avLst/>
              </a:prstTxWarp>
            </a:bodyPr>
            <a:lstStyle/>
            <a:p>
              <a:endParaRPr lang="en-US">
                <a:solidFill>
                  <a:srgbClr val="000000"/>
                </a:solidFill>
              </a:endParaRPr>
            </a:p>
          </p:txBody>
        </p:sp>
        <p:sp>
          <p:nvSpPr>
            <p:cNvPr id="55351" name="Freeform 56"/>
            <p:cNvSpPr>
              <a:spLocks/>
            </p:cNvSpPr>
            <p:nvPr/>
          </p:nvSpPr>
          <p:spPr bwMode="auto">
            <a:xfrm>
              <a:off x="4965" y="3731"/>
              <a:ext cx="23" cy="29"/>
            </a:xfrm>
            <a:custGeom>
              <a:avLst/>
              <a:gdLst>
                <a:gd name="T0" fmla="*/ 2 w 46"/>
                <a:gd name="T1" fmla="*/ 0 h 59"/>
                <a:gd name="T2" fmla="*/ 2 w 46"/>
                <a:gd name="T3" fmla="*/ 0 h 59"/>
                <a:gd name="T4" fmla="*/ 0 w 46"/>
                <a:gd name="T5" fmla="*/ 1 h 59"/>
                <a:gd name="T6" fmla="*/ 1 w 46"/>
                <a:gd name="T7" fmla="*/ 1 h 59"/>
                <a:gd name="T8" fmla="*/ 2 w 46"/>
                <a:gd name="T9" fmla="*/ 0 h 59"/>
                <a:gd name="T10" fmla="*/ 2 w 46"/>
                <a:gd name="T11" fmla="*/ 0 h 59"/>
                <a:gd name="T12" fmla="*/ 0 60000 65536"/>
                <a:gd name="T13" fmla="*/ 0 60000 65536"/>
                <a:gd name="T14" fmla="*/ 0 60000 65536"/>
                <a:gd name="T15" fmla="*/ 0 60000 65536"/>
                <a:gd name="T16" fmla="*/ 0 60000 65536"/>
                <a:gd name="T17" fmla="*/ 0 60000 65536"/>
                <a:gd name="T18" fmla="*/ 0 w 46"/>
                <a:gd name="T19" fmla="*/ 0 h 59"/>
                <a:gd name="T20" fmla="*/ 46 w 46"/>
                <a:gd name="T21" fmla="*/ 59 h 59"/>
              </a:gdLst>
              <a:ahLst/>
              <a:cxnLst>
                <a:cxn ang="T12">
                  <a:pos x="T0" y="T1"/>
                </a:cxn>
                <a:cxn ang="T13">
                  <a:pos x="T2" y="T3"/>
                </a:cxn>
                <a:cxn ang="T14">
                  <a:pos x="T4" y="T5"/>
                </a:cxn>
                <a:cxn ang="T15">
                  <a:pos x="T6" y="T7"/>
                </a:cxn>
                <a:cxn ang="T16">
                  <a:pos x="T8" y="T9"/>
                </a:cxn>
                <a:cxn ang="T17">
                  <a:pos x="T10" y="T11"/>
                </a:cxn>
              </a:cxnLst>
              <a:rect l="T18" t="T19" r="T20" b="T21"/>
              <a:pathLst>
                <a:path w="46" h="59">
                  <a:moveTo>
                    <a:pt x="41" y="8"/>
                  </a:moveTo>
                  <a:lnTo>
                    <a:pt x="40" y="0"/>
                  </a:lnTo>
                  <a:lnTo>
                    <a:pt x="0" y="48"/>
                  </a:lnTo>
                  <a:lnTo>
                    <a:pt x="11" y="59"/>
                  </a:lnTo>
                  <a:lnTo>
                    <a:pt x="46" y="15"/>
                  </a:lnTo>
                  <a:lnTo>
                    <a:pt x="41" y="8"/>
                  </a:lnTo>
                  <a:close/>
                </a:path>
              </a:pathLst>
            </a:custGeom>
            <a:solidFill>
              <a:srgbClr val="FFFFFF"/>
            </a:solidFill>
            <a:ln w="9525">
              <a:noFill/>
              <a:round/>
              <a:headEnd/>
              <a:tailEnd/>
            </a:ln>
          </p:spPr>
          <p:txBody>
            <a:bodyPr>
              <a:prstTxWarp prst="textNoShape">
                <a:avLst/>
              </a:prstTxWarp>
            </a:bodyPr>
            <a:lstStyle/>
            <a:p>
              <a:endParaRPr lang="en-US">
                <a:solidFill>
                  <a:srgbClr val="000000"/>
                </a:solidFill>
              </a:endParaRPr>
            </a:p>
          </p:txBody>
        </p:sp>
        <p:sp>
          <p:nvSpPr>
            <p:cNvPr id="55352" name="Freeform 57"/>
            <p:cNvSpPr>
              <a:spLocks/>
            </p:cNvSpPr>
            <p:nvPr/>
          </p:nvSpPr>
          <p:spPr bwMode="auto">
            <a:xfrm>
              <a:off x="4928" y="3769"/>
              <a:ext cx="19" cy="13"/>
            </a:xfrm>
            <a:custGeom>
              <a:avLst/>
              <a:gdLst>
                <a:gd name="T0" fmla="*/ 2 w 38"/>
                <a:gd name="T1" fmla="*/ 1 h 25"/>
                <a:gd name="T2" fmla="*/ 2 w 38"/>
                <a:gd name="T3" fmla="*/ 0 h 25"/>
                <a:gd name="T4" fmla="*/ 0 w 38"/>
                <a:gd name="T5" fmla="*/ 1 h 25"/>
                <a:gd name="T6" fmla="*/ 1 w 38"/>
                <a:gd name="T7" fmla="*/ 1 h 25"/>
                <a:gd name="T8" fmla="*/ 2 w 38"/>
                <a:gd name="T9" fmla="*/ 1 h 25"/>
                <a:gd name="T10" fmla="*/ 0 60000 65536"/>
                <a:gd name="T11" fmla="*/ 0 60000 65536"/>
                <a:gd name="T12" fmla="*/ 0 60000 65536"/>
                <a:gd name="T13" fmla="*/ 0 60000 65536"/>
                <a:gd name="T14" fmla="*/ 0 60000 65536"/>
                <a:gd name="T15" fmla="*/ 0 w 38"/>
                <a:gd name="T16" fmla="*/ 0 h 25"/>
                <a:gd name="T17" fmla="*/ 38 w 38"/>
                <a:gd name="T18" fmla="*/ 25 h 25"/>
              </a:gdLst>
              <a:ahLst/>
              <a:cxnLst>
                <a:cxn ang="T10">
                  <a:pos x="T0" y="T1"/>
                </a:cxn>
                <a:cxn ang="T11">
                  <a:pos x="T2" y="T3"/>
                </a:cxn>
                <a:cxn ang="T12">
                  <a:pos x="T4" y="T5"/>
                </a:cxn>
                <a:cxn ang="T13">
                  <a:pos x="T6" y="T7"/>
                </a:cxn>
                <a:cxn ang="T14">
                  <a:pos x="T8" y="T9"/>
                </a:cxn>
              </a:cxnLst>
              <a:rect l="T15" t="T16" r="T17" b="T18"/>
              <a:pathLst>
                <a:path w="38" h="25">
                  <a:moveTo>
                    <a:pt x="38" y="9"/>
                  </a:moveTo>
                  <a:lnTo>
                    <a:pt x="36" y="0"/>
                  </a:lnTo>
                  <a:lnTo>
                    <a:pt x="0" y="18"/>
                  </a:lnTo>
                  <a:lnTo>
                    <a:pt x="5" y="25"/>
                  </a:lnTo>
                  <a:lnTo>
                    <a:pt x="38" y="9"/>
                  </a:lnTo>
                  <a:close/>
                </a:path>
              </a:pathLst>
            </a:custGeom>
            <a:solidFill>
              <a:srgbClr val="FFFFFF"/>
            </a:solidFill>
            <a:ln w="9525">
              <a:noFill/>
              <a:round/>
              <a:headEnd/>
              <a:tailEnd/>
            </a:ln>
          </p:spPr>
          <p:txBody>
            <a:bodyPr>
              <a:prstTxWarp prst="textNoShape">
                <a:avLst/>
              </a:prstTxWarp>
            </a:bodyPr>
            <a:lstStyle/>
            <a:p>
              <a:endParaRPr lang="en-US">
                <a:solidFill>
                  <a:srgbClr val="000000"/>
                </a:solidFill>
              </a:endParaRPr>
            </a:p>
          </p:txBody>
        </p:sp>
        <p:sp>
          <p:nvSpPr>
            <p:cNvPr id="55353" name="Freeform 58"/>
            <p:cNvSpPr>
              <a:spLocks/>
            </p:cNvSpPr>
            <p:nvPr/>
          </p:nvSpPr>
          <p:spPr bwMode="auto">
            <a:xfrm>
              <a:off x="4877" y="3784"/>
              <a:ext cx="34" cy="14"/>
            </a:xfrm>
            <a:custGeom>
              <a:avLst/>
              <a:gdLst>
                <a:gd name="T0" fmla="*/ 3 w 68"/>
                <a:gd name="T1" fmla="*/ 0 h 29"/>
                <a:gd name="T2" fmla="*/ 3 w 68"/>
                <a:gd name="T3" fmla="*/ 0 h 29"/>
                <a:gd name="T4" fmla="*/ 0 w 68"/>
                <a:gd name="T5" fmla="*/ 0 h 29"/>
                <a:gd name="T6" fmla="*/ 1 w 68"/>
                <a:gd name="T7" fmla="*/ 0 h 29"/>
                <a:gd name="T8" fmla="*/ 3 w 68"/>
                <a:gd name="T9" fmla="*/ 0 h 29"/>
                <a:gd name="T10" fmla="*/ 0 60000 65536"/>
                <a:gd name="T11" fmla="*/ 0 60000 65536"/>
                <a:gd name="T12" fmla="*/ 0 60000 65536"/>
                <a:gd name="T13" fmla="*/ 0 60000 65536"/>
                <a:gd name="T14" fmla="*/ 0 60000 65536"/>
                <a:gd name="T15" fmla="*/ 0 w 68"/>
                <a:gd name="T16" fmla="*/ 0 h 29"/>
                <a:gd name="T17" fmla="*/ 68 w 68"/>
                <a:gd name="T18" fmla="*/ 29 h 29"/>
              </a:gdLst>
              <a:ahLst/>
              <a:cxnLst>
                <a:cxn ang="T10">
                  <a:pos x="T0" y="T1"/>
                </a:cxn>
                <a:cxn ang="T11">
                  <a:pos x="T2" y="T3"/>
                </a:cxn>
                <a:cxn ang="T12">
                  <a:pos x="T4" y="T5"/>
                </a:cxn>
                <a:cxn ang="T13">
                  <a:pos x="T6" y="T7"/>
                </a:cxn>
                <a:cxn ang="T14">
                  <a:pos x="T8" y="T9"/>
                </a:cxn>
              </a:cxnLst>
              <a:rect l="T15" t="T16" r="T17" b="T18"/>
              <a:pathLst>
                <a:path w="68" h="29">
                  <a:moveTo>
                    <a:pt x="65" y="14"/>
                  </a:moveTo>
                  <a:lnTo>
                    <a:pt x="68" y="0"/>
                  </a:lnTo>
                  <a:lnTo>
                    <a:pt x="0" y="4"/>
                  </a:lnTo>
                  <a:lnTo>
                    <a:pt x="14" y="29"/>
                  </a:lnTo>
                  <a:lnTo>
                    <a:pt x="65" y="14"/>
                  </a:lnTo>
                  <a:close/>
                </a:path>
              </a:pathLst>
            </a:custGeom>
            <a:solidFill>
              <a:srgbClr val="FFFFFF"/>
            </a:solidFill>
            <a:ln w="9525">
              <a:noFill/>
              <a:round/>
              <a:headEnd/>
              <a:tailEnd/>
            </a:ln>
          </p:spPr>
          <p:txBody>
            <a:bodyPr>
              <a:prstTxWarp prst="textNoShape">
                <a:avLst/>
              </a:prstTxWarp>
            </a:bodyPr>
            <a:lstStyle/>
            <a:p>
              <a:endParaRPr lang="en-US">
                <a:solidFill>
                  <a:srgbClr val="000000"/>
                </a:solidFill>
              </a:endParaRPr>
            </a:p>
          </p:txBody>
        </p:sp>
        <p:sp>
          <p:nvSpPr>
            <p:cNvPr id="55354" name="Freeform 59"/>
            <p:cNvSpPr>
              <a:spLocks/>
            </p:cNvSpPr>
            <p:nvPr/>
          </p:nvSpPr>
          <p:spPr bwMode="auto">
            <a:xfrm>
              <a:off x="4857" y="3785"/>
              <a:ext cx="36" cy="106"/>
            </a:xfrm>
            <a:custGeom>
              <a:avLst/>
              <a:gdLst>
                <a:gd name="T0" fmla="*/ 1 w 71"/>
                <a:gd name="T1" fmla="*/ 0 h 213"/>
                <a:gd name="T2" fmla="*/ 1 w 71"/>
                <a:gd name="T3" fmla="*/ 0 h 213"/>
                <a:gd name="T4" fmla="*/ 1 w 71"/>
                <a:gd name="T5" fmla="*/ 0 h 213"/>
                <a:gd name="T6" fmla="*/ 1 w 71"/>
                <a:gd name="T7" fmla="*/ 0 h 213"/>
                <a:gd name="T8" fmla="*/ 1 w 71"/>
                <a:gd name="T9" fmla="*/ 0 h 213"/>
                <a:gd name="T10" fmla="*/ 1 w 71"/>
                <a:gd name="T11" fmla="*/ 0 h 213"/>
                <a:gd name="T12" fmla="*/ 1 w 71"/>
                <a:gd name="T13" fmla="*/ 0 h 213"/>
                <a:gd name="T14" fmla="*/ 0 w 71"/>
                <a:gd name="T15" fmla="*/ 0 h 213"/>
                <a:gd name="T16" fmla="*/ 0 w 71"/>
                <a:gd name="T17" fmla="*/ 1 h 213"/>
                <a:gd name="T18" fmla="*/ 1 w 71"/>
                <a:gd name="T19" fmla="*/ 1 h 213"/>
                <a:gd name="T20" fmla="*/ 1 w 71"/>
                <a:gd name="T21" fmla="*/ 2 h 213"/>
                <a:gd name="T22" fmla="*/ 1 w 71"/>
                <a:gd name="T23" fmla="*/ 2 h 213"/>
                <a:gd name="T24" fmla="*/ 1 w 71"/>
                <a:gd name="T25" fmla="*/ 3 h 213"/>
                <a:gd name="T26" fmla="*/ 1 w 71"/>
                <a:gd name="T27" fmla="*/ 3 h 213"/>
                <a:gd name="T28" fmla="*/ 1 w 71"/>
                <a:gd name="T29" fmla="*/ 4 h 213"/>
                <a:gd name="T30" fmla="*/ 1 w 71"/>
                <a:gd name="T31" fmla="*/ 5 h 213"/>
                <a:gd name="T32" fmla="*/ 1 w 71"/>
                <a:gd name="T33" fmla="*/ 5 h 213"/>
                <a:gd name="T34" fmla="*/ 1 w 71"/>
                <a:gd name="T35" fmla="*/ 6 h 213"/>
                <a:gd name="T36" fmla="*/ 1 w 71"/>
                <a:gd name="T37" fmla="*/ 6 h 213"/>
                <a:gd name="T38" fmla="*/ 2 w 71"/>
                <a:gd name="T39" fmla="*/ 6 h 213"/>
                <a:gd name="T40" fmla="*/ 2 w 71"/>
                <a:gd name="T41" fmla="*/ 6 h 213"/>
                <a:gd name="T42" fmla="*/ 2 w 71"/>
                <a:gd name="T43" fmla="*/ 6 h 213"/>
                <a:gd name="T44" fmla="*/ 2 w 71"/>
                <a:gd name="T45" fmla="*/ 5 h 213"/>
                <a:gd name="T46" fmla="*/ 2 w 71"/>
                <a:gd name="T47" fmla="*/ 5 h 213"/>
                <a:gd name="T48" fmla="*/ 2 w 71"/>
                <a:gd name="T49" fmla="*/ 5 h 213"/>
                <a:gd name="T50" fmla="*/ 2 w 71"/>
                <a:gd name="T51" fmla="*/ 5 h 213"/>
                <a:gd name="T52" fmla="*/ 2 w 71"/>
                <a:gd name="T53" fmla="*/ 5 h 213"/>
                <a:gd name="T54" fmla="*/ 2 w 71"/>
                <a:gd name="T55" fmla="*/ 4 h 213"/>
                <a:gd name="T56" fmla="*/ 3 w 71"/>
                <a:gd name="T57" fmla="*/ 4 h 213"/>
                <a:gd name="T58" fmla="*/ 3 w 71"/>
                <a:gd name="T59" fmla="*/ 4 h 213"/>
                <a:gd name="T60" fmla="*/ 3 w 71"/>
                <a:gd name="T61" fmla="*/ 4 h 213"/>
                <a:gd name="T62" fmla="*/ 3 w 71"/>
                <a:gd name="T63" fmla="*/ 4 h 213"/>
                <a:gd name="T64" fmla="*/ 3 w 71"/>
                <a:gd name="T65" fmla="*/ 4 h 213"/>
                <a:gd name="T66" fmla="*/ 3 w 71"/>
                <a:gd name="T67" fmla="*/ 3 h 213"/>
                <a:gd name="T68" fmla="*/ 3 w 71"/>
                <a:gd name="T69" fmla="*/ 3 h 213"/>
                <a:gd name="T70" fmla="*/ 3 w 71"/>
                <a:gd name="T71" fmla="*/ 3 h 213"/>
                <a:gd name="T72" fmla="*/ 3 w 71"/>
                <a:gd name="T73" fmla="*/ 2 h 213"/>
                <a:gd name="T74" fmla="*/ 3 w 71"/>
                <a:gd name="T75" fmla="*/ 2 h 213"/>
                <a:gd name="T76" fmla="*/ 3 w 71"/>
                <a:gd name="T77" fmla="*/ 2 h 213"/>
                <a:gd name="T78" fmla="*/ 2 w 71"/>
                <a:gd name="T79" fmla="*/ 1 h 213"/>
                <a:gd name="T80" fmla="*/ 2 w 71"/>
                <a:gd name="T81" fmla="*/ 1 h 213"/>
                <a:gd name="T82" fmla="*/ 2 w 71"/>
                <a:gd name="T83" fmla="*/ 0 h 213"/>
                <a:gd name="T84" fmla="*/ 2 w 71"/>
                <a:gd name="T85" fmla="*/ 0 h 213"/>
                <a:gd name="T86" fmla="*/ 1 w 71"/>
                <a:gd name="T87" fmla="*/ 0 h 21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71"/>
                <a:gd name="T133" fmla="*/ 0 h 213"/>
                <a:gd name="T134" fmla="*/ 71 w 71"/>
                <a:gd name="T135" fmla="*/ 213 h 21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71" h="213">
                  <a:moveTo>
                    <a:pt x="26" y="0"/>
                  </a:moveTo>
                  <a:lnTo>
                    <a:pt x="19" y="0"/>
                  </a:lnTo>
                  <a:lnTo>
                    <a:pt x="15" y="2"/>
                  </a:lnTo>
                  <a:lnTo>
                    <a:pt x="10" y="5"/>
                  </a:lnTo>
                  <a:lnTo>
                    <a:pt x="8" y="10"/>
                  </a:lnTo>
                  <a:lnTo>
                    <a:pt x="4" y="16"/>
                  </a:lnTo>
                  <a:lnTo>
                    <a:pt x="1" y="23"/>
                  </a:lnTo>
                  <a:lnTo>
                    <a:pt x="0" y="28"/>
                  </a:lnTo>
                  <a:lnTo>
                    <a:pt x="0" y="37"/>
                  </a:lnTo>
                  <a:lnTo>
                    <a:pt x="4" y="54"/>
                  </a:lnTo>
                  <a:lnTo>
                    <a:pt x="8" y="71"/>
                  </a:lnTo>
                  <a:lnTo>
                    <a:pt x="9" y="88"/>
                  </a:lnTo>
                  <a:lnTo>
                    <a:pt x="10" y="107"/>
                  </a:lnTo>
                  <a:lnTo>
                    <a:pt x="10" y="124"/>
                  </a:lnTo>
                  <a:lnTo>
                    <a:pt x="10" y="141"/>
                  </a:lnTo>
                  <a:lnTo>
                    <a:pt x="8" y="160"/>
                  </a:lnTo>
                  <a:lnTo>
                    <a:pt x="4" y="178"/>
                  </a:lnTo>
                  <a:lnTo>
                    <a:pt x="1" y="198"/>
                  </a:lnTo>
                  <a:lnTo>
                    <a:pt x="14" y="213"/>
                  </a:lnTo>
                  <a:lnTo>
                    <a:pt x="37" y="213"/>
                  </a:lnTo>
                  <a:lnTo>
                    <a:pt x="47" y="198"/>
                  </a:lnTo>
                  <a:lnTo>
                    <a:pt x="51" y="193"/>
                  </a:lnTo>
                  <a:lnTo>
                    <a:pt x="51" y="191"/>
                  </a:lnTo>
                  <a:lnTo>
                    <a:pt x="52" y="190"/>
                  </a:lnTo>
                  <a:lnTo>
                    <a:pt x="55" y="182"/>
                  </a:lnTo>
                  <a:lnTo>
                    <a:pt x="59" y="174"/>
                  </a:lnTo>
                  <a:lnTo>
                    <a:pt x="62" y="167"/>
                  </a:lnTo>
                  <a:lnTo>
                    <a:pt x="64" y="159"/>
                  </a:lnTo>
                  <a:lnTo>
                    <a:pt x="67" y="151"/>
                  </a:lnTo>
                  <a:lnTo>
                    <a:pt x="69" y="143"/>
                  </a:lnTo>
                  <a:lnTo>
                    <a:pt x="70" y="134"/>
                  </a:lnTo>
                  <a:lnTo>
                    <a:pt x="70" y="132"/>
                  </a:lnTo>
                  <a:lnTo>
                    <a:pt x="70" y="130"/>
                  </a:lnTo>
                  <a:lnTo>
                    <a:pt x="71" y="125"/>
                  </a:lnTo>
                  <a:lnTo>
                    <a:pt x="71" y="117"/>
                  </a:lnTo>
                  <a:lnTo>
                    <a:pt x="71" y="100"/>
                  </a:lnTo>
                  <a:lnTo>
                    <a:pt x="71" y="92"/>
                  </a:lnTo>
                  <a:lnTo>
                    <a:pt x="70" y="83"/>
                  </a:lnTo>
                  <a:lnTo>
                    <a:pt x="68" y="69"/>
                  </a:lnTo>
                  <a:lnTo>
                    <a:pt x="64" y="54"/>
                  </a:lnTo>
                  <a:lnTo>
                    <a:pt x="59" y="40"/>
                  </a:lnTo>
                  <a:lnTo>
                    <a:pt x="53" y="26"/>
                  </a:lnTo>
                  <a:lnTo>
                    <a:pt x="39" y="1"/>
                  </a:lnTo>
                  <a:lnTo>
                    <a:pt x="26" y="0"/>
                  </a:lnTo>
                  <a:close/>
                </a:path>
              </a:pathLst>
            </a:custGeom>
            <a:solidFill>
              <a:srgbClr val="99CCFF"/>
            </a:solidFill>
            <a:ln w="9525">
              <a:noFill/>
              <a:round/>
              <a:headEnd/>
              <a:tailEnd/>
            </a:ln>
          </p:spPr>
          <p:txBody>
            <a:bodyPr>
              <a:prstTxWarp prst="textNoShape">
                <a:avLst/>
              </a:prstTxWarp>
            </a:bodyPr>
            <a:lstStyle/>
            <a:p>
              <a:endParaRPr lang="en-US">
                <a:solidFill>
                  <a:srgbClr val="000000"/>
                </a:solidFill>
              </a:endParaRPr>
            </a:p>
          </p:txBody>
        </p:sp>
        <p:sp>
          <p:nvSpPr>
            <p:cNvPr id="55355" name="Freeform 60"/>
            <p:cNvSpPr>
              <a:spLocks/>
            </p:cNvSpPr>
            <p:nvPr/>
          </p:nvSpPr>
          <p:spPr bwMode="auto">
            <a:xfrm>
              <a:off x="4897" y="4015"/>
              <a:ext cx="324" cy="46"/>
            </a:xfrm>
            <a:custGeom>
              <a:avLst/>
              <a:gdLst>
                <a:gd name="T0" fmla="*/ 0 w 649"/>
                <a:gd name="T1" fmla="*/ 0 h 93"/>
                <a:gd name="T2" fmla="*/ 0 w 649"/>
                <a:gd name="T3" fmla="*/ 0 h 93"/>
                <a:gd name="T4" fmla="*/ 0 w 649"/>
                <a:gd name="T5" fmla="*/ 1 h 93"/>
                <a:gd name="T6" fmla="*/ 4 w 649"/>
                <a:gd name="T7" fmla="*/ 2 h 93"/>
                <a:gd name="T8" fmla="*/ 5 w 649"/>
                <a:gd name="T9" fmla="*/ 2 h 93"/>
                <a:gd name="T10" fmla="*/ 5 w 649"/>
                <a:gd name="T11" fmla="*/ 2 h 93"/>
                <a:gd name="T12" fmla="*/ 7 w 649"/>
                <a:gd name="T13" fmla="*/ 2 h 93"/>
                <a:gd name="T14" fmla="*/ 8 w 649"/>
                <a:gd name="T15" fmla="*/ 2 h 93"/>
                <a:gd name="T16" fmla="*/ 9 w 649"/>
                <a:gd name="T17" fmla="*/ 2 h 93"/>
                <a:gd name="T18" fmla="*/ 10 w 649"/>
                <a:gd name="T19" fmla="*/ 2 h 93"/>
                <a:gd name="T20" fmla="*/ 11 w 649"/>
                <a:gd name="T21" fmla="*/ 2 h 93"/>
                <a:gd name="T22" fmla="*/ 12 w 649"/>
                <a:gd name="T23" fmla="*/ 2 h 93"/>
                <a:gd name="T24" fmla="*/ 13 w 649"/>
                <a:gd name="T25" fmla="*/ 2 h 93"/>
                <a:gd name="T26" fmla="*/ 14 w 649"/>
                <a:gd name="T27" fmla="*/ 2 h 93"/>
                <a:gd name="T28" fmla="*/ 14 w 649"/>
                <a:gd name="T29" fmla="*/ 2 h 93"/>
                <a:gd name="T30" fmla="*/ 15 w 649"/>
                <a:gd name="T31" fmla="*/ 2 h 93"/>
                <a:gd name="T32" fmla="*/ 16 w 649"/>
                <a:gd name="T33" fmla="*/ 2 h 93"/>
                <a:gd name="T34" fmla="*/ 17 w 649"/>
                <a:gd name="T35" fmla="*/ 2 h 93"/>
                <a:gd name="T36" fmla="*/ 18 w 649"/>
                <a:gd name="T37" fmla="*/ 2 h 93"/>
                <a:gd name="T38" fmla="*/ 20 w 649"/>
                <a:gd name="T39" fmla="*/ 1 h 93"/>
                <a:gd name="T40" fmla="*/ 19 w 649"/>
                <a:gd name="T41" fmla="*/ 2 h 93"/>
                <a:gd name="T42" fmla="*/ 17 w 649"/>
                <a:gd name="T43" fmla="*/ 2 h 93"/>
                <a:gd name="T44" fmla="*/ 16 w 649"/>
                <a:gd name="T45" fmla="*/ 2 h 93"/>
                <a:gd name="T46" fmla="*/ 15 w 649"/>
                <a:gd name="T47" fmla="*/ 2 h 93"/>
                <a:gd name="T48" fmla="*/ 14 w 649"/>
                <a:gd name="T49" fmla="*/ 2 h 93"/>
                <a:gd name="T50" fmla="*/ 12 w 649"/>
                <a:gd name="T51" fmla="*/ 2 h 93"/>
                <a:gd name="T52" fmla="*/ 11 w 649"/>
                <a:gd name="T53" fmla="*/ 2 h 93"/>
                <a:gd name="T54" fmla="*/ 10 w 649"/>
                <a:gd name="T55" fmla="*/ 2 h 93"/>
                <a:gd name="T56" fmla="*/ 9 w 649"/>
                <a:gd name="T57" fmla="*/ 1 h 93"/>
                <a:gd name="T58" fmla="*/ 7 w 649"/>
                <a:gd name="T59" fmla="*/ 1 h 93"/>
                <a:gd name="T60" fmla="*/ 6 w 649"/>
                <a:gd name="T61" fmla="*/ 1 h 93"/>
                <a:gd name="T62" fmla="*/ 5 w 649"/>
                <a:gd name="T63" fmla="*/ 1 h 93"/>
                <a:gd name="T64" fmla="*/ 4 w 649"/>
                <a:gd name="T65" fmla="*/ 1 h 93"/>
                <a:gd name="T66" fmla="*/ 3 w 649"/>
                <a:gd name="T67" fmla="*/ 1 h 93"/>
                <a:gd name="T68" fmla="*/ 1 w 649"/>
                <a:gd name="T69" fmla="*/ 0 h 93"/>
                <a:gd name="T70" fmla="*/ 0 w 649"/>
                <a:gd name="T71" fmla="*/ 0 h 9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49"/>
                <a:gd name="T109" fmla="*/ 0 h 93"/>
                <a:gd name="T110" fmla="*/ 649 w 649"/>
                <a:gd name="T111" fmla="*/ 93 h 9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49" h="93">
                  <a:moveTo>
                    <a:pt x="19" y="25"/>
                  </a:moveTo>
                  <a:lnTo>
                    <a:pt x="4" y="0"/>
                  </a:lnTo>
                  <a:lnTo>
                    <a:pt x="0" y="43"/>
                  </a:lnTo>
                  <a:lnTo>
                    <a:pt x="133" y="81"/>
                  </a:lnTo>
                  <a:lnTo>
                    <a:pt x="162" y="83"/>
                  </a:lnTo>
                  <a:lnTo>
                    <a:pt x="190" y="86"/>
                  </a:lnTo>
                  <a:lnTo>
                    <a:pt x="248" y="90"/>
                  </a:lnTo>
                  <a:lnTo>
                    <a:pt x="277" y="91"/>
                  </a:lnTo>
                  <a:lnTo>
                    <a:pt x="306" y="93"/>
                  </a:lnTo>
                  <a:lnTo>
                    <a:pt x="332" y="93"/>
                  </a:lnTo>
                  <a:lnTo>
                    <a:pt x="362" y="93"/>
                  </a:lnTo>
                  <a:lnTo>
                    <a:pt x="391" y="91"/>
                  </a:lnTo>
                  <a:lnTo>
                    <a:pt x="420" y="90"/>
                  </a:lnTo>
                  <a:lnTo>
                    <a:pt x="450" y="89"/>
                  </a:lnTo>
                  <a:lnTo>
                    <a:pt x="477" y="86"/>
                  </a:lnTo>
                  <a:lnTo>
                    <a:pt x="506" y="83"/>
                  </a:lnTo>
                  <a:lnTo>
                    <a:pt x="535" y="81"/>
                  </a:lnTo>
                  <a:lnTo>
                    <a:pt x="564" y="76"/>
                  </a:lnTo>
                  <a:lnTo>
                    <a:pt x="594" y="73"/>
                  </a:lnTo>
                  <a:lnTo>
                    <a:pt x="649" y="63"/>
                  </a:lnTo>
                  <a:lnTo>
                    <a:pt x="610" y="65"/>
                  </a:lnTo>
                  <a:lnTo>
                    <a:pt x="570" y="66"/>
                  </a:lnTo>
                  <a:lnTo>
                    <a:pt x="530" y="67"/>
                  </a:lnTo>
                  <a:lnTo>
                    <a:pt x="490" y="68"/>
                  </a:lnTo>
                  <a:lnTo>
                    <a:pt x="451" y="67"/>
                  </a:lnTo>
                  <a:lnTo>
                    <a:pt x="411" y="67"/>
                  </a:lnTo>
                  <a:lnTo>
                    <a:pt x="371" y="65"/>
                  </a:lnTo>
                  <a:lnTo>
                    <a:pt x="332" y="64"/>
                  </a:lnTo>
                  <a:lnTo>
                    <a:pt x="294" y="60"/>
                  </a:lnTo>
                  <a:lnTo>
                    <a:pt x="255" y="57"/>
                  </a:lnTo>
                  <a:lnTo>
                    <a:pt x="216" y="53"/>
                  </a:lnTo>
                  <a:lnTo>
                    <a:pt x="177" y="49"/>
                  </a:lnTo>
                  <a:lnTo>
                    <a:pt x="136" y="44"/>
                  </a:lnTo>
                  <a:lnTo>
                    <a:pt x="97" y="38"/>
                  </a:lnTo>
                  <a:lnTo>
                    <a:pt x="58" y="31"/>
                  </a:lnTo>
                  <a:lnTo>
                    <a:pt x="19" y="25"/>
                  </a:lnTo>
                  <a:close/>
                </a:path>
              </a:pathLst>
            </a:custGeom>
            <a:solidFill>
              <a:srgbClr val="66CCCC"/>
            </a:solidFill>
            <a:ln w="9525">
              <a:noFill/>
              <a:round/>
              <a:headEnd/>
              <a:tailEnd/>
            </a:ln>
          </p:spPr>
          <p:txBody>
            <a:bodyPr>
              <a:prstTxWarp prst="textNoShape">
                <a:avLst/>
              </a:prstTxWarp>
            </a:bodyPr>
            <a:lstStyle/>
            <a:p>
              <a:endParaRPr lang="en-US">
                <a:solidFill>
                  <a:srgbClr val="000000"/>
                </a:solidFill>
              </a:endParaRPr>
            </a:p>
          </p:txBody>
        </p:sp>
        <p:sp>
          <p:nvSpPr>
            <p:cNvPr id="55356" name="Freeform 61"/>
            <p:cNvSpPr>
              <a:spLocks/>
            </p:cNvSpPr>
            <p:nvPr/>
          </p:nvSpPr>
          <p:spPr bwMode="auto">
            <a:xfrm>
              <a:off x="4929" y="4059"/>
              <a:ext cx="327" cy="51"/>
            </a:xfrm>
            <a:custGeom>
              <a:avLst/>
              <a:gdLst>
                <a:gd name="T0" fmla="*/ 7 w 653"/>
                <a:gd name="T1" fmla="*/ 3 h 103"/>
                <a:gd name="T2" fmla="*/ 7 w 653"/>
                <a:gd name="T3" fmla="*/ 2 h 103"/>
                <a:gd name="T4" fmla="*/ 10 w 653"/>
                <a:gd name="T5" fmla="*/ 2 h 103"/>
                <a:gd name="T6" fmla="*/ 12 w 653"/>
                <a:gd name="T7" fmla="*/ 2 h 103"/>
                <a:gd name="T8" fmla="*/ 13 w 653"/>
                <a:gd name="T9" fmla="*/ 3 h 103"/>
                <a:gd name="T10" fmla="*/ 16 w 653"/>
                <a:gd name="T11" fmla="*/ 3 h 103"/>
                <a:gd name="T12" fmla="*/ 17 w 653"/>
                <a:gd name="T13" fmla="*/ 3 h 103"/>
                <a:gd name="T14" fmla="*/ 17 w 653"/>
                <a:gd name="T15" fmla="*/ 3 h 103"/>
                <a:gd name="T16" fmla="*/ 17 w 653"/>
                <a:gd name="T17" fmla="*/ 3 h 103"/>
                <a:gd name="T18" fmla="*/ 17 w 653"/>
                <a:gd name="T19" fmla="*/ 3 h 103"/>
                <a:gd name="T20" fmla="*/ 18 w 653"/>
                <a:gd name="T21" fmla="*/ 3 h 103"/>
                <a:gd name="T22" fmla="*/ 18 w 653"/>
                <a:gd name="T23" fmla="*/ 2 h 103"/>
                <a:gd name="T24" fmla="*/ 18 w 653"/>
                <a:gd name="T25" fmla="*/ 2 h 103"/>
                <a:gd name="T26" fmla="*/ 19 w 653"/>
                <a:gd name="T27" fmla="*/ 2 h 103"/>
                <a:gd name="T28" fmla="*/ 19 w 653"/>
                <a:gd name="T29" fmla="*/ 2 h 103"/>
                <a:gd name="T30" fmla="*/ 19 w 653"/>
                <a:gd name="T31" fmla="*/ 2 h 103"/>
                <a:gd name="T32" fmla="*/ 19 w 653"/>
                <a:gd name="T33" fmla="*/ 2 h 103"/>
                <a:gd name="T34" fmla="*/ 19 w 653"/>
                <a:gd name="T35" fmla="*/ 2 h 103"/>
                <a:gd name="T36" fmla="*/ 19 w 653"/>
                <a:gd name="T37" fmla="*/ 2 h 103"/>
                <a:gd name="T38" fmla="*/ 21 w 653"/>
                <a:gd name="T39" fmla="*/ 1 h 103"/>
                <a:gd name="T40" fmla="*/ 21 w 653"/>
                <a:gd name="T41" fmla="*/ 1 h 103"/>
                <a:gd name="T42" fmla="*/ 21 w 653"/>
                <a:gd name="T43" fmla="*/ 0 h 103"/>
                <a:gd name="T44" fmla="*/ 20 w 653"/>
                <a:gd name="T45" fmla="*/ 0 h 103"/>
                <a:gd name="T46" fmla="*/ 19 w 653"/>
                <a:gd name="T47" fmla="*/ 0 h 103"/>
                <a:gd name="T48" fmla="*/ 18 w 653"/>
                <a:gd name="T49" fmla="*/ 0 h 103"/>
                <a:gd name="T50" fmla="*/ 17 w 653"/>
                <a:gd name="T51" fmla="*/ 0 h 103"/>
                <a:gd name="T52" fmla="*/ 16 w 653"/>
                <a:gd name="T53" fmla="*/ 0 h 103"/>
                <a:gd name="T54" fmla="*/ 13 w 653"/>
                <a:gd name="T55" fmla="*/ 0 h 103"/>
                <a:gd name="T56" fmla="*/ 11 w 653"/>
                <a:gd name="T57" fmla="*/ 0 h 103"/>
                <a:gd name="T58" fmla="*/ 10 w 653"/>
                <a:gd name="T59" fmla="*/ 0 h 103"/>
                <a:gd name="T60" fmla="*/ 9 w 653"/>
                <a:gd name="T61" fmla="*/ 0 h 103"/>
                <a:gd name="T62" fmla="*/ 8 w 653"/>
                <a:gd name="T63" fmla="*/ 0 h 103"/>
                <a:gd name="T64" fmla="*/ 7 w 653"/>
                <a:gd name="T65" fmla="*/ 0 h 103"/>
                <a:gd name="T66" fmla="*/ 5 w 653"/>
                <a:gd name="T67" fmla="*/ 0 h 103"/>
                <a:gd name="T68" fmla="*/ 2 w 653"/>
                <a:gd name="T69" fmla="*/ 0 h 103"/>
                <a:gd name="T70" fmla="*/ 1 w 653"/>
                <a:gd name="T71" fmla="*/ 0 h 103"/>
                <a:gd name="T72" fmla="*/ 1 w 653"/>
                <a:gd name="T73" fmla="*/ 0 h 103"/>
                <a:gd name="T74" fmla="*/ 1 w 653"/>
                <a:gd name="T75" fmla="*/ 0 h 103"/>
                <a:gd name="T76" fmla="*/ 1 w 653"/>
                <a:gd name="T77" fmla="*/ 0 h 103"/>
                <a:gd name="T78" fmla="*/ 1 w 653"/>
                <a:gd name="T79" fmla="*/ 0 h 103"/>
                <a:gd name="T80" fmla="*/ 1 w 653"/>
                <a:gd name="T81" fmla="*/ 0 h 103"/>
                <a:gd name="T82" fmla="*/ 1 w 653"/>
                <a:gd name="T83" fmla="*/ 0 h 103"/>
                <a:gd name="T84" fmla="*/ 0 w 653"/>
                <a:gd name="T85" fmla="*/ 1 h 103"/>
                <a:gd name="T86" fmla="*/ 1 w 653"/>
                <a:gd name="T87" fmla="*/ 1 h 103"/>
                <a:gd name="T88" fmla="*/ 1 w 653"/>
                <a:gd name="T89" fmla="*/ 1 h 103"/>
                <a:gd name="T90" fmla="*/ 1 w 653"/>
                <a:gd name="T91" fmla="*/ 1 h 103"/>
                <a:gd name="T92" fmla="*/ 2 w 653"/>
                <a:gd name="T93" fmla="*/ 2 h 103"/>
                <a:gd name="T94" fmla="*/ 2 w 653"/>
                <a:gd name="T95" fmla="*/ 2 h 103"/>
                <a:gd name="T96" fmla="*/ 2 w 653"/>
                <a:gd name="T97" fmla="*/ 2 h 103"/>
                <a:gd name="T98" fmla="*/ 3 w 653"/>
                <a:gd name="T99" fmla="*/ 2 h 103"/>
                <a:gd name="T100" fmla="*/ 3 w 653"/>
                <a:gd name="T101" fmla="*/ 2 h 103"/>
                <a:gd name="T102" fmla="*/ 4 w 653"/>
                <a:gd name="T103" fmla="*/ 3 h 103"/>
                <a:gd name="T104" fmla="*/ 4 w 653"/>
                <a:gd name="T105" fmla="*/ 3 h 103"/>
                <a:gd name="T106" fmla="*/ 4 w 653"/>
                <a:gd name="T107" fmla="*/ 3 h 103"/>
                <a:gd name="T108" fmla="*/ 5 w 653"/>
                <a:gd name="T109" fmla="*/ 3 h 103"/>
                <a:gd name="T110" fmla="*/ 5 w 653"/>
                <a:gd name="T111" fmla="*/ 3 h 103"/>
                <a:gd name="T112" fmla="*/ 6 w 653"/>
                <a:gd name="T113" fmla="*/ 3 h 103"/>
                <a:gd name="T114" fmla="*/ 6 w 653"/>
                <a:gd name="T115" fmla="*/ 3 h 103"/>
                <a:gd name="T116" fmla="*/ 7 w 653"/>
                <a:gd name="T117" fmla="*/ 3 h 103"/>
                <a:gd name="T118" fmla="*/ 7 w 653"/>
                <a:gd name="T119" fmla="*/ 3 h 1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653"/>
                <a:gd name="T181" fmla="*/ 0 h 103"/>
                <a:gd name="T182" fmla="*/ 653 w 653"/>
                <a:gd name="T183" fmla="*/ 103 h 10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653" h="103">
                  <a:moveTo>
                    <a:pt x="210" y="97"/>
                  </a:moveTo>
                  <a:lnTo>
                    <a:pt x="219" y="87"/>
                  </a:lnTo>
                  <a:lnTo>
                    <a:pt x="320" y="77"/>
                  </a:lnTo>
                  <a:lnTo>
                    <a:pt x="379" y="82"/>
                  </a:lnTo>
                  <a:lnTo>
                    <a:pt x="396" y="97"/>
                  </a:lnTo>
                  <a:lnTo>
                    <a:pt x="494" y="96"/>
                  </a:lnTo>
                  <a:lnTo>
                    <a:pt x="516" y="97"/>
                  </a:lnTo>
                  <a:lnTo>
                    <a:pt x="521" y="97"/>
                  </a:lnTo>
                  <a:lnTo>
                    <a:pt x="527" y="97"/>
                  </a:lnTo>
                  <a:lnTo>
                    <a:pt x="537" y="97"/>
                  </a:lnTo>
                  <a:lnTo>
                    <a:pt x="547" y="96"/>
                  </a:lnTo>
                  <a:lnTo>
                    <a:pt x="559" y="95"/>
                  </a:lnTo>
                  <a:lnTo>
                    <a:pt x="569" y="92"/>
                  </a:lnTo>
                  <a:lnTo>
                    <a:pt x="580" y="89"/>
                  </a:lnTo>
                  <a:lnTo>
                    <a:pt x="584" y="87"/>
                  </a:lnTo>
                  <a:lnTo>
                    <a:pt x="585" y="87"/>
                  </a:lnTo>
                  <a:lnTo>
                    <a:pt x="586" y="85"/>
                  </a:lnTo>
                  <a:lnTo>
                    <a:pt x="589" y="85"/>
                  </a:lnTo>
                  <a:lnTo>
                    <a:pt x="599" y="81"/>
                  </a:lnTo>
                  <a:lnTo>
                    <a:pt x="644" y="59"/>
                  </a:lnTo>
                  <a:lnTo>
                    <a:pt x="653" y="38"/>
                  </a:lnTo>
                  <a:lnTo>
                    <a:pt x="644" y="19"/>
                  </a:lnTo>
                  <a:lnTo>
                    <a:pt x="626" y="8"/>
                  </a:lnTo>
                  <a:lnTo>
                    <a:pt x="590" y="10"/>
                  </a:lnTo>
                  <a:lnTo>
                    <a:pt x="555" y="13"/>
                  </a:lnTo>
                  <a:lnTo>
                    <a:pt x="520" y="15"/>
                  </a:lnTo>
                  <a:lnTo>
                    <a:pt x="484" y="16"/>
                  </a:lnTo>
                  <a:lnTo>
                    <a:pt x="414" y="19"/>
                  </a:lnTo>
                  <a:lnTo>
                    <a:pt x="343" y="20"/>
                  </a:lnTo>
                  <a:lnTo>
                    <a:pt x="308" y="19"/>
                  </a:lnTo>
                  <a:lnTo>
                    <a:pt x="273" y="17"/>
                  </a:lnTo>
                  <a:lnTo>
                    <a:pt x="240" y="16"/>
                  </a:lnTo>
                  <a:lnTo>
                    <a:pt x="205" y="15"/>
                  </a:lnTo>
                  <a:lnTo>
                    <a:pt x="135" y="9"/>
                  </a:lnTo>
                  <a:lnTo>
                    <a:pt x="64" y="4"/>
                  </a:lnTo>
                  <a:lnTo>
                    <a:pt x="24" y="0"/>
                  </a:lnTo>
                  <a:lnTo>
                    <a:pt x="17" y="5"/>
                  </a:lnTo>
                  <a:lnTo>
                    <a:pt x="13" y="10"/>
                  </a:lnTo>
                  <a:lnTo>
                    <a:pt x="6" y="19"/>
                  </a:lnTo>
                  <a:lnTo>
                    <a:pt x="3" y="21"/>
                  </a:lnTo>
                  <a:lnTo>
                    <a:pt x="3" y="27"/>
                  </a:lnTo>
                  <a:lnTo>
                    <a:pt x="1" y="31"/>
                  </a:lnTo>
                  <a:lnTo>
                    <a:pt x="0" y="37"/>
                  </a:lnTo>
                  <a:lnTo>
                    <a:pt x="1" y="47"/>
                  </a:lnTo>
                  <a:lnTo>
                    <a:pt x="11" y="55"/>
                  </a:lnTo>
                  <a:lnTo>
                    <a:pt x="23" y="63"/>
                  </a:lnTo>
                  <a:lnTo>
                    <a:pt x="34" y="70"/>
                  </a:lnTo>
                  <a:lnTo>
                    <a:pt x="47" y="77"/>
                  </a:lnTo>
                  <a:lnTo>
                    <a:pt x="59" y="83"/>
                  </a:lnTo>
                  <a:lnTo>
                    <a:pt x="71" y="88"/>
                  </a:lnTo>
                  <a:lnTo>
                    <a:pt x="84" y="92"/>
                  </a:lnTo>
                  <a:lnTo>
                    <a:pt x="97" y="96"/>
                  </a:lnTo>
                  <a:lnTo>
                    <a:pt x="111" y="98"/>
                  </a:lnTo>
                  <a:lnTo>
                    <a:pt x="123" y="100"/>
                  </a:lnTo>
                  <a:lnTo>
                    <a:pt x="137" y="101"/>
                  </a:lnTo>
                  <a:lnTo>
                    <a:pt x="151" y="103"/>
                  </a:lnTo>
                  <a:lnTo>
                    <a:pt x="166" y="101"/>
                  </a:lnTo>
                  <a:lnTo>
                    <a:pt x="180" y="101"/>
                  </a:lnTo>
                  <a:lnTo>
                    <a:pt x="195" y="99"/>
                  </a:lnTo>
                  <a:lnTo>
                    <a:pt x="210" y="97"/>
                  </a:lnTo>
                  <a:close/>
                </a:path>
              </a:pathLst>
            </a:custGeom>
            <a:solidFill>
              <a:srgbClr val="99CCCC"/>
            </a:solidFill>
            <a:ln w="9525">
              <a:noFill/>
              <a:round/>
              <a:headEnd/>
              <a:tailEnd/>
            </a:ln>
          </p:spPr>
          <p:txBody>
            <a:bodyPr>
              <a:prstTxWarp prst="textNoShape">
                <a:avLst/>
              </a:prstTxWarp>
            </a:bodyPr>
            <a:lstStyle/>
            <a:p>
              <a:endParaRPr lang="en-US">
                <a:solidFill>
                  <a:srgbClr val="000000"/>
                </a:solidFill>
              </a:endParaRPr>
            </a:p>
          </p:txBody>
        </p:sp>
        <p:sp>
          <p:nvSpPr>
            <p:cNvPr id="55357" name="Freeform 62"/>
            <p:cNvSpPr>
              <a:spLocks/>
            </p:cNvSpPr>
            <p:nvPr/>
          </p:nvSpPr>
          <p:spPr bwMode="auto">
            <a:xfrm>
              <a:off x="4950" y="4114"/>
              <a:ext cx="49" cy="113"/>
            </a:xfrm>
            <a:custGeom>
              <a:avLst/>
              <a:gdLst>
                <a:gd name="T0" fmla="*/ 3 w 99"/>
                <a:gd name="T1" fmla="*/ 1 h 226"/>
                <a:gd name="T2" fmla="*/ 2 w 99"/>
                <a:gd name="T3" fmla="*/ 0 h 226"/>
                <a:gd name="T4" fmla="*/ 1 w 99"/>
                <a:gd name="T5" fmla="*/ 1 h 226"/>
                <a:gd name="T6" fmla="*/ 1 w 99"/>
                <a:gd name="T7" fmla="*/ 1 h 226"/>
                <a:gd name="T8" fmla="*/ 1 w 99"/>
                <a:gd name="T9" fmla="*/ 2 h 226"/>
                <a:gd name="T10" fmla="*/ 1 w 99"/>
                <a:gd name="T11" fmla="*/ 2 h 226"/>
                <a:gd name="T12" fmla="*/ 1 w 99"/>
                <a:gd name="T13" fmla="*/ 3 h 226"/>
                <a:gd name="T14" fmla="*/ 1 w 99"/>
                <a:gd name="T15" fmla="*/ 3 h 226"/>
                <a:gd name="T16" fmla="*/ 1 w 99"/>
                <a:gd name="T17" fmla="*/ 4 h 226"/>
                <a:gd name="T18" fmla="*/ 1 w 99"/>
                <a:gd name="T19" fmla="*/ 4 h 226"/>
                <a:gd name="T20" fmla="*/ 1 w 99"/>
                <a:gd name="T21" fmla="*/ 5 h 226"/>
                <a:gd name="T22" fmla="*/ 1 w 99"/>
                <a:gd name="T23" fmla="*/ 5 h 226"/>
                <a:gd name="T24" fmla="*/ 0 w 99"/>
                <a:gd name="T25" fmla="*/ 5 h 226"/>
                <a:gd name="T26" fmla="*/ 0 w 99"/>
                <a:gd name="T27" fmla="*/ 5 h 226"/>
                <a:gd name="T28" fmla="*/ 0 w 99"/>
                <a:gd name="T29" fmla="*/ 6 h 226"/>
                <a:gd name="T30" fmla="*/ 0 w 99"/>
                <a:gd name="T31" fmla="*/ 6 h 226"/>
                <a:gd name="T32" fmla="*/ 0 w 99"/>
                <a:gd name="T33" fmla="*/ 6 h 226"/>
                <a:gd name="T34" fmla="*/ 0 w 99"/>
                <a:gd name="T35" fmla="*/ 6 h 226"/>
                <a:gd name="T36" fmla="*/ 1 w 99"/>
                <a:gd name="T37" fmla="*/ 7 h 226"/>
                <a:gd name="T38" fmla="*/ 2 w 99"/>
                <a:gd name="T39" fmla="*/ 7 h 226"/>
                <a:gd name="T40" fmla="*/ 3 w 99"/>
                <a:gd name="T41" fmla="*/ 7 h 226"/>
                <a:gd name="T42" fmla="*/ 3 w 99"/>
                <a:gd name="T43" fmla="*/ 1 h 22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99"/>
                <a:gd name="T67" fmla="*/ 0 h 226"/>
                <a:gd name="T68" fmla="*/ 99 w 99"/>
                <a:gd name="T69" fmla="*/ 226 h 22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99" h="226">
                  <a:moveTo>
                    <a:pt x="99" y="11"/>
                  </a:moveTo>
                  <a:lnTo>
                    <a:pt x="94" y="0"/>
                  </a:lnTo>
                  <a:lnTo>
                    <a:pt x="63" y="4"/>
                  </a:lnTo>
                  <a:lnTo>
                    <a:pt x="55" y="19"/>
                  </a:lnTo>
                  <a:lnTo>
                    <a:pt x="48" y="34"/>
                  </a:lnTo>
                  <a:lnTo>
                    <a:pt x="42" y="50"/>
                  </a:lnTo>
                  <a:lnTo>
                    <a:pt x="38" y="67"/>
                  </a:lnTo>
                  <a:lnTo>
                    <a:pt x="35" y="83"/>
                  </a:lnTo>
                  <a:lnTo>
                    <a:pt x="33" y="99"/>
                  </a:lnTo>
                  <a:lnTo>
                    <a:pt x="33" y="115"/>
                  </a:lnTo>
                  <a:lnTo>
                    <a:pt x="33" y="132"/>
                  </a:lnTo>
                  <a:lnTo>
                    <a:pt x="35" y="152"/>
                  </a:lnTo>
                  <a:lnTo>
                    <a:pt x="21" y="156"/>
                  </a:lnTo>
                  <a:lnTo>
                    <a:pt x="16" y="159"/>
                  </a:lnTo>
                  <a:lnTo>
                    <a:pt x="12" y="162"/>
                  </a:lnTo>
                  <a:lnTo>
                    <a:pt x="7" y="167"/>
                  </a:lnTo>
                  <a:lnTo>
                    <a:pt x="4" y="173"/>
                  </a:lnTo>
                  <a:lnTo>
                    <a:pt x="0" y="183"/>
                  </a:lnTo>
                  <a:lnTo>
                    <a:pt x="56" y="226"/>
                  </a:lnTo>
                  <a:lnTo>
                    <a:pt x="87" y="226"/>
                  </a:lnTo>
                  <a:lnTo>
                    <a:pt x="98" y="211"/>
                  </a:lnTo>
                  <a:lnTo>
                    <a:pt x="99" y="11"/>
                  </a:lnTo>
                  <a:close/>
                </a:path>
              </a:pathLst>
            </a:custGeom>
            <a:solidFill>
              <a:srgbClr val="F2CCB2"/>
            </a:solidFill>
            <a:ln w="9525">
              <a:noFill/>
              <a:round/>
              <a:headEnd/>
              <a:tailEnd/>
            </a:ln>
          </p:spPr>
          <p:txBody>
            <a:bodyPr>
              <a:prstTxWarp prst="textNoShape">
                <a:avLst/>
              </a:prstTxWarp>
            </a:bodyPr>
            <a:lstStyle/>
            <a:p>
              <a:endParaRPr lang="en-US">
                <a:solidFill>
                  <a:srgbClr val="000000"/>
                </a:solidFill>
              </a:endParaRPr>
            </a:p>
          </p:txBody>
        </p:sp>
        <p:sp>
          <p:nvSpPr>
            <p:cNvPr id="55358" name="Freeform 63"/>
            <p:cNvSpPr>
              <a:spLocks/>
            </p:cNvSpPr>
            <p:nvPr/>
          </p:nvSpPr>
          <p:spPr bwMode="auto">
            <a:xfrm>
              <a:off x="5173" y="4107"/>
              <a:ext cx="48" cy="113"/>
            </a:xfrm>
            <a:custGeom>
              <a:avLst/>
              <a:gdLst>
                <a:gd name="T0" fmla="*/ 0 w 97"/>
                <a:gd name="T1" fmla="*/ 0 h 227"/>
                <a:gd name="T2" fmla="*/ 0 w 97"/>
                <a:gd name="T3" fmla="*/ 0 h 227"/>
                <a:gd name="T4" fmla="*/ 0 w 97"/>
                <a:gd name="T5" fmla="*/ 1 h 227"/>
                <a:gd name="T6" fmla="*/ 0 w 97"/>
                <a:gd name="T7" fmla="*/ 1 h 227"/>
                <a:gd name="T8" fmla="*/ 0 w 97"/>
                <a:gd name="T9" fmla="*/ 2 h 227"/>
                <a:gd name="T10" fmla="*/ 0 w 97"/>
                <a:gd name="T11" fmla="*/ 3 h 227"/>
                <a:gd name="T12" fmla="*/ 0 w 97"/>
                <a:gd name="T13" fmla="*/ 4 h 227"/>
                <a:gd name="T14" fmla="*/ 0 w 97"/>
                <a:gd name="T15" fmla="*/ 4 h 227"/>
                <a:gd name="T16" fmla="*/ 0 w 97"/>
                <a:gd name="T17" fmla="*/ 5 h 227"/>
                <a:gd name="T18" fmla="*/ 0 w 97"/>
                <a:gd name="T19" fmla="*/ 6 h 227"/>
                <a:gd name="T20" fmla="*/ 0 w 97"/>
                <a:gd name="T21" fmla="*/ 6 h 227"/>
                <a:gd name="T22" fmla="*/ 2 w 97"/>
                <a:gd name="T23" fmla="*/ 7 h 227"/>
                <a:gd name="T24" fmla="*/ 3 w 97"/>
                <a:gd name="T25" fmla="*/ 6 h 227"/>
                <a:gd name="T26" fmla="*/ 2 w 97"/>
                <a:gd name="T27" fmla="*/ 6 h 227"/>
                <a:gd name="T28" fmla="*/ 2 w 97"/>
                <a:gd name="T29" fmla="*/ 6 h 227"/>
                <a:gd name="T30" fmla="*/ 2 w 97"/>
                <a:gd name="T31" fmla="*/ 5 h 227"/>
                <a:gd name="T32" fmla="*/ 2 w 97"/>
                <a:gd name="T33" fmla="*/ 5 h 227"/>
                <a:gd name="T34" fmla="*/ 2 w 97"/>
                <a:gd name="T35" fmla="*/ 5 h 227"/>
                <a:gd name="T36" fmla="*/ 2 w 97"/>
                <a:gd name="T37" fmla="*/ 5 h 227"/>
                <a:gd name="T38" fmla="*/ 2 w 97"/>
                <a:gd name="T39" fmla="*/ 5 h 227"/>
                <a:gd name="T40" fmla="*/ 2 w 97"/>
                <a:gd name="T41" fmla="*/ 5 h 227"/>
                <a:gd name="T42" fmla="*/ 2 w 97"/>
                <a:gd name="T43" fmla="*/ 5 h 227"/>
                <a:gd name="T44" fmla="*/ 1 w 97"/>
                <a:gd name="T45" fmla="*/ 5 h 227"/>
                <a:gd name="T46" fmla="*/ 1 w 97"/>
                <a:gd name="T47" fmla="*/ 4 h 227"/>
                <a:gd name="T48" fmla="*/ 1 w 97"/>
                <a:gd name="T49" fmla="*/ 4 h 227"/>
                <a:gd name="T50" fmla="*/ 1 w 97"/>
                <a:gd name="T51" fmla="*/ 4 h 227"/>
                <a:gd name="T52" fmla="*/ 1 w 97"/>
                <a:gd name="T53" fmla="*/ 3 h 227"/>
                <a:gd name="T54" fmla="*/ 2 w 97"/>
                <a:gd name="T55" fmla="*/ 3 h 227"/>
                <a:gd name="T56" fmla="*/ 1 w 97"/>
                <a:gd name="T57" fmla="*/ 3 h 227"/>
                <a:gd name="T58" fmla="*/ 1 w 97"/>
                <a:gd name="T59" fmla="*/ 2 h 227"/>
                <a:gd name="T60" fmla="*/ 1 w 97"/>
                <a:gd name="T61" fmla="*/ 2 h 227"/>
                <a:gd name="T62" fmla="*/ 1 w 97"/>
                <a:gd name="T63" fmla="*/ 2 h 227"/>
                <a:gd name="T64" fmla="*/ 1 w 97"/>
                <a:gd name="T65" fmla="*/ 1 h 227"/>
                <a:gd name="T66" fmla="*/ 1 w 97"/>
                <a:gd name="T67" fmla="*/ 1 h 227"/>
                <a:gd name="T68" fmla="*/ 1 w 97"/>
                <a:gd name="T69" fmla="*/ 1 h 227"/>
                <a:gd name="T70" fmla="*/ 1 w 97"/>
                <a:gd name="T71" fmla="*/ 0 h 227"/>
                <a:gd name="T72" fmla="*/ 1 w 97"/>
                <a:gd name="T73" fmla="*/ 0 h 227"/>
                <a:gd name="T74" fmla="*/ 1 w 97"/>
                <a:gd name="T75" fmla="*/ 0 h 227"/>
                <a:gd name="T76" fmla="*/ 0 w 97"/>
                <a:gd name="T77" fmla="*/ 0 h 227"/>
                <a:gd name="T78" fmla="*/ 0 w 97"/>
                <a:gd name="T79" fmla="*/ 0 h 22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97"/>
                <a:gd name="T121" fmla="*/ 0 h 227"/>
                <a:gd name="T122" fmla="*/ 97 w 97"/>
                <a:gd name="T123" fmla="*/ 227 h 22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97" h="227">
                  <a:moveTo>
                    <a:pt x="7" y="0"/>
                  </a:moveTo>
                  <a:lnTo>
                    <a:pt x="0" y="11"/>
                  </a:lnTo>
                  <a:lnTo>
                    <a:pt x="5" y="34"/>
                  </a:lnTo>
                  <a:lnTo>
                    <a:pt x="8" y="58"/>
                  </a:lnTo>
                  <a:lnTo>
                    <a:pt x="10" y="83"/>
                  </a:lnTo>
                  <a:lnTo>
                    <a:pt x="12" y="107"/>
                  </a:lnTo>
                  <a:lnTo>
                    <a:pt x="11" y="131"/>
                  </a:lnTo>
                  <a:lnTo>
                    <a:pt x="10" y="155"/>
                  </a:lnTo>
                  <a:lnTo>
                    <a:pt x="8" y="181"/>
                  </a:lnTo>
                  <a:lnTo>
                    <a:pt x="5" y="205"/>
                  </a:lnTo>
                  <a:lnTo>
                    <a:pt x="19" y="220"/>
                  </a:lnTo>
                  <a:lnTo>
                    <a:pt x="83" y="227"/>
                  </a:lnTo>
                  <a:lnTo>
                    <a:pt x="97" y="204"/>
                  </a:lnTo>
                  <a:lnTo>
                    <a:pt x="95" y="198"/>
                  </a:lnTo>
                  <a:lnTo>
                    <a:pt x="94" y="193"/>
                  </a:lnTo>
                  <a:lnTo>
                    <a:pt x="91" y="188"/>
                  </a:lnTo>
                  <a:lnTo>
                    <a:pt x="88" y="184"/>
                  </a:lnTo>
                  <a:lnTo>
                    <a:pt x="83" y="181"/>
                  </a:lnTo>
                  <a:lnTo>
                    <a:pt x="80" y="177"/>
                  </a:lnTo>
                  <a:lnTo>
                    <a:pt x="75" y="174"/>
                  </a:lnTo>
                  <a:lnTo>
                    <a:pt x="71" y="171"/>
                  </a:lnTo>
                  <a:lnTo>
                    <a:pt x="64" y="168"/>
                  </a:lnTo>
                  <a:lnTo>
                    <a:pt x="56" y="166"/>
                  </a:lnTo>
                  <a:lnTo>
                    <a:pt x="59" y="154"/>
                  </a:lnTo>
                  <a:lnTo>
                    <a:pt x="60" y="143"/>
                  </a:lnTo>
                  <a:lnTo>
                    <a:pt x="63" y="132"/>
                  </a:lnTo>
                  <a:lnTo>
                    <a:pt x="63" y="122"/>
                  </a:lnTo>
                  <a:lnTo>
                    <a:pt x="64" y="110"/>
                  </a:lnTo>
                  <a:lnTo>
                    <a:pt x="63" y="100"/>
                  </a:lnTo>
                  <a:lnTo>
                    <a:pt x="63" y="90"/>
                  </a:lnTo>
                  <a:lnTo>
                    <a:pt x="61" y="79"/>
                  </a:lnTo>
                  <a:lnTo>
                    <a:pt x="59" y="69"/>
                  </a:lnTo>
                  <a:lnTo>
                    <a:pt x="56" y="60"/>
                  </a:lnTo>
                  <a:lnTo>
                    <a:pt x="53" y="49"/>
                  </a:lnTo>
                  <a:lnTo>
                    <a:pt x="50" y="39"/>
                  </a:lnTo>
                  <a:lnTo>
                    <a:pt x="45" y="30"/>
                  </a:lnTo>
                  <a:lnTo>
                    <a:pt x="42" y="19"/>
                  </a:lnTo>
                  <a:lnTo>
                    <a:pt x="35" y="10"/>
                  </a:lnTo>
                  <a:lnTo>
                    <a:pt x="29" y="1"/>
                  </a:lnTo>
                  <a:lnTo>
                    <a:pt x="7" y="0"/>
                  </a:lnTo>
                  <a:close/>
                </a:path>
              </a:pathLst>
            </a:custGeom>
            <a:solidFill>
              <a:srgbClr val="F2CCB2"/>
            </a:solidFill>
            <a:ln w="9525">
              <a:noFill/>
              <a:round/>
              <a:headEnd/>
              <a:tailEnd/>
            </a:ln>
          </p:spPr>
          <p:txBody>
            <a:bodyPr>
              <a:prstTxWarp prst="textNoShape">
                <a:avLst/>
              </a:prstTxWarp>
            </a:bodyPr>
            <a:lstStyle/>
            <a:p>
              <a:endParaRPr lang="en-US">
                <a:solidFill>
                  <a:srgbClr val="000000"/>
                </a:solidFill>
              </a:endParaRPr>
            </a:p>
          </p:txBody>
        </p:sp>
        <p:sp>
          <p:nvSpPr>
            <p:cNvPr id="55359" name="Freeform 69"/>
            <p:cNvSpPr>
              <a:spLocks/>
            </p:cNvSpPr>
            <p:nvPr/>
          </p:nvSpPr>
          <p:spPr bwMode="auto">
            <a:xfrm>
              <a:off x="4906" y="3949"/>
              <a:ext cx="320" cy="46"/>
            </a:xfrm>
            <a:custGeom>
              <a:avLst/>
              <a:gdLst>
                <a:gd name="T0" fmla="*/ 18 w 639"/>
                <a:gd name="T1" fmla="*/ 1 h 91"/>
                <a:gd name="T2" fmla="*/ 16 w 639"/>
                <a:gd name="T3" fmla="*/ 1 h 91"/>
                <a:gd name="T4" fmla="*/ 15 w 639"/>
                <a:gd name="T5" fmla="*/ 1 h 91"/>
                <a:gd name="T6" fmla="*/ 13 w 639"/>
                <a:gd name="T7" fmla="*/ 1 h 91"/>
                <a:gd name="T8" fmla="*/ 9 w 639"/>
                <a:gd name="T9" fmla="*/ 1 h 91"/>
                <a:gd name="T10" fmla="*/ 6 w 639"/>
                <a:gd name="T11" fmla="*/ 1 h 91"/>
                <a:gd name="T12" fmla="*/ 3 w 639"/>
                <a:gd name="T13" fmla="*/ 1 h 91"/>
                <a:gd name="T14" fmla="*/ 0 w 639"/>
                <a:gd name="T15" fmla="*/ 1 h 91"/>
                <a:gd name="T16" fmla="*/ 2 w 639"/>
                <a:gd name="T17" fmla="*/ 2 h 91"/>
                <a:gd name="T18" fmla="*/ 4 w 639"/>
                <a:gd name="T19" fmla="*/ 2 h 91"/>
                <a:gd name="T20" fmla="*/ 6 w 639"/>
                <a:gd name="T21" fmla="*/ 3 h 91"/>
                <a:gd name="T22" fmla="*/ 8 w 639"/>
                <a:gd name="T23" fmla="*/ 3 h 91"/>
                <a:gd name="T24" fmla="*/ 10 w 639"/>
                <a:gd name="T25" fmla="*/ 3 h 91"/>
                <a:gd name="T26" fmla="*/ 12 w 639"/>
                <a:gd name="T27" fmla="*/ 3 h 91"/>
                <a:gd name="T28" fmla="*/ 14 w 639"/>
                <a:gd name="T29" fmla="*/ 3 h 91"/>
                <a:gd name="T30" fmla="*/ 16 w 639"/>
                <a:gd name="T31" fmla="*/ 3 h 91"/>
                <a:gd name="T32" fmla="*/ 18 w 639"/>
                <a:gd name="T33" fmla="*/ 3 h 91"/>
                <a:gd name="T34" fmla="*/ 19 w 639"/>
                <a:gd name="T35" fmla="*/ 3 h 91"/>
                <a:gd name="T36" fmla="*/ 19 w 639"/>
                <a:gd name="T37" fmla="*/ 3 h 91"/>
                <a:gd name="T38" fmla="*/ 20 w 639"/>
                <a:gd name="T39" fmla="*/ 3 h 91"/>
                <a:gd name="T40" fmla="*/ 20 w 639"/>
                <a:gd name="T41" fmla="*/ 3 h 91"/>
                <a:gd name="T42" fmla="*/ 20 w 639"/>
                <a:gd name="T43" fmla="*/ 3 h 91"/>
                <a:gd name="T44" fmla="*/ 20 w 639"/>
                <a:gd name="T45" fmla="*/ 3 h 91"/>
                <a:gd name="T46" fmla="*/ 20 w 639"/>
                <a:gd name="T47" fmla="*/ 3 h 91"/>
                <a:gd name="T48" fmla="*/ 20 w 639"/>
                <a:gd name="T49" fmla="*/ 3 h 91"/>
                <a:gd name="T50" fmla="*/ 20 w 639"/>
                <a:gd name="T51" fmla="*/ 2 h 91"/>
                <a:gd name="T52" fmla="*/ 20 w 639"/>
                <a:gd name="T53" fmla="*/ 2 h 91"/>
                <a:gd name="T54" fmla="*/ 20 w 639"/>
                <a:gd name="T55" fmla="*/ 2 h 91"/>
                <a:gd name="T56" fmla="*/ 20 w 639"/>
                <a:gd name="T57" fmla="*/ 2 h 91"/>
                <a:gd name="T58" fmla="*/ 20 w 639"/>
                <a:gd name="T59" fmla="*/ 2 h 91"/>
                <a:gd name="T60" fmla="*/ 20 w 639"/>
                <a:gd name="T61" fmla="*/ 2 h 91"/>
                <a:gd name="T62" fmla="*/ 20 w 639"/>
                <a:gd name="T63" fmla="*/ 2 h 91"/>
                <a:gd name="T64" fmla="*/ 20 w 639"/>
                <a:gd name="T65" fmla="*/ 1 h 91"/>
                <a:gd name="T66" fmla="*/ 19 w 639"/>
                <a:gd name="T67" fmla="*/ 1 h 9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639"/>
                <a:gd name="T103" fmla="*/ 0 h 91"/>
                <a:gd name="T104" fmla="*/ 639 w 639"/>
                <a:gd name="T105" fmla="*/ 91 h 9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639" h="91">
                  <a:moveTo>
                    <a:pt x="579" y="23"/>
                  </a:moveTo>
                  <a:lnTo>
                    <a:pt x="575" y="23"/>
                  </a:lnTo>
                  <a:lnTo>
                    <a:pt x="511" y="27"/>
                  </a:lnTo>
                  <a:lnTo>
                    <a:pt x="480" y="29"/>
                  </a:lnTo>
                  <a:lnTo>
                    <a:pt x="449" y="29"/>
                  </a:lnTo>
                  <a:lnTo>
                    <a:pt x="417" y="30"/>
                  </a:lnTo>
                  <a:lnTo>
                    <a:pt x="386" y="30"/>
                  </a:lnTo>
                  <a:lnTo>
                    <a:pt x="325" y="29"/>
                  </a:lnTo>
                  <a:lnTo>
                    <a:pt x="264" y="27"/>
                  </a:lnTo>
                  <a:lnTo>
                    <a:pt x="203" y="22"/>
                  </a:lnTo>
                  <a:lnTo>
                    <a:pt x="170" y="20"/>
                  </a:lnTo>
                  <a:lnTo>
                    <a:pt x="139" y="16"/>
                  </a:lnTo>
                  <a:lnTo>
                    <a:pt x="78" y="9"/>
                  </a:lnTo>
                  <a:lnTo>
                    <a:pt x="16" y="0"/>
                  </a:lnTo>
                  <a:lnTo>
                    <a:pt x="0" y="14"/>
                  </a:lnTo>
                  <a:lnTo>
                    <a:pt x="6" y="40"/>
                  </a:lnTo>
                  <a:lnTo>
                    <a:pt x="39" y="48"/>
                  </a:lnTo>
                  <a:lnTo>
                    <a:pt x="74" y="58"/>
                  </a:lnTo>
                  <a:lnTo>
                    <a:pt x="106" y="63"/>
                  </a:lnTo>
                  <a:lnTo>
                    <a:pt x="139" y="70"/>
                  </a:lnTo>
                  <a:lnTo>
                    <a:pt x="174" y="76"/>
                  </a:lnTo>
                  <a:lnTo>
                    <a:pt x="207" y="81"/>
                  </a:lnTo>
                  <a:lnTo>
                    <a:pt x="241" y="84"/>
                  </a:lnTo>
                  <a:lnTo>
                    <a:pt x="274" y="88"/>
                  </a:lnTo>
                  <a:lnTo>
                    <a:pt x="305" y="89"/>
                  </a:lnTo>
                  <a:lnTo>
                    <a:pt x="340" y="90"/>
                  </a:lnTo>
                  <a:lnTo>
                    <a:pt x="373" y="91"/>
                  </a:lnTo>
                  <a:lnTo>
                    <a:pt x="408" y="90"/>
                  </a:lnTo>
                  <a:lnTo>
                    <a:pt x="441" y="89"/>
                  </a:lnTo>
                  <a:lnTo>
                    <a:pt x="476" y="86"/>
                  </a:lnTo>
                  <a:lnTo>
                    <a:pt x="510" y="84"/>
                  </a:lnTo>
                  <a:lnTo>
                    <a:pt x="545" y="81"/>
                  </a:lnTo>
                  <a:lnTo>
                    <a:pt x="576" y="76"/>
                  </a:lnTo>
                  <a:lnTo>
                    <a:pt x="586" y="73"/>
                  </a:lnTo>
                  <a:lnTo>
                    <a:pt x="591" y="74"/>
                  </a:lnTo>
                  <a:lnTo>
                    <a:pt x="597" y="74"/>
                  </a:lnTo>
                  <a:lnTo>
                    <a:pt x="604" y="73"/>
                  </a:lnTo>
                  <a:lnTo>
                    <a:pt x="612" y="71"/>
                  </a:lnTo>
                  <a:lnTo>
                    <a:pt x="613" y="70"/>
                  </a:lnTo>
                  <a:lnTo>
                    <a:pt x="614" y="70"/>
                  </a:lnTo>
                  <a:lnTo>
                    <a:pt x="615" y="70"/>
                  </a:lnTo>
                  <a:lnTo>
                    <a:pt x="617" y="70"/>
                  </a:lnTo>
                  <a:lnTo>
                    <a:pt x="621" y="68"/>
                  </a:lnTo>
                  <a:lnTo>
                    <a:pt x="622" y="68"/>
                  </a:lnTo>
                  <a:lnTo>
                    <a:pt x="624" y="67"/>
                  </a:lnTo>
                  <a:lnTo>
                    <a:pt x="626" y="67"/>
                  </a:lnTo>
                  <a:lnTo>
                    <a:pt x="627" y="66"/>
                  </a:lnTo>
                  <a:lnTo>
                    <a:pt x="629" y="65"/>
                  </a:lnTo>
                  <a:lnTo>
                    <a:pt x="631" y="62"/>
                  </a:lnTo>
                  <a:lnTo>
                    <a:pt x="634" y="61"/>
                  </a:lnTo>
                  <a:lnTo>
                    <a:pt x="635" y="60"/>
                  </a:lnTo>
                  <a:lnTo>
                    <a:pt x="637" y="55"/>
                  </a:lnTo>
                  <a:lnTo>
                    <a:pt x="639" y="51"/>
                  </a:lnTo>
                  <a:lnTo>
                    <a:pt x="639" y="50"/>
                  </a:lnTo>
                  <a:lnTo>
                    <a:pt x="638" y="47"/>
                  </a:lnTo>
                  <a:lnTo>
                    <a:pt x="638" y="45"/>
                  </a:lnTo>
                  <a:lnTo>
                    <a:pt x="637" y="43"/>
                  </a:lnTo>
                  <a:lnTo>
                    <a:pt x="636" y="42"/>
                  </a:lnTo>
                  <a:lnTo>
                    <a:pt x="634" y="39"/>
                  </a:lnTo>
                  <a:lnTo>
                    <a:pt x="631" y="38"/>
                  </a:lnTo>
                  <a:lnTo>
                    <a:pt x="629" y="36"/>
                  </a:lnTo>
                  <a:lnTo>
                    <a:pt x="626" y="35"/>
                  </a:lnTo>
                  <a:lnTo>
                    <a:pt x="617" y="31"/>
                  </a:lnTo>
                  <a:lnTo>
                    <a:pt x="614" y="29"/>
                  </a:lnTo>
                  <a:lnTo>
                    <a:pt x="608" y="28"/>
                  </a:lnTo>
                  <a:lnTo>
                    <a:pt x="579" y="23"/>
                  </a:lnTo>
                  <a:close/>
                </a:path>
              </a:pathLst>
            </a:custGeom>
            <a:solidFill>
              <a:srgbClr val="99CCFF"/>
            </a:solidFill>
            <a:ln w="9525">
              <a:noFill/>
              <a:round/>
              <a:headEnd/>
              <a:tailEnd/>
            </a:ln>
          </p:spPr>
          <p:txBody>
            <a:bodyPr>
              <a:prstTxWarp prst="textNoShape">
                <a:avLst/>
              </a:prstTxWarp>
            </a:bodyPr>
            <a:lstStyle/>
            <a:p>
              <a:endParaRPr lang="en-US">
                <a:solidFill>
                  <a:srgbClr val="000000"/>
                </a:solidFill>
              </a:endParaRPr>
            </a:p>
          </p:txBody>
        </p:sp>
        <p:sp>
          <p:nvSpPr>
            <p:cNvPr id="55360" name="Freeform 70"/>
            <p:cNvSpPr>
              <a:spLocks/>
            </p:cNvSpPr>
            <p:nvPr/>
          </p:nvSpPr>
          <p:spPr bwMode="auto">
            <a:xfrm>
              <a:off x="5199" y="3980"/>
              <a:ext cx="62" cy="10"/>
            </a:xfrm>
            <a:custGeom>
              <a:avLst/>
              <a:gdLst>
                <a:gd name="T0" fmla="*/ 0 w 125"/>
                <a:gd name="T1" fmla="*/ 0 h 22"/>
                <a:gd name="T2" fmla="*/ 0 w 125"/>
                <a:gd name="T3" fmla="*/ 0 h 22"/>
                <a:gd name="T4" fmla="*/ 0 w 125"/>
                <a:gd name="T5" fmla="*/ 0 h 22"/>
                <a:gd name="T6" fmla="*/ 0 w 125"/>
                <a:gd name="T7" fmla="*/ 0 h 22"/>
                <a:gd name="T8" fmla="*/ 0 w 125"/>
                <a:gd name="T9" fmla="*/ 0 h 22"/>
                <a:gd name="T10" fmla="*/ 0 w 125"/>
                <a:gd name="T11" fmla="*/ 0 h 22"/>
                <a:gd name="T12" fmla="*/ 0 w 125"/>
                <a:gd name="T13" fmla="*/ 0 h 22"/>
                <a:gd name="T14" fmla="*/ 1 w 125"/>
                <a:gd name="T15" fmla="*/ 0 h 22"/>
                <a:gd name="T16" fmla="*/ 1 w 125"/>
                <a:gd name="T17" fmla="*/ 0 h 22"/>
                <a:gd name="T18" fmla="*/ 2 w 125"/>
                <a:gd name="T19" fmla="*/ 0 h 22"/>
                <a:gd name="T20" fmla="*/ 2 w 125"/>
                <a:gd name="T21" fmla="*/ 0 h 22"/>
                <a:gd name="T22" fmla="*/ 3 w 125"/>
                <a:gd name="T23" fmla="*/ 0 h 22"/>
                <a:gd name="T24" fmla="*/ 3 w 125"/>
                <a:gd name="T25" fmla="*/ 0 h 22"/>
                <a:gd name="T26" fmla="*/ 3 w 125"/>
                <a:gd name="T27" fmla="*/ 0 h 22"/>
                <a:gd name="T28" fmla="*/ 1 w 125"/>
                <a:gd name="T29" fmla="*/ 0 h 22"/>
                <a:gd name="T30" fmla="*/ 1 w 125"/>
                <a:gd name="T31" fmla="*/ 0 h 22"/>
                <a:gd name="T32" fmla="*/ 1 w 125"/>
                <a:gd name="T33" fmla="*/ 0 h 22"/>
                <a:gd name="T34" fmla="*/ 1 w 125"/>
                <a:gd name="T35" fmla="*/ 0 h 22"/>
                <a:gd name="T36" fmla="*/ 1 w 125"/>
                <a:gd name="T37" fmla="*/ 0 h 22"/>
                <a:gd name="T38" fmla="*/ 1 w 125"/>
                <a:gd name="T39" fmla="*/ 0 h 22"/>
                <a:gd name="T40" fmla="*/ 1 w 125"/>
                <a:gd name="T41" fmla="*/ 0 h 22"/>
                <a:gd name="T42" fmla="*/ 1 w 125"/>
                <a:gd name="T43" fmla="*/ 0 h 22"/>
                <a:gd name="T44" fmla="*/ 1 w 125"/>
                <a:gd name="T45" fmla="*/ 0 h 22"/>
                <a:gd name="T46" fmla="*/ 1 w 125"/>
                <a:gd name="T47" fmla="*/ 0 h 22"/>
                <a:gd name="T48" fmla="*/ 1 w 125"/>
                <a:gd name="T49" fmla="*/ 0 h 22"/>
                <a:gd name="T50" fmla="*/ 1 w 125"/>
                <a:gd name="T51" fmla="*/ 0 h 22"/>
                <a:gd name="T52" fmla="*/ 0 w 125"/>
                <a:gd name="T53" fmla="*/ 0 h 22"/>
                <a:gd name="T54" fmla="*/ 0 w 125"/>
                <a:gd name="T55" fmla="*/ 0 h 22"/>
                <a:gd name="T56" fmla="*/ 0 w 125"/>
                <a:gd name="T57" fmla="*/ 0 h 22"/>
                <a:gd name="T58" fmla="*/ 0 w 125"/>
                <a:gd name="T59" fmla="*/ 0 h 22"/>
                <a:gd name="T60" fmla="*/ 0 w 125"/>
                <a:gd name="T61" fmla="*/ 0 h 2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25"/>
                <a:gd name="T94" fmla="*/ 0 h 22"/>
                <a:gd name="T95" fmla="*/ 125 w 125"/>
                <a:gd name="T96" fmla="*/ 22 h 2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25" h="22">
                  <a:moveTo>
                    <a:pt x="26" y="10"/>
                  </a:moveTo>
                  <a:lnTo>
                    <a:pt x="18" y="12"/>
                  </a:lnTo>
                  <a:lnTo>
                    <a:pt x="11" y="13"/>
                  </a:lnTo>
                  <a:lnTo>
                    <a:pt x="5" y="13"/>
                  </a:lnTo>
                  <a:lnTo>
                    <a:pt x="0" y="12"/>
                  </a:lnTo>
                  <a:lnTo>
                    <a:pt x="14" y="15"/>
                  </a:lnTo>
                  <a:lnTo>
                    <a:pt x="28" y="19"/>
                  </a:lnTo>
                  <a:lnTo>
                    <a:pt x="42" y="21"/>
                  </a:lnTo>
                  <a:lnTo>
                    <a:pt x="56" y="22"/>
                  </a:lnTo>
                  <a:lnTo>
                    <a:pt x="69" y="22"/>
                  </a:lnTo>
                  <a:lnTo>
                    <a:pt x="83" y="22"/>
                  </a:lnTo>
                  <a:lnTo>
                    <a:pt x="97" y="20"/>
                  </a:lnTo>
                  <a:lnTo>
                    <a:pt x="111" y="19"/>
                  </a:lnTo>
                  <a:lnTo>
                    <a:pt x="125" y="15"/>
                  </a:lnTo>
                  <a:lnTo>
                    <a:pt x="61" y="16"/>
                  </a:lnTo>
                  <a:lnTo>
                    <a:pt x="48" y="0"/>
                  </a:lnTo>
                  <a:lnTo>
                    <a:pt x="45" y="1"/>
                  </a:lnTo>
                  <a:lnTo>
                    <a:pt x="43" y="4"/>
                  </a:lnTo>
                  <a:lnTo>
                    <a:pt x="41" y="5"/>
                  </a:lnTo>
                  <a:lnTo>
                    <a:pt x="40" y="6"/>
                  </a:lnTo>
                  <a:lnTo>
                    <a:pt x="38" y="6"/>
                  </a:lnTo>
                  <a:lnTo>
                    <a:pt x="36" y="7"/>
                  </a:lnTo>
                  <a:lnTo>
                    <a:pt x="35" y="7"/>
                  </a:lnTo>
                  <a:lnTo>
                    <a:pt x="31" y="9"/>
                  </a:lnTo>
                  <a:lnTo>
                    <a:pt x="29" y="9"/>
                  </a:lnTo>
                  <a:lnTo>
                    <a:pt x="28" y="9"/>
                  </a:lnTo>
                  <a:lnTo>
                    <a:pt x="27" y="9"/>
                  </a:lnTo>
                  <a:lnTo>
                    <a:pt x="26" y="10"/>
                  </a:lnTo>
                  <a:close/>
                </a:path>
              </a:pathLst>
            </a:custGeom>
            <a:solidFill>
              <a:srgbClr val="FFFFFF"/>
            </a:solidFill>
            <a:ln w="9525">
              <a:noFill/>
              <a:round/>
              <a:headEnd/>
              <a:tailEnd/>
            </a:ln>
          </p:spPr>
          <p:txBody>
            <a:bodyPr>
              <a:prstTxWarp prst="textNoShape">
                <a:avLst/>
              </a:prstTxWarp>
            </a:bodyPr>
            <a:lstStyle/>
            <a:p>
              <a:endParaRPr lang="en-US">
                <a:solidFill>
                  <a:srgbClr val="000000"/>
                </a:solidFill>
              </a:endParaRPr>
            </a:p>
          </p:txBody>
        </p:sp>
        <p:sp>
          <p:nvSpPr>
            <p:cNvPr id="55361" name="Freeform 71"/>
            <p:cNvSpPr>
              <a:spLocks/>
            </p:cNvSpPr>
            <p:nvPr/>
          </p:nvSpPr>
          <p:spPr bwMode="auto">
            <a:xfrm>
              <a:off x="5223" y="3952"/>
              <a:ext cx="74" cy="36"/>
            </a:xfrm>
            <a:custGeom>
              <a:avLst/>
              <a:gdLst>
                <a:gd name="T0" fmla="*/ 1 w 148"/>
                <a:gd name="T1" fmla="*/ 1 h 70"/>
                <a:gd name="T2" fmla="*/ 1 w 148"/>
                <a:gd name="T3" fmla="*/ 1 h 70"/>
                <a:gd name="T4" fmla="*/ 1 w 148"/>
                <a:gd name="T5" fmla="*/ 2 h 70"/>
                <a:gd name="T6" fmla="*/ 1 w 148"/>
                <a:gd name="T7" fmla="*/ 2 h 70"/>
                <a:gd name="T8" fmla="*/ 1 w 148"/>
                <a:gd name="T9" fmla="*/ 2 h 70"/>
                <a:gd name="T10" fmla="*/ 1 w 148"/>
                <a:gd name="T11" fmla="*/ 2 h 70"/>
                <a:gd name="T12" fmla="*/ 1 w 148"/>
                <a:gd name="T13" fmla="*/ 2 h 70"/>
                <a:gd name="T14" fmla="*/ 1 w 148"/>
                <a:gd name="T15" fmla="*/ 2 h 70"/>
                <a:gd name="T16" fmla="*/ 1 w 148"/>
                <a:gd name="T17" fmla="*/ 2 h 70"/>
                <a:gd name="T18" fmla="*/ 1 w 148"/>
                <a:gd name="T19" fmla="*/ 2 h 70"/>
                <a:gd name="T20" fmla="*/ 0 w 148"/>
                <a:gd name="T21" fmla="*/ 2 h 70"/>
                <a:gd name="T22" fmla="*/ 0 w 148"/>
                <a:gd name="T23" fmla="*/ 2 h 70"/>
                <a:gd name="T24" fmla="*/ 1 w 148"/>
                <a:gd name="T25" fmla="*/ 3 h 70"/>
                <a:gd name="T26" fmla="*/ 3 w 148"/>
                <a:gd name="T27" fmla="*/ 3 h 70"/>
                <a:gd name="T28" fmla="*/ 4 w 148"/>
                <a:gd name="T29" fmla="*/ 2 h 70"/>
                <a:gd name="T30" fmla="*/ 4 w 148"/>
                <a:gd name="T31" fmla="*/ 2 h 70"/>
                <a:gd name="T32" fmla="*/ 4 w 148"/>
                <a:gd name="T33" fmla="*/ 2 h 70"/>
                <a:gd name="T34" fmla="*/ 4 w 148"/>
                <a:gd name="T35" fmla="*/ 2 h 70"/>
                <a:gd name="T36" fmla="*/ 4 w 148"/>
                <a:gd name="T37" fmla="*/ 2 h 70"/>
                <a:gd name="T38" fmla="*/ 4 w 148"/>
                <a:gd name="T39" fmla="*/ 2 h 70"/>
                <a:gd name="T40" fmla="*/ 4 w 148"/>
                <a:gd name="T41" fmla="*/ 2 h 70"/>
                <a:gd name="T42" fmla="*/ 4 w 148"/>
                <a:gd name="T43" fmla="*/ 2 h 70"/>
                <a:gd name="T44" fmla="*/ 5 w 148"/>
                <a:gd name="T45" fmla="*/ 2 h 70"/>
                <a:gd name="T46" fmla="*/ 5 w 148"/>
                <a:gd name="T47" fmla="*/ 2 h 70"/>
                <a:gd name="T48" fmla="*/ 5 w 148"/>
                <a:gd name="T49" fmla="*/ 2 h 70"/>
                <a:gd name="T50" fmla="*/ 5 w 148"/>
                <a:gd name="T51" fmla="*/ 2 h 70"/>
                <a:gd name="T52" fmla="*/ 5 w 148"/>
                <a:gd name="T53" fmla="*/ 2 h 70"/>
                <a:gd name="T54" fmla="*/ 5 w 148"/>
                <a:gd name="T55" fmla="*/ 2 h 70"/>
                <a:gd name="T56" fmla="*/ 5 w 148"/>
                <a:gd name="T57" fmla="*/ 2 h 70"/>
                <a:gd name="T58" fmla="*/ 5 w 148"/>
                <a:gd name="T59" fmla="*/ 2 h 70"/>
                <a:gd name="T60" fmla="*/ 5 w 148"/>
                <a:gd name="T61" fmla="*/ 2 h 70"/>
                <a:gd name="T62" fmla="*/ 5 w 148"/>
                <a:gd name="T63" fmla="*/ 1 h 70"/>
                <a:gd name="T64" fmla="*/ 5 w 148"/>
                <a:gd name="T65" fmla="*/ 1 h 70"/>
                <a:gd name="T66" fmla="*/ 5 w 148"/>
                <a:gd name="T67" fmla="*/ 1 h 70"/>
                <a:gd name="T68" fmla="*/ 5 w 148"/>
                <a:gd name="T69" fmla="*/ 1 h 70"/>
                <a:gd name="T70" fmla="*/ 5 w 148"/>
                <a:gd name="T71" fmla="*/ 1 h 70"/>
                <a:gd name="T72" fmla="*/ 5 w 148"/>
                <a:gd name="T73" fmla="*/ 1 h 70"/>
                <a:gd name="T74" fmla="*/ 5 w 148"/>
                <a:gd name="T75" fmla="*/ 1 h 70"/>
                <a:gd name="T76" fmla="*/ 5 w 148"/>
                <a:gd name="T77" fmla="*/ 1 h 70"/>
                <a:gd name="T78" fmla="*/ 5 w 148"/>
                <a:gd name="T79" fmla="*/ 1 h 70"/>
                <a:gd name="T80" fmla="*/ 4 w 148"/>
                <a:gd name="T81" fmla="*/ 1 h 70"/>
                <a:gd name="T82" fmla="*/ 4 w 148"/>
                <a:gd name="T83" fmla="*/ 0 h 70"/>
                <a:gd name="T84" fmla="*/ 4 w 148"/>
                <a:gd name="T85" fmla="*/ 0 h 70"/>
                <a:gd name="T86" fmla="*/ 4 w 148"/>
                <a:gd name="T87" fmla="*/ 0 h 70"/>
                <a:gd name="T88" fmla="*/ 1 w 148"/>
                <a:gd name="T89" fmla="*/ 1 h 7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48"/>
                <a:gd name="T136" fmla="*/ 0 h 70"/>
                <a:gd name="T137" fmla="*/ 148 w 148"/>
                <a:gd name="T138" fmla="*/ 70 h 7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48" h="70">
                  <a:moveTo>
                    <a:pt x="7" y="15"/>
                  </a:moveTo>
                  <a:lnTo>
                    <a:pt x="3" y="20"/>
                  </a:lnTo>
                  <a:lnTo>
                    <a:pt x="2" y="35"/>
                  </a:lnTo>
                  <a:lnTo>
                    <a:pt x="3" y="36"/>
                  </a:lnTo>
                  <a:lnTo>
                    <a:pt x="4" y="38"/>
                  </a:lnTo>
                  <a:lnTo>
                    <a:pt x="4" y="40"/>
                  </a:lnTo>
                  <a:lnTo>
                    <a:pt x="5" y="43"/>
                  </a:lnTo>
                  <a:lnTo>
                    <a:pt x="5" y="44"/>
                  </a:lnTo>
                  <a:lnTo>
                    <a:pt x="3" y="48"/>
                  </a:lnTo>
                  <a:lnTo>
                    <a:pt x="1" y="53"/>
                  </a:lnTo>
                  <a:lnTo>
                    <a:pt x="0" y="54"/>
                  </a:lnTo>
                  <a:lnTo>
                    <a:pt x="13" y="70"/>
                  </a:lnTo>
                  <a:lnTo>
                    <a:pt x="77" y="69"/>
                  </a:lnTo>
                  <a:lnTo>
                    <a:pt x="106" y="62"/>
                  </a:lnTo>
                  <a:lnTo>
                    <a:pt x="109" y="62"/>
                  </a:lnTo>
                  <a:lnTo>
                    <a:pt x="113" y="62"/>
                  </a:lnTo>
                  <a:lnTo>
                    <a:pt x="116" y="61"/>
                  </a:lnTo>
                  <a:lnTo>
                    <a:pt x="117" y="61"/>
                  </a:lnTo>
                  <a:lnTo>
                    <a:pt x="118" y="61"/>
                  </a:lnTo>
                  <a:lnTo>
                    <a:pt x="121" y="61"/>
                  </a:lnTo>
                  <a:lnTo>
                    <a:pt x="128" y="59"/>
                  </a:lnTo>
                  <a:lnTo>
                    <a:pt x="133" y="55"/>
                  </a:lnTo>
                  <a:lnTo>
                    <a:pt x="137" y="53"/>
                  </a:lnTo>
                  <a:lnTo>
                    <a:pt x="139" y="51"/>
                  </a:lnTo>
                  <a:lnTo>
                    <a:pt x="144" y="46"/>
                  </a:lnTo>
                  <a:lnTo>
                    <a:pt x="146" y="41"/>
                  </a:lnTo>
                  <a:lnTo>
                    <a:pt x="146" y="40"/>
                  </a:lnTo>
                  <a:lnTo>
                    <a:pt x="147" y="39"/>
                  </a:lnTo>
                  <a:lnTo>
                    <a:pt x="147" y="38"/>
                  </a:lnTo>
                  <a:lnTo>
                    <a:pt x="148" y="35"/>
                  </a:lnTo>
                  <a:lnTo>
                    <a:pt x="148" y="29"/>
                  </a:lnTo>
                  <a:lnTo>
                    <a:pt x="148" y="25"/>
                  </a:lnTo>
                  <a:lnTo>
                    <a:pt x="147" y="23"/>
                  </a:lnTo>
                  <a:lnTo>
                    <a:pt x="145" y="17"/>
                  </a:lnTo>
                  <a:lnTo>
                    <a:pt x="144" y="14"/>
                  </a:lnTo>
                  <a:lnTo>
                    <a:pt x="141" y="11"/>
                  </a:lnTo>
                  <a:lnTo>
                    <a:pt x="136" y="7"/>
                  </a:lnTo>
                  <a:lnTo>
                    <a:pt x="132" y="5"/>
                  </a:lnTo>
                  <a:lnTo>
                    <a:pt x="130" y="3"/>
                  </a:lnTo>
                  <a:lnTo>
                    <a:pt x="125" y="1"/>
                  </a:lnTo>
                  <a:lnTo>
                    <a:pt x="122" y="0"/>
                  </a:lnTo>
                  <a:lnTo>
                    <a:pt x="115" y="0"/>
                  </a:lnTo>
                  <a:lnTo>
                    <a:pt x="114" y="0"/>
                  </a:lnTo>
                  <a:lnTo>
                    <a:pt x="7" y="15"/>
                  </a:lnTo>
                  <a:close/>
                </a:path>
              </a:pathLst>
            </a:custGeom>
            <a:solidFill>
              <a:srgbClr val="F2CCB2"/>
            </a:solidFill>
            <a:ln w="9525">
              <a:noFill/>
              <a:round/>
              <a:headEnd/>
              <a:tailEnd/>
            </a:ln>
          </p:spPr>
          <p:txBody>
            <a:bodyPr>
              <a:prstTxWarp prst="textNoShape">
                <a:avLst/>
              </a:prstTxWarp>
            </a:bodyPr>
            <a:lstStyle/>
            <a:p>
              <a:endParaRPr lang="en-US">
                <a:solidFill>
                  <a:srgbClr val="000000"/>
                </a:solidFill>
              </a:endParaRPr>
            </a:p>
          </p:txBody>
        </p:sp>
        <p:sp>
          <p:nvSpPr>
            <p:cNvPr id="55362" name="Freeform 72"/>
            <p:cNvSpPr>
              <a:spLocks/>
            </p:cNvSpPr>
            <p:nvPr/>
          </p:nvSpPr>
          <p:spPr bwMode="auto">
            <a:xfrm>
              <a:off x="5210" y="3962"/>
              <a:ext cx="15" cy="8"/>
            </a:xfrm>
            <a:custGeom>
              <a:avLst/>
              <a:gdLst>
                <a:gd name="T0" fmla="*/ 1 w 29"/>
                <a:gd name="T1" fmla="*/ 1 h 15"/>
                <a:gd name="T2" fmla="*/ 1 w 29"/>
                <a:gd name="T3" fmla="*/ 0 h 15"/>
                <a:gd name="T4" fmla="*/ 0 w 29"/>
                <a:gd name="T5" fmla="*/ 1 h 15"/>
                <a:gd name="T6" fmla="*/ 1 w 29"/>
                <a:gd name="T7" fmla="*/ 1 h 15"/>
                <a:gd name="T8" fmla="*/ 1 w 29"/>
                <a:gd name="T9" fmla="*/ 1 h 15"/>
                <a:gd name="T10" fmla="*/ 1 w 29"/>
                <a:gd name="T11" fmla="*/ 1 h 15"/>
                <a:gd name="T12" fmla="*/ 1 w 29"/>
                <a:gd name="T13" fmla="*/ 1 h 15"/>
                <a:gd name="T14" fmla="*/ 1 w 29"/>
                <a:gd name="T15" fmla="*/ 1 h 15"/>
                <a:gd name="T16" fmla="*/ 1 w 29"/>
                <a:gd name="T17" fmla="*/ 1 h 15"/>
                <a:gd name="T18" fmla="*/ 1 w 29"/>
                <a:gd name="T19" fmla="*/ 1 h 1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9"/>
                <a:gd name="T31" fmla="*/ 0 h 15"/>
                <a:gd name="T32" fmla="*/ 29 w 29"/>
                <a:gd name="T33" fmla="*/ 15 h 1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9" h="15">
                  <a:moveTo>
                    <a:pt x="28" y="15"/>
                  </a:moveTo>
                  <a:lnTo>
                    <a:pt x="29" y="0"/>
                  </a:lnTo>
                  <a:lnTo>
                    <a:pt x="0" y="1"/>
                  </a:lnTo>
                  <a:lnTo>
                    <a:pt x="6" y="2"/>
                  </a:lnTo>
                  <a:lnTo>
                    <a:pt x="9" y="4"/>
                  </a:lnTo>
                  <a:lnTo>
                    <a:pt x="18" y="8"/>
                  </a:lnTo>
                  <a:lnTo>
                    <a:pt x="21" y="9"/>
                  </a:lnTo>
                  <a:lnTo>
                    <a:pt x="23" y="11"/>
                  </a:lnTo>
                  <a:lnTo>
                    <a:pt x="26" y="12"/>
                  </a:lnTo>
                  <a:lnTo>
                    <a:pt x="28" y="15"/>
                  </a:lnTo>
                  <a:close/>
                </a:path>
              </a:pathLst>
            </a:custGeom>
            <a:solidFill>
              <a:srgbClr val="FFFFFF"/>
            </a:solidFill>
            <a:ln w="9525">
              <a:noFill/>
              <a:round/>
              <a:headEnd/>
              <a:tailEnd/>
            </a:ln>
          </p:spPr>
          <p:txBody>
            <a:bodyPr>
              <a:prstTxWarp prst="textNoShape">
                <a:avLst/>
              </a:prstTxWarp>
            </a:bodyPr>
            <a:lstStyle/>
            <a:p>
              <a:endParaRPr lang="en-US">
                <a:solidFill>
                  <a:srgbClr val="000000"/>
                </a:solidFill>
              </a:endParaRPr>
            </a:p>
          </p:txBody>
        </p:sp>
        <p:sp>
          <p:nvSpPr>
            <p:cNvPr id="55363" name="Freeform 73"/>
            <p:cNvSpPr>
              <a:spLocks/>
            </p:cNvSpPr>
            <p:nvPr/>
          </p:nvSpPr>
          <p:spPr bwMode="auto">
            <a:xfrm>
              <a:off x="4634" y="3421"/>
              <a:ext cx="3" cy="17"/>
            </a:xfrm>
            <a:custGeom>
              <a:avLst/>
              <a:gdLst>
                <a:gd name="T0" fmla="*/ 1 w 6"/>
                <a:gd name="T1" fmla="*/ 0 h 33"/>
                <a:gd name="T2" fmla="*/ 0 w 6"/>
                <a:gd name="T3" fmla="*/ 2 h 33"/>
                <a:gd name="T4" fmla="*/ 1 w 6"/>
                <a:gd name="T5" fmla="*/ 1 h 33"/>
                <a:gd name="T6" fmla="*/ 1 w 6"/>
                <a:gd name="T7" fmla="*/ 0 h 33"/>
                <a:gd name="T8" fmla="*/ 0 60000 65536"/>
                <a:gd name="T9" fmla="*/ 0 60000 65536"/>
                <a:gd name="T10" fmla="*/ 0 60000 65536"/>
                <a:gd name="T11" fmla="*/ 0 60000 65536"/>
                <a:gd name="T12" fmla="*/ 0 w 6"/>
                <a:gd name="T13" fmla="*/ 0 h 33"/>
                <a:gd name="T14" fmla="*/ 6 w 6"/>
                <a:gd name="T15" fmla="*/ 33 h 33"/>
              </a:gdLst>
              <a:ahLst/>
              <a:cxnLst>
                <a:cxn ang="T8">
                  <a:pos x="T0" y="T1"/>
                </a:cxn>
                <a:cxn ang="T9">
                  <a:pos x="T2" y="T3"/>
                </a:cxn>
                <a:cxn ang="T10">
                  <a:pos x="T4" y="T5"/>
                </a:cxn>
                <a:cxn ang="T11">
                  <a:pos x="T6" y="T7"/>
                </a:cxn>
              </a:cxnLst>
              <a:rect l="T12" t="T13" r="T14" b="T15"/>
              <a:pathLst>
                <a:path w="6" h="33">
                  <a:moveTo>
                    <a:pt x="4" y="0"/>
                  </a:moveTo>
                  <a:lnTo>
                    <a:pt x="0" y="33"/>
                  </a:lnTo>
                  <a:lnTo>
                    <a:pt x="6" y="30"/>
                  </a:lnTo>
                  <a:lnTo>
                    <a:pt x="4" y="0"/>
                  </a:lnTo>
                  <a:close/>
                </a:path>
              </a:pathLst>
            </a:custGeom>
            <a:solidFill>
              <a:srgbClr val="333333"/>
            </a:solidFill>
            <a:ln w="9525">
              <a:noFill/>
              <a:round/>
              <a:headEnd/>
              <a:tailEnd/>
            </a:ln>
          </p:spPr>
          <p:txBody>
            <a:bodyPr>
              <a:prstTxWarp prst="textNoShape">
                <a:avLst/>
              </a:prstTxWarp>
            </a:bodyPr>
            <a:lstStyle/>
            <a:p>
              <a:endParaRPr lang="en-US">
                <a:solidFill>
                  <a:srgbClr val="000000"/>
                </a:solidFill>
              </a:endParaRPr>
            </a:p>
          </p:txBody>
        </p:sp>
        <p:sp>
          <p:nvSpPr>
            <p:cNvPr id="55364" name="Freeform 74"/>
            <p:cNvSpPr>
              <a:spLocks/>
            </p:cNvSpPr>
            <p:nvPr/>
          </p:nvSpPr>
          <p:spPr bwMode="auto">
            <a:xfrm>
              <a:off x="5246" y="3828"/>
              <a:ext cx="62" cy="271"/>
            </a:xfrm>
            <a:custGeom>
              <a:avLst/>
              <a:gdLst>
                <a:gd name="T0" fmla="*/ 0 w 123"/>
                <a:gd name="T1" fmla="*/ 10 h 542"/>
                <a:gd name="T2" fmla="*/ 0 w 123"/>
                <a:gd name="T3" fmla="*/ 17 h 542"/>
                <a:gd name="T4" fmla="*/ 1 w 123"/>
                <a:gd name="T5" fmla="*/ 17 h 542"/>
                <a:gd name="T6" fmla="*/ 1 w 123"/>
                <a:gd name="T7" fmla="*/ 17 h 542"/>
                <a:gd name="T8" fmla="*/ 1 w 123"/>
                <a:gd name="T9" fmla="*/ 17 h 542"/>
                <a:gd name="T10" fmla="*/ 1 w 123"/>
                <a:gd name="T11" fmla="*/ 17 h 542"/>
                <a:gd name="T12" fmla="*/ 1 w 123"/>
                <a:gd name="T13" fmla="*/ 17 h 542"/>
                <a:gd name="T14" fmla="*/ 1 w 123"/>
                <a:gd name="T15" fmla="*/ 17 h 542"/>
                <a:gd name="T16" fmla="*/ 1 w 123"/>
                <a:gd name="T17" fmla="*/ 16 h 542"/>
                <a:gd name="T18" fmla="*/ 2 w 123"/>
                <a:gd name="T19" fmla="*/ 16 h 542"/>
                <a:gd name="T20" fmla="*/ 2 w 123"/>
                <a:gd name="T21" fmla="*/ 15 h 542"/>
                <a:gd name="T22" fmla="*/ 2 w 123"/>
                <a:gd name="T23" fmla="*/ 15 h 542"/>
                <a:gd name="T24" fmla="*/ 2 w 123"/>
                <a:gd name="T25" fmla="*/ 15 h 542"/>
                <a:gd name="T26" fmla="*/ 1 w 123"/>
                <a:gd name="T27" fmla="*/ 15 h 542"/>
                <a:gd name="T28" fmla="*/ 1 w 123"/>
                <a:gd name="T29" fmla="*/ 14 h 542"/>
                <a:gd name="T30" fmla="*/ 1 w 123"/>
                <a:gd name="T31" fmla="*/ 14 h 542"/>
                <a:gd name="T32" fmla="*/ 2 w 123"/>
                <a:gd name="T33" fmla="*/ 13 h 542"/>
                <a:gd name="T34" fmla="*/ 2 w 123"/>
                <a:gd name="T35" fmla="*/ 13 h 542"/>
                <a:gd name="T36" fmla="*/ 2 w 123"/>
                <a:gd name="T37" fmla="*/ 12 h 542"/>
                <a:gd name="T38" fmla="*/ 2 w 123"/>
                <a:gd name="T39" fmla="*/ 12 h 542"/>
                <a:gd name="T40" fmla="*/ 1 w 123"/>
                <a:gd name="T41" fmla="*/ 11 h 542"/>
                <a:gd name="T42" fmla="*/ 4 w 123"/>
                <a:gd name="T43" fmla="*/ 11 h 542"/>
                <a:gd name="T44" fmla="*/ 4 w 123"/>
                <a:gd name="T45" fmla="*/ 10 h 542"/>
                <a:gd name="T46" fmla="*/ 4 w 123"/>
                <a:gd name="T47" fmla="*/ 10 h 542"/>
                <a:gd name="T48" fmla="*/ 4 w 123"/>
                <a:gd name="T49" fmla="*/ 9 h 542"/>
                <a:gd name="T50" fmla="*/ 4 w 123"/>
                <a:gd name="T51" fmla="*/ 9 h 542"/>
                <a:gd name="T52" fmla="*/ 4 w 123"/>
                <a:gd name="T53" fmla="*/ 8 h 542"/>
                <a:gd name="T54" fmla="*/ 3 w 123"/>
                <a:gd name="T55" fmla="*/ 6 h 542"/>
                <a:gd name="T56" fmla="*/ 3 w 123"/>
                <a:gd name="T57" fmla="*/ 5 h 542"/>
                <a:gd name="T58" fmla="*/ 3 w 123"/>
                <a:gd name="T59" fmla="*/ 5 h 542"/>
                <a:gd name="T60" fmla="*/ 2 w 123"/>
                <a:gd name="T61" fmla="*/ 2 h 542"/>
                <a:gd name="T62" fmla="*/ 0 w 123"/>
                <a:gd name="T63" fmla="*/ 0 h 542"/>
                <a:gd name="T64" fmla="*/ 0 w 123"/>
                <a:gd name="T65" fmla="*/ 3 h 542"/>
                <a:gd name="T66" fmla="*/ 1 w 123"/>
                <a:gd name="T67" fmla="*/ 3 h 542"/>
                <a:gd name="T68" fmla="*/ 2 w 123"/>
                <a:gd name="T69" fmla="*/ 7 h 542"/>
                <a:gd name="T70" fmla="*/ 0 w 123"/>
                <a:gd name="T71" fmla="*/ 7 h 542"/>
                <a:gd name="T72" fmla="*/ 0 w 123"/>
                <a:gd name="T73" fmla="*/ 9 h 542"/>
                <a:gd name="T74" fmla="*/ 2 w 123"/>
                <a:gd name="T75" fmla="*/ 9 h 542"/>
                <a:gd name="T76" fmla="*/ 2 w 123"/>
                <a:gd name="T77" fmla="*/ 9 h 542"/>
                <a:gd name="T78" fmla="*/ 3 w 123"/>
                <a:gd name="T79" fmla="*/ 9 h 542"/>
                <a:gd name="T80" fmla="*/ 2 w 123"/>
                <a:gd name="T81" fmla="*/ 10 h 542"/>
                <a:gd name="T82" fmla="*/ 2 w 123"/>
                <a:gd name="T83" fmla="*/ 10 h 542"/>
                <a:gd name="T84" fmla="*/ 0 w 123"/>
                <a:gd name="T85" fmla="*/ 10 h 54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23"/>
                <a:gd name="T130" fmla="*/ 0 h 542"/>
                <a:gd name="T131" fmla="*/ 123 w 123"/>
                <a:gd name="T132" fmla="*/ 542 h 54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23" h="542">
                  <a:moveTo>
                    <a:pt x="0" y="311"/>
                  </a:moveTo>
                  <a:lnTo>
                    <a:pt x="0" y="542"/>
                  </a:lnTo>
                  <a:lnTo>
                    <a:pt x="6" y="538"/>
                  </a:lnTo>
                  <a:lnTo>
                    <a:pt x="7" y="537"/>
                  </a:lnTo>
                  <a:lnTo>
                    <a:pt x="8" y="536"/>
                  </a:lnTo>
                  <a:lnTo>
                    <a:pt x="9" y="535"/>
                  </a:lnTo>
                  <a:lnTo>
                    <a:pt x="10" y="534"/>
                  </a:lnTo>
                  <a:lnTo>
                    <a:pt x="23" y="516"/>
                  </a:lnTo>
                  <a:lnTo>
                    <a:pt x="31" y="500"/>
                  </a:lnTo>
                  <a:lnTo>
                    <a:pt x="33" y="494"/>
                  </a:lnTo>
                  <a:lnTo>
                    <a:pt x="36" y="483"/>
                  </a:lnTo>
                  <a:lnTo>
                    <a:pt x="36" y="475"/>
                  </a:lnTo>
                  <a:lnTo>
                    <a:pt x="34" y="470"/>
                  </a:lnTo>
                  <a:lnTo>
                    <a:pt x="31" y="461"/>
                  </a:lnTo>
                  <a:lnTo>
                    <a:pt x="25" y="452"/>
                  </a:lnTo>
                  <a:lnTo>
                    <a:pt x="13" y="439"/>
                  </a:lnTo>
                  <a:lnTo>
                    <a:pt x="42" y="418"/>
                  </a:lnTo>
                  <a:lnTo>
                    <a:pt x="46" y="399"/>
                  </a:lnTo>
                  <a:lnTo>
                    <a:pt x="44" y="383"/>
                  </a:lnTo>
                  <a:lnTo>
                    <a:pt x="33" y="362"/>
                  </a:lnTo>
                  <a:lnTo>
                    <a:pt x="24" y="350"/>
                  </a:lnTo>
                  <a:lnTo>
                    <a:pt x="106" y="337"/>
                  </a:lnTo>
                  <a:lnTo>
                    <a:pt x="115" y="317"/>
                  </a:lnTo>
                  <a:lnTo>
                    <a:pt x="122" y="298"/>
                  </a:lnTo>
                  <a:lnTo>
                    <a:pt x="123" y="280"/>
                  </a:lnTo>
                  <a:lnTo>
                    <a:pt x="121" y="262"/>
                  </a:lnTo>
                  <a:lnTo>
                    <a:pt x="115" y="245"/>
                  </a:lnTo>
                  <a:lnTo>
                    <a:pt x="92" y="197"/>
                  </a:lnTo>
                  <a:lnTo>
                    <a:pt x="76" y="150"/>
                  </a:lnTo>
                  <a:lnTo>
                    <a:pt x="72" y="137"/>
                  </a:lnTo>
                  <a:lnTo>
                    <a:pt x="39" y="63"/>
                  </a:lnTo>
                  <a:lnTo>
                    <a:pt x="0" y="0"/>
                  </a:lnTo>
                  <a:lnTo>
                    <a:pt x="0" y="82"/>
                  </a:lnTo>
                  <a:lnTo>
                    <a:pt x="8" y="95"/>
                  </a:lnTo>
                  <a:lnTo>
                    <a:pt x="44" y="207"/>
                  </a:lnTo>
                  <a:lnTo>
                    <a:pt x="0" y="220"/>
                  </a:lnTo>
                  <a:lnTo>
                    <a:pt x="0" y="271"/>
                  </a:lnTo>
                  <a:lnTo>
                    <a:pt x="53" y="260"/>
                  </a:lnTo>
                  <a:lnTo>
                    <a:pt x="53" y="262"/>
                  </a:lnTo>
                  <a:lnTo>
                    <a:pt x="78" y="290"/>
                  </a:lnTo>
                  <a:lnTo>
                    <a:pt x="61" y="300"/>
                  </a:lnTo>
                  <a:lnTo>
                    <a:pt x="57" y="308"/>
                  </a:lnTo>
                  <a:lnTo>
                    <a:pt x="0" y="311"/>
                  </a:lnTo>
                  <a:close/>
                </a:path>
              </a:pathLst>
            </a:custGeom>
            <a:solidFill>
              <a:srgbClr val="333333"/>
            </a:solidFill>
            <a:ln w="9525">
              <a:noFill/>
              <a:round/>
              <a:headEnd/>
              <a:tailEnd/>
            </a:ln>
          </p:spPr>
          <p:txBody>
            <a:bodyPr>
              <a:prstTxWarp prst="textNoShape">
                <a:avLst/>
              </a:prstTxWarp>
            </a:bodyPr>
            <a:lstStyle/>
            <a:p>
              <a:endParaRPr lang="en-US">
                <a:solidFill>
                  <a:srgbClr val="000000"/>
                </a:solidFill>
              </a:endParaRPr>
            </a:p>
          </p:txBody>
        </p:sp>
        <p:sp>
          <p:nvSpPr>
            <p:cNvPr id="55365" name="Freeform 75"/>
            <p:cNvSpPr>
              <a:spLocks/>
            </p:cNvSpPr>
            <p:nvPr/>
          </p:nvSpPr>
          <p:spPr bwMode="auto">
            <a:xfrm>
              <a:off x="5246" y="3129"/>
              <a:ext cx="243" cy="532"/>
            </a:xfrm>
            <a:custGeom>
              <a:avLst/>
              <a:gdLst>
                <a:gd name="T0" fmla="*/ 0 w 485"/>
                <a:gd name="T1" fmla="*/ 33 h 1065"/>
                <a:gd name="T2" fmla="*/ 2 w 485"/>
                <a:gd name="T3" fmla="*/ 33 h 1065"/>
                <a:gd name="T4" fmla="*/ 5 w 485"/>
                <a:gd name="T5" fmla="*/ 32 h 1065"/>
                <a:gd name="T6" fmla="*/ 5 w 485"/>
                <a:gd name="T7" fmla="*/ 32 h 1065"/>
                <a:gd name="T8" fmla="*/ 6 w 485"/>
                <a:gd name="T9" fmla="*/ 32 h 1065"/>
                <a:gd name="T10" fmla="*/ 6 w 485"/>
                <a:gd name="T11" fmla="*/ 31 h 1065"/>
                <a:gd name="T12" fmla="*/ 7 w 485"/>
                <a:gd name="T13" fmla="*/ 31 h 1065"/>
                <a:gd name="T14" fmla="*/ 8 w 485"/>
                <a:gd name="T15" fmla="*/ 30 h 1065"/>
                <a:gd name="T16" fmla="*/ 9 w 485"/>
                <a:gd name="T17" fmla="*/ 29 h 1065"/>
                <a:gd name="T18" fmla="*/ 9 w 485"/>
                <a:gd name="T19" fmla="*/ 26 h 1065"/>
                <a:gd name="T20" fmla="*/ 13 w 485"/>
                <a:gd name="T21" fmla="*/ 26 h 1065"/>
                <a:gd name="T22" fmla="*/ 14 w 485"/>
                <a:gd name="T23" fmla="*/ 26 h 1065"/>
                <a:gd name="T24" fmla="*/ 14 w 485"/>
                <a:gd name="T25" fmla="*/ 26 h 1065"/>
                <a:gd name="T26" fmla="*/ 14 w 485"/>
                <a:gd name="T27" fmla="*/ 26 h 1065"/>
                <a:gd name="T28" fmla="*/ 15 w 485"/>
                <a:gd name="T29" fmla="*/ 26 h 1065"/>
                <a:gd name="T30" fmla="*/ 15 w 485"/>
                <a:gd name="T31" fmla="*/ 25 h 1065"/>
                <a:gd name="T32" fmla="*/ 15 w 485"/>
                <a:gd name="T33" fmla="*/ 25 h 1065"/>
                <a:gd name="T34" fmla="*/ 16 w 485"/>
                <a:gd name="T35" fmla="*/ 24 h 1065"/>
                <a:gd name="T36" fmla="*/ 16 w 485"/>
                <a:gd name="T37" fmla="*/ 23 h 1065"/>
                <a:gd name="T38" fmla="*/ 14 w 485"/>
                <a:gd name="T39" fmla="*/ 12 h 1065"/>
                <a:gd name="T40" fmla="*/ 12 w 485"/>
                <a:gd name="T41" fmla="*/ 8 h 1065"/>
                <a:gd name="T42" fmla="*/ 10 w 485"/>
                <a:gd name="T43" fmla="*/ 4 h 1065"/>
                <a:gd name="T44" fmla="*/ 8 w 485"/>
                <a:gd name="T45" fmla="*/ 2 h 1065"/>
                <a:gd name="T46" fmla="*/ 3 w 485"/>
                <a:gd name="T47" fmla="*/ 0 h 1065"/>
                <a:gd name="T48" fmla="*/ 0 w 485"/>
                <a:gd name="T49" fmla="*/ 0 h 1065"/>
                <a:gd name="T50" fmla="*/ 2 w 485"/>
                <a:gd name="T51" fmla="*/ 16 h 1065"/>
                <a:gd name="T52" fmla="*/ 2 w 485"/>
                <a:gd name="T53" fmla="*/ 18 h 1065"/>
                <a:gd name="T54" fmla="*/ 0 w 485"/>
                <a:gd name="T55" fmla="*/ 21 h 1065"/>
                <a:gd name="T56" fmla="*/ 1 w 485"/>
                <a:gd name="T57" fmla="*/ 21 h 1065"/>
                <a:gd name="T58" fmla="*/ 2 w 485"/>
                <a:gd name="T59" fmla="*/ 20 h 1065"/>
                <a:gd name="T60" fmla="*/ 2 w 485"/>
                <a:gd name="T61" fmla="*/ 20 h 1065"/>
                <a:gd name="T62" fmla="*/ 2 w 485"/>
                <a:gd name="T63" fmla="*/ 22 h 1065"/>
                <a:gd name="T64" fmla="*/ 2 w 485"/>
                <a:gd name="T65" fmla="*/ 24 h 1065"/>
                <a:gd name="T66" fmla="*/ 0 w 485"/>
                <a:gd name="T67" fmla="*/ 25 h 1065"/>
                <a:gd name="T68" fmla="*/ 2 w 485"/>
                <a:gd name="T69" fmla="*/ 25 h 1065"/>
                <a:gd name="T70" fmla="*/ 3 w 485"/>
                <a:gd name="T71" fmla="*/ 25 h 1065"/>
                <a:gd name="T72" fmla="*/ 4 w 485"/>
                <a:gd name="T73" fmla="*/ 26 h 1065"/>
                <a:gd name="T74" fmla="*/ 8 w 485"/>
                <a:gd name="T75" fmla="*/ 28 h 1065"/>
                <a:gd name="T76" fmla="*/ 8 w 485"/>
                <a:gd name="T77" fmla="*/ 28 h 1065"/>
                <a:gd name="T78" fmla="*/ 7 w 485"/>
                <a:gd name="T79" fmla="*/ 29 h 1065"/>
                <a:gd name="T80" fmla="*/ 7 w 485"/>
                <a:gd name="T81" fmla="*/ 29 h 1065"/>
                <a:gd name="T82" fmla="*/ 6 w 485"/>
                <a:gd name="T83" fmla="*/ 30 h 1065"/>
                <a:gd name="T84" fmla="*/ 6 w 485"/>
                <a:gd name="T85" fmla="*/ 30 h 1065"/>
                <a:gd name="T86" fmla="*/ 6 w 485"/>
                <a:gd name="T87" fmla="*/ 30 h 1065"/>
                <a:gd name="T88" fmla="*/ 5 w 485"/>
                <a:gd name="T89" fmla="*/ 31 h 1065"/>
                <a:gd name="T90" fmla="*/ 0 w 485"/>
                <a:gd name="T91" fmla="*/ 31 h 106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485"/>
                <a:gd name="T139" fmla="*/ 0 h 1065"/>
                <a:gd name="T140" fmla="*/ 485 w 485"/>
                <a:gd name="T141" fmla="*/ 1065 h 1065"/>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485" h="1065">
                  <a:moveTo>
                    <a:pt x="0" y="1022"/>
                  </a:moveTo>
                  <a:lnTo>
                    <a:pt x="0" y="1065"/>
                  </a:lnTo>
                  <a:lnTo>
                    <a:pt x="48" y="1064"/>
                  </a:lnTo>
                  <a:lnTo>
                    <a:pt x="52" y="1063"/>
                  </a:lnTo>
                  <a:lnTo>
                    <a:pt x="54" y="1063"/>
                  </a:lnTo>
                  <a:lnTo>
                    <a:pt x="145" y="1044"/>
                  </a:lnTo>
                  <a:lnTo>
                    <a:pt x="154" y="1040"/>
                  </a:lnTo>
                  <a:lnTo>
                    <a:pt x="158" y="1038"/>
                  </a:lnTo>
                  <a:lnTo>
                    <a:pt x="169" y="1034"/>
                  </a:lnTo>
                  <a:lnTo>
                    <a:pt x="177" y="1029"/>
                  </a:lnTo>
                  <a:lnTo>
                    <a:pt x="182" y="1028"/>
                  </a:lnTo>
                  <a:lnTo>
                    <a:pt x="192" y="1021"/>
                  </a:lnTo>
                  <a:lnTo>
                    <a:pt x="199" y="1015"/>
                  </a:lnTo>
                  <a:lnTo>
                    <a:pt x="202" y="1013"/>
                  </a:lnTo>
                  <a:lnTo>
                    <a:pt x="211" y="1005"/>
                  </a:lnTo>
                  <a:lnTo>
                    <a:pt x="227" y="989"/>
                  </a:lnTo>
                  <a:lnTo>
                    <a:pt x="229" y="987"/>
                  </a:lnTo>
                  <a:lnTo>
                    <a:pt x="259" y="943"/>
                  </a:lnTo>
                  <a:lnTo>
                    <a:pt x="273" y="914"/>
                  </a:lnTo>
                  <a:lnTo>
                    <a:pt x="287" y="863"/>
                  </a:lnTo>
                  <a:lnTo>
                    <a:pt x="381" y="856"/>
                  </a:lnTo>
                  <a:lnTo>
                    <a:pt x="385" y="855"/>
                  </a:lnTo>
                  <a:lnTo>
                    <a:pt x="387" y="855"/>
                  </a:lnTo>
                  <a:lnTo>
                    <a:pt x="417" y="849"/>
                  </a:lnTo>
                  <a:lnTo>
                    <a:pt x="419" y="848"/>
                  </a:lnTo>
                  <a:lnTo>
                    <a:pt x="429" y="846"/>
                  </a:lnTo>
                  <a:lnTo>
                    <a:pt x="437" y="844"/>
                  </a:lnTo>
                  <a:lnTo>
                    <a:pt x="440" y="843"/>
                  </a:lnTo>
                  <a:lnTo>
                    <a:pt x="452" y="838"/>
                  </a:lnTo>
                  <a:lnTo>
                    <a:pt x="462" y="833"/>
                  </a:lnTo>
                  <a:lnTo>
                    <a:pt x="463" y="833"/>
                  </a:lnTo>
                  <a:lnTo>
                    <a:pt x="473" y="828"/>
                  </a:lnTo>
                  <a:lnTo>
                    <a:pt x="475" y="828"/>
                  </a:lnTo>
                  <a:lnTo>
                    <a:pt x="480" y="808"/>
                  </a:lnTo>
                  <a:lnTo>
                    <a:pt x="484" y="788"/>
                  </a:lnTo>
                  <a:lnTo>
                    <a:pt x="485" y="769"/>
                  </a:lnTo>
                  <a:lnTo>
                    <a:pt x="485" y="767"/>
                  </a:lnTo>
                  <a:lnTo>
                    <a:pt x="485" y="764"/>
                  </a:lnTo>
                  <a:lnTo>
                    <a:pt x="453" y="498"/>
                  </a:lnTo>
                  <a:lnTo>
                    <a:pt x="429" y="399"/>
                  </a:lnTo>
                  <a:lnTo>
                    <a:pt x="418" y="367"/>
                  </a:lnTo>
                  <a:lnTo>
                    <a:pt x="378" y="270"/>
                  </a:lnTo>
                  <a:lnTo>
                    <a:pt x="327" y="174"/>
                  </a:lnTo>
                  <a:lnTo>
                    <a:pt x="313" y="155"/>
                  </a:lnTo>
                  <a:lnTo>
                    <a:pt x="283" y="127"/>
                  </a:lnTo>
                  <a:lnTo>
                    <a:pt x="229" y="89"/>
                  </a:lnTo>
                  <a:lnTo>
                    <a:pt x="172" y="57"/>
                  </a:lnTo>
                  <a:lnTo>
                    <a:pt x="79" y="19"/>
                  </a:lnTo>
                  <a:lnTo>
                    <a:pt x="13" y="1"/>
                  </a:lnTo>
                  <a:lnTo>
                    <a:pt x="0" y="0"/>
                  </a:lnTo>
                  <a:lnTo>
                    <a:pt x="0" y="527"/>
                  </a:lnTo>
                  <a:lnTo>
                    <a:pt x="60" y="521"/>
                  </a:lnTo>
                  <a:lnTo>
                    <a:pt x="55" y="616"/>
                  </a:lnTo>
                  <a:lnTo>
                    <a:pt x="42" y="607"/>
                  </a:lnTo>
                  <a:lnTo>
                    <a:pt x="0" y="589"/>
                  </a:lnTo>
                  <a:lnTo>
                    <a:pt x="0" y="682"/>
                  </a:lnTo>
                  <a:lnTo>
                    <a:pt x="8" y="681"/>
                  </a:lnTo>
                  <a:lnTo>
                    <a:pt x="22" y="675"/>
                  </a:lnTo>
                  <a:lnTo>
                    <a:pt x="34" y="655"/>
                  </a:lnTo>
                  <a:lnTo>
                    <a:pt x="36" y="641"/>
                  </a:lnTo>
                  <a:lnTo>
                    <a:pt x="54" y="650"/>
                  </a:lnTo>
                  <a:lnTo>
                    <a:pt x="52" y="658"/>
                  </a:lnTo>
                  <a:lnTo>
                    <a:pt x="46" y="699"/>
                  </a:lnTo>
                  <a:lnTo>
                    <a:pt x="46" y="723"/>
                  </a:lnTo>
                  <a:lnTo>
                    <a:pt x="53" y="756"/>
                  </a:lnTo>
                  <a:lnTo>
                    <a:pt x="63" y="780"/>
                  </a:lnTo>
                  <a:lnTo>
                    <a:pt x="0" y="769"/>
                  </a:lnTo>
                  <a:lnTo>
                    <a:pt x="0" y="817"/>
                  </a:lnTo>
                  <a:lnTo>
                    <a:pt x="19" y="824"/>
                  </a:lnTo>
                  <a:lnTo>
                    <a:pt x="38" y="828"/>
                  </a:lnTo>
                  <a:lnTo>
                    <a:pt x="57" y="830"/>
                  </a:lnTo>
                  <a:lnTo>
                    <a:pt x="70" y="829"/>
                  </a:lnTo>
                  <a:lnTo>
                    <a:pt x="84" y="825"/>
                  </a:lnTo>
                  <a:lnTo>
                    <a:pt x="115" y="849"/>
                  </a:lnTo>
                  <a:lnTo>
                    <a:pt x="251" y="863"/>
                  </a:lnTo>
                  <a:lnTo>
                    <a:pt x="231" y="908"/>
                  </a:lnTo>
                  <a:lnTo>
                    <a:pt x="225" y="919"/>
                  </a:lnTo>
                  <a:lnTo>
                    <a:pt x="223" y="922"/>
                  </a:lnTo>
                  <a:lnTo>
                    <a:pt x="210" y="942"/>
                  </a:lnTo>
                  <a:lnTo>
                    <a:pt x="207" y="943"/>
                  </a:lnTo>
                  <a:lnTo>
                    <a:pt x="207" y="944"/>
                  </a:lnTo>
                  <a:lnTo>
                    <a:pt x="205" y="947"/>
                  </a:lnTo>
                  <a:lnTo>
                    <a:pt x="184" y="972"/>
                  </a:lnTo>
                  <a:lnTo>
                    <a:pt x="176" y="979"/>
                  </a:lnTo>
                  <a:lnTo>
                    <a:pt x="168" y="984"/>
                  </a:lnTo>
                  <a:lnTo>
                    <a:pt x="163" y="987"/>
                  </a:lnTo>
                  <a:lnTo>
                    <a:pt x="161" y="987"/>
                  </a:lnTo>
                  <a:lnTo>
                    <a:pt x="159" y="989"/>
                  </a:lnTo>
                  <a:lnTo>
                    <a:pt x="150" y="992"/>
                  </a:lnTo>
                  <a:lnTo>
                    <a:pt x="19" y="1020"/>
                  </a:lnTo>
                  <a:lnTo>
                    <a:pt x="0" y="1022"/>
                  </a:lnTo>
                  <a:close/>
                </a:path>
              </a:pathLst>
            </a:custGeom>
            <a:solidFill>
              <a:srgbClr val="333333"/>
            </a:solidFill>
            <a:ln w="9525">
              <a:noFill/>
              <a:round/>
              <a:headEnd/>
              <a:tailEnd/>
            </a:ln>
          </p:spPr>
          <p:txBody>
            <a:bodyPr>
              <a:prstTxWarp prst="textNoShape">
                <a:avLst/>
              </a:prstTxWarp>
            </a:bodyPr>
            <a:lstStyle/>
            <a:p>
              <a:endParaRPr lang="en-US">
                <a:solidFill>
                  <a:srgbClr val="000000"/>
                </a:solidFill>
              </a:endParaRPr>
            </a:p>
          </p:txBody>
        </p:sp>
        <p:sp>
          <p:nvSpPr>
            <p:cNvPr id="55366" name="Freeform 76"/>
            <p:cNvSpPr>
              <a:spLocks/>
            </p:cNvSpPr>
            <p:nvPr/>
          </p:nvSpPr>
          <p:spPr bwMode="auto">
            <a:xfrm>
              <a:off x="5172" y="3125"/>
              <a:ext cx="74" cy="274"/>
            </a:xfrm>
            <a:custGeom>
              <a:avLst/>
              <a:gdLst>
                <a:gd name="T0" fmla="*/ 4 w 149"/>
                <a:gd name="T1" fmla="*/ 16 h 549"/>
                <a:gd name="T2" fmla="*/ 4 w 149"/>
                <a:gd name="T3" fmla="*/ 0 h 549"/>
                <a:gd name="T4" fmla="*/ 2 w 149"/>
                <a:gd name="T5" fmla="*/ 0 h 549"/>
                <a:gd name="T6" fmla="*/ 1 w 149"/>
                <a:gd name="T7" fmla="*/ 0 h 549"/>
                <a:gd name="T8" fmla="*/ 0 w 149"/>
                <a:gd name="T9" fmla="*/ 0 h 549"/>
                <a:gd name="T10" fmla="*/ 0 w 149"/>
                <a:gd name="T11" fmla="*/ 17 h 549"/>
                <a:gd name="T12" fmla="*/ 4 w 149"/>
                <a:gd name="T13" fmla="*/ 16 h 549"/>
                <a:gd name="T14" fmla="*/ 0 60000 65536"/>
                <a:gd name="T15" fmla="*/ 0 60000 65536"/>
                <a:gd name="T16" fmla="*/ 0 60000 65536"/>
                <a:gd name="T17" fmla="*/ 0 60000 65536"/>
                <a:gd name="T18" fmla="*/ 0 60000 65536"/>
                <a:gd name="T19" fmla="*/ 0 60000 65536"/>
                <a:gd name="T20" fmla="*/ 0 60000 65536"/>
                <a:gd name="T21" fmla="*/ 0 w 149"/>
                <a:gd name="T22" fmla="*/ 0 h 549"/>
                <a:gd name="T23" fmla="*/ 149 w 149"/>
                <a:gd name="T24" fmla="*/ 549 h 54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9" h="549">
                  <a:moveTo>
                    <a:pt x="149" y="534"/>
                  </a:moveTo>
                  <a:lnTo>
                    <a:pt x="149" y="7"/>
                  </a:lnTo>
                  <a:lnTo>
                    <a:pt x="84" y="0"/>
                  </a:lnTo>
                  <a:lnTo>
                    <a:pt x="58" y="0"/>
                  </a:lnTo>
                  <a:lnTo>
                    <a:pt x="0" y="4"/>
                  </a:lnTo>
                  <a:lnTo>
                    <a:pt x="0" y="549"/>
                  </a:lnTo>
                  <a:lnTo>
                    <a:pt x="149" y="534"/>
                  </a:lnTo>
                  <a:close/>
                </a:path>
              </a:pathLst>
            </a:custGeom>
            <a:solidFill>
              <a:srgbClr val="333333"/>
            </a:solidFill>
            <a:ln w="9525">
              <a:noFill/>
              <a:round/>
              <a:headEnd/>
              <a:tailEnd/>
            </a:ln>
          </p:spPr>
          <p:txBody>
            <a:bodyPr>
              <a:prstTxWarp prst="textNoShape">
                <a:avLst/>
              </a:prstTxWarp>
            </a:bodyPr>
            <a:lstStyle/>
            <a:p>
              <a:endParaRPr lang="en-US">
                <a:solidFill>
                  <a:srgbClr val="000000"/>
                </a:solidFill>
              </a:endParaRPr>
            </a:p>
          </p:txBody>
        </p:sp>
        <p:sp>
          <p:nvSpPr>
            <p:cNvPr id="55367" name="Freeform 77"/>
            <p:cNvSpPr>
              <a:spLocks/>
            </p:cNvSpPr>
            <p:nvPr/>
          </p:nvSpPr>
          <p:spPr bwMode="auto">
            <a:xfrm>
              <a:off x="5172" y="3414"/>
              <a:ext cx="74" cy="57"/>
            </a:xfrm>
            <a:custGeom>
              <a:avLst/>
              <a:gdLst>
                <a:gd name="T0" fmla="*/ 4 w 149"/>
                <a:gd name="T1" fmla="*/ 4 h 113"/>
                <a:gd name="T2" fmla="*/ 4 w 149"/>
                <a:gd name="T3" fmla="*/ 1 h 113"/>
                <a:gd name="T4" fmla="*/ 4 w 149"/>
                <a:gd name="T5" fmla="*/ 1 h 113"/>
                <a:gd name="T6" fmla="*/ 3 w 149"/>
                <a:gd name="T7" fmla="*/ 1 h 113"/>
                <a:gd name="T8" fmla="*/ 2 w 149"/>
                <a:gd name="T9" fmla="*/ 1 h 113"/>
                <a:gd name="T10" fmla="*/ 1 w 149"/>
                <a:gd name="T11" fmla="*/ 0 h 113"/>
                <a:gd name="T12" fmla="*/ 0 w 149"/>
                <a:gd name="T13" fmla="*/ 1 h 113"/>
                <a:gd name="T14" fmla="*/ 0 w 149"/>
                <a:gd name="T15" fmla="*/ 1 h 113"/>
                <a:gd name="T16" fmla="*/ 0 w 149"/>
                <a:gd name="T17" fmla="*/ 2 h 113"/>
                <a:gd name="T18" fmla="*/ 0 w 149"/>
                <a:gd name="T19" fmla="*/ 2 h 113"/>
                <a:gd name="T20" fmla="*/ 1 w 149"/>
                <a:gd name="T21" fmla="*/ 2 h 113"/>
                <a:gd name="T22" fmla="*/ 2 w 149"/>
                <a:gd name="T23" fmla="*/ 2 h 113"/>
                <a:gd name="T24" fmla="*/ 2 w 149"/>
                <a:gd name="T25" fmla="*/ 3 h 113"/>
                <a:gd name="T26" fmla="*/ 2 w 149"/>
                <a:gd name="T27" fmla="*/ 3 h 113"/>
                <a:gd name="T28" fmla="*/ 2 w 149"/>
                <a:gd name="T29" fmla="*/ 4 h 113"/>
                <a:gd name="T30" fmla="*/ 3 w 149"/>
                <a:gd name="T31" fmla="*/ 4 h 113"/>
                <a:gd name="T32" fmla="*/ 3 w 149"/>
                <a:gd name="T33" fmla="*/ 4 h 113"/>
                <a:gd name="T34" fmla="*/ 4 w 149"/>
                <a:gd name="T35" fmla="*/ 4 h 113"/>
                <a:gd name="T36" fmla="*/ 4 w 149"/>
                <a:gd name="T37" fmla="*/ 4 h 113"/>
                <a:gd name="T38" fmla="*/ 4 w 149"/>
                <a:gd name="T39" fmla="*/ 4 h 11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49"/>
                <a:gd name="T61" fmla="*/ 0 h 113"/>
                <a:gd name="T62" fmla="*/ 149 w 149"/>
                <a:gd name="T63" fmla="*/ 113 h 11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49" h="113">
                  <a:moveTo>
                    <a:pt x="149" y="110"/>
                  </a:moveTo>
                  <a:lnTo>
                    <a:pt x="149" y="17"/>
                  </a:lnTo>
                  <a:lnTo>
                    <a:pt x="140" y="12"/>
                  </a:lnTo>
                  <a:lnTo>
                    <a:pt x="127" y="9"/>
                  </a:lnTo>
                  <a:lnTo>
                    <a:pt x="85" y="1"/>
                  </a:lnTo>
                  <a:lnTo>
                    <a:pt x="44" y="0"/>
                  </a:lnTo>
                  <a:lnTo>
                    <a:pt x="1" y="4"/>
                  </a:lnTo>
                  <a:lnTo>
                    <a:pt x="0" y="6"/>
                  </a:lnTo>
                  <a:lnTo>
                    <a:pt x="0" y="56"/>
                  </a:lnTo>
                  <a:lnTo>
                    <a:pt x="29" y="49"/>
                  </a:lnTo>
                  <a:lnTo>
                    <a:pt x="57" y="46"/>
                  </a:lnTo>
                  <a:lnTo>
                    <a:pt x="83" y="47"/>
                  </a:lnTo>
                  <a:lnTo>
                    <a:pt x="77" y="83"/>
                  </a:lnTo>
                  <a:lnTo>
                    <a:pt x="85" y="92"/>
                  </a:lnTo>
                  <a:lnTo>
                    <a:pt x="94" y="99"/>
                  </a:lnTo>
                  <a:lnTo>
                    <a:pt x="103" y="105"/>
                  </a:lnTo>
                  <a:lnTo>
                    <a:pt x="112" y="109"/>
                  </a:lnTo>
                  <a:lnTo>
                    <a:pt x="134" y="113"/>
                  </a:lnTo>
                  <a:lnTo>
                    <a:pt x="140" y="112"/>
                  </a:lnTo>
                  <a:lnTo>
                    <a:pt x="149" y="110"/>
                  </a:lnTo>
                  <a:close/>
                </a:path>
              </a:pathLst>
            </a:custGeom>
            <a:solidFill>
              <a:srgbClr val="333333"/>
            </a:solidFill>
            <a:ln w="9525">
              <a:noFill/>
              <a:round/>
              <a:headEnd/>
              <a:tailEnd/>
            </a:ln>
          </p:spPr>
          <p:txBody>
            <a:bodyPr>
              <a:prstTxWarp prst="textNoShape">
                <a:avLst/>
              </a:prstTxWarp>
            </a:bodyPr>
            <a:lstStyle/>
            <a:p>
              <a:endParaRPr lang="en-US">
                <a:solidFill>
                  <a:srgbClr val="000000"/>
                </a:solidFill>
              </a:endParaRPr>
            </a:p>
          </p:txBody>
        </p:sp>
        <p:sp>
          <p:nvSpPr>
            <p:cNvPr id="55368" name="Freeform 78"/>
            <p:cNvSpPr>
              <a:spLocks/>
            </p:cNvSpPr>
            <p:nvPr/>
          </p:nvSpPr>
          <p:spPr bwMode="auto">
            <a:xfrm>
              <a:off x="5172" y="3500"/>
              <a:ext cx="74" cy="37"/>
            </a:xfrm>
            <a:custGeom>
              <a:avLst/>
              <a:gdLst>
                <a:gd name="T0" fmla="*/ 4 w 149"/>
                <a:gd name="T1" fmla="*/ 3 h 74"/>
                <a:gd name="T2" fmla="*/ 4 w 149"/>
                <a:gd name="T3" fmla="*/ 1 h 74"/>
                <a:gd name="T4" fmla="*/ 1 w 149"/>
                <a:gd name="T5" fmla="*/ 1 h 74"/>
                <a:gd name="T6" fmla="*/ 0 w 149"/>
                <a:gd name="T7" fmla="*/ 1 h 74"/>
                <a:gd name="T8" fmla="*/ 0 w 149"/>
                <a:gd name="T9" fmla="*/ 0 h 74"/>
                <a:gd name="T10" fmla="*/ 0 w 149"/>
                <a:gd name="T11" fmla="*/ 2 h 74"/>
                <a:gd name="T12" fmla="*/ 1 w 149"/>
                <a:gd name="T13" fmla="*/ 2 h 74"/>
                <a:gd name="T14" fmla="*/ 2 w 149"/>
                <a:gd name="T15" fmla="*/ 2 h 74"/>
                <a:gd name="T16" fmla="*/ 4 w 149"/>
                <a:gd name="T17" fmla="*/ 3 h 7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9"/>
                <a:gd name="T28" fmla="*/ 0 h 74"/>
                <a:gd name="T29" fmla="*/ 149 w 149"/>
                <a:gd name="T30" fmla="*/ 74 h 7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9" h="74">
                  <a:moveTo>
                    <a:pt x="149" y="74"/>
                  </a:moveTo>
                  <a:lnTo>
                    <a:pt x="149" y="26"/>
                  </a:lnTo>
                  <a:lnTo>
                    <a:pt x="53" y="6"/>
                  </a:lnTo>
                  <a:lnTo>
                    <a:pt x="2" y="2"/>
                  </a:lnTo>
                  <a:lnTo>
                    <a:pt x="0" y="0"/>
                  </a:lnTo>
                  <a:lnTo>
                    <a:pt x="0" y="40"/>
                  </a:lnTo>
                  <a:lnTo>
                    <a:pt x="56" y="47"/>
                  </a:lnTo>
                  <a:lnTo>
                    <a:pt x="81" y="52"/>
                  </a:lnTo>
                  <a:lnTo>
                    <a:pt x="149" y="74"/>
                  </a:lnTo>
                  <a:close/>
                </a:path>
              </a:pathLst>
            </a:custGeom>
            <a:solidFill>
              <a:srgbClr val="333333"/>
            </a:solidFill>
            <a:ln w="9525">
              <a:noFill/>
              <a:round/>
              <a:headEnd/>
              <a:tailEnd/>
            </a:ln>
          </p:spPr>
          <p:txBody>
            <a:bodyPr>
              <a:prstTxWarp prst="textNoShape">
                <a:avLst/>
              </a:prstTxWarp>
            </a:bodyPr>
            <a:lstStyle/>
            <a:p>
              <a:endParaRPr lang="en-US">
                <a:solidFill>
                  <a:srgbClr val="000000"/>
                </a:solidFill>
              </a:endParaRPr>
            </a:p>
          </p:txBody>
        </p:sp>
        <p:sp>
          <p:nvSpPr>
            <p:cNvPr id="55369" name="Freeform 79"/>
            <p:cNvSpPr>
              <a:spLocks/>
            </p:cNvSpPr>
            <p:nvPr/>
          </p:nvSpPr>
          <p:spPr bwMode="auto">
            <a:xfrm>
              <a:off x="5172" y="3640"/>
              <a:ext cx="74" cy="24"/>
            </a:xfrm>
            <a:custGeom>
              <a:avLst/>
              <a:gdLst>
                <a:gd name="T0" fmla="*/ 4 w 149"/>
                <a:gd name="T1" fmla="*/ 1 h 50"/>
                <a:gd name="T2" fmla="*/ 4 w 149"/>
                <a:gd name="T3" fmla="*/ 0 h 50"/>
                <a:gd name="T4" fmla="*/ 2 w 149"/>
                <a:gd name="T5" fmla="*/ 0 h 50"/>
                <a:gd name="T6" fmla="*/ 1 w 149"/>
                <a:gd name="T7" fmla="*/ 0 h 50"/>
                <a:gd name="T8" fmla="*/ 0 w 149"/>
                <a:gd name="T9" fmla="*/ 0 h 50"/>
                <a:gd name="T10" fmla="*/ 0 w 149"/>
                <a:gd name="T11" fmla="*/ 1 h 50"/>
                <a:gd name="T12" fmla="*/ 2 w 149"/>
                <a:gd name="T13" fmla="*/ 1 h 50"/>
                <a:gd name="T14" fmla="*/ 4 w 149"/>
                <a:gd name="T15" fmla="*/ 1 h 50"/>
                <a:gd name="T16" fmla="*/ 0 60000 65536"/>
                <a:gd name="T17" fmla="*/ 0 60000 65536"/>
                <a:gd name="T18" fmla="*/ 0 60000 65536"/>
                <a:gd name="T19" fmla="*/ 0 60000 65536"/>
                <a:gd name="T20" fmla="*/ 0 60000 65536"/>
                <a:gd name="T21" fmla="*/ 0 60000 65536"/>
                <a:gd name="T22" fmla="*/ 0 60000 65536"/>
                <a:gd name="T23" fmla="*/ 0 60000 65536"/>
                <a:gd name="T24" fmla="*/ 0 w 149"/>
                <a:gd name="T25" fmla="*/ 0 h 50"/>
                <a:gd name="T26" fmla="*/ 149 w 149"/>
                <a:gd name="T27" fmla="*/ 50 h 5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9" h="50">
                  <a:moveTo>
                    <a:pt x="149" y="43"/>
                  </a:moveTo>
                  <a:lnTo>
                    <a:pt x="149" y="0"/>
                  </a:lnTo>
                  <a:lnTo>
                    <a:pt x="92" y="7"/>
                  </a:lnTo>
                  <a:lnTo>
                    <a:pt x="58" y="4"/>
                  </a:lnTo>
                  <a:lnTo>
                    <a:pt x="0" y="5"/>
                  </a:lnTo>
                  <a:lnTo>
                    <a:pt x="0" y="50"/>
                  </a:lnTo>
                  <a:lnTo>
                    <a:pt x="92" y="44"/>
                  </a:lnTo>
                  <a:lnTo>
                    <a:pt x="149" y="43"/>
                  </a:lnTo>
                  <a:close/>
                </a:path>
              </a:pathLst>
            </a:custGeom>
            <a:solidFill>
              <a:srgbClr val="333333"/>
            </a:solidFill>
            <a:ln w="9525">
              <a:noFill/>
              <a:round/>
              <a:headEnd/>
              <a:tailEnd/>
            </a:ln>
          </p:spPr>
          <p:txBody>
            <a:bodyPr>
              <a:prstTxWarp prst="textNoShape">
                <a:avLst/>
              </a:prstTxWarp>
            </a:bodyPr>
            <a:lstStyle/>
            <a:p>
              <a:endParaRPr lang="en-US">
                <a:solidFill>
                  <a:srgbClr val="000000"/>
                </a:solidFill>
              </a:endParaRPr>
            </a:p>
          </p:txBody>
        </p:sp>
        <p:sp>
          <p:nvSpPr>
            <p:cNvPr id="55370" name="Freeform 80"/>
            <p:cNvSpPr>
              <a:spLocks/>
            </p:cNvSpPr>
            <p:nvPr/>
          </p:nvSpPr>
          <p:spPr bwMode="auto">
            <a:xfrm>
              <a:off x="5172" y="3731"/>
              <a:ext cx="74" cy="138"/>
            </a:xfrm>
            <a:custGeom>
              <a:avLst/>
              <a:gdLst>
                <a:gd name="T0" fmla="*/ 4 w 149"/>
                <a:gd name="T1" fmla="*/ 9 h 276"/>
                <a:gd name="T2" fmla="*/ 4 w 149"/>
                <a:gd name="T3" fmla="*/ 6 h 276"/>
                <a:gd name="T4" fmla="*/ 3 w 149"/>
                <a:gd name="T5" fmla="*/ 5 h 276"/>
                <a:gd name="T6" fmla="*/ 1 w 149"/>
                <a:gd name="T7" fmla="*/ 2 h 276"/>
                <a:gd name="T8" fmla="*/ 0 w 149"/>
                <a:gd name="T9" fmla="*/ 1 h 276"/>
                <a:gd name="T10" fmla="*/ 0 w 149"/>
                <a:gd name="T11" fmla="*/ 0 h 276"/>
                <a:gd name="T12" fmla="*/ 0 w 149"/>
                <a:gd name="T13" fmla="*/ 2 h 276"/>
                <a:gd name="T14" fmla="*/ 0 w 149"/>
                <a:gd name="T15" fmla="*/ 3 h 276"/>
                <a:gd name="T16" fmla="*/ 2 w 149"/>
                <a:gd name="T17" fmla="*/ 6 h 276"/>
                <a:gd name="T18" fmla="*/ 4 w 149"/>
                <a:gd name="T19" fmla="*/ 9 h 27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9"/>
                <a:gd name="T31" fmla="*/ 0 h 276"/>
                <a:gd name="T32" fmla="*/ 149 w 149"/>
                <a:gd name="T33" fmla="*/ 276 h 27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9" h="276">
                  <a:moveTo>
                    <a:pt x="149" y="276"/>
                  </a:moveTo>
                  <a:lnTo>
                    <a:pt x="149" y="194"/>
                  </a:lnTo>
                  <a:lnTo>
                    <a:pt x="112" y="134"/>
                  </a:lnTo>
                  <a:lnTo>
                    <a:pt x="50" y="56"/>
                  </a:lnTo>
                  <a:lnTo>
                    <a:pt x="12" y="15"/>
                  </a:lnTo>
                  <a:lnTo>
                    <a:pt x="0" y="0"/>
                  </a:lnTo>
                  <a:lnTo>
                    <a:pt x="0" y="51"/>
                  </a:lnTo>
                  <a:lnTo>
                    <a:pt x="19" y="72"/>
                  </a:lnTo>
                  <a:lnTo>
                    <a:pt x="87" y="170"/>
                  </a:lnTo>
                  <a:lnTo>
                    <a:pt x="149" y="276"/>
                  </a:lnTo>
                  <a:close/>
                </a:path>
              </a:pathLst>
            </a:custGeom>
            <a:solidFill>
              <a:srgbClr val="333333"/>
            </a:solidFill>
            <a:ln w="9525">
              <a:noFill/>
              <a:round/>
              <a:headEnd/>
              <a:tailEnd/>
            </a:ln>
          </p:spPr>
          <p:txBody>
            <a:bodyPr>
              <a:prstTxWarp prst="textNoShape">
                <a:avLst/>
              </a:prstTxWarp>
            </a:bodyPr>
            <a:lstStyle/>
            <a:p>
              <a:endParaRPr lang="en-US">
                <a:solidFill>
                  <a:srgbClr val="000000"/>
                </a:solidFill>
              </a:endParaRPr>
            </a:p>
          </p:txBody>
        </p:sp>
        <p:sp>
          <p:nvSpPr>
            <p:cNvPr id="55371" name="Freeform 81"/>
            <p:cNvSpPr>
              <a:spLocks/>
            </p:cNvSpPr>
            <p:nvPr/>
          </p:nvSpPr>
          <p:spPr bwMode="auto">
            <a:xfrm>
              <a:off x="5172" y="3856"/>
              <a:ext cx="74" cy="368"/>
            </a:xfrm>
            <a:custGeom>
              <a:avLst/>
              <a:gdLst>
                <a:gd name="T0" fmla="*/ 4 w 149"/>
                <a:gd name="T1" fmla="*/ 6 h 738"/>
                <a:gd name="T2" fmla="*/ 4 w 149"/>
                <a:gd name="T3" fmla="*/ 5 h 738"/>
                <a:gd name="T4" fmla="*/ 1 w 149"/>
                <a:gd name="T5" fmla="*/ 5 h 738"/>
                <a:gd name="T6" fmla="*/ 0 w 149"/>
                <a:gd name="T7" fmla="*/ 0 h 738"/>
                <a:gd name="T8" fmla="*/ 0 w 149"/>
                <a:gd name="T9" fmla="*/ 2 h 738"/>
                <a:gd name="T10" fmla="*/ 0 w 149"/>
                <a:gd name="T11" fmla="*/ 7 h 738"/>
                <a:gd name="T12" fmla="*/ 1 w 149"/>
                <a:gd name="T13" fmla="*/ 7 h 738"/>
                <a:gd name="T14" fmla="*/ 0 w 149"/>
                <a:gd name="T15" fmla="*/ 7 h 738"/>
                <a:gd name="T16" fmla="*/ 0 w 149"/>
                <a:gd name="T17" fmla="*/ 9 h 738"/>
                <a:gd name="T18" fmla="*/ 4 w 149"/>
                <a:gd name="T19" fmla="*/ 9 h 738"/>
                <a:gd name="T20" fmla="*/ 4 w 149"/>
                <a:gd name="T21" fmla="*/ 10 h 738"/>
                <a:gd name="T22" fmla="*/ 0 w 149"/>
                <a:gd name="T23" fmla="*/ 11 h 738"/>
                <a:gd name="T24" fmla="*/ 0 w 149"/>
                <a:gd name="T25" fmla="*/ 11 h 738"/>
                <a:gd name="T26" fmla="*/ 0 w 149"/>
                <a:gd name="T27" fmla="*/ 13 h 738"/>
                <a:gd name="T28" fmla="*/ 4 w 149"/>
                <a:gd name="T29" fmla="*/ 12 h 738"/>
                <a:gd name="T30" fmla="*/ 4 w 149"/>
                <a:gd name="T31" fmla="*/ 13 h 738"/>
                <a:gd name="T32" fmla="*/ 4 w 149"/>
                <a:gd name="T33" fmla="*/ 14 h 738"/>
                <a:gd name="T34" fmla="*/ 3 w 149"/>
                <a:gd name="T35" fmla="*/ 14 h 738"/>
                <a:gd name="T36" fmla="*/ 1 w 149"/>
                <a:gd name="T37" fmla="*/ 15 h 738"/>
                <a:gd name="T38" fmla="*/ 0 w 149"/>
                <a:gd name="T39" fmla="*/ 15 h 738"/>
                <a:gd name="T40" fmla="*/ 0 w 149"/>
                <a:gd name="T41" fmla="*/ 15 h 738"/>
                <a:gd name="T42" fmla="*/ 0 w 149"/>
                <a:gd name="T43" fmla="*/ 16 h 738"/>
                <a:gd name="T44" fmla="*/ 1 w 149"/>
                <a:gd name="T45" fmla="*/ 15 h 738"/>
                <a:gd name="T46" fmla="*/ 1 w 149"/>
                <a:gd name="T47" fmla="*/ 19 h 738"/>
                <a:gd name="T48" fmla="*/ 1 w 149"/>
                <a:gd name="T49" fmla="*/ 20 h 738"/>
                <a:gd name="T50" fmla="*/ 1 w 149"/>
                <a:gd name="T51" fmla="*/ 20 h 738"/>
                <a:gd name="T52" fmla="*/ 2 w 149"/>
                <a:gd name="T53" fmla="*/ 21 h 738"/>
                <a:gd name="T54" fmla="*/ 0 w 149"/>
                <a:gd name="T55" fmla="*/ 21 h 738"/>
                <a:gd name="T56" fmla="*/ 0 w 149"/>
                <a:gd name="T57" fmla="*/ 22 h 738"/>
                <a:gd name="T58" fmla="*/ 0 w 149"/>
                <a:gd name="T59" fmla="*/ 23 h 738"/>
                <a:gd name="T60" fmla="*/ 1 w 149"/>
                <a:gd name="T61" fmla="*/ 23 h 738"/>
                <a:gd name="T62" fmla="*/ 2 w 149"/>
                <a:gd name="T63" fmla="*/ 22 h 738"/>
                <a:gd name="T64" fmla="*/ 3 w 149"/>
                <a:gd name="T65" fmla="*/ 22 h 738"/>
                <a:gd name="T66" fmla="*/ 3 w 149"/>
                <a:gd name="T67" fmla="*/ 22 h 738"/>
                <a:gd name="T68" fmla="*/ 3 w 149"/>
                <a:gd name="T69" fmla="*/ 22 h 738"/>
                <a:gd name="T70" fmla="*/ 3 w 149"/>
                <a:gd name="T71" fmla="*/ 22 h 738"/>
                <a:gd name="T72" fmla="*/ 3 w 149"/>
                <a:gd name="T73" fmla="*/ 22 h 738"/>
                <a:gd name="T74" fmla="*/ 3 w 149"/>
                <a:gd name="T75" fmla="*/ 22 h 738"/>
                <a:gd name="T76" fmla="*/ 3 w 149"/>
                <a:gd name="T77" fmla="*/ 22 h 738"/>
                <a:gd name="T78" fmla="*/ 3 w 149"/>
                <a:gd name="T79" fmla="*/ 21 h 738"/>
                <a:gd name="T80" fmla="*/ 3 w 149"/>
                <a:gd name="T81" fmla="*/ 21 h 738"/>
                <a:gd name="T82" fmla="*/ 3 w 149"/>
                <a:gd name="T83" fmla="*/ 20 h 738"/>
                <a:gd name="T84" fmla="*/ 3 w 149"/>
                <a:gd name="T85" fmla="*/ 20 h 738"/>
                <a:gd name="T86" fmla="*/ 2 w 149"/>
                <a:gd name="T87" fmla="*/ 20 h 738"/>
                <a:gd name="T88" fmla="*/ 3 w 149"/>
                <a:gd name="T89" fmla="*/ 18 h 738"/>
                <a:gd name="T90" fmla="*/ 3 w 149"/>
                <a:gd name="T91" fmla="*/ 18 h 738"/>
                <a:gd name="T92" fmla="*/ 3 w 149"/>
                <a:gd name="T93" fmla="*/ 18 h 738"/>
                <a:gd name="T94" fmla="*/ 2 w 149"/>
                <a:gd name="T95" fmla="*/ 16 h 738"/>
                <a:gd name="T96" fmla="*/ 2 w 149"/>
                <a:gd name="T97" fmla="*/ 15 h 738"/>
                <a:gd name="T98" fmla="*/ 2 w 149"/>
                <a:gd name="T99" fmla="*/ 15 h 738"/>
                <a:gd name="T100" fmla="*/ 2 w 149"/>
                <a:gd name="T101" fmla="*/ 15 h 738"/>
                <a:gd name="T102" fmla="*/ 2 w 149"/>
                <a:gd name="T103" fmla="*/ 15 h 738"/>
                <a:gd name="T104" fmla="*/ 3 w 149"/>
                <a:gd name="T105" fmla="*/ 15 h 738"/>
                <a:gd name="T106" fmla="*/ 3 w 149"/>
                <a:gd name="T107" fmla="*/ 15 h 738"/>
                <a:gd name="T108" fmla="*/ 4 w 149"/>
                <a:gd name="T109" fmla="*/ 15 h 738"/>
                <a:gd name="T110" fmla="*/ 4 w 149"/>
                <a:gd name="T111" fmla="*/ 15 h 738"/>
                <a:gd name="T112" fmla="*/ 4 w 149"/>
                <a:gd name="T113" fmla="*/ 15 h 738"/>
                <a:gd name="T114" fmla="*/ 4 w 149"/>
                <a:gd name="T115" fmla="*/ 15 h 738"/>
                <a:gd name="T116" fmla="*/ 4 w 149"/>
                <a:gd name="T117" fmla="*/ 8 h 738"/>
                <a:gd name="T118" fmla="*/ 2 w 149"/>
                <a:gd name="T119" fmla="*/ 8 h 738"/>
                <a:gd name="T120" fmla="*/ 2 w 149"/>
                <a:gd name="T121" fmla="*/ 7 h 738"/>
                <a:gd name="T122" fmla="*/ 4 w 149"/>
                <a:gd name="T123" fmla="*/ 6 h 73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49"/>
                <a:gd name="T187" fmla="*/ 0 h 738"/>
                <a:gd name="T188" fmla="*/ 149 w 149"/>
                <a:gd name="T189" fmla="*/ 738 h 73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49" h="738">
                  <a:moveTo>
                    <a:pt x="149" y="216"/>
                  </a:moveTo>
                  <a:lnTo>
                    <a:pt x="149" y="165"/>
                  </a:lnTo>
                  <a:lnTo>
                    <a:pt x="56" y="190"/>
                  </a:lnTo>
                  <a:lnTo>
                    <a:pt x="0" y="0"/>
                  </a:lnTo>
                  <a:lnTo>
                    <a:pt x="0" y="88"/>
                  </a:lnTo>
                  <a:lnTo>
                    <a:pt x="21" y="229"/>
                  </a:lnTo>
                  <a:lnTo>
                    <a:pt x="34" y="240"/>
                  </a:lnTo>
                  <a:lnTo>
                    <a:pt x="28" y="246"/>
                  </a:lnTo>
                  <a:lnTo>
                    <a:pt x="27" y="292"/>
                  </a:lnTo>
                  <a:lnTo>
                    <a:pt x="145" y="295"/>
                  </a:lnTo>
                  <a:lnTo>
                    <a:pt x="144" y="348"/>
                  </a:lnTo>
                  <a:lnTo>
                    <a:pt x="15" y="371"/>
                  </a:lnTo>
                  <a:lnTo>
                    <a:pt x="0" y="373"/>
                  </a:lnTo>
                  <a:lnTo>
                    <a:pt x="0" y="428"/>
                  </a:lnTo>
                  <a:lnTo>
                    <a:pt x="128" y="407"/>
                  </a:lnTo>
                  <a:lnTo>
                    <a:pt x="143" y="439"/>
                  </a:lnTo>
                  <a:lnTo>
                    <a:pt x="137" y="467"/>
                  </a:lnTo>
                  <a:lnTo>
                    <a:pt x="104" y="480"/>
                  </a:lnTo>
                  <a:lnTo>
                    <a:pt x="60" y="491"/>
                  </a:lnTo>
                  <a:lnTo>
                    <a:pt x="2" y="499"/>
                  </a:lnTo>
                  <a:lnTo>
                    <a:pt x="0" y="499"/>
                  </a:lnTo>
                  <a:lnTo>
                    <a:pt x="0" y="514"/>
                  </a:lnTo>
                  <a:lnTo>
                    <a:pt x="41" y="504"/>
                  </a:lnTo>
                  <a:lnTo>
                    <a:pt x="52" y="634"/>
                  </a:lnTo>
                  <a:lnTo>
                    <a:pt x="45" y="644"/>
                  </a:lnTo>
                  <a:lnTo>
                    <a:pt x="45" y="665"/>
                  </a:lnTo>
                  <a:lnTo>
                    <a:pt x="73" y="691"/>
                  </a:lnTo>
                  <a:lnTo>
                    <a:pt x="0" y="692"/>
                  </a:lnTo>
                  <a:lnTo>
                    <a:pt x="0" y="735"/>
                  </a:lnTo>
                  <a:lnTo>
                    <a:pt x="16" y="738"/>
                  </a:lnTo>
                  <a:lnTo>
                    <a:pt x="36" y="738"/>
                  </a:lnTo>
                  <a:lnTo>
                    <a:pt x="68" y="733"/>
                  </a:lnTo>
                  <a:lnTo>
                    <a:pt x="107" y="720"/>
                  </a:lnTo>
                  <a:lnTo>
                    <a:pt x="111" y="719"/>
                  </a:lnTo>
                  <a:lnTo>
                    <a:pt x="111" y="718"/>
                  </a:lnTo>
                  <a:lnTo>
                    <a:pt x="112" y="718"/>
                  </a:lnTo>
                  <a:lnTo>
                    <a:pt x="115" y="716"/>
                  </a:lnTo>
                  <a:lnTo>
                    <a:pt x="122" y="714"/>
                  </a:lnTo>
                  <a:lnTo>
                    <a:pt x="121" y="696"/>
                  </a:lnTo>
                  <a:lnTo>
                    <a:pt x="117" y="680"/>
                  </a:lnTo>
                  <a:lnTo>
                    <a:pt x="109" y="665"/>
                  </a:lnTo>
                  <a:lnTo>
                    <a:pt x="103" y="658"/>
                  </a:lnTo>
                  <a:lnTo>
                    <a:pt x="90" y="647"/>
                  </a:lnTo>
                  <a:lnTo>
                    <a:pt x="96" y="591"/>
                  </a:lnTo>
                  <a:lnTo>
                    <a:pt x="97" y="591"/>
                  </a:lnTo>
                  <a:lnTo>
                    <a:pt x="97" y="583"/>
                  </a:lnTo>
                  <a:lnTo>
                    <a:pt x="90" y="521"/>
                  </a:lnTo>
                  <a:lnTo>
                    <a:pt x="85" y="499"/>
                  </a:lnTo>
                  <a:lnTo>
                    <a:pt x="89" y="499"/>
                  </a:lnTo>
                  <a:lnTo>
                    <a:pt x="90" y="500"/>
                  </a:lnTo>
                  <a:lnTo>
                    <a:pt x="95" y="500"/>
                  </a:lnTo>
                  <a:lnTo>
                    <a:pt x="113" y="500"/>
                  </a:lnTo>
                  <a:lnTo>
                    <a:pt x="122" y="499"/>
                  </a:lnTo>
                  <a:lnTo>
                    <a:pt x="140" y="492"/>
                  </a:lnTo>
                  <a:lnTo>
                    <a:pt x="140" y="491"/>
                  </a:lnTo>
                  <a:lnTo>
                    <a:pt x="147" y="488"/>
                  </a:lnTo>
                  <a:lnTo>
                    <a:pt x="149" y="487"/>
                  </a:lnTo>
                  <a:lnTo>
                    <a:pt x="149" y="256"/>
                  </a:lnTo>
                  <a:lnTo>
                    <a:pt x="73" y="261"/>
                  </a:lnTo>
                  <a:lnTo>
                    <a:pt x="70" y="230"/>
                  </a:lnTo>
                  <a:lnTo>
                    <a:pt x="149" y="216"/>
                  </a:lnTo>
                  <a:close/>
                </a:path>
              </a:pathLst>
            </a:custGeom>
            <a:solidFill>
              <a:srgbClr val="333333"/>
            </a:solidFill>
            <a:ln w="9525">
              <a:noFill/>
              <a:round/>
              <a:headEnd/>
              <a:tailEnd/>
            </a:ln>
          </p:spPr>
          <p:txBody>
            <a:bodyPr>
              <a:prstTxWarp prst="textNoShape">
                <a:avLst/>
              </a:prstTxWarp>
            </a:bodyPr>
            <a:lstStyle/>
            <a:p>
              <a:endParaRPr lang="en-US">
                <a:solidFill>
                  <a:srgbClr val="000000"/>
                </a:solidFill>
              </a:endParaRPr>
            </a:p>
          </p:txBody>
        </p:sp>
        <p:sp>
          <p:nvSpPr>
            <p:cNvPr id="55372" name="Freeform 82"/>
            <p:cNvSpPr>
              <a:spLocks/>
            </p:cNvSpPr>
            <p:nvPr/>
          </p:nvSpPr>
          <p:spPr bwMode="auto">
            <a:xfrm>
              <a:off x="4969" y="3126"/>
              <a:ext cx="203" cy="286"/>
            </a:xfrm>
            <a:custGeom>
              <a:avLst/>
              <a:gdLst>
                <a:gd name="T0" fmla="*/ 13 w 405"/>
                <a:gd name="T1" fmla="*/ 18 h 571"/>
                <a:gd name="T2" fmla="*/ 13 w 405"/>
                <a:gd name="T3" fmla="*/ 1 h 571"/>
                <a:gd name="T4" fmla="*/ 9 w 405"/>
                <a:gd name="T5" fmla="*/ 1 h 571"/>
                <a:gd name="T6" fmla="*/ 7 w 405"/>
                <a:gd name="T7" fmla="*/ 1 h 571"/>
                <a:gd name="T8" fmla="*/ 2 w 405"/>
                <a:gd name="T9" fmla="*/ 1 h 571"/>
                <a:gd name="T10" fmla="*/ 0 w 405"/>
                <a:gd name="T11" fmla="*/ 0 h 571"/>
                <a:gd name="T12" fmla="*/ 0 w 405"/>
                <a:gd name="T13" fmla="*/ 18 h 571"/>
                <a:gd name="T14" fmla="*/ 5 w 405"/>
                <a:gd name="T15" fmla="*/ 18 h 571"/>
                <a:gd name="T16" fmla="*/ 13 w 405"/>
                <a:gd name="T17" fmla="*/ 18 h 57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05"/>
                <a:gd name="T28" fmla="*/ 0 h 571"/>
                <a:gd name="T29" fmla="*/ 405 w 405"/>
                <a:gd name="T30" fmla="*/ 571 h 57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05" h="571">
                  <a:moveTo>
                    <a:pt x="405" y="546"/>
                  </a:moveTo>
                  <a:lnTo>
                    <a:pt x="405" y="1"/>
                  </a:lnTo>
                  <a:lnTo>
                    <a:pt x="278" y="10"/>
                  </a:lnTo>
                  <a:lnTo>
                    <a:pt x="213" y="12"/>
                  </a:lnTo>
                  <a:lnTo>
                    <a:pt x="42" y="7"/>
                  </a:lnTo>
                  <a:lnTo>
                    <a:pt x="0" y="0"/>
                  </a:lnTo>
                  <a:lnTo>
                    <a:pt x="0" y="558"/>
                  </a:lnTo>
                  <a:lnTo>
                    <a:pt x="160" y="571"/>
                  </a:lnTo>
                  <a:lnTo>
                    <a:pt x="405" y="546"/>
                  </a:lnTo>
                  <a:close/>
                </a:path>
              </a:pathLst>
            </a:custGeom>
            <a:solidFill>
              <a:srgbClr val="333333"/>
            </a:solidFill>
            <a:ln w="9525">
              <a:noFill/>
              <a:round/>
              <a:headEnd/>
              <a:tailEnd/>
            </a:ln>
          </p:spPr>
          <p:txBody>
            <a:bodyPr>
              <a:prstTxWarp prst="textNoShape">
                <a:avLst/>
              </a:prstTxWarp>
            </a:bodyPr>
            <a:lstStyle/>
            <a:p>
              <a:endParaRPr lang="en-US">
                <a:solidFill>
                  <a:srgbClr val="000000"/>
                </a:solidFill>
              </a:endParaRPr>
            </a:p>
          </p:txBody>
        </p:sp>
        <p:sp>
          <p:nvSpPr>
            <p:cNvPr id="55373" name="Freeform 83"/>
            <p:cNvSpPr>
              <a:spLocks/>
            </p:cNvSpPr>
            <p:nvPr/>
          </p:nvSpPr>
          <p:spPr bwMode="auto">
            <a:xfrm>
              <a:off x="5123" y="3417"/>
              <a:ext cx="49" cy="103"/>
            </a:xfrm>
            <a:custGeom>
              <a:avLst/>
              <a:gdLst>
                <a:gd name="T0" fmla="*/ 3 w 98"/>
                <a:gd name="T1" fmla="*/ 2 h 205"/>
                <a:gd name="T2" fmla="*/ 3 w 98"/>
                <a:gd name="T3" fmla="*/ 0 h 205"/>
                <a:gd name="T4" fmla="*/ 3 w 98"/>
                <a:gd name="T5" fmla="*/ 1 h 205"/>
                <a:gd name="T6" fmla="*/ 2 w 98"/>
                <a:gd name="T7" fmla="*/ 1 h 205"/>
                <a:gd name="T8" fmla="*/ 2 w 98"/>
                <a:gd name="T9" fmla="*/ 1 h 205"/>
                <a:gd name="T10" fmla="*/ 1 w 98"/>
                <a:gd name="T11" fmla="*/ 2 h 205"/>
                <a:gd name="T12" fmla="*/ 1 w 98"/>
                <a:gd name="T13" fmla="*/ 2 h 205"/>
                <a:gd name="T14" fmla="*/ 1 w 98"/>
                <a:gd name="T15" fmla="*/ 3 h 205"/>
                <a:gd name="T16" fmla="*/ 1 w 98"/>
                <a:gd name="T17" fmla="*/ 3 h 205"/>
                <a:gd name="T18" fmla="*/ 0 w 98"/>
                <a:gd name="T19" fmla="*/ 4 h 205"/>
                <a:gd name="T20" fmla="*/ 1 w 98"/>
                <a:gd name="T21" fmla="*/ 5 h 205"/>
                <a:gd name="T22" fmla="*/ 1 w 98"/>
                <a:gd name="T23" fmla="*/ 5 h 205"/>
                <a:gd name="T24" fmla="*/ 1 w 98"/>
                <a:gd name="T25" fmla="*/ 6 h 205"/>
                <a:gd name="T26" fmla="*/ 1 w 98"/>
                <a:gd name="T27" fmla="*/ 6 h 205"/>
                <a:gd name="T28" fmla="*/ 1 w 98"/>
                <a:gd name="T29" fmla="*/ 6 h 205"/>
                <a:gd name="T30" fmla="*/ 2 w 98"/>
                <a:gd name="T31" fmla="*/ 6 h 205"/>
                <a:gd name="T32" fmla="*/ 2 w 98"/>
                <a:gd name="T33" fmla="*/ 7 h 205"/>
                <a:gd name="T34" fmla="*/ 2 w 98"/>
                <a:gd name="T35" fmla="*/ 7 h 205"/>
                <a:gd name="T36" fmla="*/ 3 w 98"/>
                <a:gd name="T37" fmla="*/ 7 h 205"/>
                <a:gd name="T38" fmla="*/ 3 w 98"/>
                <a:gd name="T39" fmla="*/ 6 h 205"/>
                <a:gd name="T40" fmla="*/ 3 w 98"/>
                <a:gd name="T41" fmla="*/ 6 h 205"/>
                <a:gd name="T42" fmla="*/ 3 w 98"/>
                <a:gd name="T43" fmla="*/ 5 h 205"/>
                <a:gd name="T44" fmla="*/ 2 w 98"/>
                <a:gd name="T45" fmla="*/ 5 h 205"/>
                <a:gd name="T46" fmla="*/ 2 w 98"/>
                <a:gd name="T47" fmla="*/ 5 h 205"/>
                <a:gd name="T48" fmla="*/ 2 w 98"/>
                <a:gd name="T49" fmla="*/ 5 h 205"/>
                <a:gd name="T50" fmla="*/ 2 w 98"/>
                <a:gd name="T51" fmla="*/ 4 h 205"/>
                <a:gd name="T52" fmla="*/ 2 w 98"/>
                <a:gd name="T53" fmla="*/ 4 h 205"/>
                <a:gd name="T54" fmla="*/ 2 w 98"/>
                <a:gd name="T55" fmla="*/ 4 h 205"/>
                <a:gd name="T56" fmla="*/ 2 w 98"/>
                <a:gd name="T57" fmla="*/ 3 h 205"/>
                <a:gd name="T58" fmla="*/ 2 w 98"/>
                <a:gd name="T59" fmla="*/ 3 h 205"/>
                <a:gd name="T60" fmla="*/ 3 w 98"/>
                <a:gd name="T61" fmla="*/ 2 h 205"/>
                <a:gd name="T62" fmla="*/ 3 w 98"/>
                <a:gd name="T63" fmla="*/ 2 h 20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98"/>
                <a:gd name="T97" fmla="*/ 0 h 205"/>
                <a:gd name="T98" fmla="*/ 98 w 98"/>
                <a:gd name="T99" fmla="*/ 205 h 20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98" h="205">
                  <a:moveTo>
                    <a:pt x="98" y="50"/>
                  </a:moveTo>
                  <a:lnTo>
                    <a:pt x="98" y="0"/>
                  </a:lnTo>
                  <a:lnTo>
                    <a:pt x="74" y="4"/>
                  </a:lnTo>
                  <a:lnTo>
                    <a:pt x="54" y="12"/>
                  </a:lnTo>
                  <a:lnTo>
                    <a:pt x="37" y="24"/>
                  </a:lnTo>
                  <a:lnTo>
                    <a:pt x="23" y="40"/>
                  </a:lnTo>
                  <a:lnTo>
                    <a:pt x="12" y="58"/>
                  </a:lnTo>
                  <a:lnTo>
                    <a:pt x="4" y="78"/>
                  </a:lnTo>
                  <a:lnTo>
                    <a:pt x="3" y="87"/>
                  </a:lnTo>
                  <a:lnTo>
                    <a:pt x="0" y="108"/>
                  </a:lnTo>
                  <a:lnTo>
                    <a:pt x="4" y="134"/>
                  </a:lnTo>
                  <a:lnTo>
                    <a:pt x="8" y="149"/>
                  </a:lnTo>
                  <a:lnTo>
                    <a:pt x="15" y="162"/>
                  </a:lnTo>
                  <a:lnTo>
                    <a:pt x="22" y="170"/>
                  </a:lnTo>
                  <a:lnTo>
                    <a:pt x="31" y="182"/>
                  </a:lnTo>
                  <a:lnTo>
                    <a:pt x="35" y="184"/>
                  </a:lnTo>
                  <a:lnTo>
                    <a:pt x="49" y="193"/>
                  </a:lnTo>
                  <a:lnTo>
                    <a:pt x="62" y="199"/>
                  </a:lnTo>
                  <a:lnTo>
                    <a:pt x="98" y="205"/>
                  </a:lnTo>
                  <a:lnTo>
                    <a:pt x="98" y="165"/>
                  </a:lnTo>
                  <a:lnTo>
                    <a:pt x="81" y="162"/>
                  </a:lnTo>
                  <a:lnTo>
                    <a:pt x="71" y="157"/>
                  </a:lnTo>
                  <a:lnTo>
                    <a:pt x="61" y="150"/>
                  </a:lnTo>
                  <a:lnTo>
                    <a:pt x="54" y="144"/>
                  </a:lnTo>
                  <a:lnTo>
                    <a:pt x="49" y="135"/>
                  </a:lnTo>
                  <a:lnTo>
                    <a:pt x="46" y="125"/>
                  </a:lnTo>
                  <a:lnTo>
                    <a:pt x="43" y="114"/>
                  </a:lnTo>
                  <a:lnTo>
                    <a:pt x="43" y="97"/>
                  </a:lnTo>
                  <a:lnTo>
                    <a:pt x="46" y="80"/>
                  </a:lnTo>
                  <a:lnTo>
                    <a:pt x="49" y="71"/>
                  </a:lnTo>
                  <a:lnTo>
                    <a:pt x="87" y="54"/>
                  </a:lnTo>
                  <a:lnTo>
                    <a:pt x="98" y="50"/>
                  </a:lnTo>
                  <a:close/>
                </a:path>
              </a:pathLst>
            </a:custGeom>
            <a:solidFill>
              <a:srgbClr val="333333"/>
            </a:solidFill>
            <a:ln w="9525">
              <a:noFill/>
              <a:round/>
              <a:headEnd/>
              <a:tailEnd/>
            </a:ln>
          </p:spPr>
          <p:txBody>
            <a:bodyPr>
              <a:prstTxWarp prst="textNoShape">
                <a:avLst/>
              </a:prstTxWarp>
            </a:bodyPr>
            <a:lstStyle/>
            <a:p>
              <a:endParaRPr lang="en-US">
                <a:solidFill>
                  <a:srgbClr val="000000"/>
                </a:solidFill>
              </a:endParaRPr>
            </a:p>
          </p:txBody>
        </p:sp>
        <p:sp>
          <p:nvSpPr>
            <p:cNvPr id="55374" name="Freeform 84"/>
            <p:cNvSpPr>
              <a:spLocks/>
            </p:cNvSpPr>
            <p:nvPr/>
          </p:nvSpPr>
          <p:spPr bwMode="auto">
            <a:xfrm>
              <a:off x="4969" y="3629"/>
              <a:ext cx="203" cy="130"/>
            </a:xfrm>
            <a:custGeom>
              <a:avLst/>
              <a:gdLst>
                <a:gd name="T0" fmla="*/ 13 w 405"/>
                <a:gd name="T1" fmla="*/ 2 h 260"/>
                <a:gd name="T2" fmla="*/ 13 w 405"/>
                <a:gd name="T3" fmla="*/ 1 h 260"/>
                <a:gd name="T4" fmla="*/ 11 w 405"/>
                <a:gd name="T5" fmla="*/ 1 h 260"/>
                <a:gd name="T6" fmla="*/ 9 w 405"/>
                <a:gd name="T7" fmla="*/ 1 h 260"/>
                <a:gd name="T8" fmla="*/ 7 w 405"/>
                <a:gd name="T9" fmla="*/ 2 h 260"/>
                <a:gd name="T10" fmla="*/ 7 w 405"/>
                <a:gd name="T11" fmla="*/ 4 h 260"/>
                <a:gd name="T12" fmla="*/ 7 w 405"/>
                <a:gd name="T13" fmla="*/ 4 h 260"/>
                <a:gd name="T14" fmla="*/ 6 w 405"/>
                <a:gd name="T15" fmla="*/ 2 h 260"/>
                <a:gd name="T16" fmla="*/ 3 w 405"/>
                <a:gd name="T17" fmla="*/ 1 h 260"/>
                <a:gd name="T18" fmla="*/ 1 w 405"/>
                <a:gd name="T19" fmla="*/ 0 h 260"/>
                <a:gd name="T20" fmla="*/ 0 w 405"/>
                <a:gd name="T21" fmla="*/ 0 h 260"/>
                <a:gd name="T22" fmla="*/ 0 w 405"/>
                <a:gd name="T23" fmla="*/ 2 h 260"/>
                <a:gd name="T24" fmla="*/ 1 w 405"/>
                <a:gd name="T25" fmla="*/ 2 h 260"/>
                <a:gd name="T26" fmla="*/ 2 w 405"/>
                <a:gd name="T27" fmla="*/ 1 h 260"/>
                <a:gd name="T28" fmla="*/ 2 w 405"/>
                <a:gd name="T29" fmla="*/ 1 h 260"/>
                <a:gd name="T30" fmla="*/ 3 w 405"/>
                <a:gd name="T31" fmla="*/ 1 h 260"/>
                <a:gd name="T32" fmla="*/ 3 w 405"/>
                <a:gd name="T33" fmla="*/ 1 h 260"/>
                <a:gd name="T34" fmla="*/ 3 w 405"/>
                <a:gd name="T35" fmla="*/ 2 h 260"/>
                <a:gd name="T36" fmla="*/ 4 w 405"/>
                <a:gd name="T37" fmla="*/ 2 h 260"/>
                <a:gd name="T38" fmla="*/ 4 w 405"/>
                <a:gd name="T39" fmla="*/ 2 h 260"/>
                <a:gd name="T40" fmla="*/ 5 w 405"/>
                <a:gd name="T41" fmla="*/ 3 h 260"/>
                <a:gd name="T42" fmla="*/ 5 w 405"/>
                <a:gd name="T43" fmla="*/ 3 h 260"/>
                <a:gd name="T44" fmla="*/ 5 w 405"/>
                <a:gd name="T45" fmla="*/ 4 h 260"/>
                <a:gd name="T46" fmla="*/ 4 w 405"/>
                <a:gd name="T47" fmla="*/ 3 h 260"/>
                <a:gd name="T48" fmla="*/ 4 w 405"/>
                <a:gd name="T49" fmla="*/ 3 h 260"/>
                <a:gd name="T50" fmla="*/ 3 w 405"/>
                <a:gd name="T51" fmla="*/ 4 h 260"/>
                <a:gd name="T52" fmla="*/ 3 w 405"/>
                <a:gd name="T53" fmla="*/ 4 h 260"/>
                <a:gd name="T54" fmla="*/ 2 w 405"/>
                <a:gd name="T55" fmla="*/ 4 h 260"/>
                <a:gd name="T56" fmla="*/ 2 w 405"/>
                <a:gd name="T57" fmla="*/ 5 h 260"/>
                <a:gd name="T58" fmla="*/ 2 w 405"/>
                <a:gd name="T59" fmla="*/ 5 h 260"/>
                <a:gd name="T60" fmla="*/ 2 w 405"/>
                <a:gd name="T61" fmla="*/ 5 h 260"/>
                <a:gd name="T62" fmla="*/ 1 w 405"/>
                <a:gd name="T63" fmla="*/ 7 h 260"/>
                <a:gd name="T64" fmla="*/ 0 w 405"/>
                <a:gd name="T65" fmla="*/ 7 h 260"/>
                <a:gd name="T66" fmla="*/ 0 w 405"/>
                <a:gd name="T67" fmla="*/ 9 h 260"/>
                <a:gd name="T68" fmla="*/ 1 w 405"/>
                <a:gd name="T69" fmla="*/ 8 h 260"/>
                <a:gd name="T70" fmla="*/ 2 w 405"/>
                <a:gd name="T71" fmla="*/ 8 h 260"/>
                <a:gd name="T72" fmla="*/ 2 w 405"/>
                <a:gd name="T73" fmla="*/ 7 h 260"/>
                <a:gd name="T74" fmla="*/ 3 w 405"/>
                <a:gd name="T75" fmla="*/ 7 h 260"/>
                <a:gd name="T76" fmla="*/ 2 w 405"/>
                <a:gd name="T77" fmla="*/ 7 h 260"/>
                <a:gd name="T78" fmla="*/ 3 w 405"/>
                <a:gd name="T79" fmla="*/ 6 h 260"/>
                <a:gd name="T80" fmla="*/ 3 w 405"/>
                <a:gd name="T81" fmla="*/ 5 h 260"/>
                <a:gd name="T82" fmla="*/ 11 w 405"/>
                <a:gd name="T83" fmla="*/ 5 h 260"/>
                <a:gd name="T84" fmla="*/ 12 w 405"/>
                <a:gd name="T85" fmla="*/ 6 h 260"/>
                <a:gd name="T86" fmla="*/ 11 w 405"/>
                <a:gd name="T87" fmla="*/ 6 h 260"/>
                <a:gd name="T88" fmla="*/ 13 w 405"/>
                <a:gd name="T89" fmla="*/ 8 h 260"/>
                <a:gd name="T90" fmla="*/ 13 w 405"/>
                <a:gd name="T91" fmla="*/ 7 h 260"/>
                <a:gd name="T92" fmla="*/ 13 w 405"/>
                <a:gd name="T93" fmla="*/ 6 h 260"/>
                <a:gd name="T94" fmla="*/ 13 w 405"/>
                <a:gd name="T95" fmla="*/ 6 h 260"/>
                <a:gd name="T96" fmla="*/ 13 w 405"/>
                <a:gd name="T97" fmla="*/ 6 h 260"/>
                <a:gd name="T98" fmla="*/ 12 w 405"/>
                <a:gd name="T99" fmla="*/ 4 h 260"/>
                <a:gd name="T100" fmla="*/ 8 w 405"/>
                <a:gd name="T101" fmla="*/ 4 h 260"/>
                <a:gd name="T102" fmla="*/ 8 w 405"/>
                <a:gd name="T103" fmla="*/ 3 h 260"/>
                <a:gd name="T104" fmla="*/ 9 w 405"/>
                <a:gd name="T105" fmla="*/ 3 h 260"/>
                <a:gd name="T106" fmla="*/ 9 w 405"/>
                <a:gd name="T107" fmla="*/ 3 h 260"/>
                <a:gd name="T108" fmla="*/ 13 w 405"/>
                <a:gd name="T109" fmla="*/ 2 h 26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405"/>
                <a:gd name="T166" fmla="*/ 0 h 260"/>
                <a:gd name="T167" fmla="*/ 405 w 405"/>
                <a:gd name="T168" fmla="*/ 260 h 26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405" h="260">
                  <a:moveTo>
                    <a:pt x="405" y="70"/>
                  </a:moveTo>
                  <a:lnTo>
                    <a:pt x="405" y="25"/>
                  </a:lnTo>
                  <a:lnTo>
                    <a:pt x="344" y="25"/>
                  </a:lnTo>
                  <a:lnTo>
                    <a:pt x="272" y="38"/>
                  </a:lnTo>
                  <a:lnTo>
                    <a:pt x="219" y="55"/>
                  </a:lnTo>
                  <a:lnTo>
                    <a:pt x="210" y="114"/>
                  </a:lnTo>
                  <a:lnTo>
                    <a:pt x="199" y="112"/>
                  </a:lnTo>
                  <a:lnTo>
                    <a:pt x="180" y="57"/>
                  </a:lnTo>
                  <a:lnTo>
                    <a:pt x="70" y="16"/>
                  </a:lnTo>
                  <a:lnTo>
                    <a:pt x="2" y="0"/>
                  </a:lnTo>
                  <a:lnTo>
                    <a:pt x="0" y="0"/>
                  </a:lnTo>
                  <a:lnTo>
                    <a:pt x="0" y="41"/>
                  </a:lnTo>
                  <a:lnTo>
                    <a:pt x="11" y="47"/>
                  </a:lnTo>
                  <a:lnTo>
                    <a:pt x="34" y="39"/>
                  </a:lnTo>
                  <a:lnTo>
                    <a:pt x="50" y="36"/>
                  </a:lnTo>
                  <a:lnTo>
                    <a:pt x="66" y="36"/>
                  </a:lnTo>
                  <a:lnTo>
                    <a:pt x="80" y="39"/>
                  </a:lnTo>
                  <a:lnTo>
                    <a:pt x="94" y="43"/>
                  </a:lnTo>
                  <a:lnTo>
                    <a:pt x="108" y="49"/>
                  </a:lnTo>
                  <a:lnTo>
                    <a:pt x="121" y="58"/>
                  </a:lnTo>
                  <a:lnTo>
                    <a:pt x="138" y="76"/>
                  </a:lnTo>
                  <a:lnTo>
                    <a:pt x="147" y="77"/>
                  </a:lnTo>
                  <a:lnTo>
                    <a:pt x="157" y="108"/>
                  </a:lnTo>
                  <a:lnTo>
                    <a:pt x="116" y="101"/>
                  </a:lnTo>
                  <a:lnTo>
                    <a:pt x="102" y="102"/>
                  </a:lnTo>
                  <a:lnTo>
                    <a:pt x="84" y="107"/>
                  </a:lnTo>
                  <a:lnTo>
                    <a:pt x="72" y="112"/>
                  </a:lnTo>
                  <a:lnTo>
                    <a:pt x="63" y="121"/>
                  </a:lnTo>
                  <a:lnTo>
                    <a:pt x="49" y="136"/>
                  </a:lnTo>
                  <a:lnTo>
                    <a:pt x="42" y="149"/>
                  </a:lnTo>
                  <a:lnTo>
                    <a:pt x="38" y="157"/>
                  </a:lnTo>
                  <a:lnTo>
                    <a:pt x="4" y="222"/>
                  </a:lnTo>
                  <a:lnTo>
                    <a:pt x="0" y="225"/>
                  </a:lnTo>
                  <a:lnTo>
                    <a:pt x="0" y="260"/>
                  </a:lnTo>
                  <a:lnTo>
                    <a:pt x="31" y="239"/>
                  </a:lnTo>
                  <a:lnTo>
                    <a:pt x="35" y="237"/>
                  </a:lnTo>
                  <a:lnTo>
                    <a:pt x="35" y="227"/>
                  </a:lnTo>
                  <a:lnTo>
                    <a:pt x="66" y="210"/>
                  </a:lnTo>
                  <a:lnTo>
                    <a:pt x="50" y="212"/>
                  </a:lnTo>
                  <a:lnTo>
                    <a:pt x="70" y="186"/>
                  </a:lnTo>
                  <a:lnTo>
                    <a:pt x="94" y="146"/>
                  </a:lnTo>
                  <a:lnTo>
                    <a:pt x="331" y="161"/>
                  </a:lnTo>
                  <a:lnTo>
                    <a:pt x="354" y="183"/>
                  </a:lnTo>
                  <a:lnTo>
                    <a:pt x="345" y="184"/>
                  </a:lnTo>
                  <a:lnTo>
                    <a:pt x="405" y="254"/>
                  </a:lnTo>
                  <a:lnTo>
                    <a:pt x="405" y="203"/>
                  </a:lnTo>
                  <a:lnTo>
                    <a:pt x="401" y="195"/>
                  </a:lnTo>
                  <a:lnTo>
                    <a:pt x="396" y="185"/>
                  </a:lnTo>
                  <a:lnTo>
                    <a:pt x="402" y="175"/>
                  </a:lnTo>
                  <a:lnTo>
                    <a:pt x="353" y="118"/>
                  </a:lnTo>
                  <a:lnTo>
                    <a:pt x="246" y="116"/>
                  </a:lnTo>
                  <a:lnTo>
                    <a:pt x="245" y="89"/>
                  </a:lnTo>
                  <a:lnTo>
                    <a:pt x="257" y="89"/>
                  </a:lnTo>
                  <a:lnTo>
                    <a:pt x="257" y="79"/>
                  </a:lnTo>
                  <a:lnTo>
                    <a:pt x="405" y="70"/>
                  </a:lnTo>
                  <a:close/>
                </a:path>
              </a:pathLst>
            </a:custGeom>
            <a:solidFill>
              <a:srgbClr val="333333"/>
            </a:solidFill>
            <a:ln w="9525">
              <a:noFill/>
              <a:round/>
              <a:headEnd/>
              <a:tailEnd/>
            </a:ln>
          </p:spPr>
          <p:txBody>
            <a:bodyPr>
              <a:prstTxWarp prst="textNoShape">
                <a:avLst/>
              </a:prstTxWarp>
            </a:bodyPr>
            <a:lstStyle/>
            <a:p>
              <a:endParaRPr lang="en-US">
                <a:solidFill>
                  <a:srgbClr val="000000"/>
                </a:solidFill>
              </a:endParaRPr>
            </a:p>
          </p:txBody>
        </p:sp>
        <p:sp>
          <p:nvSpPr>
            <p:cNvPr id="55375" name="Freeform 85"/>
            <p:cNvSpPr>
              <a:spLocks/>
            </p:cNvSpPr>
            <p:nvPr/>
          </p:nvSpPr>
          <p:spPr bwMode="auto">
            <a:xfrm>
              <a:off x="5155" y="3832"/>
              <a:ext cx="17" cy="67"/>
            </a:xfrm>
            <a:custGeom>
              <a:avLst/>
              <a:gdLst>
                <a:gd name="T0" fmla="*/ 2 w 33"/>
                <a:gd name="T1" fmla="*/ 4 h 135"/>
                <a:gd name="T2" fmla="*/ 2 w 33"/>
                <a:gd name="T3" fmla="*/ 1 h 135"/>
                <a:gd name="T4" fmla="*/ 2 w 33"/>
                <a:gd name="T5" fmla="*/ 1 h 135"/>
                <a:gd name="T6" fmla="*/ 1 w 33"/>
                <a:gd name="T7" fmla="*/ 1 h 135"/>
                <a:gd name="T8" fmla="*/ 1 w 33"/>
                <a:gd name="T9" fmla="*/ 0 h 135"/>
                <a:gd name="T10" fmla="*/ 1 w 33"/>
                <a:gd name="T11" fmla="*/ 0 h 135"/>
                <a:gd name="T12" fmla="*/ 0 w 33"/>
                <a:gd name="T13" fmla="*/ 0 h 135"/>
                <a:gd name="T14" fmla="*/ 2 w 33"/>
                <a:gd name="T15" fmla="*/ 4 h 135"/>
                <a:gd name="T16" fmla="*/ 2 w 33"/>
                <a:gd name="T17" fmla="*/ 4 h 1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
                <a:gd name="T28" fmla="*/ 0 h 135"/>
                <a:gd name="T29" fmla="*/ 33 w 33"/>
                <a:gd name="T30" fmla="*/ 135 h 13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 h="135">
                  <a:moveTo>
                    <a:pt x="33" y="135"/>
                  </a:moveTo>
                  <a:lnTo>
                    <a:pt x="33" y="47"/>
                  </a:lnTo>
                  <a:lnTo>
                    <a:pt x="33" y="46"/>
                  </a:lnTo>
                  <a:lnTo>
                    <a:pt x="29" y="32"/>
                  </a:lnTo>
                  <a:lnTo>
                    <a:pt x="21" y="21"/>
                  </a:lnTo>
                  <a:lnTo>
                    <a:pt x="11" y="9"/>
                  </a:lnTo>
                  <a:lnTo>
                    <a:pt x="0" y="0"/>
                  </a:lnTo>
                  <a:lnTo>
                    <a:pt x="33" y="129"/>
                  </a:lnTo>
                  <a:lnTo>
                    <a:pt x="33" y="135"/>
                  </a:lnTo>
                  <a:close/>
                </a:path>
              </a:pathLst>
            </a:custGeom>
            <a:solidFill>
              <a:srgbClr val="333333"/>
            </a:solidFill>
            <a:ln w="9525">
              <a:noFill/>
              <a:round/>
              <a:headEnd/>
              <a:tailEnd/>
            </a:ln>
          </p:spPr>
          <p:txBody>
            <a:bodyPr>
              <a:prstTxWarp prst="textNoShape">
                <a:avLst/>
              </a:prstTxWarp>
            </a:bodyPr>
            <a:lstStyle/>
            <a:p>
              <a:endParaRPr lang="en-US">
                <a:solidFill>
                  <a:srgbClr val="000000"/>
                </a:solidFill>
              </a:endParaRPr>
            </a:p>
          </p:txBody>
        </p:sp>
        <p:sp>
          <p:nvSpPr>
            <p:cNvPr id="55376" name="Freeform 86"/>
            <p:cNvSpPr>
              <a:spLocks/>
            </p:cNvSpPr>
            <p:nvPr/>
          </p:nvSpPr>
          <p:spPr bwMode="auto">
            <a:xfrm>
              <a:off x="4969" y="4041"/>
              <a:ext cx="203" cy="188"/>
            </a:xfrm>
            <a:custGeom>
              <a:avLst/>
              <a:gdLst>
                <a:gd name="T0" fmla="*/ 13 w 405"/>
                <a:gd name="T1" fmla="*/ 0 h 377"/>
                <a:gd name="T2" fmla="*/ 4 w 405"/>
                <a:gd name="T3" fmla="*/ 0 h 377"/>
                <a:gd name="T4" fmla="*/ 0 w 405"/>
                <a:gd name="T5" fmla="*/ 1 h 377"/>
                <a:gd name="T6" fmla="*/ 7 w 405"/>
                <a:gd name="T7" fmla="*/ 3 h 377"/>
                <a:gd name="T8" fmla="*/ 7 w 405"/>
                <a:gd name="T9" fmla="*/ 3 h 377"/>
                <a:gd name="T10" fmla="*/ 5 w 405"/>
                <a:gd name="T11" fmla="*/ 3 h 377"/>
                <a:gd name="T12" fmla="*/ 4 w 405"/>
                <a:gd name="T13" fmla="*/ 3 h 377"/>
                <a:gd name="T14" fmla="*/ 2 w 405"/>
                <a:gd name="T15" fmla="*/ 3 h 377"/>
                <a:gd name="T16" fmla="*/ 0 w 405"/>
                <a:gd name="T17" fmla="*/ 4 h 377"/>
                <a:gd name="T18" fmla="*/ 2 w 405"/>
                <a:gd name="T19" fmla="*/ 4 h 377"/>
                <a:gd name="T20" fmla="*/ 2 w 405"/>
                <a:gd name="T21" fmla="*/ 7 h 377"/>
                <a:gd name="T22" fmla="*/ 2 w 405"/>
                <a:gd name="T23" fmla="*/ 10 h 377"/>
                <a:gd name="T24" fmla="*/ 0 w 405"/>
                <a:gd name="T25" fmla="*/ 11 h 377"/>
                <a:gd name="T26" fmla="*/ 1 w 405"/>
                <a:gd name="T27" fmla="*/ 11 h 377"/>
                <a:gd name="T28" fmla="*/ 1 w 405"/>
                <a:gd name="T29" fmla="*/ 11 h 377"/>
                <a:gd name="T30" fmla="*/ 4 w 405"/>
                <a:gd name="T31" fmla="*/ 11 h 377"/>
                <a:gd name="T32" fmla="*/ 3 w 405"/>
                <a:gd name="T33" fmla="*/ 9 h 377"/>
                <a:gd name="T34" fmla="*/ 3 w 405"/>
                <a:gd name="T35" fmla="*/ 7 h 377"/>
                <a:gd name="T36" fmla="*/ 3 w 405"/>
                <a:gd name="T37" fmla="*/ 6 h 377"/>
                <a:gd name="T38" fmla="*/ 3 w 405"/>
                <a:gd name="T39" fmla="*/ 4 h 377"/>
                <a:gd name="T40" fmla="*/ 4 w 405"/>
                <a:gd name="T41" fmla="*/ 4 h 377"/>
                <a:gd name="T42" fmla="*/ 4 w 405"/>
                <a:gd name="T43" fmla="*/ 4 h 377"/>
                <a:gd name="T44" fmla="*/ 5 w 405"/>
                <a:gd name="T45" fmla="*/ 4 h 377"/>
                <a:gd name="T46" fmla="*/ 7 w 405"/>
                <a:gd name="T47" fmla="*/ 4 h 377"/>
                <a:gd name="T48" fmla="*/ 12 w 405"/>
                <a:gd name="T49" fmla="*/ 4 h 377"/>
                <a:gd name="T50" fmla="*/ 12 w 405"/>
                <a:gd name="T51" fmla="*/ 11 h 377"/>
                <a:gd name="T52" fmla="*/ 13 w 405"/>
                <a:gd name="T53" fmla="*/ 10 h 377"/>
                <a:gd name="T54" fmla="*/ 13 w 405"/>
                <a:gd name="T55" fmla="*/ 7 h 377"/>
                <a:gd name="T56" fmla="*/ 13 w 405"/>
                <a:gd name="T57" fmla="*/ 4 h 377"/>
                <a:gd name="T58" fmla="*/ 13 w 405"/>
                <a:gd name="T59" fmla="*/ 4 h 377"/>
                <a:gd name="T60" fmla="*/ 13 w 405"/>
                <a:gd name="T61" fmla="*/ 4 h 377"/>
                <a:gd name="T62" fmla="*/ 10 w 405"/>
                <a:gd name="T63" fmla="*/ 3 h 377"/>
                <a:gd name="T64" fmla="*/ 9 w 405"/>
                <a:gd name="T65" fmla="*/ 2 h 377"/>
                <a:gd name="T66" fmla="*/ 12 w 405"/>
                <a:gd name="T67" fmla="*/ 1 h 377"/>
                <a:gd name="T68" fmla="*/ 13 w 405"/>
                <a:gd name="T69" fmla="*/ 1 h 37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405"/>
                <a:gd name="T106" fmla="*/ 0 h 377"/>
                <a:gd name="T107" fmla="*/ 405 w 405"/>
                <a:gd name="T108" fmla="*/ 377 h 37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405" h="377">
                  <a:moveTo>
                    <a:pt x="405" y="58"/>
                  </a:moveTo>
                  <a:lnTo>
                    <a:pt x="405" y="3"/>
                  </a:lnTo>
                  <a:lnTo>
                    <a:pt x="235" y="15"/>
                  </a:lnTo>
                  <a:lnTo>
                    <a:pt x="127" y="14"/>
                  </a:lnTo>
                  <a:lnTo>
                    <a:pt x="0" y="0"/>
                  </a:lnTo>
                  <a:lnTo>
                    <a:pt x="0" y="46"/>
                  </a:lnTo>
                  <a:lnTo>
                    <a:pt x="223" y="60"/>
                  </a:lnTo>
                  <a:lnTo>
                    <a:pt x="214" y="96"/>
                  </a:lnTo>
                  <a:lnTo>
                    <a:pt x="198" y="102"/>
                  </a:lnTo>
                  <a:lnTo>
                    <a:pt x="194" y="102"/>
                  </a:lnTo>
                  <a:lnTo>
                    <a:pt x="180" y="107"/>
                  </a:lnTo>
                  <a:lnTo>
                    <a:pt x="131" y="118"/>
                  </a:lnTo>
                  <a:lnTo>
                    <a:pt x="106" y="121"/>
                  </a:lnTo>
                  <a:lnTo>
                    <a:pt x="103" y="121"/>
                  </a:lnTo>
                  <a:lnTo>
                    <a:pt x="62" y="125"/>
                  </a:lnTo>
                  <a:lnTo>
                    <a:pt x="44" y="124"/>
                  </a:lnTo>
                  <a:lnTo>
                    <a:pt x="0" y="120"/>
                  </a:lnTo>
                  <a:lnTo>
                    <a:pt x="0" y="148"/>
                  </a:lnTo>
                  <a:lnTo>
                    <a:pt x="42" y="145"/>
                  </a:lnTo>
                  <a:lnTo>
                    <a:pt x="49" y="151"/>
                  </a:lnTo>
                  <a:lnTo>
                    <a:pt x="40" y="194"/>
                  </a:lnTo>
                  <a:lnTo>
                    <a:pt x="35" y="235"/>
                  </a:lnTo>
                  <a:lnTo>
                    <a:pt x="38" y="277"/>
                  </a:lnTo>
                  <a:lnTo>
                    <a:pt x="47" y="333"/>
                  </a:lnTo>
                  <a:lnTo>
                    <a:pt x="0" y="325"/>
                  </a:lnTo>
                  <a:lnTo>
                    <a:pt x="0" y="377"/>
                  </a:lnTo>
                  <a:lnTo>
                    <a:pt x="15" y="377"/>
                  </a:lnTo>
                  <a:lnTo>
                    <a:pt x="20" y="376"/>
                  </a:lnTo>
                  <a:lnTo>
                    <a:pt x="23" y="376"/>
                  </a:lnTo>
                  <a:lnTo>
                    <a:pt x="32" y="375"/>
                  </a:lnTo>
                  <a:lnTo>
                    <a:pt x="48" y="371"/>
                  </a:lnTo>
                  <a:lnTo>
                    <a:pt x="99" y="355"/>
                  </a:lnTo>
                  <a:lnTo>
                    <a:pt x="101" y="340"/>
                  </a:lnTo>
                  <a:lnTo>
                    <a:pt x="84" y="308"/>
                  </a:lnTo>
                  <a:lnTo>
                    <a:pt x="76" y="281"/>
                  </a:lnTo>
                  <a:lnTo>
                    <a:pt x="71" y="247"/>
                  </a:lnTo>
                  <a:lnTo>
                    <a:pt x="72" y="211"/>
                  </a:lnTo>
                  <a:lnTo>
                    <a:pt x="74" y="196"/>
                  </a:lnTo>
                  <a:lnTo>
                    <a:pt x="91" y="153"/>
                  </a:lnTo>
                  <a:lnTo>
                    <a:pt x="94" y="145"/>
                  </a:lnTo>
                  <a:lnTo>
                    <a:pt x="100" y="138"/>
                  </a:lnTo>
                  <a:lnTo>
                    <a:pt x="118" y="142"/>
                  </a:lnTo>
                  <a:lnTo>
                    <a:pt x="122" y="142"/>
                  </a:lnTo>
                  <a:lnTo>
                    <a:pt x="123" y="142"/>
                  </a:lnTo>
                  <a:lnTo>
                    <a:pt x="155" y="144"/>
                  </a:lnTo>
                  <a:lnTo>
                    <a:pt x="157" y="144"/>
                  </a:lnTo>
                  <a:lnTo>
                    <a:pt x="172" y="144"/>
                  </a:lnTo>
                  <a:lnTo>
                    <a:pt x="209" y="138"/>
                  </a:lnTo>
                  <a:lnTo>
                    <a:pt x="246" y="129"/>
                  </a:lnTo>
                  <a:lnTo>
                    <a:pt x="357" y="155"/>
                  </a:lnTo>
                  <a:lnTo>
                    <a:pt x="349" y="354"/>
                  </a:lnTo>
                  <a:lnTo>
                    <a:pt x="380" y="362"/>
                  </a:lnTo>
                  <a:lnTo>
                    <a:pt x="405" y="365"/>
                  </a:lnTo>
                  <a:lnTo>
                    <a:pt x="405" y="322"/>
                  </a:lnTo>
                  <a:lnTo>
                    <a:pt x="391" y="322"/>
                  </a:lnTo>
                  <a:lnTo>
                    <a:pt x="402" y="244"/>
                  </a:lnTo>
                  <a:lnTo>
                    <a:pt x="401" y="195"/>
                  </a:lnTo>
                  <a:lnTo>
                    <a:pt x="390" y="148"/>
                  </a:lnTo>
                  <a:lnTo>
                    <a:pt x="405" y="144"/>
                  </a:lnTo>
                  <a:lnTo>
                    <a:pt x="405" y="129"/>
                  </a:lnTo>
                  <a:lnTo>
                    <a:pt x="396" y="129"/>
                  </a:lnTo>
                  <a:lnTo>
                    <a:pt x="393" y="129"/>
                  </a:lnTo>
                  <a:lnTo>
                    <a:pt x="350" y="128"/>
                  </a:lnTo>
                  <a:lnTo>
                    <a:pt x="292" y="117"/>
                  </a:lnTo>
                  <a:lnTo>
                    <a:pt x="286" y="97"/>
                  </a:lnTo>
                  <a:lnTo>
                    <a:pt x="270" y="90"/>
                  </a:lnTo>
                  <a:lnTo>
                    <a:pt x="263" y="61"/>
                  </a:lnTo>
                  <a:lnTo>
                    <a:pt x="365" y="62"/>
                  </a:lnTo>
                  <a:lnTo>
                    <a:pt x="398" y="60"/>
                  </a:lnTo>
                  <a:lnTo>
                    <a:pt x="405" y="58"/>
                  </a:lnTo>
                  <a:close/>
                </a:path>
              </a:pathLst>
            </a:custGeom>
            <a:solidFill>
              <a:srgbClr val="333333"/>
            </a:solidFill>
            <a:ln w="9525">
              <a:noFill/>
              <a:round/>
              <a:headEnd/>
              <a:tailEnd/>
            </a:ln>
          </p:spPr>
          <p:txBody>
            <a:bodyPr>
              <a:prstTxWarp prst="textNoShape">
                <a:avLst/>
              </a:prstTxWarp>
            </a:bodyPr>
            <a:lstStyle/>
            <a:p>
              <a:endParaRPr lang="en-US">
                <a:solidFill>
                  <a:srgbClr val="000000"/>
                </a:solidFill>
              </a:endParaRPr>
            </a:p>
          </p:txBody>
        </p:sp>
        <p:sp>
          <p:nvSpPr>
            <p:cNvPr id="55377" name="Freeform 87"/>
            <p:cNvSpPr>
              <a:spLocks/>
            </p:cNvSpPr>
            <p:nvPr/>
          </p:nvSpPr>
          <p:spPr bwMode="auto">
            <a:xfrm>
              <a:off x="4969" y="3418"/>
              <a:ext cx="45" cy="103"/>
            </a:xfrm>
            <a:custGeom>
              <a:avLst/>
              <a:gdLst>
                <a:gd name="T0" fmla="*/ 0 w 89"/>
                <a:gd name="T1" fmla="*/ 6 h 206"/>
                <a:gd name="T2" fmla="*/ 0 w 89"/>
                <a:gd name="T3" fmla="*/ 7 h 206"/>
                <a:gd name="T4" fmla="*/ 1 w 89"/>
                <a:gd name="T5" fmla="*/ 7 h 206"/>
                <a:gd name="T6" fmla="*/ 2 w 89"/>
                <a:gd name="T7" fmla="*/ 7 h 206"/>
                <a:gd name="T8" fmla="*/ 2 w 89"/>
                <a:gd name="T9" fmla="*/ 7 h 206"/>
                <a:gd name="T10" fmla="*/ 2 w 89"/>
                <a:gd name="T11" fmla="*/ 7 h 206"/>
                <a:gd name="T12" fmla="*/ 2 w 89"/>
                <a:gd name="T13" fmla="*/ 6 h 206"/>
                <a:gd name="T14" fmla="*/ 2 w 89"/>
                <a:gd name="T15" fmla="*/ 6 h 206"/>
                <a:gd name="T16" fmla="*/ 3 w 89"/>
                <a:gd name="T17" fmla="*/ 6 h 206"/>
                <a:gd name="T18" fmla="*/ 3 w 89"/>
                <a:gd name="T19" fmla="*/ 6 h 206"/>
                <a:gd name="T20" fmla="*/ 3 w 89"/>
                <a:gd name="T21" fmla="*/ 6 h 206"/>
                <a:gd name="T22" fmla="*/ 3 w 89"/>
                <a:gd name="T23" fmla="*/ 6 h 206"/>
                <a:gd name="T24" fmla="*/ 3 w 89"/>
                <a:gd name="T25" fmla="*/ 6 h 206"/>
                <a:gd name="T26" fmla="*/ 3 w 89"/>
                <a:gd name="T27" fmla="*/ 5 h 206"/>
                <a:gd name="T28" fmla="*/ 3 w 89"/>
                <a:gd name="T29" fmla="*/ 5 h 206"/>
                <a:gd name="T30" fmla="*/ 3 w 89"/>
                <a:gd name="T31" fmla="*/ 5 h 206"/>
                <a:gd name="T32" fmla="*/ 3 w 89"/>
                <a:gd name="T33" fmla="*/ 5 h 206"/>
                <a:gd name="T34" fmla="*/ 3 w 89"/>
                <a:gd name="T35" fmla="*/ 5 h 206"/>
                <a:gd name="T36" fmla="*/ 3 w 89"/>
                <a:gd name="T37" fmla="*/ 5 h 206"/>
                <a:gd name="T38" fmla="*/ 3 w 89"/>
                <a:gd name="T39" fmla="*/ 5 h 206"/>
                <a:gd name="T40" fmla="*/ 3 w 89"/>
                <a:gd name="T41" fmla="*/ 5 h 206"/>
                <a:gd name="T42" fmla="*/ 3 w 89"/>
                <a:gd name="T43" fmla="*/ 5 h 206"/>
                <a:gd name="T44" fmla="*/ 3 w 89"/>
                <a:gd name="T45" fmla="*/ 4 h 206"/>
                <a:gd name="T46" fmla="*/ 3 w 89"/>
                <a:gd name="T47" fmla="*/ 4 h 206"/>
                <a:gd name="T48" fmla="*/ 3 w 89"/>
                <a:gd name="T49" fmla="*/ 3 h 206"/>
                <a:gd name="T50" fmla="*/ 3 w 89"/>
                <a:gd name="T51" fmla="*/ 2 h 206"/>
                <a:gd name="T52" fmla="*/ 2 w 89"/>
                <a:gd name="T53" fmla="*/ 2 h 206"/>
                <a:gd name="T54" fmla="*/ 2 w 89"/>
                <a:gd name="T55" fmla="*/ 1 h 206"/>
                <a:gd name="T56" fmla="*/ 1 w 89"/>
                <a:gd name="T57" fmla="*/ 1 h 206"/>
                <a:gd name="T58" fmla="*/ 1 w 89"/>
                <a:gd name="T59" fmla="*/ 1 h 206"/>
                <a:gd name="T60" fmla="*/ 1 w 89"/>
                <a:gd name="T61" fmla="*/ 0 h 206"/>
                <a:gd name="T62" fmla="*/ 0 w 89"/>
                <a:gd name="T63" fmla="*/ 0 h 206"/>
                <a:gd name="T64" fmla="*/ 0 w 89"/>
                <a:gd name="T65" fmla="*/ 2 h 206"/>
                <a:gd name="T66" fmla="*/ 2 w 89"/>
                <a:gd name="T67" fmla="*/ 2 h 206"/>
                <a:gd name="T68" fmla="*/ 2 w 89"/>
                <a:gd name="T69" fmla="*/ 3 h 206"/>
                <a:gd name="T70" fmla="*/ 2 w 89"/>
                <a:gd name="T71" fmla="*/ 3 h 206"/>
                <a:gd name="T72" fmla="*/ 2 w 89"/>
                <a:gd name="T73" fmla="*/ 4 h 206"/>
                <a:gd name="T74" fmla="*/ 2 w 89"/>
                <a:gd name="T75" fmla="*/ 4 h 206"/>
                <a:gd name="T76" fmla="*/ 2 w 89"/>
                <a:gd name="T77" fmla="*/ 4 h 206"/>
                <a:gd name="T78" fmla="*/ 2 w 89"/>
                <a:gd name="T79" fmla="*/ 4 h 206"/>
                <a:gd name="T80" fmla="*/ 2 w 89"/>
                <a:gd name="T81" fmla="*/ 5 h 206"/>
                <a:gd name="T82" fmla="*/ 2 w 89"/>
                <a:gd name="T83" fmla="*/ 5 h 206"/>
                <a:gd name="T84" fmla="*/ 1 w 89"/>
                <a:gd name="T85" fmla="*/ 5 h 206"/>
                <a:gd name="T86" fmla="*/ 1 w 89"/>
                <a:gd name="T87" fmla="*/ 6 h 206"/>
                <a:gd name="T88" fmla="*/ 1 w 89"/>
                <a:gd name="T89" fmla="*/ 6 h 206"/>
                <a:gd name="T90" fmla="*/ 1 w 89"/>
                <a:gd name="T91" fmla="*/ 6 h 206"/>
                <a:gd name="T92" fmla="*/ 1 w 89"/>
                <a:gd name="T93" fmla="*/ 6 h 206"/>
                <a:gd name="T94" fmla="*/ 0 w 89"/>
                <a:gd name="T95" fmla="*/ 6 h 20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89"/>
                <a:gd name="T145" fmla="*/ 0 h 206"/>
                <a:gd name="T146" fmla="*/ 89 w 89"/>
                <a:gd name="T147" fmla="*/ 206 h 20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89" h="206">
                  <a:moveTo>
                    <a:pt x="0" y="164"/>
                  </a:moveTo>
                  <a:lnTo>
                    <a:pt x="0" y="198"/>
                  </a:lnTo>
                  <a:lnTo>
                    <a:pt x="32" y="206"/>
                  </a:lnTo>
                  <a:lnTo>
                    <a:pt x="46" y="200"/>
                  </a:lnTo>
                  <a:lnTo>
                    <a:pt x="51" y="196"/>
                  </a:lnTo>
                  <a:lnTo>
                    <a:pt x="56" y="193"/>
                  </a:lnTo>
                  <a:lnTo>
                    <a:pt x="57" y="192"/>
                  </a:lnTo>
                  <a:lnTo>
                    <a:pt x="58" y="191"/>
                  </a:lnTo>
                  <a:lnTo>
                    <a:pt x="68" y="183"/>
                  </a:lnTo>
                  <a:lnTo>
                    <a:pt x="76" y="174"/>
                  </a:lnTo>
                  <a:lnTo>
                    <a:pt x="77" y="170"/>
                  </a:lnTo>
                  <a:lnTo>
                    <a:pt x="79" y="168"/>
                  </a:lnTo>
                  <a:lnTo>
                    <a:pt x="81" y="162"/>
                  </a:lnTo>
                  <a:lnTo>
                    <a:pt x="83" y="159"/>
                  </a:lnTo>
                  <a:lnTo>
                    <a:pt x="84" y="155"/>
                  </a:lnTo>
                  <a:lnTo>
                    <a:pt x="86" y="148"/>
                  </a:lnTo>
                  <a:lnTo>
                    <a:pt x="86" y="146"/>
                  </a:lnTo>
                  <a:lnTo>
                    <a:pt x="86" y="145"/>
                  </a:lnTo>
                  <a:lnTo>
                    <a:pt x="87" y="141"/>
                  </a:lnTo>
                  <a:lnTo>
                    <a:pt x="87" y="138"/>
                  </a:lnTo>
                  <a:lnTo>
                    <a:pt x="89" y="134"/>
                  </a:lnTo>
                  <a:lnTo>
                    <a:pt x="89" y="120"/>
                  </a:lnTo>
                  <a:lnTo>
                    <a:pt x="86" y="98"/>
                  </a:lnTo>
                  <a:lnTo>
                    <a:pt x="80" y="78"/>
                  </a:lnTo>
                  <a:lnTo>
                    <a:pt x="71" y="58"/>
                  </a:lnTo>
                  <a:lnTo>
                    <a:pt x="58" y="41"/>
                  </a:lnTo>
                  <a:lnTo>
                    <a:pt x="40" y="22"/>
                  </a:lnTo>
                  <a:lnTo>
                    <a:pt x="31" y="14"/>
                  </a:lnTo>
                  <a:lnTo>
                    <a:pt x="13" y="4"/>
                  </a:lnTo>
                  <a:lnTo>
                    <a:pt x="2" y="0"/>
                  </a:lnTo>
                  <a:lnTo>
                    <a:pt x="0" y="0"/>
                  </a:lnTo>
                  <a:lnTo>
                    <a:pt x="0" y="49"/>
                  </a:lnTo>
                  <a:lnTo>
                    <a:pt x="38" y="62"/>
                  </a:lnTo>
                  <a:lnTo>
                    <a:pt x="43" y="77"/>
                  </a:lnTo>
                  <a:lnTo>
                    <a:pt x="48" y="92"/>
                  </a:lnTo>
                  <a:lnTo>
                    <a:pt x="50" y="107"/>
                  </a:lnTo>
                  <a:lnTo>
                    <a:pt x="49" y="123"/>
                  </a:lnTo>
                  <a:lnTo>
                    <a:pt x="48" y="124"/>
                  </a:lnTo>
                  <a:lnTo>
                    <a:pt x="48" y="125"/>
                  </a:lnTo>
                  <a:lnTo>
                    <a:pt x="46" y="136"/>
                  </a:lnTo>
                  <a:lnTo>
                    <a:pt x="40" y="149"/>
                  </a:lnTo>
                  <a:lnTo>
                    <a:pt x="32" y="154"/>
                  </a:lnTo>
                  <a:lnTo>
                    <a:pt x="15" y="161"/>
                  </a:lnTo>
                  <a:lnTo>
                    <a:pt x="13" y="161"/>
                  </a:lnTo>
                  <a:lnTo>
                    <a:pt x="12" y="161"/>
                  </a:lnTo>
                  <a:lnTo>
                    <a:pt x="6" y="163"/>
                  </a:lnTo>
                  <a:lnTo>
                    <a:pt x="0" y="164"/>
                  </a:lnTo>
                  <a:close/>
                </a:path>
              </a:pathLst>
            </a:custGeom>
            <a:solidFill>
              <a:srgbClr val="333333"/>
            </a:solidFill>
            <a:ln w="9525">
              <a:noFill/>
              <a:round/>
              <a:headEnd/>
              <a:tailEnd/>
            </a:ln>
          </p:spPr>
          <p:txBody>
            <a:bodyPr>
              <a:prstTxWarp prst="textNoShape">
                <a:avLst/>
              </a:prstTxWarp>
            </a:bodyPr>
            <a:lstStyle/>
            <a:p>
              <a:endParaRPr lang="en-US">
                <a:solidFill>
                  <a:srgbClr val="000000"/>
                </a:solidFill>
              </a:endParaRPr>
            </a:p>
          </p:txBody>
        </p:sp>
        <p:sp>
          <p:nvSpPr>
            <p:cNvPr id="55378" name="Freeform 88"/>
            <p:cNvSpPr>
              <a:spLocks/>
            </p:cNvSpPr>
            <p:nvPr/>
          </p:nvSpPr>
          <p:spPr bwMode="auto">
            <a:xfrm>
              <a:off x="4922" y="3120"/>
              <a:ext cx="47" cy="286"/>
            </a:xfrm>
            <a:custGeom>
              <a:avLst/>
              <a:gdLst>
                <a:gd name="T0" fmla="*/ 2 w 95"/>
                <a:gd name="T1" fmla="*/ 18 h 571"/>
                <a:gd name="T2" fmla="*/ 2 w 95"/>
                <a:gd name="T3" fmla="*/ 1 h 571"/>
                <a:gd name="T4" fmla="*/ 0 w 95"/>
                <a:gd name="T5" fmla="*/ 1 h 571"/>
                <a:gd name="T6" fmla="*/ 0 w 95"/>
                <a:gd name="T7" fmla="*/ 1 h 571"/>
                <a:gd name="T8" fmla="*/ 0 w 95"/>
                <a:gd name="T9" fmla="*/ 0 h 571"/>
                <a:gd name="T10" fmla="*/ 0 w 95"/>
                <a:gd name="T11" fmla="*/ 1 h 571"/>
                <a:gd name="T12" fmla="*/ 0 w 95"/>
                <a:gd name="T13" fmla="*/ 18 h 571"/>
                <a:gd name="T14" fmla="*/ 0 w 95"/>
                <a:gd name="T15" fmla="*/ 18 h 571"/>
                <a:gd name="T16" fmla="*/ 2 w 95"/>
                <a:gd name="T17" fmla="*/ 18 h 571"/>
                <a:gd name="T18" fmla="*/ 2 w 95"/>
                <a:gd name="T19" fmla="*/ 18 h 57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5"/>
                <a:gd name="T31" fmla="*/ 0 h 571"/>
                <a:gd name="T32" fmla="*/ 95 w 95"/>
                <a:gd name="T33" fmla="*/ 571 h 57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5" h="571">
                  <a:moveTo>
                    <a:pt x="95" y="571"/>
                  </a:moveTo>
                  <a:lnTo>
                    <a:pt x="95" y="13"/>
                  </a:lnTo>
                  <a:lnTo>
                    <a:pt x="29" y="3"/>
                  </a:lnTo>
                  <a:lnTo>
                    <a:pt x="22" y="2"/>
                  </a:lnTo>
                  <a:lnTo>
                    <a:pt x="7" y="0"/>
                  </a:lnTo>
                  <a:lnTo>
                    <a:pt x="0" y="1"/>
                  </a:lnTo>
                  <a:lnTo>
                    <a:pt x="0" y="567"/>
                  </a:lnTo>
                  <a:lnTo>
                    <a:pt x="14" y="570"/>
                  </a:lnTo>
                  <a:lnTo>
                    <a:pt x="73" y="570"/>
                  </a:lnTo>
                  <a:lnTo>
                    <a:pt x="95" y="571"/>
                  </a:lnTo>
                  <a:close/>
                </a:path>
              </a:pathLst>
            </a:custGeom>
            <a:solidFill>
              <a:srgbClr val="333333"/>
            </a:solidFill>
            <a:ln w="9525">
              <a:noFill/>
              <a:round/>
              <a:headEnd/>
              <a:tailEnd/>
            </a:ln>
          </p:spPr>
          <p:txBody>
            <a:bodyPr>
              <a:prstTxWarp prst="textNoShape">
                <a:avLst/>
              </a:prstTxWarp>
            </a:bodyPr>
            <a:lstStyle/>
            <a:p>
              <a:endParaRPr lang="en-US">
                <a:solidFill>
                  <a:srgbClr val="000000"/>
                </a:solidFill>
              </a:endParaRPr>
            </a:p>
          </p:txBody>
        </p:sp>
        <p:sp>
          <p:nvSpPr>
            <p:cNvPr id="55379" name="Freeform 89"/>
            <p:cNvSpPr>
              <a:spLocks/>
            </p:cNvSpPr>
            <p:nvPr/>
          </p:nvSpPr>
          <p:spPr bwMode="auto">
            <a:xfrm>
              <a:off x="4922" y="3414"/>
              <a:ext cx="47" cy="52"/>
            </a:xfrm>
            <a:custGeom>
              <a:avLst/>
              <a:gdLst>
                <a:gd name="T0" fmla="*/ 2 w 95"/>
                <a:gd name="T1" fmla="*/ 2 h 104"/>
                <a:gd name="T2" fmla="*/ 2 w 95"/>
                <a:gd name="T3" fmla="*/ 1 h 104"/>
                <a:gd name="T4" fmla="*/ 2 w 95"/>
                <a:gd name="T5" fmla="*/ 1 h 104"/>
                <a:gd name="T6" fmla="*/ 1 w 95"/>
                <a:gd name="T7" fmla="*/ 0 h 104"/>
                <a:gd name="T8" fmla="*/ 0 w 95"/>
                <a:gd name="T9" fmla="*/ 0 h 104"/>
                <a:gd name="T10" fmla="*/ 0 w 95"/>
                <a:gd name="T11" fmla="*/ 0 h 104"/>
                <a:gd name="T12" fmla="*/ 0 w 95"/>
                <a:gd name="T13" fmla="*/ 4 h 104"/>
                <a:gd name="T14" fmla="*/ 0 w 95"/>
                <a:gd name="T15" fmla="*/ 4 h 104"/>
                <a:gd name="T16" fmla="*/ 0 w 95"/>
                <a:gd name="T17" fmla="*/ 3 h 104"/>
                <a:gd name="T18" fmla="*/ 1 w 95"/>
                <a:gd name="T19" fmla="*/ 3 h 104"/>
                <a:gd name="T20" fmla="*/ 1 w 95"/>
                <a:gd name="T21" fmla="*/ 3 h 104"/>
                <a:gd name="T22" fmla="*/ 1 w 95"/>
                <a:gd name="T23" fmla="*/ 3 h 104"/>
                <a:gd name="T24" fmla="*/ 1 w 95"/>
                <a:gd name="T25" fmla="*/ 3 h 104"/>
                <a:gd name="T26" fmla="*/ 1 w 95"/>
                <a:gd name="T27" fmla="*/ 3 h 104"/>
                <a:gd name="T28" fmla="*/ 1 w 95"/>
                <a:gd name="T29" fmla="*/ 2 h 104"/>
                <a:gd name="T30" fmla="*/ 1 w 95"/>
                <a:gd name="T31" fmla="*/ 2 h 104"/>
                <a:gd name="T32" fmla="*/ 2 w 95"/>
                <a:gd name="T33" fmla="*/ 2 h 10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5"/>
                <a:gd name="T52" fmla="*/ 0 h 104"/>
                <a:gd name="T53" fmla="*/ 95 w 95"/>
                <a:gd name="T54" fmla="*/ 104 h 10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5" h="104">
                  <a:moveTo>
                    <a:pt x="95" y="57"/>
                  </a:moveTo>
                  <a:lnTo>
                    <a:pt x="95" y="8"/>
                  </a:lnTo>
                  <a:lnTo>
                    <a:pt x="78" y="3"/>
                  </a:lnTo>
                  <a:lnTo>
                    <a:pt x="45" y="0"/>
                  </a:lnTo>
                  <a:lnTo>
                    <a:pt x="4" y="0"/>
                  </a:lnTo>
                  <a:lnTo>
                    <a:pt x="0" y="0"/>
                  </a:lnTo>
                  <a:lnTo>
                    <a:pt x="0" y="104"/>
                  </a:lnTo>
                  <a:lnTo>
                    <a:pt x="18" y="101"/>
                  </a:lnTo>
                  <a:lnTo>
                    <a:pt x="27" y="96"/>
                  </a:lnTo>
                  <a:lnTo>
                    <a:pt x="33" y="91"/>
                  </a:lnTo>
                  <a:lnTo>
                    <a:pt x="37" y="87"/>
                  </a:lnTo>
                  <a:lnTo>
                    <a:pt x="38" y="85"/>
                  </a:lnTo>
                  <a:lnTo>
                    <a:pt x="40" y="84"/>
                  </a:lnTo>
                  <a:lnTo>
                    <a:pt x="43" y="76"/>
                  </a:lnTo>
                  <a:lnTo>
                    <a:pt x="47" y="64"/>
                  </a:lnTo>
                  <a:lnTo>
                    <a:pt x="38" y="40"/>
                  </a:lnTo>
                  <a:lnTo>
                    <a:pt x="95" y="57"/>
                  </a:lnTo>
                  <a:close/>
                </a:path>
              </a:pathLst>
            </a:custGeom>
            <a:solidFill>
              <a:srgbClr val="333333"/>
            </a:solidFill>
            <a:ln w="9525">
              <a:noFill/>
              <a:round/>
              <a:headEnd/>
              <a:tailEnd/>
            </a:ln>
          </p:spPr>
          <p:txBody>
            <a:bodyPr>
              <a:prstTxWarp prst="textNoShape">
                <a:avLst/>
              </a:prstTxWarp>
            </a:bodyPr>
            <a:lstStyle/>
            <a:p>
              <a:endParaRPr lang="en-US">
                <a:solidFill>
                  <a:srgbClr val="000000"/>
                </a:solidFill>
              </a:endParaRPr>
            </a:p>
          </p:txBody>
        </p:sp>
        <p:sp>
          <p:nvSpPr>
            <p:cNvPr id="55380" name="Freeform 90"/>
            <p:cNvSpPr>
              <a:spLocks/>
            </p:cNvSpPr>
            <p:nvPr/>
          </p:nvSpPr>
          <p:spPr bwMode="auto">
            <a:xfrm>
              <a:off x="4922" y="3495"/>
              <a:ext cx="47" cy="22"/>
            </a:xfrm>
            <a:custGeom>
              <a:avLst/>
              <a:gdLst>
                <a:gd name="T0" fmla="*/ 2 w 95"/>
                <a:gd name="T1" fmla="*/ 2 h 44"/>
                <a:gd name="T2" fmla="*/ 2 w 95"/>
                <a:gd name="T3" fmla="*/ 1 h 44"/>
                <a:gd name="T4" fmla="*/ 2 w 95"/>
                <a:gd name="T5" fmla="*/ 1 h 44"/>
                <a:gd name="T6" fmla="*/ 2 w 95"/>
                <a:gd name="T7" fmla="*/ 1 h 44"/>
                <a:gd name="T8" fmla="*/ 2 w 95"/>
                <a:gd name="T9" fmla="*/ 1 h 44"/>
                <a:gd name="T10" fmla="*/ 2 w 95"/>
                <a:gd name="T11" fmla="*/ 1 h 44"/>
                <a:gd name="T12" fmla="*/ 0 w 95"/>
                <a:gd name="T13" fmla="*/ 0 h 44"/>
                <a:gd name="T14" fmla="*/ 0 w 95"/>
                <a:gd name="T15" fmla="*/ 0 h 44"/>
                <a:gd name="T16" fmla="*/ 0 w 95"/>
                <a:gd name="T17" fmla="*/ 2 h 44"/>
                <a:gd name="T18" fmla="*/ 0 w 95"/>
                <a:gd name="T19" fmla="*/ 2 h 44"/>
                <a:gd name="T20" fmla="*/ 1 w 95"/>
                <a:gd name="T21" fmla="*/ 2 h 44"/>
                <a:gd name="T22" fmla="*/ 2 w 95"/>
                <a:gd name="T23" fmla="*/ 2 h 44"/>
                <a:gd name="T24" fmla="*/ 2 w 95"/>
                <a:gd name="T25" fmla="*/ 2 h 4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5"/>
                <a:gd name="T40" fmla="*/ 0 h 44"/>
                <a:gd name="T41" fmla="*/ 95 w 95"/>
                <a:gd name="T42" fmla="*/ 44 h 4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5" h="44">
                  <a:moveTo>
                    <a:pt x="95" y="44"/>
                  </a:moveTo>
                  <a:lnTo>
                    <a:pt x="95" y="10"/>
                  </a:lnTo>
                  <a:lnTo>
                    <a:pt x="92" y="10"/>
                  </a:lnTo>
                  <a:lnTo>
                    <a:pt x="85" y="10"/>
                  </a:lnTo>
                  <a:lnTo>
                    <a:pt x="83" y="10"/>
                  </a:lnTo>
                  <a:lnTo>
                    <a:pt x="73" y="9"/>
                  </a:lnTo>
                  <a:lnTo>
                    <a:pt x="17" y="0"/>
                  </a:lnTo>
                  <a:lnTo>
                    <a:pt x="0" y="0"/>
                  </a:lnTo>
                  <a:lnTo>
                    <a:pt x="0" y="38"/>
                  </a:lnTo>
                  <a:lnTo>
                    <a:pt x="5" y="37"/>
                  </a:lnTo>
                  <a:lnTo>
                    <a:pt x="36" y="37"/>
                  </a:lnTo>
                  <a:lnTo>
                    <a:pt x="82" y="42"/>
                  </a:lnTo>
                  <a:lnTo>
                    <a:pt x="95" y="44"/>
                  </a:lnTo>
                  <a:close/>
                </a:path>
              </a:pathLst>
            </a:custGeom>
            <a:solidFill>
              <a:srgbClr val="333333"/>
            </a:solidFill>
            <a:ln w="9525">
              <a:noFill/>
              <a:round/>
              <a:headEnd/>
              <a:tailEnd/>
            </a:ln>
          </p:spPr>
          <p:txBody>
            <a:bodyPr>
              <a:prstTxWarp prst="textNoShape">
                <a:avLst/>
              </a:prstTxWarp>
            </a:bodyPr>
            <a:lstStyle/>
            <a:p>
              <a:endParaRPr lang="en-US">
                <a:solidFill>
                  <a:srgbClr val="000000"/>
                </a:solidFill>
              </a:endParaRPr>
            </a:p>
          </p:txBody>
        </p:sp>
        <p:sp>
          <p:nvSpPr>
            <p:cNvPr id="55381" name="Freeform 91"/>
            <p:cNvSpPr>
              <a:spLocks/>
            </p:cNvSpPr>
            <p:nvPr/>
          </p:nvSpPr>
          <p:spPr bwMode="auto">
            <a:xfrm>
              <a:off x="4922" y="3622"/>
              <a:ext cx="47" cy="30"/>
            </a:xfrm>
            <a:custGeom>
              <a:avLst/>
              <a:gdLst>
                <a:gd name="T0" fmla="*/ 2 w 95"/>
                <a:gd name="T1" fmla="*/ 1 h 61"/>
                <a:gd name="T2" fmla="*/ 2 w 95"/>
                <a:gd name="T3" fmla="*/ 0 h 61"/>
                <a:gd name="T4" fmla="*/ 0 w 95"/>
                <a:gd name="T5" fmla="*/ 0 h 61"/>
                <a:gd name="T6" fmla="*/ 0 w 95"/>
                <a:gd name="T7" fmla="*/ 1 h 61"/>
                <a:gd name="T8" fmla="*/ 2 w 95"/>
                <a:gd name="T9" fmla="*/ 1 h 61"/>
                <a:gd name="T10" fmla="*/ 2 w 95"/>
                <a:gd name="T11" fmla="*/ 1 h 61"/>
                <a:gd name="T12" fmla="*/ 2 w 95"/>
                <a:gd name="T13" fmla="*/ 1 h 61"/>
                <a:gd name="T14" fmla="*/ 0 60000 65536"/>
                <a:gd name="T15" fmla="*/ 0 60000 65536"/>
                <a:gd name="T16" fmla="*/ 0 60000 65536"/>
                <a:gd name="T17" fmla="*/ 0 60000 65536"/>
                <a:gd name="T18" fmla="*/ 0 60000 65536"/>
                <a:gd name="T19" fmla="*/ 0 60000 65536"/>
                <a:gd name="T20" fmla="*/ 0 60000 65536"/>
                <a:gd name="T21" fmla="*/ 0 w 95"/>
                <a:gd name="T22" fmla="*/ 0 h 61"/>
                <a:gd name="T23" fmla="*/ 95 w 95"/>
                <a:gd name="T24" fmla="*/ 61 h 6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5" h="61">
                  <a:moveTo>
                    <a:pt x="95" y="56"/>
                  </a:moveTo>
                  <a:lnTo>
                    <a:pt x="95" y="15"/>
                  </a:lnTo>
                  <a:lnTo>
                    <a:pt x="0" y="0"/>
                  </a:lnTo>
                  <a:lnTo>
                    <a:pt x="0" y="43"/>
                  </a:lnTo>
                  <a:lnTo>
                    <a:pt x="83" y="61"/>
                  </a:lnTo>
                  <a:lnTo>
                    <a:pt x="92" y="55"/>
                  </a:lnTo>
                  <a:lnTo>
                    <a:pt x="95" y="56"/>
                  </a:lnTo>
                  <a:close/>
                </a:path>
              </a:pathLst>
            </a:custGeom>
            <a:solidFill>
              <a:srgbClr val="333333"/>
            </a:solidFill>
            <a:ln w="9525">
              <a:noFill/>
              <a:round/>
              <a:headEnd/>
              <a:tailEnd/>
            </a:ln>
          </p:spPr>
          <p:txBody>
            <a:bodyPr>
              <a:prstTxWarp prst="textNoShape">
                <a:avLst/>
              </a:prstTxWarp>
            </a:bodyPr>
            <a:lstStyle/>
            <a:p>
              <a:endParaRPr lang="en-US">
                <a:solidFill>
                  <a:srgbClr val="000000"/>
                </a:solidFill>
              </a:endParaRPr>
            </a:p>
          </p:txBody>
        </p:sp>
        <p:sp>
          <p:nvSpPr>
            <p:cNvPr id="55382" name="Freeform 92"/>
            <p:cNvSpPr>
              <a:spLocks/>
            </p:cNvSpPr>
            <p:nvPr/>
          </p:nvSpPr>
          <p:spPr bwMode="auto">
            <a:xfrm>
              <a:off x="4922" y="3742"/>
              <a:ext cx="47" cy="45"/>
            </a:xfrm>
            <a:custGeom>
              <a:avLst/>
              <a:gdLst>
                <a:gd name="T0" fmla="*/ 2 w 95"/>
                <a:gd name="T1" fmla="*/ 2 h 89"/>
                <a:gd name="T2" fmla="*/ 2 w 95"/>
                <a:gd name="T3" fmla="*/ 0 h 89"/>
                <a:gd name="T4" fmla="*/ 0 w 95"/>
                <a:gd name="T5" fmla="*/ 2 h 89"/>
                <a:gd name="T6" fmla="*/ 0 w 95"/>
                <a:gd name="T7" fmla="*/ 2 h 89"/>
                <a:gd name="T8" fmla="*/ 0 w 95"/>
                <a:gd name="T9" fmla="*/ 3 h 89"/>
                <a:gd name="T10" fmla="*/ 0 w 95"/>
                <a:gd name="T11" fmla="*/ 3 h 89"/>
                <a:gd name="T12" fmla="*/ 0 w 95"/>
                <a:gd name="T13" fmla="*/ 3 h 89"/>
                <a:gd name="T14" fmla="*/ 0 w 95"/>
                <a:gd name="T15" fmla="*/ 3 h 89"/>
                <a:gd name="T16" fmla="*/ 1 w 95"/>
                <a:gd name="T17" fmla="*/ 3 h 89"/>
                <a:gd name="T18" fmla="*/ 2 w 95"/>
                <a:gd name="T19" fmla="*/ 2 h 8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5"/>
                <a:gd name="T31" fmla="*/ 0 h 89"/>
                <a:gd name="T32" fmla="*/ 95 w 95"/>
                <a:gd name="T33" fmla="*/ 89 h 8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5" h="89">
                  <a:moveTo>
                    <a:pt x="95" y="35"/>
                  </a:moveTo>
                  <a:lnTo>
                    <a:pt x="95" y="0"/>
                  </a:lnTo>
                  <a:lnTo>
                    <a:pt x="8" y="45"/>
                  </a:lnTo>
                  <a:lnTo>
                    <a:pt x="0" y="49"/>
                  </a:lnTo>
                  <a:lnTo>
                    <a:pt x="0" y="89"/>
                  </a:lnTo>
                  <a:lnTo>
                    <a:pt x="4" y="89"/>
                  </a:lnTo>
                  <a:lnTo>
                    <a:pt x="20" y="81"/>
                  </a:lnTo>
                  <a:lnTo>
                    <a:pt x="21" y="80"/>
                  </a:lnTo>
                  <a:lnTo>
                    <a:pt x="36" y="72"/>
                  </a:lnTo>
                  <a:lnTo>
                    <a:pt x="95" y="35"/>
                  </a:lnTo>
                  <a:close/>
                </a:path>
              </a:pathLst>
            </a:custGeom>
            <a:solidFill>
              <a:srgbClr val="333333"/>
            </a:solidFill>
            <a:ln w="9525">
              <a:noFill/>
              <a:round/>
              <a:headEnd/>
              <a:tailEnd/>
            </a:ln>
          </p:spPr>
          <p:txBody>
            <a:bodyPr>
              <a:prstTxWarp prst="textNoShape">
                <a:avLst/>
              </a:prstTxWarp>
            </a:bodyPr>
            <a:lstStyle/>
            <a:p>
              <a:endParaRPr lang="en-US">
                <a:solidFill>
                  <a:srgbClr val="000000"/>
                </a:solidFill>
              </a:endParaRPr>
            </a:p>
          </p:txBody>
        </p:sp>
        <p:sp>
          <p:nvSpPr>
            <p:cNvPr id="55383" name="Freeform 93"/>
            <p:cNvSpPr>
              <a:spLocks/>
            </p:cNvSpPr>
            <p:nvPr/>
          </p:nvSpPr>
          <p:spPr bwMode="auto">
            <a:xfrm>
              <a:off x="4922" y="4035"/>
              <a:ext cx="47" cy="29"/>
            </a:xfrm>
            <a:custGeom>
              <a:avLst/>
              <a:gdLst>
                <a:gd name="T0" fmla="*/ 2 w 95"/>
                <a:gd name="T1" fmla="*/ 2 h 57"/>
                <a:gd name="T2" fmla="*/ 2 w 95"/>
                <a:gd name="T3" fmla="*/ 1 h 57"/>
                <a:gd name="T4" fmla="*/ 1 w 95"/>
                <a:gd name="T5" fmla="*/ 1 h 57"/>
                <a:gd name="T6" fmla="*/ 0 w 95"/>
                <a:gd name="T7" fmla="*/ 0 h 57"/>
                <a:gd name="T8" fmla="*/ 0 w 95"/>
                <a:gd name="T9" fmla="*/ 2 h 57"/>
                <a:gd name="T10" fmla="*/ 2 w 95"/>
                <a:gd name="T11" fmla="*/ 2 h 57"/>
                <a:gd name="T12" fmla="*/ 0 60000 65536"/>
                <a:gd name="T13" fmla="*/ 0 60000 65536"/>
                <a:gd name="T14" fmla="*/ 0 60000 65536"/>
                <a:gd name="T15" fmla="*/ 0 60000 65536"/>
                <a:gd name="T16" fmla="*/ 0 60000 65536"/>
                <a:gd name="T17" fmla="*/ 0 60000 65536"/>
                <a:gd name="T18" fmla="*/ 0 w 95"/>
                <a:gd name="T19" fmla="*/ 0 h 57"/>
                <a:gd name="T20" fmla="*/ 95 w 95"/>
                <a:gd name="T21" fmla="*/ 57 h 57"/>
              </a:gdLst>
              <a:ahLst/>
              <a:cxnLst>
                <a:cxn ang="T12">
                  <a:pos x="T0" y="T1"/>
                </a:cxn>
                <a:cxn ang="T13">
                  <a:pos x="T2" y="T3"/>
                </a:cxn>
                <a:cxn ang="T14">
                  <a:pos x="T4" y="T5"/>
                </a:cxn>
                <a:cxn ang="T15">
                  <a:pos x="T6" y="T7"/>
                </a:cxn>
                <a:cxn ang="T16">
                  <a:pos x="T8" y="T9"/>
                </a:cxn>
                <a:cxn ang="T17">
                  <a:pos x="T10" y="T11"/>
                </a:cxn>
              </a:cxnLst>
              <a:rect l="T18" t="T19" r="T20" b="T21"/>
              <a:pathLst>
                <a:path w="95" h="57">
                  <a:moveTo>
                    <a:pt x="95" y="57"/>
                  </a:moveTo>
                  <a:lnTo>
                    <a:pt x="95" y="11"/>
                  </a:lnTo>
                  <a:lnTo>
                    <a:pt x="32" y="5"/>
                  </a:lnTo>
                  <a:lnTo>
                    <a:pt x="0" y="0"/>
                  </a:lnTo>
                  <a:lnTo>
                    <a:pt x="0" y="52"/>
                  </a:lnTo>
                  <a:lnTo>
                    <a:pt x="95" y="57"/>
                  </a:lnTo>
                  <a:close/>
                </a:path>
              </a:pathLst>
            </a:custGeom>
            <a:solidFill>
              <a:srgbClr val="333333"/>
            </a:solidFill>
            <a:ln w="9525">
              <a:noFill/>
              <a:round/>
              <a:headEnd/>
              <a:tailEnd/>
            </a:ln>
          </p:spPr>
          <p:txBody>
            <a:bodyPr>
              <a:prstTxWarp prst="textNoShape">
                <a:avLst/>
              </a:prstTxWarp>
            </a:bodyPr>
            <a:lstStyle/>
            <a:p>
              <a:endParaRPr lang="en-US">
                <a:solidFill>
                  <a:srgbClr val="000000"/>
                </a:solidFill>
              </a:endParaRPr>
            </a:p>
          </p:txBody>
        </p:sp>
        <p:sp>
          <p:nvSpPr>
            <p:cNvPr id="55384" name="Freeform 94"/>
            <p:cNvSpPr>
              <a:spLocks/>
            </p:cNvSpPr>
            <p:nvPr/>
          </p:nvSpPr>
          <p:spPr bwMode="auto">
            <a:xfrm>
              <a:off x="4922" y="4082"/>
              <a:ext cx="47" cy="147"/>
            </a:xfrm>
            <a:custGeom>
              <a:avLst/>
              <a:gdLst>
                <a:gd name="T0" fmla="*/ 2 w 95"/>
                <a:gd name="T1" fmla="*/ 2 h 295"/>
                <a:gd name="T2" fmla="*/ 2 w 95"/>
                <a:gd name="T3" fmla="*/ 1 h 295"/>
                <a:gd name="T4" fmla="*/ 2 w 95"/>
                <a:gd name="T5" fmla="*/ 1 h 295"/>
                <a:gd name="T6" fmla="*/ 1 w 95"/>
                <a:gd name="T7" fmla="*/ 0 h 295"/>
                <a:gd name="T8" fmla="*/ 0 w 95"/>
                <a:gd name="T9" fmla="*/ 0 h 295"/>
                <a:gd name="T10" fmla="*/ 0 w 95"/>
                <a:gd name="T11" fmla="*/ 0 h 295"/>
                <a:gd name="T12" fmla="*/ 0 w 95"/>
                <a:gd name="T13" fmla="*/ 0 h 295"/>
                <a:gd name="T14" fmla="*/ 0 w 95"/>
                <a:gd name="T15" fmla="*/ 0 h 295"/>
                <a:gd name="T16" fmla="*/ 0 w 95"/>
                <a:gd name="T17" fmla="*/ 0 h 295"/>
                <a:gd name="T18" fmla="*/ 0 w 95"/>
                <a:gd name="T19" fmla="*/ 1 h 295"/>
                <a:gd name="T20" fmla="*/ 0 w 95"/>
                <a:gd name="T21" fmla="*/ 1 h 295"/>
                <a:gd name="T22" fmla="*/ 1 w 95"/>
                <a:gd name="T23" fmla="*/ 1 h 295"/>
                <a:gd name="T24" fmla="*/ 1 w 95"/>
                <a:gd name="T25" fmla="*/ 5 h 295"/>
                <a:gd name="T26" fmla="*/ 0 w 95"/>
                <a:gd name="T27" fmla="*/ 6 h 295"/>
                <a:gd name="T28" fmla="*/ 0 w 95"/>
                <a:gd name="T29" fmla="*/ 8 h 295"/>
                <a:gd name="T30" fmla="*/ 0 w 95"/>
                <a:gd name="T31" fmla="*/ 8 h 295"/>
                <a:gd name="T32" fmla="*/ 2 w 95"/>
                <a:gd name="T33" fmla="*/ 9 h 295"/>
                <a:gd name="T34" fmla="*/ 2 w 95"/>
                <a:gd name="T35" fmla="*/ 9 h 295"/>
                <a:gd name="T36" fmla="*/ 2 w 95"/>
                <a:gd name="T37" fmla="*/ 7 h 295"/>
                <a:gd name="T38" fmla="*/ 1 w 95"/>
                <a:gd name="T39" fmla="*/ 7 h 295"/>
                <a:gd name="T40" fmla="*/ 2 w 95"/>
                <a:gd name="T41" fmla="*/ 6 h 295"/>
                <a:gd name="T42" fmla="*/ 2 w 95"/>
                <a:gd name="T43" fmla="*/ 2 h 295"/>
                <a:gd name="T44" fmla="*/ 2 w 95"/>
                <a:gd name="T45" fmla="*/ 2 h 29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95"/>
                <a:gd name="T70" fmla="*/ 0 h 295"/>
                <a:gd name="T71" fmla="*/ 95 w 95"/>
                <a:gd name="T72" fmla="*/ 295 h 29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95" h="295">
                  <a:moveTo>
                    <a:pt x="95" y="66"/>
                  </a:moveTo>
                  <a:lnTo>
                    <a:pt x="95" y="38"/>
                  </a:lnTo>
                  <a:lnTo>
                    <a:pt x="85" y="37"/>
                  </a:lnTo>
                  <a:lnTo>
                    <a:pt x="32" y="27"/>
                  </a:lnTo>
                  <a:lnTo>
                    <a:pt x="23" y="22"/>
                  </a:lnTo>
                  <a:lnTo>
                    <a:pt x="20" y="20"/>
                  </a:lnTo>
                  <a:lnTo>
                    <a:pt x="17" y="17"/>
                  </a:lnTo>
                  <a:lnTo>
                    <a:pt x="13" y="3"/>
                  </a:lnTo>
                  <a:lnTo>
                    <a:pt x="0" y="0"/>
                  </a:lnTo>
                  <a:lnTo>
                    <a:pt x="0" y="33"/>
                  </a:lnTo>
                  <a:lnTo>
                    <a:pt x="17" y="43"/>
                  </a:lnTo>
                  <a:lnTo>
                    <a:pt x="53" y="55"/>
                  </a:lnTo>
                  <a:lnTo>
                    <a:pt x="45" y="189"/>
                  </a:lnTo>
                  <a:lnTo>
                    <a:pt x="0" y="201"/>
                  </a:lnTo>
                  <a:lnTo>
                    <a:pt x="0" y="280"/>
                  </a:lnTo>
                  <a:lnTo>
                    <a:pt x="9" y="283"/>
                  </a:lnTo>
                  <a:lnTo>
                    <a:pt x="65" y="295"/>
                  </a:lnTo>
                  <a:lnTo>
                    <a:pt x="95" y="295"/>
                  </a:lnTo>
                  <a:lnTo>
                    <a:pt x="95" y="243"/>
                  </a:lnTo>
                  <a:lnTo>
                    <a:pt x="45" y="235"/>
                  </a:lnTo>
                  <a:lnTo>
                    <a:pt x="77" y="219"/>
                  </a:lnTo>
                  <a:lnTo>
                    <a:pt x="92" y="66"/>
                  </a:lnTo>
                  <a:lnTo>
                    <a:pt x="95" y="66"/>
                  </a:lnTo>
                  <a:close/>
                </a:path>
              </a:pathLst>
            </a:custGeom>
            <a:solidFill>
              <a:srgbClr val="333333"/>
            </a:solidFill>
            <a:ln w="9525">
              <a:noFill/>
              <a:round/>
              <a:headEnd/>
              <a:tailEnd/>
            </a:ln>
          </p:spPr>
          <p:txBody>
            <a:bodyPr>
              <a:prstTxWarp prst="textNoShape">
                <a:avLst/>
              </a:prstTxWarp>
            </a:bodyPr>
            <a:lstStyle/>
            <a:p>
              <a:endParaRPr lang="en-US">
                <a:solidFill>
                  <a:srgbClr val="000000"/>
                </a:solidFill>
              </a:endParaRPr>
            </a:p>
          </p:txBody>
        </p:sp>
        <p:sp>
          <p:nvSpPr>
            <p:cNvPr id="55385" name="Freeform 95"/>
            <p:cNvSpPr>
              <a:spLocks/>
            </p:cNvSpPr>
            <p:nvPr/>
          </p:nvSpPr>
          <p:spPr bwMode="auto">
            <a:xfrm>
              <a:off x="4922" y="3814"/>
              <a:ext cx="44" cy="144"/>
            </a:xfrm>
            <a:custGeom>
              <a:avLst/>
              <a:gdLst>
                <a:gd name="T0" fmla="*/ 0 w 88"/>
                <a:gd name="T1" fmla="*/ 4 h 288"/>
                <a:gd name="T2" fmla="*/ 0 w 88"/>
                <a:gd name="T3" fmla="*/ 9 h 288"/>
                <a:gd name="T4" fmla="*/ 2 w 88"/>
                <a:gd name="T5" fmla="*/ 5 h 288"/>
                <a:gd name="T6" fmla="*/ 2 w 88"/>
                <a:gd name="T7" fmla="*/ 4 h 288"/>
                <a:gd name="T8" fmla="*/ 3 w 88"/>
                <a:gd name="T9" fmla="*/ 3 h 288"/>
                <a:gd name="T10" fmla="*/ 3 w 88"/>
                <a:gd name="T11" fmla="*/ 1 h 288"/>
                <a:gd name="T12" fmla="*/ 3 w 88"/>
                <a:gd name="T13" fmla="*/ 1 h 288"/>
                <a:gd name="T14" fmla="*/ 3 w 88"/>
                <a:gd name="T15" fmla="*/ 1 h 288"/>
                <a:gd name="T16" fmla="*/ 3 w 88"/>
                <a:gd name="T17" fmla="*/ 0 h 288"/>
                <a:gd name="T18" fmla="*/ 2 w 88"/>
                <a:gd name="T19" fmla="*/ 1 h 288"/>
                <a:gd name="T20" fmla="*/ 2 w 88"/>
                <a:gd name="T21" fmla="*/ 1 h 288"/>
                <a:gd name="T22" fmla="*/ 2 w 88"/>
                <a:gd name="T23" fmla="*/ 2 h 288"/>
                <a:gd name="T24" fmla="*/ 2 w 88"/>
                <a:gd name="T25" fmla="*/ 2 h 288"/>
                <a:gd name="T26" fmla="*/ 2 w 88"/>
                <a:gd name="T27" fmla="*/ 2 h 288"/>
                <a:gd name="T28" fmla="*/ 1 w 88"/>
                <a:gd name="T29" fmla="*/ 4 h 288"/>
                <a:gd name="T30" fmla="*/ 0 w 88"/>
                <a:gd name="T31" fmla="*/ 4 h 28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88"/>
                <a:gd name="T49" fmla="*/ 0 h 288"/>
                <a:gd name="T50" fmla="*/ 88 w 88"/>
                <a:gd name="T51" fmla="*/ 288 h 28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88" h="288">
                  <a:moveTo>
                    <a:pt x="0" y="118"/>
                  </a:moveTo>
                  <a:lnTo>
                    <a:pt x="0" y="288"/>
                  </a:lnTo>
                  <a:lnTo>
                    <a:pt x="52" y="135"/>
                  </a:lnTo>
                  <a:lnTo>
                    <a:pt x="58" y="116"/>
                  </a:lnTo>
                  <a:lnTo>
                    <a:pt x="66" y="66"/>
                  </a:lnTo>
                  <a:lnTo>
                    <a:pt x="81" y="29"/>
                  </a:lnTo>
                  <a:lnTo>
                    <a:pt x="85" y="21"/>
                  </a:lnTo>
                  <a:lnTo>
                    <a:pt x="84" y="6"/>
                  </a:lnTo>
                  <a:lnTo>
                    <a:pt x="88" y="0"/>
                  </a:lnTo>
                  <a:lnTo>
                    <a:pt x="53" y="26"/>
                  </a:lnTo>
                  <a:lnTo>
                    <a:pt x="50" y="29"/>
                  </a:lnTo>
                  <a:lnTo>
                    <a:pt x="42" y="41"/>
                  </a:lnTo>
                  <a:lnTo>
                    <a:pt x="42" y="42"/>
                  </a:lnTo>
                  <a:lnTo>
                    <a:pt x="36" y="51"/>
                  </a:lnTo>
                  <a:lnTo>
                    <a:pt x="1" y="118"/>
                  </a:lnTo>
                  <a:lnTo>
                    <a:pt x="0" y="118"/>
                  </a:lnTo>
                  <a:close/>
                </a:path>
              </a:pathLst>
            </a:custGeom>
            <a:solidFill>
              <a:srgbClr val="333333"/>
            </a:solidFill>
            <a:ln w="9525">
              <a:noFill/>
              <a:round/>
              <a:headEnd/>
              <a:tailEnd/>
            </a:ln>
          </p:spPr>
          <p:txBody>
            <a:bodyPr>
              <a:prstTxWarp prst="textNoShape">
                <a:avLst/>
              </a:prstTxWarp>
            </a:bodyPr>
            <a:lstStyle/>
            <a:p>
              <a:endParaRPr lang="en-US">
                <a:solidFill>
                  <a:srgbClr val="000000"/>
                </a:solidFill>
              </a:endParaRPr>
            </a:p>
          </p:txBody>
        </p:sp>
        <p:sp>
          <p:nvSpPr>
            <p:cNvPr id="55386" name="Freeform 96"/>
            <p:cNvSpPr>
              <a:spLocks/>
            </p:cNvSpPr>
            <p:nvPr/>
          </p:nvSpPr>
          <p:spPr bwMode="auto">
            <a:xfrm>
              <a:off x="4752" y="3121"/>
              <a:ext cx="170" cy="523"/>
            </a:xfrm>
            <a:custGeom>
              <a:avLst/>
              <a:gdLst>
                <a:gd name="T0" fmla="*/ 11 w 340"/>
                <a:gd name="T1" fmla="*/ 0 h 1046"/>
                <a:gd name="T2" fmla="*/ 9 w 340"/>
                <a:gd name="T3" fmla="*/ 1 h 1046"/>
                <a:gd name="T4" fmla="*/ 7 w 340"/>
                <a:gd name="T5" fmla="*/ 1 h 1046"/>
                <a:gd name="T6" fmla="*/ 4 w 340"/>
                <a:gd name="T7" fmla="*/ 4 h 1046"/>
                <a:gd name="T8" fmla="*/ 0 w 340"/>
                <a:gd name="T9" fmla="*/ 8 h 1046"/>
                <a:gd name="T10" fmla="*/ 1 w 340"/>
                <a:gd name="T11" fmla="*/ 26 h 1046"/>
                <a:gd name="T12" fmla="*/ 2 w 340"/>
                <a:gd name="T13" fmla="*/ 28 h 1046"/>
                <a:gd name="T14" fmla="*/ 2 w 340"/>
                <a:gd name="T15" fmla="*/ 29 h 1046"/>
                <a:gd name="T16" fmla="*/ 9 w 340"/>
                <a:gd name="T17" fmla="*/ 33 h 1046"/>
                <a:gd name="T18" fmla="*/ 11 w 340"/>
                <a:gd name="T19" fmla="*/ 32 h 1046"/>
                <a:gd name="T20" fmla="*/ 7 w 340"/>
                <a:gd name="T21" fmla="*/ 31 h 1046"/>
                <a:gd name="T22" fmla="*/ 4 w 340"/>
                <a:gd name="T23" fmla="*/ 29 h 1046"/>
                <a:gd name="T24" fmla="*/ 4 w 340"/>
                <a:gd name="T25" fmla="*/ 28 h 1046"/>
                <a:gd name="T26" fmla="*/ 5 w 340"/>
                <a:gd name="T27" fmla="*/ 28 h 1046"/>
                <a:gd name="T28" fmla="*/ 5 w 340"/>
                <a:gd name="T29" fmla="*/ 28 h 1046"/>
                <a:gd name="T30" fmla="*/ 5 w 340"/>
                <a:gd name="T31" fmla="*/ 28 h 1046"/>
                <a:gd name="T32" fmla="*/ 5 w 340"/>
                <a:gd name="T33" fmla="*/ 28 h 1046"/>
                <a:gd name="T34" fmla="*/ 6 w 340"/>
                <a:gd name="T35" fmla="*/ 27 h 1046"/>
                <a:gd name="T36" fmla="*/ 6 w 340"/>
                <a:gd name="T37" fmla="*/ 27 h 1046"/>
                <a:gd name="T38" fmla="*/ 6 w 340"/>
                <a:gd name="T39" fmla="*/ 26 h 1046"/>
                <a:gd name="T40" fmla="*/ 8 w 340"/>
                <a:gd name="T41" fmla="*/ 26 h 1046"/>
                <a:gd name="T42" fmla="*/ 9 w 340"/>
                <a:gd name="T43" fmla="*/ 25 h 1046"/>
                <a:gd name="T44" fmla="*/ 11 w 340"/>
                <a:gd name="T45" fmla="*/ 25 h 1046"/>
                <a:gd name="T46" fmla="*/ 11 w 340"/>
                <a:gd name="T47" fmla="*/ 24 h 1046"/>
                <a:gd name="T48" fmla="*/ 7 w 340"/>
                <a:gd name="T49" fmla="*/ 24 h 1046"/>
                <a:gd name="T50" fmla="*/ 6 w 340"/>
                <a:gd name="T51" fmla="*/ 21 h 1046"/>
                <a:gd name="T52" fmla="*/ 9 w 340"/>
                <a:gd name="T53" fmla="*/ 21 h 1046"/>
                <a:gd name="T54" fmla="*/ 10 w 340"/>
                <a:gd name="T55" fmla="*/ 22 h 1046"/>
                <a:gd name="T56" fmla="*/ 10 w 340"/>
                <a:gd name="T57" fmla="*/ 22 h 1046"/>
                <a:gd name="T58" fmla="*/ 11 w 340"/>
                <a:gd name="T59" fmla="*/ 22 h 1046"/>
                <a:gd name="T60" fmla="*/ 11 w 340"/>
                <a:gd name="T61" fmla="*/ 19 h 1046"/>
                <a:gd name="T62" fmla="*/ 9 w 340"/>
                <a:gd name="T63" fmla="*/ 19 h 1046"/>
                <a:gd name="T64" fmla="*/ 7 w 340"/>
                <a:gd name="T65" fmla="*/ 20 h 1046"/>
                <a:gd name="T66" fmla="*/ 6 w 340"/>
                <a:gd name="T67" fmla="*/ 21 h 1046"/>
                <a:gd name="T68" fmla="*/ 7 w 340"/>
                <a:gd name="T69" fmla="*/ 17 h 1046"/>
                <a:gd name="T70" fmla="*/ 11 w 340"/>
                <a:gd name="T71" fmla="*/ 18 h 104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40"/>
                <a:gd name="T109" fmla="*/ 0 h 1046"/>
                <a:gd name="T110" fmla="*/ 340 w 340"/>
                <a:gd name="T111" fmla="*/ 1046 h 104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40" h="1046">
                  <a:moveTo>
                    <a:pt x="340" y="566"/>
                  </a:moveTo>
                  <a:lnTo>
                    <a:pt x="340" y="0"/>
                  </a:lnTo>
                  <a:lnTo>
                    <a:pt x="300" y="2"/>
                  </a:lnTo>
                  <a:lnTo>
                    <a:pt x="274" y="8"/>
                  </a:lnTo>
                  <a:lnTo>
                    <a:pt x="250" y="15"/>
                  </a:lnTo>
                  <a:lnTo>
                    <a:pt x="205" y="37"/>
                  </a:lnTo>
                  <a:lnTo>
                    <a:pt x="174" y="59"/>
                  </a:lnTo>
                  <a:lnTo>
                    <a:pt x="116" y="114"/>
                  </a:lnTo>
                  <a:lnTo>
                    <a:pt x="43" y="190"/>
                  </a:lnTo>
                  <a:lnTo>
                    <a:pt x="0" y="238"/>
                  </a:lnTo>
                  <a:lnTo>
                    <a:pt x="0" y="822"/>
                  </a:lnTo>
                  <a:lnTo>
                    <a:pt x="16" y="836"/>
                  </a:lnTo>
                  <a:lnTo>
                    <a:pt x="22" y="842"/>
                  </a:lnTo>
                  <a:lnTo>
                    <a:pt x="40" y="872"/>
                  </a:lnTo>
                  <a:lnTo>
                    <a:pt x="47" y="890"/>
                  </a:lnTo>
                  <a:lnTo>
                    <a:pt x="54" y="927"/>
                  </a:lnTo>
                  <a:lnTo>
                    <a:pt x="163" y="988"/>
                  </a:lnTo>
                  <a:lnTo>
                    <a:pt x="282" y="1034"/>
                  </a:lnTo>
                  <a:lnTo>
                    <a:pt x="340" y="1046"/>
                  </a:lnTo>
                  <a:lnTo>
                    <a:pt x="340" y="1003"/>
                  </a:lnTo>
                  <a:lnTo>
                    <a:pt x="274" y="992"/>
                  </a:lnTo>
                  <a:lnTo>
                    <a:pt x="214" y="973"/>
                  </a:lnTo>
                  <a:lnTo>
                    <a:pt x="176" y="955"/>
                  </a:lnTo>
                  <a:lnTo>
                    <a:pt x="123" y="923"/>
                  </a:lnTo>
                  <a:lnTo>
                    <a:pt x="76" y="882"/>
                  </a:lnTo>
                  <a:lnTo>
                    <a:pt x="128" y="879"/>
                  </a:lnTo>
                  <a:lnTo>
                    <a:pt x="131" y="880"/>
                  </a:lnTo>
                  <a:lnTo>
                    <a:pt x="133" y="879"/>
                  </a:lnTo>
                  <a:lnTo>
                    <a:pt x="140" y="879"/>
                  </a:lnTo>
                  <a:lnTo>
                    <a:pt x="146" y="878"/>
                  </a:lnTo>
                  <a:lnTo>
                    <a:pt x="152" y="877"/>
                  </a:lnTo>
                  <a:lnTo>
                    <a:pt x="153" y="876"/>
                  </a:lnTo>
                  <a:lnTo>
                    <a:pt x="156" y="876"/>
                  </a:lnTo>
                  <a:lnTo>
                    <a:pt x="160" y="872"/>
                  </a:lnTo>
                  <a:lnTo>
                    <a:pt x="166" y="869"/>
                  </a:lnTo>
                  <a:lnTo>
                    <a:pt x="172" y="863"/>
                  </a:lnTo>
                  <a:lnTo>
                    <a:pt x="173" y="863"/>
                  </a:lnTo>
                  <a:lnTo>
                    <a:pt x="183" y="853"/>
                  </a:lnTo>
                  <a:lnTo>
                    <a:pt x="190" y="849"/>
                  </a:lnTo>
                  <a:lnTo>
                    <a:pt x="195" y="815"/>
                  </a:lnTo>
                  <a:lnTo>
                    <a:pt x="229" y="812"/>
                  </a:lnTo>
                  <a:lnTo>
                    <a:pt x="251" y="809"/>
                  </a:lnTo>
                  <a:lnTo>
                    <a:pt x="252" y="809"/>
                  </a:lnTo>
                  <a:lnTo>
                    <a:pt x="264" y="806"/>
                  </a:lnTo>
                  <a:lnTo>
                    <a:pt x="316" y="792"/>
                  </a:lnTo>
                  <a:lnTo>
                    <a:pt x="340" y="787"/>
                  </a:lnTo>
                  <a:lnTo>
                    <a:pt x="340" y="749"/>
                  </a:lnTo>
                  <a:lnTo>
                    <a:pt x="323" y="748"/>
                  </a:lnTo>
                  <a:lnTo>
                    <a:pt x="286" y="751"/>
                  </a:lnTo>
                  <a:lnTo>
                    <a:pt x="213" y="768"/>
                  </a:lnTo>
                  <a:lnTo>
                    <a:pt x="196" y="774"/>
                  </a:lnTo>
                  <a:lnTo>
                    <a:pt x="196" y="672"/>
                  </a:lnTo>
                  <a:lnTo>
                    <a:pt x="281" y="633"/>
                  </a:lnTo>
                  <a:lnTo>
                    <a:pt x="280" y="665"/>
                  </a:lnTo>
                  <a:lnTo>
                    <a:pt x="287" y="675"/>
                  </a:lnTo>
                  <a:lnTo>
                    <a:pt x="295" y="682"/>
                  </a:lnTo>
                  <a:lnTo>
                    <a:pt x="303" y="688"/>
                  </a:lnTo>
                  <a:lnTo>
                    <a:pt x="314" y="691"/>
                  </a:lnTo>
                  <a:lnTo>
                    <a:pt x="323" y="694"/>
                  </a:lnTo>
                  <a:lnTo>
                    <a:pt x="334" y="694"/>
                  </a:lnTo>
                  <a:lnTo>
                    <a:pt x="340" y="691"/>
                  </a:lnTo>
                  <a:lnTo>
                    <a:pt x="340" y="587"/>
                  </a:lnTo>
                  <a:lnTo>
                    <a:pt x="323" y="589"/>
                  </a:lnTo>
                  <a:lnTo>
                    <a:pt x="282" y="597"/>
                  </a:lnTo>
                  <a:lnTo>
                    <a:pt x="236" y="614"/>
                  </a:lnTo>
                  <a:lnTo>
                    <a:pt x="220" y="622"/>
                  </a:lnTo>
                  <a:lnTo>
                    <a:pt x="208" y="634"/>
                  </a:lnTo>
                  <a:lnTo>
                    <a:pt x="198" y="649"/>
                  </a:lnTo>
                  <a:lnTo>
                    <a:pt x="195" y="657"/>
                  </a:lnTo>
                  <a:lnTo>
                    <a:pt x="214" y="537"/>
                  </a:lnTo>
                  <a:lnTo>
                    <a:pt x="262" y="543"/>
                  </a:lnTo>
                  <a:lnTo>
                    <a:pt x="339" y="566"/>
                  </a:lnTo>
                  <a:lnTo>
                    <a:pt x="340" y="566"/>
                  </a:lnTo>
                  <a:close/>
                </a:path>
              </a:pathLst>
            </a:custGeom>
            <a:solidFill>
              <a:srgbClr val="333333"/>
            </a:solidFill>
            <a:ln w="9525">
              <a:noFill/>
              <a:round/>
              <a:headEnd/>
              <a:tailEnd/>
            </a:ln>
          </p:spPr>
          <p:txBody>
            <a:bodyPr>
              <a:prstTxWarp prst="textNoShape">
                <a:avLst/>
              </a:prstTxWarp>
            </a:bodyPr>
            <a:lstStyle/>
            <a:p>
              <a:endParaRPr lang="en-US">
                <a:solidFill>
                  <a:srgbClr val="000000"/>
                </a:solidFill>
              </a:endParaRPr>
            </a:p>
          </p:txBody>
        </p:sp>
        <p:sp>
          <p:nvSpPr>
            <p:cNvPr id="55387" name="Freeform 97"/>
            <p:cNvSpPr>
              <a:spLocks/>
            </p:cNvSpPr>
            <p:nvPr/>
          </p:nvSpPr>
          <p:spPr bwMode="auto">
            <a:xfrm>
              <a:off x="4752" y="3702"/>
              <a:ext cx="170" cy="95"/>
            </a:xfrm>
            <a:custGeom>
              <a:avLst/>
              <a:gdLst>
                <a:gd name="T0" fmla="*/ 11 w 340"/>
                <a:gd name="T1" fmla="*/ 5 h 191"/>
                <a:gd name="T2" fmla="*/ 11 w 340"/>
                <a:gd name="T3" fmla="*/ 4 h 191"/>
                <a:gd name="T4" fmla="*/ 11 w 340"/>
                <a:gd name="T5" fmla="*/ 4 h 191"/>
                <a:gd name="T6" fmla="*/ 10 w 340"/>
                <a:gd name="T7" fmla="*/ 4 h 191"/>
                <a:gd name="T8" fmla="*/ 10 w 340"/>
                <a:gd name="T9" fmla="*/ 4 h 191"/>
                <a:gd name="T10" fmla="*/ 9 w 340"/>
                <a:gd name="T11" fmla="*/ 4 h 191"/>
                <a:gd name="T12" fmla="*/ 7 w 340"/>
                <a:gd name="T13" fmla="*/ 4 h 191"/>
                <a:gd name="T14" fmla="*/ 6 w 340"/>
                <a:gd name="T15" fmla="*/ 4 h 191"/>
                <a:gd name="T16" fmla="*/ 6 w 340"/>
                <a:gd name="T17" fmla="*/ 4 h 191"/>
                <a:gd name="T18" fmla="*/ 6 w 340"/>
                <a:gd name="T19" fmla="*/ 3 h 191"/>
                <a:gd name="T20" fmla="*/ 5 w 340"/>
                <a:gd name="T21" fmla="*/ 3 h 191"/>
                <a:gd name="T22" fmla="*/ 5 w 340"/>
                <a:gd name="T23" fmla="*/ 3 h 191"/>
                <a:gd name="T24" fmla="*/ 4 w 340"/>
                <a:gd name="T25" fmla="*/ 2 h 191"/>
                <a:gd name="T26" fmla="*/ 4 w 340"/>
                <a:gd name="T27" fmla="*/ 1 h 191"/>
                <a:gd name="T28" fmla="*/ 3 w 340"/>
                <a:gd name="T29" fmla="*/ 1 h 191"/>
                <a:gd name="T30" fmla="*/ 3 w 340"/>
                <a:gd name="T31" fmla="*/ 0 h 191"/>
                <a:gd name="T32" fmla="*/ 2 w 340"/>
                <a:gd name="T33" fmla="*/ 0 h 191"/>
                <a:gd name="T34" fmla="*/ 1 w 340"/>
                <a:gd name="T35" fmla="*/ 0 h 191"/>
                <a:gd name="T36" fmla="*/ 0 w 340"/>
                <a:gd name="T37" fmla="*/ 0 h 191"/>
                <a:gd name="T38" fmla="*/ 0 w 340"/>
                <a:gd name="T39" fmla="*/ 1 h 191"/>
                <a:gd name="T40" fmla="*/ 1 w 340"/>
                <a:gd name="T41" fmla="*/ 1 h 191"/>
                <a:gd name="T42" fmla="*/ 1 w 340"/>
                <a:gd name="T43" fmla="*/ 1 h 191"/>
                <a:gd name="T44" fmla="*/ 2 w 340"/>
                <a:gd name="T45" fmla="*/ 1 h 191"/>
                <a:gd name="T46" fmla="*/ 2 w 340"/>
                <a:gd name="T47" fmla="*/ 1 h 191"/>
                <a:gd name="T48" fmla="*/ 2 w 340"/>
                <a:gd name="T49" fmla="*/ 2 h 191"/>
                <a:gd name="T50" fmla="*/ 2 w 340"/>
                <a:gd name="T51" fmla="*/ 2 h 191"/>
                <a:gd name="T52" fmla="*/ 0 w 340"/>
                <a:gd name="T53" fmla="*/ 4 h 191"/>
                <a:gd name="T54" fmla="*/ 0 w 340"/>
                <a:gd name="T55" fmla="*/ 5 h 191"/>
                <a:gd name="T56" fmla="*/ 3 w 340"/>
                <a:gd name="T57" fmla="*/ 4 h 191"/>
                <a:gd name="T58" fmla="*/ 4 w 340"/>
                <a:gd name="T59" fmla="*/ 4 h 191"/>
                <a:gd name="T60" fmla="*/ 5 w 340"/>
                <a:gd name="T61" fmla="*/ 5 h 191"/>
                <a:gd name="T62" fmla="*/ 6 w 340"/>
                <a:gd name="T63" fmla="*/ 5 h 191"/>
                <a:gd name="T64" fmla="*/ 6 w 340"/>
                <a:gd name="T65" fmla="*/ 5 h 191"/>
                <a:gd name="T66" fmla="*/ 7 w 340"/>
                <a:gd name="T67" fmla="*/ 5 h 191"/>
                <a:gd name="T68" fmla="*/ 8 w 340"/>
                <a:gd name="T69" fmla="*/ 5 h 191"/>
                <a:gd name="T70" fmla="*/ 9 w 340"/>
                <a:gd name="T71" fmla="*/ 5 h 191"/>
                <a:gd name="T72" fmla="*/ 10 w 340"/>
                <a:gd name="T73" fmla="*/ 5 h 191"/>
                <a:gd name="T74" fmla="*/ 11 w 340"/>
                <a:gd name="T75" fmla="*/ 5 h 19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40"/>
                <a:gd name="T115" fmla="*/ 0 h 191"/>
                <a:gd name="T116" fmla="*/ 340 w 340"/>
                <a:gd name="T117" fmla="*/ 191 h 19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40" h="191">
                  <a:moveTo>
                    <a:pt x="340" y="169"/>
                  </a:moveTo>
                  <a:lnTo>
                    <a:pt x="340" y="129"/>
                  </a:lnTo>
                  <a:lnTo>
                    <a:pt x="338" y="130"/>
                  </a:lnTo>
                  <a:lnTo>
                    <a:pt x="316" y="137"/>
                  </a:lnTo>
                  <a:lnTo>
                    <a:pt x="295" y="143"/>
                  </a:lnTo>
                  <a:lnTo>
                    <a:pt x="263" y="146"/>
                  </a:lnTo>
                  <a:lnTo>
                    <a:pt x="231" y="144"/>
                  </a:lnTo>
                  <a:lnTo>
                    <a:pt x="197" y="136"/>
                  </a:lnTo>
                  <a:lnTo>
                    <a:pt x="187" y="133"/>
                  </a:lnTo>
                  <a:lnTo>
                    <a:pt x="164" y="123"/>
                  </a:lnTo>
                  <a:lnTo>
                    <a:pt x="142" y="109"/>
                  </a:lnTo>
                  <a:lnTo>
                    <a:pt x="131" y="101"/>
                  </a:lnTo>
                  <a:lnTo>
                    <a:pt x="123" y="91"/>
                  </a:lnTo>
                  <a:lnTo>
                    <a:pt x="110" y="62"/>
                  </a:lnTo>
                  <a:lnTo>
                    <a:pt x="92" y="39"/>
                  </a:lnTo>
                  <a:lnTo>
                    <a:pt x="69" y="20"/>
                  </a:lnTo>
                  <a:lnTo>
                    <a:pt x="53" y="11"/>
                  </a:lnTo>
                  <a:lnTo>
                    <a:pt x="25" y="3"/>
                  </a:lnTo>
                  <a:lnTo>
                    <a:pt x="0" y="0"/>
                  </a:lnTo>
                  <a:lnTo>
                    <a:pt x="0" y="45"/>
                  </a:lnTo>
                  <a:lnTo>
                    <a:pt x="12" y="44"/>
                  </a:lnTo>
                  <a:lnTo>
                    <a:pt x="22" y="45"/>
                  </a:lnTo>
                  <a:lnTo>
                    <a:pt x="36" y="49"/>
                  </a:lnTo>
                  <a:lnTo>
                    <a:pt x="48" y="56"/>
                  </a:lnTo>
                  <a:lnTo>
                    <a:pt x="61" y="65"/>
                  </a:lnTo>
                  <a:lnTo>
                    <a:pt x="61" y="93"/>
                  </a:lnTo>
                  <a:lnTo>
                    <a:pt x="0" y="133"/>
                  </a:lnTo>
                  <a:lnTo>
                    <a:pt x="0" y="189"/>
                  </a:lnTo>
                  <a:lnTo>
                    <a:pt x="99" y="138"/>
                  </a:lnTo>
                  <a:lnTo>
                    <a:pt x="123" y="156"/>
                  </a:lnTo>
                  <a:lnTo>
                    <a:pt x="150" y="171"/>
                  </a:lnTo>
                  <a:lnTo>
                    <a:pt x="164" y="177"/>
                  </a:lnTo>
                  <a:lnTo>
                    <a:pt x="194" y="185"/>
                  </a:lnTo>
                  <a:lnTo>
                    <a:pt x="224" y="190"/>
                  </a:lnTo>
                  <a:lnTo>
                    <a:pt x="241" y="191"/>
                  </a:lnTo>
                  <a:lnTo>
                    <a:pt x="276" y="188"/>
                  </a:lnTo>
                  <a:lnTo>
                    <a:pt x="310" y="181"/>
                  </a:lnTo>
                  <a:lnTo>
                    <a:pt x="340" y="169"/>
                  </a:lnTo>
                  <a:close/>
                </a:path>
              </a:pathLst>
            </a:custGeom>
            <a:solidFill>
              <a:srgbClr val="333333"/>
            </a:solidFill>
            <a:ln w="9525">
              <a:noFill/>
              <a:round/>
              <a:headEnd/>
              <a:tailEnd/>
            </a:ln>
          </p:spPr>
          <p:txBody>
            <a:bodyPr>
              <a:prstTxWarp prst="textNoShape">
                <a:avLst/>
              </a:prstTxWarp>
            </a:bodyPr>
            <a:lstStyle/>
            <a:p>
              <a:endParaRPr lang="en-US">
                <a:solidFill>
                  <a:srgbClr val="000000"/>
                </a:solidFill>
              </a:endParaRPr>
            </a:p>
          </p:txBody>
        </p:sp>
        <p:sp>
          <p:nvSpPr>
            <p:cNvPr id="55388" name="Freeform 98"/>
            <p:cNvSpPr>
              <a:spLocks/>
            </p:cNvSpPr>
            <p:nvPr/>
          </p:nvSpPr>
          <p:spPr bwMode="auto">
            <a:xfrm>
              <a:off x="4752" y="3814"/>
              <a:ext cx="170" cy="284"/>
            </a:xfrm>
            <a:custGeom>
              <a:avLst/>
              <a:gdLst>
                <a:gd name="T0" fmla="*/ 11 w 340"/>
                <a:gd name="T1" fmla="*/ 9 h 568"/>
                <a:gd name="T2" fmla="*/ 11 w 340"/>
                <a:gd name="T3" fmla="*/ 4 h 568"/>
                <a:gd name="T4" fmla="*/ 11 w 340"/>
                <a:gd name="T5" fmla="*/ 4 h 568"/>
                <a:gd name="T6" fmla="*/ 9 w 340"/>
                <a:gd name="T7" fmla="*/ 5 h 568"/>
                <a:gd name="T8" fmla="*/ 8 w 340"/>
                <a:gd name="T9" fmla="*/ 5 h 568"/>
                <a:gd name="T10" fmla="*/ 6 w 340"/>
                <a:gd name="T11" fmla="*/ 5 h 568"/>
                <a:gd name="T12" fmla="*/ 5 w 340"/>
                <a:gd name="T13" fmla="*/ 4 h 568"/>
                <a:gd name="T14" fmla="*/ 3 w 340"/>
                <a:gd name="T15" fmla="*/ 3 h 568"/>
                <a:gd name="T16" fmla="*/ 2 w 340"/>
                <a:gd name="T17" fmla="*/ 3 h 568"/>
                <a:gd name="T18" fmla="*/ 1 w 340"/>
                <a:gd name="T19" fmla="*/ 2 h 568"/>
                <a:gd name="T20" fmla="*/ 1 w 340"/>
                <a:gd name="T21" fmla="*/ 1 h 568"/>
                <a:gd name="T22" fmla="*/ 0 w 340"/>
                <a:gd name="T23" fmla="*/ 0 h 568"/>
                <a:gd name="T24" fmla="*/ 0 w 340"/>
                <a:gd name="T25" fmla="*/ 3 h 568"/>
                <a:gd name="T26" fmla="*/ 1 w 340"/>
                <a:gd name="T27" fmla="*/ 3 h 568"/>
                <a:gd name="T28" fmla="*/ 3 w 340"/>
                <a:gd name="T29" fmla="*/ 5 h 568"/>
                <a:gd name="T30" fmla="*/ 3 w 340"/>
                <a:gd name="T31" fmla="*/ 5 h 568"/>
                <a:gd name="T32" fmla="*/ 5 w 340"/>
                <a:gd name="T33" fmla="*/ 5 h 568"/>
                <a:gd name="T34" fmla="*/ 6 w 340"/>
                <a:gd name="T35" fmla="*/ 6 h 568"/>
                <a:gd name="T36" fmla="*/ 7 w 340"/>
                <a:gd name="T37" fmla="*/ 6 h 568"/>
                <a:gd name="T38" fmla="*/ 8 w 340"/>
                <a:gd name="T39" fmla="*/ 6 h 568"/>
                <a:gd name="T40" fmla="*/ 10 w 340"/>
                <a:gd name="T41" fmla="*/ 6 h 568"/>
                <a:gd name="T42" fmla="*/ 11 w 340"/>
                <a:gd name="T43" fmla="*/ 6 h 568"/>
                <a:gd name="T44" fmla="*/ 8 w 340"/>
                <a:gd name="T45" fmla="*/ 15 h 568"/>
                <a:gd name="T46" fmla="*/ 8 w 340"/>
                <a:gd name="T47" fmla="*/ 15 h 568"/>
                <a:gd name="T48" fmla="*/ 10 w 340"/>
                <a:gd name="T49" fmla="*/ 16 h 568"/>
                <a:gd name="T50" fmla="*/ 10 w 340"/>
                <a:gd name="T51" fmla="*/ 16 h 568"/>
                <a:gd name="T52" fmla="*/ 10 w 340"/>
                <a:gd name="T53" fmla="*/ 16 h 568"/>
                <a:gd name="T54" fmla="*/ 10 w 340"/>
                <a:gd name="T55" fmla="*/ 17 h 568"/>
                <a:gd name="T56" fmla="*/ 10 w 340"/>
                <a:gd name="T57" fmla="*/ 17 h 568"/>
                <a:gd name="T58" fmla="*/ 10 w 340"/>
                <a:gd name="T59" fmla="*/ 17 h 568"/>
                <a:gd name="T60" fmla="*/ 10 w 340"/>
                <a:gd name="T61" fmla="*/ 17 h 568"/>
                <a:gd name="T62" fmla="*/ 10 w 340"/>
                <a:gd name="T63" fmla="*/ 17 h 568"/>
                <a:gd name="T64" fmla="*/ 11 w 340"/>
                <a:gd name="T65" fmla="*/ 18 h 568"/>
                <a:gd name="T66" fmla="*/ 11 w 340"/>
                <a:gd name="T67" fmla="*/ 18 h 568"/>
                <a:gd name="T68" fmla="*/ 11 w 340"/>
                <a:gd name="T69" fmla="*/ 18 h 568"/>
                <a:gd name="T70" fmla="*/ 11 w 340"/>
                <a:gd name="T71" fmla="*/ 17 h 568"/>
                <a:gd name="T72" fmla="*/ 11 w 340"/>
                <a:gd name="T73" fmla="*/ 17 h 568"/>
                <a:gd name="T74" fmla="*/ 11 w 340"/>
                <a:gd name="T75" fmla="*/ 16 h 568"/>
                <a:gd name="T76" fmla="*/ 11 w 340"/>
                <a:gd name="T77" fmla="*/ 16 h 568"/>
                <a:gd name="T78" fmla="*/ 11 w 340"/>
                <a:gd name="T79" fmla="*/ 14 h 568"/>
                <a:gd name="T80" fmla="*/ 10 w 340"/>
                <a:gd name="T81" fmla="*/ 14 h 568"/>
                <a:gd name="T82" fmla="*/ 11 w 340"/>
                <a:gd name="T83" fmla="*/ 9 h 56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40"/>
                <a:gd name="T127" fmla="*/ 0 h 568"/>
                <a:gd name="T128" fmla="*/ 340 w 340"/>
                <a:gd name="T129" fmla="*/ 568 h 56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40" h="568">
                  <a:moveTo>
                    <a:pt x="340" y="288"/>
                  </a:moveTo>
                  <a:lnTo>
                    <a:pt x="340" y="118"/>
                  </a:lnTo>
                  <a:lnTo>
                    <a:pt x="329" y="121"/>
                  </a:lnTo>
                  <a:lnTo>
                    <a:pt x="277" y="131"/>
                  </a:lnTo>
                  <a:lnTo>
                    <a:pt x="237" y="133"/>
                  </a:lnTo>
                  <a:lnTo>
                    <a:pt x="198" y="129"/>
                  </a:lnTo>
                  <a:lnTo>
                    <a:pt x="135" y="113"/>
                  </a:lnTo>
                  <a:lnTo>
                    <a:pt x="98" y="97"/>
                  </a:lnTo>
                  <a:lnTo>
                    <a:pt x="62" y="74"/>
                  </a:lnTo>
                  <a:lnTo>
                    <a:pt x="32" y="46"/>
                  </a:lnTo>
                  <a:lnTo>
                    <a:pt x="7" y="12"/>
                  </a:lnTo>
                  <a:lnTo>
                    <a:pt x="0" y="0"/>
                  </a:lnTo>
                  <a:lnTo>
                    <a:pt x="0" y="74"/>
                  </a:lnTo>
                  <a:lnTo>
                    <a:pt x="24" y="97"/>
                  </a:lnTo>
                  <a:lnTo>
                    <a:pt x="74" y="132"/>
                  </a:lnTo>
                  <a:lnTo>
                    <a:pt x="87" y="140"/>
                  </a:lnTo>
                  <a:lnTo>
                    <a:pt x="142" y="162"/>
                  </a:lnTo>
                  <a:lnTo>
                    <a:pt x="190" y="176"/>
                  </a:lnTo>
                  <a:lnTo>
                    <a:pt x="228" y="180"/>
                  </a:lnTo>
                  <a:lnTo>
                    <a:pt x="247" y="181"/>
                  </a:lnTo>
                  <a:lnTo>
                    <a:pt x="304" y="177"/>
                  </a:lnTo>
                  <a:lnTo>
                    <a:pt x="323" y="173"/>
                  </a:lnTo>
                  <a:lnTo>
                    <a:pt x="246" y="473"/>
                  </a:lnTo>
                  <a:lnTo>
                    <a:pt x="256" y="483"/>
                  </a:lnTo>
                  <a:lnTo>
                    <a:pt x="310" y="490"/>
                  </a:lnTo>
                  <a:lnTo>
                    <a:pt x="308" y="497"/>
                  </a:lnTo>
                  <a:lnTo>
                    <a:pt x="305" y="511"/>
                  </a:lnTo>
                  <a:lnTo>
                    <a:pt x="304" y="514"/>
                  </a:lnTo>
                  <a:lnTo>
                    <a:pt x="305" y="521"/>
                  </a:lnTo>
                  <a:lnTo>
                    <a:pt x="308" y="532"/>
                  </a:lnTo>
                  <a:lnTo>
                    <a:pt x="310" y="537"/>
                  </a:lnTo>
                  <a:lnTo>
                    <a:pt x="314" y="544"/>
                  </a:lnTo>
                  <a:lnTo>
                    <a:pt x="323" y="557"/>
                  </a:lnTo>
                  <a:lnTo>
                    <a:pt x="330" y="563"/>
                  </a:lnTo>
                  <a:lnTo>
                    <a:pt x="340" y="568"/>
                  </a:lnTo>
                  <a:lnTo>
                    <a:pt x="340" y="535"/>
                  </a:lnTo>
                  <a:lnTo>
                    <a:pt x="330" y="533"/>
                  </a:lnTo>
                  <a:lnTo>
                    <a:pt x="334" y="492"/>
                  </a:lnTo>
                  <a:lnTo>
                    <a:pt x="340" y="494"/>
                  </a:lnTo>
                  <a:lnTo>
                    <a:pt x="340" y="442"/>
                  </a:lnTo>
                  <a:lnTo>
                    <a:pt x="292" y="432"/>
                  </a:lnTo>
                  <a:lnTo>
                    <a:pt x="340" y="288"/>
                  </a:lnTo>
                  <a:close/>
                </a:path>
              </a:pathLst>
            </a:custGeom>
            <a:solidFill>
              <a:srgbClr val="333333"/>
            </a:solidFill>
            <a:ln w="9525">
              <a:noFill/>
              <a:round/>
              <a:headEnd/>
              <a:tailEnd/>
            </a:ln>
          </p:spPr>
          <p:txBody>
            <a:bodyPr>
              <a:prstTxWarp prst="textNoShape">
                <a:avLst/>
              </a:prstTxWarp>
            </a:bodyPr>
            <a:lstStyle/>
            <a:p>
              <a:endParaRPr lang="en-US">
                <a:solidFill>
                  <a:srgbClr val="000000"/>
                </a:solidFill>
              </a:endParaRPr>
            </a:p>
          </p:txBody>
        </p:sp>
        <p:sp>
          <p:nvSpPr>
            <p:cNvPr id="55389" name="Freeform 99"/>
            <p:cNvSpPr>
              <a:spLocks/>
            </p:cNvSpPr>
            <p:nvPr/>
          </p:nvSpPr>
          <p:spPr bwMode="auto">
            <a:xfrm>
              <a:off x="4883" y="4182"/>
              <a:ext cx="39" cy="40"/>
            </a:xfrm>
            <a:custGeom>
              <a:avLst/>
              <a:gdLst>
                <a:gd name="T0" fmla="*/ 3 w 77"/>
                <a:gd name="T1" fmla="*/ 3 h 79"/>
                <a:gd name="T2" fmla="*/ 3 w 77"/>
                <a:gd name="T3" fmla="*/ 0 h 79"/>
                <a:gd name="T4" fmla="*/ 1 w 77"/>
                <a:gd name="T5" fmla="*/ 1 h 79"/>
                <a:gd name="T6" fmla="*/ 0 w 77"/>
                <a:gd name="T7" fmla="*/ 2 h 79"/>
                <a:gd name="T8" fmla="*/ 2 w 77"/>
                <a:gd name="T9" fmla="*/ 3 h 79"/>
                <a:gd name="T10" fmla="*/ 3 w 77"/>
                <a:gd name="T11" fmla="*/ 3 h 79"/>
                <a:gd name="T12" fmla="*/ 0 60000 65536"/>
                <a:gd name="T13" fmla="*/ 0 60000 65536"/>
                <a:gd name="T14" fmla="*/ 0 60000 65536"/>
                <a:gd name="T15" fmla="*/ 0 60000 65536"/>
                <a:gd name="T16" fmla="*/ 0 60000 65536"/>
                <a:gd name="T17" fmla="*/ 0 60000 65536"/>
                <a:gd name="T18" fmla="*/ 0 w 77"/>
                <a:gd name="T19" fmla="*/ 0 h 79"/>
                <a:gd name="T20" fmla="*/ 77 w 77"/>
                <a:gd name="T21" fmla="*/ 79 h 79"/>
              </a:gdLst>
              <a:ahLst/>
              <a:cxnLst>
                <a:cxn ang="T12">
                  <a:pos x="T0" y="T1"/>
                </a:cxn>
                <a:cxn ang="T13">
                  <a:pos x="T2" y="T3"/>
                </a:cxn>
                <a:cxn ang="T14">
                  <a:pos x="T4" y="T5"/>
                </a:cxn>
                <a:cxn ang="T15">
                  <a:pos x="T6" y="T7"/>
                </a:cxn>
                <a:cxn ang="T16">
                  <a:pos x="T8" y="T9"/>
                </a:cxn>
                <a:cxn ang="T17">
                  <a:pos x="T10" y="T11"/>
                </a:cxn>
              </a:cxnLst>
              <a:rect l="T18" t="T19" r="T20" b="T21"/>
              <a:pathLst>
                <a:path w="77" h="79">
                  <a:moveTo>
                    <a:pt x="77" y="79"/>
                  </a:moveTo>
                  <a:lnTo>
                    <a:pt x="77" y="0"/>
                  </a:lnTo>
                  <a:lnTo>
                    <a:pt x="6" y="16"/>
                  </a:lnTo>
                  <a:lnTo>
                    <a:pt x="0" y="41"/>
                  </a:lnTo>
                  <a:lnTo>
                    <a:pt x="41" y="65"/>
                  </a:lnTo>
                  <a:lnTo>
                    <a:pt x="77" y="79"/>
                  </a:lnTo>
                  <a:close/>
                </a:path>
              </a:pathLst>
            </a:custGeom>
            <a:solidFill>
              <a:srgbClr val="333333"/>
            </a:solidFill>
            <a:ln w="9525">
              <a:noFill/>
              <a:round/>
              <a:headEnd/>
              <a:tailEnd/>
            </a:ln>
          </p:spPr>
          <p:txBody>
            <a:bodyPr>
              <a:prstTxWarp prst="textNoShape">
                <a:avLst/>
              </a:prstTxWarp>
            </a:bodyPr>
            <a:lstStyle/>
            <a:p>
              <a:endParaRPr lang="en-US">
                <a:solidFill>
                  <a:srgbClr val="000000"/>
                </a:solidFill>
              </a:endParaRPr>
            </a:p>
          </p:txBody>
        </p:sp>
        <p:sp>
          <p:nvSpPr>
            <p:cNvPr id="55390" name="Freeform 102"/>
            <p:cNvSpPr>
              <a:spLocks/>
            </p:cNvSpPr>
            <p:nvPr/>
          </p:nvSpPr>
          <p:spPr bwMode="auto">
            <a:xfrm>
              <a:off x="5225" y="3543"/>
              <a:ext cx="24" cy="81"/>
            </a:xfrm>
            <a:custGeom>
              <a:avLst/>
              <a:gdLst>
                <a:gd name="T0" fmla="*/ 0 w 49"/>
                <a:gd name="T1" fmla="*/ 4 h 162"/>
                <a:gd name="T2" fmla="*/ 0 w 49"/>
                <a:gd name="T3" fmla="*/ 5 h 162"/>
                <a:gd name="T4" fmla="*/ 0 w 49"/>
                <a:gd name="T5" fmla="*/ 5 h 162"/>
                <a:gd name="T6" fmla="*/ 0 w 49"/>
                <a:gd name="T7" fmla="*/ 5 h 162"/>
                <a:gd name="T8" fmla="*/ 0 w 49"/>
                <a:gd name="T9" fmla="*/ 5 h 162"/>
                <a:gd name="T10" fmla="*/ 1 w 49"/>
                <a:gd name="T11" fmla="*/ 5 h 162"/>
                <a:gd name="T12" fmla="*/ 1 w 49"/>
                <a:gd name="T13" fmla="*/ 5 h 162"/>
                <a:gd name="T14" fmla="*/ 1 w 49"/>
                <a:gd name="T15" fmla="*/ 5 h 162"/>
                <a:gd name="T16" fmla="*/ 1 w 49"/>
                <a:gd name="T17" fmla="*/ 4 h 162"/>
                <a:gd name="T18" fmla="*/ 1 w 49"/>
                <a:gd name="T19" fmla="*/ 4 h 162"/>
                <a:gd name="T20" fmla="*/ 1 w 49"/>
                <a:gd name="T21" fmla="*/ 3 h 162"/>
                <a:gd name="T22" fmla="*/ 1 w 49"/>
                <a:gd name="T23" fmla="*/ 3 h 162"/>
                <a:gd name="T24" fmla="*/ 1 w 49"/>
                <a:gd name="T25" fmla="*/ 2 h 162"/>
                <a:gd name="T26" fmla="*/ 0 w 49"/>
                <a:gd name="T27" fmla="*/ 2 h 162"/>
                <a:gd name="T28" fmla="*/ 0 w 49"/>
                <a:gd name="T29" fmla="*/ 2 h 162"/>
                <a:gd name="T30" fmla="*/ 0 w 49"/>
                <a:gd name="T31" fmla="*/ 1 h 162"/>
                <a:gd name="T32" fmla="*/ 0 w 49"/>
                <a:gd name="T33" fmla="*/ 1 h 162"/>
                <a:gd name="T34" fmla="*/ 0 w 49"/>
                <a:gd name="T35" fmla="*/ 0 h 162"/>
                <a:gd name="T36" fmla="*/ 0 w 49"/>
                <a:gd name="T37" fmla="*/ 3 h 162"/>
                <a:gd name="T38" fmla="*/ 0 w 49"/>
                <a:gd name="T39" fmla="*/ 3 h 162"/>
                <a:gd name="T40" fmla="*/ 0 w 49"/>
                <a:gd name="T41" fmla="*/ 4 h 162"/>
                <a:gd name="T42" fmla="*/ 0 w 49"/>
                <a:gd name="T43" fmla="*/ 4 h 162"/>
                <a:gd name="T44" fmla="*/ 0 w 49"/>
                <a:gd name="T45" fmla="*/ 4 h 16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9"/>
                <a:gd name="T70" fmla="*/ 0 h 162"/>
                <a:gd name="T71" fmla="*/ 49 w 49"/>
                <a:gd name="T72" fmla="*/ 162 h 16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9" h="162">
                  <a:moveTo>
                    <a:pt x="0" y="126"/>
                  </a:moveTo>
                  <a:lnTo>
                    <a:pt x="0" y="162"/>
                  </a:lnTo>
                  <a:lnTo>
                    <a:pt x="1" y="162"/>
                  </a:lnTo>
                  <a:lnTo>
                    <a:pt x="9" y="162"/>
                  </a:lnTo>
                  <a:lnTo>
                    <a:pt x="26" y="159"/>
                  </a:lnTo>
                  <a:lnTo>
                    <a:pt x="37" y="155"/>
                  </a:lnTo>
                  <a:lnTo>
                    <a:pt x="45" y="136"/>
                  </a:lnTo>
                  <a:lnTo>
                    <a:pt x="45" y="132"/>
                  </a:lnTo>
                  <a:lnTo>
                    <a:pt x="47" y="125"/>
                  </a:lnTo>
                  <a:lnTo>
                    <a:pt x="49" y="116"/>
                  </a:lnTo>
                  <a:lnTo>
                    <a:pt x="47" y="93"/>
                  </a:lnTo>
                  <a:lnTo>
                    <a:pt x="45" y="82"/>
                  </a:lnTo>
                  <a:lnTo>
                    <a:pt x="37" y="62"/>
                  </a:lnTo>
                  <a:lnTo>
                    <a:pt x="24" y="45"/>
                  </a:lnTo>
                  <a:lnTo>
                    <a:pt x="16" y="37"/>
                  </a:lnTo>
                  <a:lnTo>
                    <a:pt x="13" y="20"/>
                  </a:lnTo>
                  <a:lnTo>
                    <a:pt x="6" y="16"/>
                  </a:lnTo>
                  <a:lnTo>
                    <a:pt x="0" y="0"/>
                  </a:lnTo>
                  <a:lnTo>
                    <a:pt x="0" y="78"/>
                  </a:lnTo>
                  <a:lnTo>
                    <a:pt x="9" y="93"/>
                  </a:lnTo>
                  <a:lnTo>
                    <a:pt x="13" y="107"/>
                  </a:lnTo>
                  <a:lnTo>
                    <a:pt x="15" y="121"/>
                  </a:lnTo>
                  <a:lnTo>
                    <a:pt x="0" y="126"/>
                  </a:lnTo>
                  <a:close/>
                </a:path>
              </a:pathLst>
            </a:custGeom>
            <a:solidFill>
              <a:srgbClr val="333333"/>
            </a:solidFill>
            <a:ln w="9525">
              <a:noFill/>
              <a:round/>
              <a:headEnd/>
              <a:tailEnd/>
            </a:ln>
          </p:spPr>
          <p:txBody>
            <a:bodyPr>
              <a:prstTxWarp prst="textNoShape">
                <a:avLst/>
              </a:prstTxWarp>
            </a:bodyPr>
            <a:lstStyle/>
            <a:p>
              <a:endParaRPr lang="en-US">
                <a:solidFill>
                  <a:srgbClr val="000000"/>
                </a:solidFill>
              </a:endParaRPr>
            </a:p>
          </p:txBody>
        </p:sp>
        <p:sp>
          <p:nvSpPr>
            <p:cNvPr id="55391" name="Freeform 103"/>
            <p:cNvSpPr>
              <a:spLocks/>
            </p:cNvSpPr>
            <p:nvPr/>
          </p:nvSpPr>
          <p:spPr bwMode="auto">
            <a:xfrm>
              <a:off x="5204" y="3537"/>
              <a:ext cx="21" cy="87"/>
            </a:xfrm>
            <a:custGeom>
              <a:avLst/>
              <a:gdLst>
                <a:gd name="T0" fmla="*/ 2 w 42"/>
                <a:gd name="T1" fmla="*/ 2 h 175"/>
                <a:gd name="T2" fmla="*/ 2 w 42"/>
                <a:gd name="T3" fmla="*/ 0 h 175"/>
                <a:gd name="T4" fmla="*/ 2 w 42"/>
                <a:gd name="T5" fmla="*/ 0 h 175"/>
                <a:gd name="T6" fmla="*/ 1 w 42"/>
                <a:gd name="T7" fmla="*/ 0 h 175"/>
                <a:gd name="T8" fmla="*/ 1 w 42"/>
                <a:gd name="T9" fmla="*/ 0 h 175"/>
                <a:gd name="T10" fmla="*/ 1 w 42"/>
                <a:gd name="T11" fmla="*/ 0 h 175"/>
                <a:gd name="T12" fmla="*/ 0 w 42"/>
                <a:gd name="T13" fmla="*/ 4 h 175"/>
                <a:gd name="T14" fmla="*/ 1 w 42"/>
                <a:gd name="T15" fmla="*/ 4 h 175"/>
                <a:gd name="T16" fmla="*/ 1 w 42"/>
                <a:gd name="T17" fmla="*/ 5 h 175"/>
                <a:gd name="T18" fmla="*/ 1 w 42"/>
                <a:gd name="T19" fmla="*/ 5 h 175"/>
                <a:gd name="T20" fmla="*/ 1 w 42"/>
                <a:gd name="T21" fmla="*/ 5 h 175"/>
                <a:gd name="T22" fmla="*/ 2 w 42"/>
                <a:gd name="T23" fmla="*/ 5 h 175"/>
                <a:gd name="T24" fmla="*/ 2 w 42"/>
                <a:gd name="T25" fmla="*/ 4 h 175"/>
                <a:gd name="T26" fmla="*/ 1 w 42"/>
                <a:gd name="T27" fmla="*/ 4 h 175"/>
                <a:gd name="T28" fmla="*/ 1 w 42"/>
                <a:gd name="T29" fmla="*/ 2 h 175"/>
                <a:gd name="T30" fmla="*/ 1 w 42"/>
                <a:gd name="T31" fmla="*/ 2 h 175"/>
                <a:gd name="T32" fmla="*/ 2 w 42"/>
                <a:gd name="T33" fmla="*/ 2 h 175"/>
                <a:gd name="T34" fmla="*/ 2 w 42"/>
                <a:gd name="T35" fmla="*/ 2 h 175"/>
                <a:gd name="T36" fmla="*/ 2 w 42"/>
                <a:gd name="T37" fmla="*/ 2 h 175"/>
                <a:gd name="T38" fmla="*/ 2 w 42"/>
                <a:gd name="T39" fmla="*/ 2 h 175"/>
                <a:gd name="T40" fmla="*/ 2 w 42"/>
                <a:gd name="T41" fmla="*/ 2 h 17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2"/>
                <a:gd name="T64" fmla="*/ 0 h 175"/>
                <a:gd name="T65" fmla="*/ 42 w 42"/>
                <a:gd name="T66" fmla="*/ 175 h 17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2" h="175">
                  <a:moveTo>
                    <a:pt x="42" y="91"/>
                  </a:moveTo>
                  <a:lnTo>
                    <a:pt x="42" y="13"/>
                  </a:lnTo>
                  <a:lnTo>
                    <a:pt x="41" y="8"/>
                  </a:lnTo>
                  <a:lnTo>
                    <a:pt x="28" y="0"/>
                  </a:lnTo>
                  <a:lnTo>
                    <a:pt x="16" y="4"/>
                  </a:lnTo>
                  <a:lnTo>
                    <a:pt x="10" y="12"/>
                  </a:lnTo>
                  <a:lnTo>
                    <a:pt x="0" y="151"/>
                  </a:lnTo>
                  <a:lnTo>
                    <a:pt x="6" y="159"/>
                  </a:lnTo>
                  <a:lnTo>
                    <a:pt x="16" y="165"/>
                  </a:lnTo>
                  <a:lnTo>
                    <a:pt x="25" y="171"/>
                  </a:lnTo>
                  <a:lnTo>
                    <a:pt x="30" y="172"/>
                  </a:lnTo>
                  <a:lnTo>
                    <a:pt x="42" y="175"/>
                  </a:lnTo>
                  <a:lnTo>
                    <a:pt x="42" y="139"/>
                  </a:lnTo>
                  <a:lnTo>
                    <a:pt x="31" y="145"/>
                  </a:lnTo>
                  <a:lnTo>
                    <a:pt x="28" y="89"/>
                  </a:lnTo>
                  <a:lnTo>
                    <a:pt x="32" y="86"/>
                  </a:lnTo>
                  <a:lnTo>
                    <a:pt x="34" y="86"/>
                  </a:lnTo>
                  <a:lnTo>
                    <a:pt x="38" y="86"/>
                  </a:lnTo>
                  <a:lnTo>
                    <a:pt x="40" y="89"/>
                  </a:lnTo>
                  <a:lnTo>
                    <a:pt x="42" y="91"/>
                  </a:lnTo>
                  <a:close/>
                </a:path>
              </a:pathLst>
            </a:custGeom>
            <a:solidFill>
              <a:srgbClr val="333333"/>
            </a:solidFill>
            <a:ln w="9525">
              <a:noFill/>
              <a:round/>
              <a:headEnd/>
              <a:tailEnd/>
            </a:ln>
          </p:spPr>
          <p:txBody>
            <a:bodyPr>
              <a:prstTxWarp prst="textNoShape">
                <a:avLst/>
              </a:prstTxWarp>
            </a:bodyPr>
            <a:lstStyle/>
            <a:p>
              <a:endParaRPr lang="en-US">
                <a:solidFill>
                  <a:srgbClr val="000000"/>
                </a:solidFill>
              </a:endParaRPr>
            </a:p>
          </p:txBody>
        </p:sp>
        <p:sp>
          <p:nvSpPr>
            <p:cNvPr id="55392" name="Freeform 104"/>
            <p:cNvSpPr>
              <a:spLocks/>
            </p:cNvSpPr>
            <p:nvPr/>
          </p:nvSpPr>
          <p:spPr bwMode="auto">
            <a:xfrm>
              <a:off x="4977" y="3589"/>
              <a:ext cx="125" cy="48"/>
            </a:xfrm>
            <a:custGeom>
              <a:avLst/>
              <a:gdLst>
                <a:gd name="T0" fmla="*/ 4 w 250"/>
                <a:gd name="T1" fmla="*/ 1 h 97"/>
                <a:gd name="T2" fmla="*/ 4 w 250"/>
                <a:gd name="T3" fmla="*/ 2 h 97"/>
                <a:gd name="T4" fmla="*/ 6 w 250"/>
                <a:gd name="T5" fmla="*/ 2 h 97"/>
                <a:gd name="T6" fmla="*/ 7 w 250"/>
                <a:gd name="T7" fmla="*/ 3 h 97"/>
                <a:gd name="T8" fmla="*/ 8 w 250"/>
                <a:gd name="T9" fmla="*/ 3 h 97"/>
                <a:gd name="T10" fmla="*/ 8 w 250"/>
                <a:gd name="T11" fmla="*/ 2 h 97"/>
                <a:gd name="T12" fmla="*/ 8 w 250"/>
                <a:gd name="T13" fmla="*/ 2 h 97"/>
                <a:gd name="T14" fmla="*/ 8 w 250"/>
                <a:gd name="T15" fmla="*/ 2 h 97"/>
                <a:gd name="T16" fmla="*/ 8 w 250"/>
                <a:gd name="T17" fmla="*/ 2 h 97"/>
                <a:gd name="T18" fmla="*/ 8 w 250"/>
                <a:gd name="T19" fmla="*/ 2 h 97"/>
                <a:gd name="T20" fmla="*/ 8 w 250"/>
                <a:gd name="T21" fmla="*/ 2 h 97"/>
                <a:gd name="T22" fmla="*/ 4 w 250"/>
                <a:gd name="T23" fmla="*/ 0 h 97"/>
                <a:gd name="T24" fmla="*/ 4 w 250"/>
                <a:gd name="T25" fmla="*/ 0 h 97"/>
                <a:gd name="T26" fmla="*/ 2 w 250"/>
                <a:gd name="T27" fmla="*/ 0 h 97"/>
                <a:gd name="T28" fmla="*/ 0 w 250"/>
                <a:gd name="T29" fmla="*/ 0 h 97"/>
                <a:gd name="T30" fmla="*/ 1 w 250"/>
                <a:gd name="T31" fmla="*/ 1 h 97"/>
                <a:gd name="T32" fmla="*/ 4 w 250"/>
                <a:gd name="T33" fmla="*/ 1 h 9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50"/>
                <a:gd name="T52" fmla="*/ 0 h 97"/>
                <a:gd name="T53" fmla="*/ 250 w 250"/>
                <a:gd name="T54" fmla="*/ 97 h 9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50" h="97">
                  <a:moveTo>
                    <a:pt x="114" y="62"/>
                  </a:moveTo>
                  <a:lnTo>
                    <a:pt x="127" y="67"/>
                  </a:lnTo>
                  <a:lnTo>
                    <a:pt x="177" y="92"/>
                  </a:lnTo>
                  <a:lnTo>
                    <a:pt x="194" y="97"/>
                  </a:lnTo>
                  <a:lnTo>
                    <a:pt x="228" y="97"/>
                  </a:lnTo>
                  <a:lnTo>
                    <a:pt x="233" y="94"/>
                  </a:lnTo>
                  <a:lnTo>
                    <a:pt x="237" y="92"/>
                  </a:lnTo>
                  <a:lnTo>
                    <a:pt x="239" y="91"/>
                  </a:lnTo>
                  <a:lnTo>
                    <a:pt x="242" y="89"/>
                  </a:lnTo>
                  <a:lnTo>
                    <a:pt x="245" y="87"/>
                  </a:lnTo>
                  <a:lnTo>
                    <a:pt x="250" y="83"/>
                  </a:lnTo>
                  <a:lnTo>
                    <a:pt x="126" y="17"/>
                  </a:lnTo>
                  <a:lnTo>
                    <a:pt x="110" y="11"/>
                  </a:lnTo>
                  <a:lnTo>
                    <a:pt x="38" y="0"/>
                  </a:lnTo>
                  <a:lnTo>
                    <a:pt x="0" y="22"/>
                  </a:lnTo>
                  <a:lnTo>
                    <a:pt x="5" y="43"/>
                  </a:lnTo>
                  <a:lnTo>
                    <a:pt x="114" y="62"/>
                  </a:lnTo>
                  <a:close/>
                </a:path>
              </a:pathLst>
            </a:custGeom>
            <a:solidFill>
              <a:srgbClr val="333333"/>
            </a:solidFill>
            <a:ln w="9525">
              <a:noFill/>
              <a:round/>
              <a:headEnd/>
              <a:tailEnd/>
            </a:ln>
          </p:spPr>
          <p:txBody>
            <a:bodyPr>
              <a:prstTxWarp prst="textNoShape">
                <a:avLst/>
              </a:prstTxWarp>
            </a:bodyPr>
            <a:lstStyle/>
            <a:p>
              <a:endParaRPr lang="en-US">
                <a:solidFill>
                  <a:srgbClr val="000000"/>
                </a:solidFill>
              </a:endParaRPr>
            </a:p>
          </p:txBody>
        </p:sp>
        <p:sp>
          <p:nvSpPr>
            <p:cNvPr id="55393" name="Freeform 105"/>
            <p:cNvSpPr>
              <a:spLocks/>
            </p:cNvSpPr>
            <p:nvPr/>
          </p:nvSpPr>
          <p:spPr bwMode="auto">
            <a:xfrm flipH="1">
              <a:off x="4656" y="3120"/>
              <a:ext cx="243" cy="532"/>
            </a:xfrm>
            <a:custGeom>
              <a:avLst/>
              <a:gdLst>
                <a:gd name="T0" fmla="*/ 0 w 485"/>
                <a:gd name="T1" fmla="*/ 33 h 1065"/>
                <a:gd name="T2" fmla="*/ 2 w 485"/>
                <a:gd name="T3" fmla="*/ 33 h 1065"/>
                <a:gd name="T4" fmla="*/ 5 w 485"/>
                <a:gd name="T5" fmla="*/ 32 h 1065"/>
                <a:gd name="T6" fmla="*/ 5 w 485"/>
                <a:gd name="T7" fmla="*/ 32 h 1065"/>
                <a:gd name="T8" fmla="*/ 6 w 485"/>
                <a:gd name="T9" fmla="*/ 32 h 1065"/>
                <a:gd name="T10" fmla="*/ 6 w 485"/>
                <a:gd name="T11" fmla="*/ 31 h 1065"/>
                <a:gd name="T12" fmla="*/ 7 w 485"/>
                <a:gd name="T13" fmla="*/ 31 h 1065"/>
                <a:gd name="T14" fmla="*/ 8 w 485"/>
                <a:gd name="T15" fmla="*/ 30 h 1065"/>
                <a:gd name="T16" fmla="*/ 9 w 485"/>
                <a:gd name="T17" fmla="*/ 29 h 1065"/>
                <a:gd name="T18" fmla="*/ 9 w 485"/>
                <a:gd name="T19" fmla="*/ 26 h 1065"/>
                <a:gd name="T20" fmla="*/ 13 w 485"/>
                <a:gd name="T21" fmla="*/ 26 h 1065"/>
                <a:gd name="T22" fmla="*/ 14 w 485"/>
                <a:gd name="T23" fmla="*/ 26 h 1065"/>
                <a:gd name="T24" fmla="*/ 14 w 485"/>
                <a:gd name="T25" fmla="*/ 26 h 1065"/>
                <a:gd name="T26" fmla="*/ 14 w 485"/>
                <a:gd name="T27" fmla="*/ 26 h 1065"/>
                <a:gd name="T28" fmla="*/ 15 w 485"/>
                <a:gd name="T29" fmla="*/ 26 h 1065"/>
                <a:gd name="T30" fmla="*/ 15 w 485"/>
                <a:gd name="T31" fmla="*/ 25 h 1065"/>
                <a:gd name="T32" fmla="*/ 15 w 485"/>
                <a:gd name="T33" fmla="*/ 25 h 1065"/>
                <a:gd name="T34" fmla="*/ 16 w 485"/>
                <a:gd name="T35" fmla="*/ 24 h 1065"/>
                <a:gd name="T36" fmla="*/ 16 w 485"/>
                <a:gd name="T37" fmla="*/ 23 h 1065"/>
                <a:gd name="T38" fmla="*/ 14 w 485"/>
                <a:gd name="T39" fmla="*/ 12 h 1065"/>
                <a:gd name="T40" fmla="*/ 12 w 485"/>
                <a:gd name="T41" fmla="*/ 8 h 1065"/>
                <a:gd name="T42" fmla="*/ 10 w 485"/>
                <a:gd name="T43" fmla="*/ 4 h 1065"/>
                <a:gd name="T44" fmla="*/ 8 w 485"/>
                <a:gd name="T45" fmla="*/ 2 h 1065"/>
                <a:gd name="T46" fmla="*/ 3 w 485"/>
                <a:gd name="T47" fmla="*/ 0 h 1065"/>
                <a:gd name="T48" fmla="*/ 0 w 485"/>
                <a:gd name="T49" fmla="*/ 0 h 1065"/>
                <a:gd name="T50" fmla="*/ 2 w 485"/>
                <a:gd name="T51" fmla="*/ 16 h 1065"/>
                <a:gd name="T52" fmla="*/ 2 w 485"/>
                <a:gd name="T53" fmla="*/ 18 h 1065"/>
                <a:gd name="T54" fmla="*/ 0 w 485"/>
                <a:gd name="T55" fmla="*/ 21 h 1065"/>
                <a:gd name="T56" fmla="*/ 1 w 485"/>
                <a:gd name="T57" fmla="*/ 21 h 1065"/>
                <a:gd name="T58" fmla="*/ 2 w 485"/>
                <a:gd name="T59" fmla="*/ 20 h 1065"/>
                <a:gd name="T60" fmla="*/ 2 w 485"/>
                <a:gd name="T61" fmla="*/ 20 h 1065"/>
                <a:gd name="T62" fmla="*/ 2 w 485"/>
                <a:gd name="T63" fmla="*/ 22 h 1065"/>
                <a:gd name="T64" fmla="*/ 2 w 485"/>
                <a:gd name="T65" fmla="*/ 24 h 1065"/>
                <a:gd name="T66" fmla="*/ 0 w 485"/>
                <a:gd name="T67" fmla="*/ 25 h 1065"/>
                <a:gd name="T68" fmla="*/ 2 w 485"/>
                <a:gd name="T69" fmla="*/ 25 h 1065"/>
                <a:gd name="T70" fmla="*/ 3 w 485"/>
                <a:gd name="T71" fmla="*/ 25 h 1065"/>
                <a:gd name="T72" fmla="*/ 4 w 485"/>
                <a:gd name="T73" fmla="*/ 26 h 1065"/>
                <a:gd name="T74" fmla="*/ 8 w 485"/>
                <a:gd name="T75" fmla="*/ 28 h 1065"/>
                <a:gd name="T76" fmla="*/ 8 w 485"/>
                <a:gd name="T77" fmla="*/ 28 h 1065"/>
                <a:gd name="T78" fmla="*/ 7 w 485"/>
                <a:gd name="T79" fmla="*/ 29 h 1065"/>
                <a:gd name="T80" fmla="*/ 7 w 485"/>
                <a:gd name="T81" fmla="*/ 29 h 1065"/>
                <a:gd name="T82" fmla="*/ 6 w 485"/>
                <a:gd name="T83" fmla="*/ 30 h 1065"/>
                <a:gd name="T84" fmla="*/ 6 w 485"/>
                <a:gd name="T85" fmla="*/ 30 h 1065"/>
                <a:gd name="T86" fmla="*/ 6 w 485"/>
                <a:gd name="T87" fmla="*/ 30 h 1065"/>
                <a:gd name="T88" fmla="*/ 5 w 485"/>
                <a:gd name="T89" fmla="*/ 31 h 1065"/>
                <a:gd name="T90" fmla="*/ 0 w 485"/>
                <a:gd name="T91" fmla="*/ 31 h 106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485"/>
                <a:gd name="T139" fmla="*/ 0 h 1065"/>
                <a:gd name="T140" fmla="*/ 485 w 485"/>
                <a:gd name="T141" fmla="*/ 1065 h 1065"/>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485" h="1065">
                  <a:moveTo>
                    <a:pt x="0" y="1022"/>
                  </a:moveTo>
                  <a:lnTo>
                    <a:pt x="0" y="1065"/>
                  </a:lnTo>
                  <a:lnTo>
                    <a:pt x="48" y="1064"/>
                  </a:lnTo>
                  <a:lnTo>
                    <a:pt x="52" y="1063"/>
                  </a:lnTo>
                  <a:lnTo>
                    <a:pt x="54" y="1063"/>
                  </a:lnTo>
                  <a:lnTo>
                    <a:pt x="145" y="1044"/>
                  </a:lnTo>
                  <a:lnTo>
                    <a:pt x="154" y="1040"/>
                  </a:lnTo>
                  <a:lnTo>
                    <a:pt x="158" y="1038"/>
                  </a:lnTo>
                  <a:lnTo>
                    <a:pt x="169" y="1034"/>
                  </a:lnTo>
                  <a:lnTo>
                    <a:pt x="177" y="1029"/>
                  </a:lnTo>
                  <a:lnTo>
                    <a:pt x="182" y="1028"/>
                  </a:lnTo>
                  <a:lnTo>
                    <a:pt x="192" y="1021"/>
                  </a:lnTo>
                  <a:lnTo>
                    <a:pt x="199" y="1015"/>
                  </a:lnTo>
                  <a:lnTo>
                    <a:pt x="202" y="1013"/>
                  </a:lnTo>
                  <a:lnTo>
                    <a:pt x="211" y="1005"/>
                  </a:lnTo>
                  <a:lnTo>
                    <a:pt x="227" y="989"/>
                  </a:lnTo>
                  <a:lnTo>
                    <a:pt x="229" y="987"/>
                  </a:lnTo>
                  <a:lnTo>
                    <a:pt x="259" y="943"/>
                  </a:lnTo>
                  <a:lnTo>
                    <a:pt x="273" y="914"/>
                  </a:lnTo>
                  <a:lnTo>
                    <a:pt x="287" y="863"/>
                  </a:lnTo>
                  <a:lnTo>
                    <a:pt x="381" y="856"/>
                  </a:lnTo>
                  <a:lnTo>
                    <a:pt x="385" y="855"/>
                  </a:lnTo>
                  <a:lnTo>
                    <a:pt x="387" y="855"/>
                  </a:lnTo>
                  <a:lnTo>
                    <a:pt x="417" y="849"/>
                  </a:lnTo>
                  <a:lnTo>
                    <a:pt x="419" y="848"/>
                  </a:lnTo>
                  <a:lnTo>
                    <a:pt x="429" y="846"/>
                  </a:lnTo>
                  <a:lnTo>
                    <a:pt x="437" y="844"/>
                  </a:lnTo>
                  <a:lnTo>
                    <a:pt x="440" y="843"/>
                  </a:lnTo>
                  <a:lnTo>
                    <a:pt x="452" y="838"/>
                  </a:lnTo>
                  <a:lnTo>
                    <a:pt x="462" y="833"/>
                  </a:lnTo>
                  <a:lnTo>
                    <a:pt x="463" y="833"/>
                  </a:lnTo>
                  <a:lnTo>
                    <a:pt x="473" y="828"/>
                  </a:lnTo>
                  <a:lnTo>
                    <a:pt x="475" y="828"/>
                  </a:lnTo>
                  <a:lnTo>
                    <a:pt x="480" y="808"/>
                  </a:lnTo>
                  <a:lnTo>
                    <a:pt x="484" y="788"/>
                  </a:lnTo>
                  <a:lnTo>
                    <a:pt x="485" y="769"/>
                  </a:lnTo>
                  <a:lnTo>
                    <a:pt x="485" y="767"/>
                  </a:lnTo>
                  <a:lnTo>
                    <a:pt x="485" y="764"/>
                  </a:lnTo>
                  <a:lnTo>
                    <a:pt x="453" y="498"/>
                  </a:lnTo>
                  <a:lnTo>
                    <a:pt x="429" y="399"/>
                  </a:lnTo>
                  <a:lnTo>
                    <a:pt x="418" y="367"/>
                  </a:lnTo>
                  <a:lnTo>
                    <a:pt x="378" y="270"/>
                  </a:lnTo>
                  <a:lnTo>
                    <a:pt x="327" y="174"/>
                  </a:lnTo>
                  <a:lnTo>
                    <a:pt x="313" y="155"/>
                  </a:lnTo>
                  <a:lnTo>
                    <a:pt x="283" y="127"/>
                  </a:lnTo>
                  <a:lnTo>
                    <a:pt x="229" y="89"/>
                  </a:lnTo>
                  <a:lnTo>
                    <a:pt x="172" y="57"/>
                  </a:lnTo>
                  <a:lnTo>
                    <a:pt x="79" y="19"/>
                  </a:lnTo>
                  <a:lnTo>
                    <a:pt x="13" y="1"/>
                  </a:lnTo>
                  <a:lnTo>
                    <a:pt x="0" y="0"/>
                  </a:lnTo>
                  <a:lnTo>
                    <a:pt x="0" y="527"/>
                  </a:lnTo>
                  <a:lnTo>
                    <a:pt x="60" y="521"/>
                  </a:lnTo>
                  <a:lnTo>
                    <a:pt x="55" y="616"/>
                  </a:lnTo>
                  <a:lnTo>
                    <a:pt x="42" y="607"/>
                  </a:lnTo>
                  <a:lnTo>
                    <a:pt x="0" y="589"/>
                  </a:lnTo>
                  <a:lnTo>
                    <a:pt x="0" y="682"/>
                  </a:lnTo>
                  <a:lnTo>
                    <a:pt x="8" y="681"/>
                  </a:lnTo>
                  <a:lnTo>
                    <a:pt x="22" y="675"/>
                  </a:lnTo>
                  <a:lnTo>
                    <a:pt x="34" y="655"/>
                  </a:lnTo>
                  <a:lnTo>
                    <a:pt x="36" y="641"/>
                  </a:lnTo>
                  <a:lnTo>
                    <a:pt x="54" y="650"/>
                  </a:lnTo>
                  <a:lnTo>
                    <a:pt x="52" y="658"/>
                  </a:lnTo>
                  <a:lnTo>
                    <a:pt x="46" y="699"/>
                  </a:lnTo>
                  <a:lnTo>
                    <a:pt x="46" y="723"/>
                  </a:lnTo>
                  <a:lnTo>
                    <a:pt x="53" y="756"/>
                  </a:lnTo>
                  <a:lnTo>
                    <a:pt x="63" y="780"/>
                  </a:lnTo>
                  <a:lnTo>
                    <a:pt x="0" y="769"/>
                  </a:lnTo>
                  <a:lnTo>
                    <a:pt x="0" y="817"/>
                  </a:lnTo>
                  <a:lnTo>
                    <a:pt x="19" y="824"/>
                  </a:lnTo>
                  <a:lnTo>
                    <a:pt x="38" y="828"/>
                  </a:lnTo>
                  <a:lnTo>
                    <a:pt x="57" y="830"/>
                  </a:lnTo>
                  <a:lnTo>
                    <a:pt x="70" y="829"/>
                  </a:lnTo>
                  <a:lnTo>
                    <a:pt x="84" y="825"/>
                  </a:lnTo>
                  <a:lnTo>
                    <a:pt x="115" y="849"/>
                  </a:lnTo>
                  <a:lnTo>
                    <a:pt x="251" y="863"/>
                  </a:lnTo>
                  <a:lnTo>
                    <a:pt x="231" y="908"/>
                  </a:lnTo>
                  <a:lnTo>
                    <a:pt x="225" y="919"/>
                  </a:lnTo>
                  <a:lnTo>
                    <a:pt x="223" y="922"/>
                  </a:lnTo>
                  <a:lnTo>
                    <a:pt x="210" y="942"/>
                  </a:lnTo>
                  <a:lnTo>
                    <a:pt x="207" y="943"/>
                  </a:lnTo>
                  <a:lnTo>
                    <a:pt x="207" y="944"/>
                  </a:lnTo>
                  <a:lnTo>
                    <a:pt x="205" y="947"/>
                  </a:lnTo>
                  <a:lnTo>
                    <a:pt x="184" y="972"/>
                  </a:lnTo>
                  <a:lnTo>
                    <a:pt x="176" y="979"/>
                  </a:lnTo>
                  <a:lnTo>
                    <a:pt x="168" y="984"/>
                  </a:lnTo>
                  <a:lnTo>
                    <a:pt x="163" y="987"/>
                  </a:lnTo>
                  <a:lnTo>
                    <a:pt x="161" y="987"/>
                  </a:lnTo>
                  <a:lnTo>
                    <a:pt x="159" y="989"/>
                  </a:lnTo>
                  <a:lnTo>
                    <a:pt x="150" y="992"/>
                  </a:lnTo>
                  <a:lnTo>
                    <a:pt x="19" y="1020"/>
                  </a:lnTo>
                  <a:lnTo>
                    <a:pt x="0" y="1022"/>
                  </a:lnTo>
                  <a:close/>
                </a:path>
              </a:pathLst>
            </a:custGeom>
            <a:solidFill>
              <a:srgbClr val="333333"/>
            </a:solidFill>
            <a:ln w="9525">
              <a:noFill/>
              <a:round/>
              <a:headEnd/>
              <a:tailEnd/>
            </a:ln>
          </p:spPr>
          <p:txBody>
            <a:bodyPr>
              <a:prstTxWarp prst="textNoShape">
                <a:avLst/>
              </a:prstTxWarp>
            </a:bodyPr>
            <a:lstStyle/>
            <a:p>
              <a:endParaRPr lang="en-US">
                <a:solidFill>
                  <a:srgbClr val="000000"/>
                </a:solidFill>
              </a:endParaRPr>
            </a:p>
          </p:txBody>
        </p:sp>
      </p:grpSp>
      <p:sp>
        <p:nvSpPr>
          <p:cNvPr id="99" name="Rectangle 2"/>
          <p:cNvSpPr txBox="1">
            <a:spLocks noChangeArrowheads="1"/>
          </p:cNvSpPr>
          <p:nvPr/>
        </p:nvSpPr>
        <p:spPr bwMode="auto">
          <a:xfrm>
            <a:off x="3638446" y="-38172"/>
            <a:ext cx="5505554" cy="2235200"/>
          </a:xfrm>
          <a:prstGeom prst="rect">
            <a:avLst/>
          </a:prstGeom>
          <a:solidFill>
            <a:schemeClr val="bg1"/>
          </a:soli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3300" b="0" i="0">
                <a:solidFill>
                  <a:schemeClr val="tx2"/>
                </a:solidFill>
                <a:latin typeface="+mj-lt"/>
                <a:ea typeface="ＭＳ Ｐゴシック" pitchFamily="-108" charset="-128"/>
                <a:cs typeface="Britannic Bold"/>
              </a:defRPr>
            </a:lvl1pPr>
            <a:lvl2pPr algn="ctr" rtl="0" eaLnBrk="1" fontAlgn="base" hangingPunct="1">
              <a:spcBef>
                <a:spcPct val="0"/>
              </a:spcBef>
              <a:spcAft>
                <a:spcPct val="0"/>
              </a:spcAft>
              <a:defRPr sz="3300">
                <a:solidFill>
                  <a:schemeClr val="tx2"/>
                </a:solidFill>
                <a:latin typeface="Britannic Bold" pitchFamily="-108" charset="0"/>
                <a:ea typeface="ＭＳ Ｐゴシック" pitchFamily="-108" charset="-128"/>
              </a:defRPr>
            </a:lvl2pPr>
            <a:lvl3pPr algn="ctr" rtl="0" eaLnBrk="1" fontAlgn="base" hangingPunct="1">
              <a:spcBef>
                <a:spcPct val="0"/>
              </a:spcBef>
              <a:spcAft>
                <a:spcPct val="0"/>
              </a:spcAft>
              <a:defRPr sz="3300">
                <a:solidFill>
                  <a:schemeClr val="tx2"/>
                </a:solidFill>
                <a:latin typeface="Britannic Bold" pitchFamily="-108" charset="0"/>
                <a:ea typeface="ＭＳ Ｐゴシック" pitchFamily="-108" charset="-128"/>
              </a:defRPr>
            </a:lvl3pPr>
            <a:lvl4pPr algn="ctr" rtl="0" eaLnBrk="1" fontAlgn="base" hangingPunct="1">
              <a:spcBef>
                <a:spcPct val="0"/>
              </a:spcBef>
              <a:spcAft>
                <a:spcPct val="0"/>
              </a:spcAft>
              <a:defRPr sz="3300">
                <a:solidFill>
                  <a:schemeClr val="tx2"/>
                </a:solidFill>
                <a:latin typeface="Britannic Bold" pitchFamily="-108" charset="0"/>
                <a:ea typeface="ＭＳ Ｐゴシック" pitchFamily="-108" charset="-128"/>
              </a:defRPr>
            </a:lvl4pPr>
            <a:lvl5pPr algn="ctr" rtl="0" eaLnBrk="1" fontAlgn="base" hangingPunct="1">
              <a:spcBef>
                <a:spcPct val="0"/>
              </a:spcBef>
              <a:spcAft>
                <a:spcPct val="0"/>
              </a:spcAft>
              <a:defRPr sz="3300">
                <a:solidFill>
                  <a:schemeClr val="tx2"/>
                </a:solidFill>
                <a:latin typeface="Britannic Bold" pitchFamily="-108" charset="0"/>
                <a:ea typeface="ＭＳ Ｐゴシック" pitchFamily="-108" charset="-128"/>
              </a:defRPr>
            </a:lvl5pPr>
            <a:lvl6pPr marL="342892" algn="ctr" rtl="0" eaLnBrk="1" fontAlgn="base" hangingPunct="1">
              <a:spcBef>
                <a:spcPct val="0"/>
              </a:spcBef>
              <a:spcAft>
                <a:spcPct val="0"/>
              </a:spcAft>
              <a:defRPr sz="3300">
                <a:solidFill>
                  <a:schemeClr val="tx2"/>
                </a:solidFill>
                <a:latin typeface="Arial" pitchFamily="-108" charset="0"/>
              </a:defRPr>
            </a:lvl6pPr>
            <a:lvl7pPr marL="685783" algn="ctr" rtl="0" eaLnBrk="1" fontAlgn="base" hangingPunct="1">
              <a:spcBef>
                <a:spcPct val="0"/>
              </a:spcBef>
              <a:spcAft>
                <a:spcPct val="0"/>
              </a:spcAft>
              <a:defRPr sz="3300">
                <a:solidFill>
                  <a:schemeClr val="tx2"/>
                </a:solidFill>
                <a:latin typeface="Arial" pitchFamily="-108" charset="0"/>
              </a:defRPr>
            </a:lvl7pPr>
            <a:lvl8pPr marL="1028675" algn="ctr" rtl="0" eaLnBrk="1" fontAlgn="base" hangingPunct="1">
              <a:spcBef>
                <a:spcPct val="0"/>
              </a:spcBef>
              <a:spcAft>
                <a:spcPct val="0"/>
              </a:spcAft>
              <a:defRPr sz="3300">
                <a:solidFill>
                  <a:schemeClr val="tx2"/>
                </a:solidFill>
                <a:latin typeface="Arial" pitchFamily="-108" charset="0"/>
              </a:defRPr>
            </a:lvl8pPr>
            <a:lvl9pPr marL="1371566" algn="ctr" rtl="0" eaLnBrk="1" fontAlgn="base" hangingPunct="1">
              <a:spcBef>
                <a:spcPct val="0"/>
              </a:spcBef>
              <a:spcAft>
                <a:spcPct val="0"/>
              </a:spcAft>
              <a:defRPr sz="3300">
                <a:solidFill>
                  <a:schemeClr val="tx2"/>
                </a:solidFill>
                <a:latin typeface="Arial" pitchFamily="-108" charset="0"/>
              </a:defRPr>
            </a:lvl9pPr>
          </a:lstStyle>
          <a:p>
            <a:pPr defTabSz="914400"/>
            <a:r>
              <a:rPr lang="en-US" sz="5400" b="1" kern="0" dirty="0" smtClean="0">
                <a:solidFill>
                  <a:srgbClr val="00B050"/>
                </a:solidFill>
                <a:ea typeface="ヒラギノ角ゴ Pro W3" pitchFamily="-65" charset="-128"/>
                <a:cs typeface="ヒラギノ角ゴ Pro W3" pitchFamily="-65" charset="-128"/>
              </a:rPr>
              <a:t>What’s the “consequence”?</a:t>
            </a:r>
          </a:p>
          <a:p>
            <a:pPr defTabSz="914400"/>
            <a:endParaRPr lang="en-US" sz="4800" b="1" kern="0" dirty="0">
              <a:solidFill>
                <a:srgbClr val="00B050"/>
              </a:solidFill>
              <a:ea typeface="ヒラギノ角ゴ Pro W3" pitchFamily="-65" charset="-128"/>
              <a:cs typeface="ヒラギノ角ゴ Pro W3" pitchFamily="-65" charset="-128"/>
            </a:endParaRPr>
          </a:p>
        </p:txBody>
      </p:sp>
      <p:pic>
        <p:nvPicPr>
          <p:cNvPr id="100" name="Picture 99"/>
          <p:cNvPicPr>
            <a:picLocks noChangeAspect="1"/>
          </p:cNvPicPr>
          <p:nvPr/>
        </p:nvPicPr>
        <p:blipFill>
          <a:blip r:embed="rId4"/>
          <a:stretch>
            <a:fillRect/>
          </a:stretch>
        </p:blipFill>
        <p:spPr>
          <a:xfrm>
            <a:off x="0" y="-38172"/>
            <a:ext cx="3644900" cy="2235200"/>
          </a:xfrm>
          <a:prstGeom prst="rect">
            <a:avLst/>
          </a:prstGeom>
        </p:spPr>
      </p:pic>
    </p:spTree>
    <p:extLst>
      <p:ext uri="{BB962C8B-B14F-4D97-AF65-F5344CB8AC3E}">
        <p14:creationId xmlns:p14="http://schemas.microsoft.com/office/powerpoint/2010/main" val="91759904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715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715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177156"/>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177155">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177155">
                                            <p:txEl>
                                              <p:pRg st="4" end="4"/>
                                            </p:txEl>
                                          </p:spTgt>
                                        </p:tgtEl>
                                        <p:attrNameLst>
                                          <p:attrName>style.visibility</p:attrName>
                                        </p:attrNameLst>
                                      </p:cBhvr>
                                      <p:to>
                                        <p:strVal val="visible"/>
                                      </p:to>
                                    </p:set>
                                    <p:animEffect transition="in" filter="dissolve">
                                      <p:cBhvr>
                                        <p:cTn id="21" dur="500"/>
                                        <p:tgtEl>
                                          <p:spTgt spid="177155">
                                            <p:txEl>
                                              <p:pRg st="4" end="4"/>
                                            </p:txEl>
                                          </p:spTgt>
                                        </p:tgtEl>
                                      </p:cBhvr>
                                    </p:animEffect>
                                  </p:childTnLst>
                                </p:cTn>
                              </p:par>
                              <p:par>
                                <p:cTn id="22" presetID="1" presetClass="exit" presetSubtype="0" fill="hold" nodeType="withEffect">
                                  <p:stCondLst>
                                    <p:cond delay="0"/>
                                  </p:stCondLst>
                                  <p:childTnLst>
                                    <p:set>
                                      <p:cBhvr>
                                        <p:cTn id="23" dur="1" fill="hold">
                                          <p:stCondLst>
                                            <p:cond delay="0"/>
                                          </p:stCondLst>
                                        </p:cTn>
                                        <p:tgtEl>
                                          <p:spTgt spid="2"/>
                                        </p:tgtEl>
                                        <p:attrNameLst>
                                          <p:attrName>style.visibility</p:attrName>
                                        </p:attrNameLst>
                                      </p:cBhvr>
                                      <p:to>
                                        <p:strVal val="hidden"/>
                                      </p:to>
                                    </p:set>
                                  </p:childTnLst>
                                </p:cTn>
                              </p:par>
                              <p:par>
                                <p:cTn id="24" presetID="1" presetClass="entr" presetSubtype="0" fill="hold" nodeType="withEffect">
                                  <p:stCondLst>
                                    <p:cond delay="0"/>
                                  </p:stCondLst>
                                  <p:childTnLst>
                                    <p:set>
                                      <p:cBhvr>
                                        <p:cTn id="25" dur="1" fill="hold">
                                          <p:stCondLst>
                                            <p:cond delay="0"/>
                                          </p:stCondLst>
                                        </p:cTn>
                                        <p:tgtEl>
                                          <p:spTgt spid="1771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7155" grpId="0" build="p"/>
    </p:bld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8178" name="Rectangle 2"/>
          <p:cNvSpPr>
            <a:spLocks noGrp="1" noChangeArrowheads="1"/>
          </p:cNvSpPr>
          <p:nvPr>
            <p:ph type="title"/>
          </p:nvPr>
        </p:nvSpPr>
        <p:spPr>
          <a:noFill/>
        </p:spPr>
        <p:txBody>
          <a:bodyPr>
            <a:normAutofit/>
          </a:bodyPr>
          <a:lstStyle/>
          <a:p>
            <a:pPr eaLnBrk="1" hangingPunct="1">
              <a:defRPr/>
            </a:pPr>
            <a:r>
              <a:rPr lang="en-US" sz="5400">
                <a:ea typeface="+mj-ea"/>
                <a:cs typeface="+mj-cs"/>
              </a:rPr>
              <a:t>ABC’s of Behavior</a:t>
            </a:r>
          </a:p>
        </p:txBody>
      </p:sp>
      <p:sp>
        <p:nvSpPr>
          <p:cNvPr id="178179" name="Rectangle 3"/>
          <p:cNvSpPr>
            <a:spLocks noGrp="1" noChangeArrowheads="1"/>
          </p:cNvSpPr>
          <p:nvPr>
            <p:ph idx="1"/>
          </p:nvPr>
        </p:nvSpPr>
        <p:spPr>
          <a:xfrm>
            <a:off x="921895" y="1585214"/>
            <a:ext cx="8229600" cy="4525963"/>
          </a:xfrm>
        </p:spPr>
        <p:txBody>
          <a:bodyPr/>
          <a:lstStyle/>
          <a:p>
            <a:pPr eaLnBrk="1" hangingPunct="1">
              <a:buFontTx/>
              <a:buNone/>
            </a:pPr>
            <a:r>
              <a:rPr lang="en-US" sz="2800" dirty="0">
                <a:ea typeface="ヒラギノ角ゴ Pro W3" pitchFamily="-65" charset="-128"/>
                <a:cs typeface="ヒラギノ角ゴ Pro W3" pitchFamily="-65" charset="-128"/>
              </a:rPr>
              <a:t>	Now that we understand that antecedents, behaviors, and consequences are…</a:t>
            </a:r>
          </a:p>
          <a:p>
            <a:pPr eaLnBrk="1" hangingPunct="1">
              <a:buFontTx/>
              <a:buNone/>
            </a:pPr>
            <a:endParaRPr lang="en-US" sz="2800" dirty="0">
              <a:ea typeface="ヒラギノ角ゴ Pro W3" pitchFamily="-65" charset="-128"/>
              <a:cs typeface="ヒラギノ角ゴ Pro W3" pitchFamily="-65" charset="-128"/>
            </a:endParaRPr>
          </a:p>
          <a:p>
            <a:pPr eaLnBrk="1" hangingPunct="1">
              <a:buFontTx/>
              <a:buNone/>
            </a:pPr>
            <a:r>
              <a:rPr lang="en-US" sz="2800" dirty="0">
                <a:ea typeface="ヒラギノ角ゴ Pro W3" pitchFamily="-65" charset="-128"/>
                <a:cs typeface="ヒラギノ角ゴ Pro W3" pitchFamily="-65" charset="-128"/>
              </a:rPr>
              <a:t>	                            what?</a:t>
            </a:r>
          </a:p>
          <a:p>
            <a:pPr eaLnBrk="1" hangingPunct="1">
              <a:buFontTx/>
              <a:buNone/>
            </a:pPr>
            <a:endParaRPr lang="en-US" sz="2800" dirty="0">
              <a:ea typeface="ヒラギノ角ゴ Pro W3" pitchFamily="-65" charset="-128"/>
              <a:cs typeface="ヒラギノ角ゴ Pro W3" pitchFamily="-65" charset="-128"/>
            </a:endParaRPr>
          </a:p>
          <a:p>
            <a:pPr eaLnBrk="1" hangingPunct="1">
              <a:buFontTx/>
              <a:buNone/>
            </a:pPr>
            <a:r>
              <a:rPr lang="en-US" sz="2800" dirty="0">
                <a:ea typeface="ヒラギノ角ゴ Pro W3" pitchFamily="-65" charset="-128"/>
                <a:cs typeface="ヒラギノ角ゴ Pro W3" pitchFamily="-65" charset="-128"/>
              </a:rPr>
              <a:t>	…</a:t>
            </a:r>
            <a:r>
              <a:rPr lang="en-US" sz="2800" b="1" dirty="0">
                <a:ea typeface="ヒラギノ角ゴ Pro W3" pitchFamily="-65" charset="-128"/>
                <a:cs typeface="ヒラギノ角ゴ Pro W3" pitchFamily="-65" charset="-128"/>
              </a:rPr>
              <a:t>OBSERVABLE</a:t>
            </a:r>
            <a:r>
              <a:rPr lang="en-US" sz="2800" dirty="0">
                <a:ea typeface="ヒラギノ角ゴ Pro W3" pitchFamily="-65" charset="-128"/>
                <a:cs typeface="ヒラギノ角ゴ Pro W3" pitchFamily="-65" charset="-128"/>
              </a:rPr>
              <a:t> and </a:t>
            </a:r>
            <a:r>
              <a:rPr lang="en-US" sz="2800" b="1" dirty="0">
                <a:ea typeface="ヒラギノ角ゴ Pro W3" pitchFamily="-65" charset="-128"/>
                <a:cs typeface="ヒラギノ角ゴ Pro W3" pitchFamily="-65" charset="-128"/>
              </a:rPr>
              <a:t>MEASURABLE,</a:t>
            </a:r>
          </a:p>
          <a:p>
            <a:pPr eaLnBrk="1" hangingPunct="1">
              <a:buFontTx/>
              <a:buNone/>
            </a:pPr>
            <a:endParaRPr lang="en-US" sz="2800" dirty="0">
              <a:ea typeface="ヒラギノ角ゴ Pro W3" pitchFamily="-65" charset="-128"/>
              <a:cs typeface="ヒラギノ角ゴ Pro W3" pitchFamily="-65" charset="-128"/>
            </a:endParaRPr>
          </a:p>
          <a:p>
            <a:pPr eaLnBrk="1" hangingPunct="1">
              <a:buFontTx/>
              <a:buNone/>
            </a:pPr>
            <a:r>
              <a:rPr lang="en-US" sz="2800" dirty="0">
                <a:ea typeface="ヒラギノ角ゴ Pro W3" pitchFamily="-65" charset="-128"/>
                <a:cs typeface="ヒラギノ角ゴ Pro W3" pitchFamily="-65" charset="-128"/>
              </a:rPr>
              <a:t>	we can go into more depth with types of consequences and types of antecedents</a:t>
            </a:r>
          </a:p>
        </p:txBody>
      </p:sp>
    </p:spTree>
    <p:extLst>
      <p:ext uri="{BB962C8B-B14F-4D97-AF65-F5344CB8AC3E}">
        <p14:creationId xmlns:p14="http://schemas.microsoft.com/office/powerpoint/2010/main" val="100704659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8179">
                                            <p:txEl>
                                              <p:pRg st="0" end="0"/>
                                            </p:txEl>
                                          </p:spTgt>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nodeType="afterEffect">
                                  <p:stCondLst>
                                    <p:cond delay="1000"/>
                                  </p:stCondLst>
                                  <p:childTnLst>
                                    <p:set>
                                      <p:cBhvr>
                                        <p:cTn id="9" dur="1" fill="hold">
                                          <p:stCondLst>
                                            <p:cond delay="0"/>
                                          </p:stCondLst>
                                        </p:cTn>
                                        <p:tgtEl>
                                          <p:spTgt spid="178179">
                                            <p:txEl>
                                              <p:pRg st="2" end="2"/>
                                            </p:txEl>
                                          </p:spTgt>
                                        </p:tgtEl>
                                        <p:attrNameLst>
                                          <p:attrName>style.visibility</p:attrName>
                                        </p:attrNameLst>
                                      </p:cBhvr>
                                      <p:to>
                                        <p:strVal val="visible"/>
                                      </p:to>
                                    </p:set>
                                    <p:animEffect transition="in" filter="fade">
                                      <p:cBhvr>
                                        <p:cTn id="10" dur="500"/>
                                        <p:tgtEl>
                                          <p:spTgt spid="178179">
                                            <p:txEl>
                                              <p:pRg st="2" end="2"/>
                                            </p:txEl>
                                          </p:spTgt>
                                        </p:tgtEl>
                                      </p:cBhvr>
                                    </p:animEffect>
                                  </p:childTnLst>
                                </p:cTn>
                              </p:par>
                              <p:par>
                                <p:cTn id="11" presetID="3" presetClass="emph" presetSubtype="2" fill="hold" nodeType="withEffect">
                                  <p:stCondLst>
                                    <p:cond delay="1000"/>
                                  </p:stCondLst>
                                  <p:childTnLst>
                                    <p:animClr clrSpc="rgb" dir="cw">
                                      <p:cBhvr override="childStyle">
                                        <p:cTn id="12" dur="2000" fill="hold"/>
                                        <p:tgtEl>
                                          <p:spTgt spid="178179">
                                            <p:txEl>
                                              <p:pRg st="2" end="2"/>
                                            </p:txEl>
                                          </p:spTgt>
                                        </p:tgtEl>
                                        <p:attrNameLst>
                                          <p:attrName>style.color</p:attrName>
                                        </p:attrNameLst>
                                      </p:cBhvr>
                                      <p:to>
                                        <a:schemeClr val="accent2"/>
                                      </p:to>
                                    </p:animClr>
                                  </p:childTnLst>
                                </p:cTn>
                              </p:par>
                              <p:par>
                                <p:cTn id="13" presetID="6" presetClass="emph" presetSubtype="0" fill="hold" nodeType="withEffect">
                                  <p:stCondLst>
                                    <p:cond delay="1000"/>
                                  </p:stCondLst>
                                  <p:childTnLst>
                                    <p:animScale>
                                      <p:cBhvr>
                                        <p:cTn id="14" dur="2000" fill="hold"/>
                                        <p:tgtEl>
                                          <p:spTgt spid="178179">
                                            <p:txEl>
                                              <p:pRg st="2" end="2"/>
                                            </p:txEl>
                                          </p:spTgt>
                                        </p:tgtEl>
                                      </p:cBhvr>
                                      <p:by x="150000" y="150000"/>
                                    </p:animScale>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nodeType="clickEffect">
                                  <p:stCondLst>
                                    <p:cond delay="0"/>
                                  </p:stCondLst>
                                  <p:childTnLst>
                                    <p:set>
                                      <p:cBhvr>
                                        <p:cTn id="18" dur="1" fill="hold">
                                          <p:stCondLst>
                                            <p:cond delay="0"/>
                                          </p:stCondLst>
                                        </p:cTn>
                                        <p:tgtEl>
                                          <p:spTgt spid="178179">
                                            <p:txEl>
                                              <p:pRg st="4" end="4"/>
                                            </p:txEl>
                                          </p:spTgt>
                                        </p:tgtEl>
                                        <p:attrNameLst>
                                          <p:attrName>style.visibility</p:attrName>
                                        </p:attrNameLst>
                                      </p:cBhvr>
                                      <p:to>
                                        <p:strVal val="visible"/>
                                      </p:to>
                                    </p:set>
                                    <p:animEffect transition="in" filter="fade">
                                      <p:cBhvr>
                                        <p:cTn id="19" dur="1000"/>
                                        <p:tgtEl>
                                          <p:spTgt spid="178179">
                                            <p:txEl>
                                              <p:pRg st="4" end="4"/>
                                            </p:txEl>
                                          </p:spTgt>
                                        </p:tgtEl>
                                      </p:cBhvr>
                                    </p:animEffect>
                                    <p:anim calcmode="lin" valueType="num">
                                      <p:cBhvr>
                                        <p:cTn id="20" dur="1000" fill="hold"/>
                                        <p:tgtEl>
                                          <p:spTgt spid="178179">
                                            <p:txEl>
                                              <p:pRg st="4" end="4"/>
                                            </p:txEl>
                                          </p:spTgt>
                                        </p:tgtEl>
                                        <p:attrNameLst>
                                          <p:attrName>ppt_x</p:attrName>
                                        </p:attrNameLst>
                                      </p:cBhvr>
                                      <p:tavLst>
                                        <p:tav tm="0">
                                          <p:val>
                                            <p:strVal val="#ppt_x"/>
                                          </p:val>
                                        </p:tav>
                                        <p:tav tm="100000">
                                          <p:val>
                                            <p:strVal val="#ppt_x"/>
                                          </p:val>
                                        </p:tav>
                                      </p:tavLst>
                                    </p:anim>
                                    <p:anim calcmode="lin" valueType="num">
                                      <p:cBhvr>
                                        <p:cTn id="21" dur="1000" fill="hold"/>
                                        <p:tgtEl>
                                          <p:spTgt spid="178179">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7817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b="1" dirty="0" smtClean="0">
                <a:solidFill>
                  <a:schemeClr val="accent2"/>
                </a:solidFill>
                <a:ea typeface="Arial" charset="0"/>
                <a:cs typeface="Arial" charset="0"/>
              </a:rPr>
              <a:t>Critical Questions</a:t>
            </a:r>
            <a:endParaRPr lang="en-US" sz="4400" b="1" dirty="0">
              <a:solidFill>
                <a:schemeClr val="accent2"/>
              </a:solidFill>
              <a:ea typeface="Arial" charset="0"/>
              <a:cs typeface="Arial" charset="0"/>
            </a:endParaRPr>
          </a:p>
        </p:txBody>
      </p:sp>
      <p:sp>
        <p:nvSpPr>
          <p:cNvPr id="3" name="Content Placeholder 2"/>
          <p:cNvSpPr>
            <a:spLocks noGrp="1"/>
          </p:cNvSpPr>
          <p:nvPr>
            <p:ph idx="1"/>
          </p:nvPr>
        </p:nvSpPr>
        <p:spPr>
          <a:xfrm>
            <a:off x="1166574" y="2184228"/>
            <a:ext cx="7664824" cy="682438"/>
          </a:xfrm>
        </p:spPr>
        <p:txBody>
          <a:bodyPr/>
          <a:lstStyle/>
          <a:p>
            <a:pPr marL="0" indent="0">
              <a:buNone/>
            </a:pPr>
            <a:r>
              <a:rPr lang="en-US" sz="2600" dirty="0">
                <a:solidFill>
                  <a:schemeClr val="accent6">
                    <a:lumMod val="75000"/>
                  </a:schemeClr>
                </a:solidFill>
                <a:ea typeface="Arial" charset="0"/>
                <a:cs typeface="Arial" charset="0"/>
              </a:rPr>
              <a:t>What are the </a:t>
            </a:r>
            <a:r>
              <a:rPr lang="en-US" sz="2600" b="1" i="1" dirty="0">
                <a:solidFill>
                  <a:schemeClr val="accent2">
                    <a:lumMod val="60000"/>
                    <a:lumOff val="40000"/>
                  </a:schemeClr>
                </a:solidFill>
                <a:ea typeface="Arial" charset="0"/>
                <a:cs typeface="Arial" charset="0"/>
              </a:rPr>
              <a:t>conceptual</a:t>
            </a:r>
            <a:r>
              <a:rPr lang="en-US" sz="2600" dirty="0">
                <a:solidFill>
                  <a:schemeClr val="accent2">
                    <a:lumMod val="60000"/>
                    <a:lumOff val="40000"/>
                  </a:schemeClr>
                </a:solidFill>
                <a:ea typeface="Arial" charset="0"/>
                <a:cs typeface="Arial" charset="0"/>
              </a:rPr>
              <a:t> </a:t>
            </a:r>
            <a:r>
              <a:rPr lang="en-US" sz="2600" b="1" i="1" dirty="0">
                <a:solidFill>
                  <a:schemeClr val="accent2">
                    <a:lumMod val="60000"/>
                    <a:lumOff val="40000"/>
                  </a:schemeClr>
                </a:solidFill>
                <a:ea typeface="Arial" charset="0"/>
                <a:cs typeface="Arial" charset="0"/>
              </a:rPr>
              <a:t>foundations</a:t>
            </a:r>
            <a:r>
              <a:rPr lang="en-US" sz="2600" dirty="0">
                <a:solidFill>
                  <a:schemeClr val="accent2">
                    <a:lumMod val="60000"/>
                    <a:lumOff val="40000"/>
                  </a:schemeClr>
                </a:solidFill>
                <a:ea typeface="Arial" charset="0"/>
                <a:cs typeface="Arial" charset="0"/>
              </a:rPr>
              <a:t> </a:t>
            </a:r>
            <a:r>
              <a:rPr lang="en-US" sz="2600" dirty="0">
                <a:solidFill>
                  <a:schemeClr val="accent6">
                    <a:lumMod val="75000"/>
                  </a:schemeClr>
                </a:solidFill>
                <a:ea typeface="Arial" charset="0"/>
                <a:cs typeface="Arial" charset="0"/>
              </a:rPr>
              <a:t>of positive behavior support? </a:t>
            </a:r>
          </a:p>
        </p:txBody>
      </p:sp>
      <p:sp>
        <p:nvSpPr>
          <p:cNvPr id="7" name="Content Placeholder 2"/>
          <p:cNvSpPr txBox="1">
            <a:spLocks/>
          </p:cNvSpPr>
          <p:nvPr/>
        </p:nvSpPr>
        <p:spPr bwMode="auto">
          <a:xfrm>
            <a:off x="606071" y="4344016"/>
            <a:ext cx="8229600" cy="783291"/>
          </a:xfrm>
          <a:prstGeom prst="rect">
            <a:avLst/>
          </a:prstGeom>
          <a:noFill/>
          <a:ln w="9525">
            <a:noFill/>
            <a:miter lim="800000"/>
            <a:headEnd/>
            <a:tailEnd/>
          </a:ln>
        </p:spPr>
        <p:txBody>
          <a:bodyPr vert="horz" wrap="square" lIns="68580" tIns="34290" rIns="68580" bIns="34290" numCol="1" anchor="t" anchorCtr="0" compatLnSpc="1">
            <a:prstTxWarp prst="textNoShape">
              <a:avLst/>
            </a:prstTxWarp>
          </a:bodyPr>
          <a:lstStyle>
            <a:lvl1pPr marL="342900" indent="-342900" algn="l" rtl="0" eaLnBrk="1" fontAlgn="base" hangingPunct="1">
              <a:spcBef>
                <a:spcPct val="20000"/>
              </a:spcBef>
              <a:spcAft>
                <a:spcPct val="0"/>
              </a:spcAft>
              <a:buChar char="•"/>
              <a:defRPr sz="3200" b="0" i="0">
                <a:solidFill>
                  <a:schemeClr val="tx1"/>
                </a:solidFill>
                <a:latin typeface="Arial" charset="0"/>
                <a:ea typeface="ＭＳ Ｐゴシック" pitchFamily="-108" charset="-128"/>
                <a:cs typeface="Britannic Bold"/>
              </a:defRPr>
            </a:lvl1pPr>
            <a:lvl2pPr marL="742950" indent="-285750" algn="l" rtl="0" eaLnBrk="1" fontAlgn="base" hangingPunct="1">
              <a:spcBef>
                <a:spcPct val="20000"/>
              </a:spcBef>
              <a:spcAft>
                <a:spcPct val="0"/>
              </a:spcAft>
              <a:buChar char="–"/>
              <a:defRPr sz="2800" b="0" i="0">
                <a:solidFill>
                  <a:schemeClr val="tx1"/>
                </a:solidFill>
                <a:latin typeface="Arial" charset="0"/>
                <a:ea typeface="ＭＳ Ｐゴシック" pitchFamily="-108" charset="-128"/>
                <a:cs typeface="Britannic Bold"/>
              </a:defRPr>
            </a:lvl2pPr>
            <a:lvl3pPr marL="1143000" indent="-228600" algn="l" rtl="0" eaLnBrk="1" fontAlgn="base" hangingPunct="1">
              <a:spcBef>
                <a:spcPct val="20000"/>
              </a:spcBef>
              <a:spcAft>
                <a:spcPct val="0"/>
              </a:spcAft>
              <a:buChar char="•"/>
              <a:defRPr sz="2400" b="0" i="0">
                <a:solidFill>
                  <a:schemeClr val="tx1"/>
                </a:solidFill>
                <a:latin typeface="Arial" charset="0"/>
                <a:ea typeface="ＭＳ Ｐゴシック" pitchFamily="-108" charset="-128"/>
                <a:cs typeface="Britannic Bold"/>
              </a:defRPr>
            </a:lvl3pPr>
            <a:lvl4pPr marL="1600200" indent="-228600" algn="l" rtl="0" eaLnBrk="1" fontAlgn="base" hangingPunct="1">
              <a:spcBef>
                <a:spcPct val="20000"/>
              </a:spcBef>
              <a:spcAft>
                <a:spcPct val="0"/>
              </a:spcAft>
              <a:buChar char="–"/>
              <a:defRPr sz="2000" b="0" i="0">
                <a:solidFill>
                  <a:schemeClr val="tx1"/>
                </a:solidFill>
                <a:latin typeface="Arial" charset="0"/>
                <a:ea typeface="ＭＳ Ｐゴシック" pitchFamily="-108" charset="-128"/>
                <a:cs typeface="Britannic Bold"/>
              </a:defRPr>
            </a:lvl4pPr>
            <a:lvl5pPr marL="2057400" indent="-228600" algn="l" rtl="0" eaLnBrk="1" fontAlgn="base" hangingPunct="1">
              <a:spcBef>
                <a:spcPct val="20000"/>
              </a:spcBef>
              <a:spcAft>
                <a:spcPct val="0"/>
              </a:spcAft>
              <a:buChar char="»"/>
              <a:defRPr sz="2000" b="0" i="0">
                <a:solidFill>
                  <a:schemeClr val="tx1"/>
                </a:solidFill>
                <a:latin typeface="Arial" charset="0"/>
                <a:ea typeface="ＭＳ Ｐゴシック" pitchFamily="-108" charset="-128"/>
                <a:cs typeface="Britannic Bold"/>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08"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08"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08"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08" charset="-128"/>
              </a:defRPr>
            </a:lvl9pPr>
          </a:lstStyle>
          <a:p>
            <a:pPr defTabSz="685783"/>
            <a:endParaRPr lang="en-US" sz="2400" kern="0" dirty="0">
              <a:latin typeface="+mj-lt"/>
              <a:ea typeface="Arial" charset="0"/>
              <a:cs typeface="Arial" charset="0"/>
            </a:endParaRPr>
          </a:p>
          <a:p>
            <a:pPr defTabSz="685783"/>
            <a:endParaRPr lang="en-US" sz="2400" kern="0" dirty="0">
              <a:latin typeface="+mj-lt"/>
              <a:ea typeface="Arial" charset="0"/>
              <a:cs typeface="Arial" charset="0"/>
            </a:endParaRPr>
          </a:p>
        </p:txBody>
      </p:sp>
      <p:sp>
        <p:nvSpPr>
          <p:cNvPr id="10" name="Circular Arrow 9"/>
          <p:cNvSpPr/>
          <p:nvPr/>
        </p:nvSpPr>
        <p:spPr>
          <a:xfrm rot="5644570">
            <a:off x="-3348120" y="2401832"/>
            <a:ext cx="5105899" cy="3092823"/>
          </a:xfrm>
          <a:prstGeom prst="circularArrow">
            <a:avLst>
              <a:gd name="adj1" fmla="val 12500"/>
              <a:gd name="adj2" fmla="val 39703"/>
              <a:gd name="adj3" fmla="val 20457681"/>
              <a:gd name="adj4" fmla="val 11248544"/>
              <a:gd name="adj5" fmla="val 1230"/>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solidFill>
                <a:schemeClr val="tx1"/>
              </a:solidFill>
              <a:latin typeface="+mj-lt"/>
              <a:ea typeface="Arial" charset="0"/>
              <a:cs typeface="Arial" charset="0"/>
            </a:endParaRPr>
          </a:p>
        </p:txBody>
      </p:sp>
      <p:sp>
        <p:nvSpPr>
          <p:cNvPr id="12" name="Content Placeholder 2"/>
          <p:cNvSpPr txBox="1">
            <a:spLocks/>
          </p:cNvSpPr>
          <p:nvPr/>
        </p:nvSpPr>
        <p:spPr bwMode="auto">
          <a:xfrm>
            <a:off x="1329129" y="3239490"/>
            <a:ext cx="7664824" cy="682438"/>
          </a:xfrm>
          <a:prstGeom prst="rect">
            <a:avLst/>
          </a:prstGeom>
          <a:noFill/>
          <a:ln w="9525">
            <a:noFill/>
            <a:miter lim="800000"/>
            <a:headEnd/>
            <a:tailEnd/>
          </a:ln>
        </p:spPr>
        <p:txBody>
          <a:bodyPr vert="horz" wrap="square" lIns="68580" tIns="34290" rIns="68580" bIns="34290" numCol="1" anchor="t" anchorCtr="0" compatLnSpc="1">
            <a:prstTxWarp prst="textNoShape">
              <a:avLst/>
            </a:prstTxWarp>
          </a:bodyPr>
          <a:lstStyle>
            <a:lvl1pPr marL="342900" indent="-342900" algn="l" rtl="0" eaLnBrk="1" fontAlgn="base" hangingPunct="1">
              <a:spcBef>
                <a:spcPct val="20000"/>
              </a:spcBef>
              <a:spcAft>
                <a:spcPct val="0"/>
              </a:spcAft>
              <a:buChar char="•"/>
              <a:defRPr sz="3200" b="0" i="0">
                <a:solidFill>
                  <a:schemeClr val="tx1"/>
                </a:solidFill>
                <a:latin typeface="Arial" charset="0"/>
                <a:ea typeface="ＭＳ Ｐゴシック" pitchFamily="-108" charset="-128"/>
                <a:cs typeface="Britannic Bold"/>
              </a:defRPr>
            </a:lvl1pPr>
            <a:lvl2pPr marL="742950" indent="-285750" algn="l" rtl="0" eaLnBrk="1" fontAlgn="base" hangingPunct="1">
              <a:spcBef>
                <a:spcPct val="20000"/>
              </a:spcBef>
              <a:spcAft>
                <a:spcPct val="0"/>
              </a:spcAft>
              <a:buChar char="–"/>
              <a:defRPr sz="2800" b="0" i="0">
                <a:solidFill>
                  <a:schemeClr val="tx1"/>
                </a:solidFill>
                <a:latin typeface="Arial" charset="0"/>
                <a:ea typeface="ＭＳ Ｐゴシック" pitchFamily="-108" charset="-128"/>
                <a:cs typeface="Britannic Bold"/>
              </a:defRPr>
            </a:lvl2pPr>
            <a:lvl3pPr marL="1143000" indent="-228600" algn="l" rtl="0" eaLnBrk="1" fontAlgn="base" hangingPunct="1">
              <a:spcBef>
                <a:spcPct val="20000"/>
              </a:spcBef>
              <a:spcAft>
                <a:spcPct val="0"/>
              </a:spcAft>
              <a:buChar char="•"/>
              <a:defRPr sz="2400" b="0" i="0">
                <a:solidFill>
                  <a:schemeClr val="tx1"/>
                </a:solidFill>
                <a:latin typeface="Arial" charset="0"/>
                <a:ea typeface="ＭＳ Ｐゴシック" pitchFamily="-108" charset="-128"/>
                <a:cs typeface="Britannic Bold"/>
              </a:defRPr>
            </a:lvl3pPr>
            <a:lvl4pPr marL="1600200" indent="-228600" algn="l" rtl="0" eaLnBrk="1" fontAlgn="base" hangingPunct="1">
              <a:spcBef>
                <a:spcPct val="20000"/>
              </a:spcBef>
              <a:spcAft>
                <a:spcPct val="0"/>
              </a:spcAft>
              <a:buChar char="–"/>
              <a:defRPr sz="2000" b="0" i="0">
                <a:solidFill>
                  <a:schemeClr val="tx1"/>
                </a:solidFill>
                <a:latin typeface="Arial" charset="0"/>
                <a:ea typeface="ＭＳ Ｐゴシック" pitchFamily="-108" charset="-128"/>
                <a:cs typeface="Britannic Bold"/>
              </a:defRPr>
            </a:lvl4pPr>
            <a:lvl5pPr marL="2057400" indent="-228600" algn="l" rtl="0" eaLnBrk="1" fontAlgn="base" hangingPunct="1">
              <a:spcBef>
                <a:spcPct val="20000"/>
              </a:spcBef>
              <a:spcAft>
                <a:spcPct val="0"/>
              </a:spcAft>
              <a:buChar char="»"/>
              <a:defRPr sz="2000" b="0" i="0">
                <a:solidFill>
                  <a:schemeClr val="tx1"/>
                </a:solidFill>
                <a:latin typeface="Arial" charset="0"/>
                <a:ea typeface="ＭＳ Ｐゴシック" pitchFamily="-108" charset="-128"/>
                <a:cs typeface="Britannic Bold"/>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08"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08"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08"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08" charset="-128"/>
              </a:defRPr>
            </a:lvl9pPr>
          </a:lstStyle>
          <a:p>
            <a:pPr marL="0" indent="0">
              <a:buNone/>
            </a:pPr>
            <a:r>
              <a:rPr lang="en-US" sz="2600" dirty="0">
                <a:solidFill>
                  <a:schemeClr val="accent6">
                    <a:lumMod val="75000"/>
                  </a:schemeClr>
                </a:solidFill>
                <a:latin typeface="+mj-lt"/>
                <a:ea typeface="Arial" charset="0"/>
                <a:cs typeface="Arial" charset="0"/>
              </a:rPr>
              <a:t>What are the </a:t>
            </a:r>
            <a:r>
              <a:rPr lang="en-US" sz="2600" b="1" i="1" dirty="0">
                <a:solidFill>
                  <a:schemeClr val="accent2">
                    <a:lumMod val="60000"/>
                    <a:lumOff val="40000"/>
                  </a:schemeClr>
                </a:solidFill>
                <a:latin typeface="+mj-lt"/>
                <a:ea typeface="Arial" charset="0"/>
                <a:cs typeface="Arial" charset="0"/>
              </a:rPr>
              <a:t>basic principles (building blocks)</a:t>
            </a:r>
            <a:r>
              <a:rPr lang="en-US" sz="2600" dirty="0">
                <a:solidFill>
                  <a:schemeClr val="accent6">
                    <a:lumMod val="75000"/>
                  </a:schemeClr>
                </a:solidFill>
                <a:latin typeface="+mj-lt"/>
                <a:ea typeface="Arial" charset="0"/>
                <a:cs typeface="Arial" charset="0"/>
              </a:rPr>
              <a:t> of behavior? </a:t>
            </a:r>
          </a:p>
        </p:txBody>
      </p:sp>
      <p:sp>
        <p:nvSpPr>
          <p:cNvPr id="15" name="Triangle 14"/>
          <p:cNvSpPr/>
          <p:nvPr/>
        </p:nvSpPr>
        <p:spPr>
          <a:xfrm rot="4164234">
            <a:off x="579177" y="2149079"/>
            <a:ext cx="438630" cy="577313"/>
          </a:xfrm>
          <a:prstGeom prst="triangle">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latin typeface="+mj-lt"/>
              <a:ea typeface="Arial" charset="0"/>
              <a:cs typeface="Arial" charset="0"/>
            </a:endParaRPr>
          </a:p>
        </p:txBody>
      </p:sp>
      <p:sp>
        <p:nvSpPr>
          <p:cNvPr id="16" name="Triangle 15"/>
          <p:cNvSpPr/>
          <p:nvPr/>
        </p:nvSpPr>
        <p:spPr>
          <a:xfrm rot="5125131">
            <a:off x="804563" y="3135586"/>
            <a:ext cx="438630" cy="577313"/>
          </a:xfrm>
          <a:prstGeom prst="triangle">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latin typeface="+mj-lt"/>
              <a:ea typeface="Arial" charset="0"/>
              <a:cs typeface="Arial" charset="0"/>
            </a:endParaRPr>
          </a:p>
        </p:txBody>
      </p:sp>
      <p:sp>
        <p:nvSpPr>
          <p:cNvPr id="17" name="Content Placeholder 2"/>
          <p:cNvSpPr txBox="1">
            <a:spLocks/>
          </p:cNvSpPr>
          <p:nvPr/>
        </p:nvSpPr>
        <p:spPr bwMode="auto">
          <a:xfrm>
            <a:off x="1235337" y="4378193"/>
            <a:ext cx="7664824" cy="682438"/>
          </a:xfrm>
          <a:prstGeom prst="rect">
            <a:avLst/>
          </a:prstGeom>
          <a:noFill/>
          <a:ln w="9525">
            <a:noFill/>
            <a:miter lim="800000"/>
            <a:headEnd/>
            <a:tailEnd/>
          </a:ln>
        </p:spPr>
        <p:txBody>
          <a:bodyPr vert="horz" wrap="square" lIns="68580" tIns="34290" rIns="68580" bIns="34290" numCol="1" anchor="t" anchorCtr="0" compatLnSpc="1">
            <a:prstTxWarp prst="textNoShape">
              <a:avLst/>
            </a:prstTxWarp>
          </a:bodyPr>
          <a:lstStyle>
            <a:lvl1pPr marL="342900" indent="-342900" algn="l" rtl="0" eaLnBrk="1" fontAlgn="base" hangingPunct="1">
              <a:spcBef>
                <a:spcPct val="20000"/>
              </a:spcBef>
              <a:spcAft>
                <a:spcPct val="0"/>
              </a:spcAft>
              <a:buChar char="•"/>
              <a:defRPr sz="3200" b="0" i="0">
                <a:solidFill>
                  <a:schemeClr val="tx1"/>
                </a:solidFill>
                <a:latin typeface="Arial" charset="0"/>
                <a:ea typeface="ＭＳ Ｐゴシック" pitchFamily="-108" charset="-128"/>
                <a:cs typeface="Britannic Bold"/>
              </a:defRPr>
            </a:lvl1pPr>
            <a:lvl2pPr marL="742950" indent="-285750" algn="l" rtl="0" eaLnBrk="1" fontAlgn="base" hangingPunct="1">
              <a:spcBef>
                <a:spcPct val="20000"/>
              </a:spcBef>
              <a:spcAft>
                <a:spcPct val="0"/>
              </a:spcAft>
              <a:buChar char="–"/>
              <a:defRPr sz="2800" b="0" i="0">
                <a:solidFill>
                  <a:schemeClr val="tx1"/>
                </a:solidFill>
                <a:latin typeface="Arial" charset="0"/>
                <a:ea typeface="ＭＳ Ｐゴシック" pitchFamily="-108" charset="-128"/>
                <a:cs typeface="Britannic Bold"/>
              </a:defRPr>
            </a:lvl2pPr>
            <a:lvl3pPr marL="1143000" indent="-228600" algn="l" rtl="0" eaLnBrk="1" fontAlgn="base" hangingPunct="1">
              <a:spcBef>
                <a:spcPct val="20000"/>
              </a:spcBef>
              <a:spcAft>
                <a:spcPct val="0"/>
              </a:spcAft>
              <a:buChar char="•"/>
              <a:defRPr sz="2400" b="0" i="0">
                <a:solidFill>
                  <a:schemeClr val="tx1"/>
                </a:solidFill>
                <a:latin typeface="Arial" charset="0"/>
                <a:ea typeface="ＭＳ Ｐゴシック" pitchFamily="-108" charset="-128"/>
                <a:cs typeface="Britannic Bold"/>
              </a:defRPr>
            </a:lvl3pPr>
            <a:lvl4pPr marL="1600200" indent="-228600" algn="l" rtl="0" eaLnBrk="1" fontAlgn="base" hangingPunct="1">
              <a:spcBef>
                <a:spcPct val="20000"/>
              </a:spcBef>
              <a:spcAft>
                <a:spcPct val="0"/>
              </a:spcAft>
              <a:buChar char="–"/>
              <a:defRPr sz="2000" b="0" i="0">
                <a:solidFill>
                  <a:schemeClr val="tx1"/>
                </a:solidFill>
                <a:latin typeface="Arial" charset="0"/>
                <a:ea typeface="ＭＳ Ｐゴシック" pitchFamily="-108" charset="-128"/>
                <a:cs typeface="Britannic Bold"/>
              </a:defRPr>
            </a:lvl4pPr>
            <a:lvl5pPr marL="2057400" indent="-228600" algn="l" rtl="0" eaLnBrk="1" fontAlgn="base" hangingPunct="1">
              <a:spcBef>
                <a:spcPct val="20000"/>
              </a:spcBef>
              <a:spcAft>
                <a:spcPct val="0"/>
              </a:spcAft>
              <a:buChar char="»"/>
              <a:defRPr sz="2000" b="0" i="0">
                <a:solidFill>
                  <a:schemeClr val="tx1"/>
                </a:solidFill>
                <a:latin typeface="Arial" charset="0"/>
                <a:ea typeface="ＭＳ Ｐゴシック" pitchFamily="-108" charset="-128"/>
                <a:cs typeface="Britannic Bold"/>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08"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08"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08"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08" charset="-128"/>
              </a:defRPr>
            </a:lvl9pPr>
          </a:lstStyle>
          <a:p>
            <a:pPr marL="0" indent="0" defTabSz="685783">
              <a:buNone/>
            </a:pPr>
            <a:r>
              <a:rPr lang="en-US" sz="2600" kern="0" dirty="0">
                <a:solidFill>
                  <a:schemeClr val="accent6">
                    <a:lumMod val="75000"/>
                  </a:schemeClr>
                </a:solidFill>
                <a:latin typeface="+mj-lt"/>
                <a:ea typeface="Arial" charset="0"/>
                <a:cs typeface="Arial" charset="0"/>
              </a:rPr>
              <a:t>How do we </a:t>
            </a:r>
            <a:r>
              <a:rPr lang="en-US" sz="2600" b="1" i="1" kern="0" dirty="0">
                <a:solidFill>
                  <a:schemeClr val="accent2">
                    <a:lumMod val="60000"/>
                    <a:lumOff val="40000"/>
                  </a:schemeClr>
                </a:solidFill>
                <a:latin typeface="+mj-lt"/>
                <a:ea typeface="Arial" charset="0"/>
                <a:cs typeface="Arial" charset="0"/>
              </a:rPr>
              <a:t>(re)design environments </a:t>
            </a:r>
            <a:r>
              <a:rPr lang="en-US" sz="2600" kern="0" dirty="0">
                <a:solidFill>
                  <a:schemeClr val="accent6">
                    <a:lumMod val="75000"/>
                  </a:schemeClr>
                </a:solidFill>
                <a:latin typeface="+mj-lt"/>
                <a:ea typeface="Arial" charset="0"/>
                <a:cs typeface="Arial" charset="0"/>
              </a:rPr>
              <a:t>to promote success? </a:t>
            </a:r>
          </a:p>
          <a:p>
            <a:pPr marL="0" indent="0" defTabSz="685783">
              <a:buNone/>
            </a:pPr>
            <a:endParaRPr lang="en-US" sz="2600" kern="0" dirty="0">
              <a:solidFill>
                <a:schemeClr val="accent6">
                  <a:lumMod val="75000"/>
                </a:schemeClr>
              </a:solidFill>
              <a:latin typeface="+mj-lt"/>
              <a:ea typeface="Arial" charset="0"/>
              <a:cs typeface="Arial" charset="0"/>
            </a:endParaRPr>
          </a:p>
        </p:txBody>
      </p:sp>
      <p:sp>
        <p:nvSpPr>
          <p:cNvPr id="19" name="Content Placeholder 2"/>
          <p:cNvSpPr txBox="1">
            <a:spLocks/>
          </p:cNvSpPr>
          <p:nvPr/>
        </p:nvSpPr>
        <p:spPr bwMode="auto">
          <a:xfrm>
            <a:off x="928800" y="5502102"/>
            <a:ext cx="7664824" cy="682438"/>
          </a:xfrm>
          <a:prstGeom prst="rect">
            <a:avLst/>
          </a:prstGeom>
          <a:noFill/>
          <a:ln w="9525">
            <a:noFill/>
            <a:miter lim="800000"/>
            <a:headEnd/>
            <a:tailEnd/>
          </a:ln>
        </p:spPr>
        <p:txBody>
          <a:bodyPr vert="horz" wrap="square" lIns="68580" tIns="34290" rIns="68580" bIns="34290" numCol="1" anchor="t" anchorCtr="0" compatLnSpc="1">
            <a:prstTxWarp prst="textNoShape">
              <a:avLst/>
            </a:prstTxWarp>
          </a:bodyPr>
          <a:lstStyle>
            <a:lvl1pPr marL="342900" indent="-342900" algn="l" rtl="0" eaLnBrk="1" fontAlgn="base" hangingPunct="1">
              <a:spcBef>
                <a:spcPct val="20000"/>
              </a:spcBef>
              <a:spcAft>
                <a:spcPct val="0"/>
              </a:spcAft>
              <a:buChar char="•"/>
              <a:defRPr sz="3200" b="0" i="0">
                <a:solidFill>
                  <a:schemeClr val="tx1"/>
                </a:solidFill>
                <a:latin typeface="Arial" charset="0"/>
                <a:ea typeface="ＭＳ Ｐゴシック" pitchFamily="-108" charset="-128"/>
                <a:cs typeface="Britannic Bold"/>
              </a:defRPr>
            </a:lvl1pPr>
            <a:lvl2pPr marL="742950" indent="-285750" algn="l" rtl="0" eaLnBrk="1" fontAlgn="base" hangingPunct="1">
              <a:spcBef>
                <a:spcPct val="20000"/>
              </a:spcBef>
              <a:spcAft>
                <a:spcPct val="0"/>
              </a:spcAft>
              <a:buChar char="–"/>
              <a:defRPr sz="2800" b="0" i="0">
                <a:solidFill>
                  <a:schemeClr val="tx1"/>
                </a:solidFill>
                <a:latin typeface="Arial" charset="0"/>
                <a:ea typeface="ＭＳ Ｐゴシック" pitchFamily="-108" charset="-128"/>
                <a:cs typeface="Britannic Bold"/>
              </a:defRPr>
            </a:lvl2pPr>
            <a:lvl3pPr marL="1143000" indent="-228600" algn="l" rtl="0" eaLnBrk="1" fontAlgn="base" hangingPunct="1">
              <a:spcBef>
                <a:spcPct val="20000"/>
              </a:spcBef>
              <a:spcAft>
                <a:spcPct val="0"/>
              </a:spcAft>
              <a:buChar char="•"/>
              <a:defRPr sz="2400" b="0" i="0">
                <a:solidFill>
                  <a:schemeClr val="tx1"/>
                </a:solidFill>
                <a:latin typeface="Arial" charset="0"/>
                <a:ea typeface="ＭＳ Ｐゴシック" pitchFamily="-108" charset="-128"/>
                <a:cs typeface="Britannic Bold"/>
              </a:defRPr>
            </a:lvl3pPr>
            <a:lvl4pPr marL="1600200" indent="-228600" algn="l" rtl="0" eaLnBrk="1" fontAlgn="base" hangingPunct="1">
              <a:spcBef>
                <a:spcPct val="20000"/>
              </a:spcBef>
              <a:spcAft>
                <a:spcPct val="0"/>
              </a:spcAft>
              <a:buChar char="–"/>
              <a:defRPr sz="2000" b="0" i="0">
                <a:solidFill>
                  <a:schemeClr val="tx1"/>
                </a:solidFill>
                <a:latin typeface="Arial" charset="0"/>
                <a:ea typeface="ＭＳ Ｐゴシック" pitchFamily="-108" charset="-128"/>
                <a:cs typeface="Britannic Bold"/>
              </a:defRPr>
            </a:lvl4pPr>
            <a:lvl5pPr marL="2057400" indent="-228600" algn="l" rtl="0" eaLnBrk="1" fontAlgn="base" hangingPunct="1">
              <a:spcBef>
                <a:spcPct val="20000"/>
              </a:spcBef>
              <a:spcAft>
                <a:spcPct val="0"/>
              </a:spcAft>
              <a:buChar char="»"/>
              <a:defRPr sz="2000" b="0" i="0">
                <a:solidFill>
                  <a:schemeClr val="tx1"/>
                </a:solidFill>
                <a:latin typeface="Arial" charset="0"/>
                <a:ea typeface="ＭＳ Ｐゴシック" pitchFamily="-108" charset="-128"/>
                <a:cs typeface="Britannic Bold"/>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08"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08"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08"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08" charset="-128"/>
              </a:defRPr>
            </a:lvl9pPr>
          </a:lstStyle>
          <a:p>
            <a:pPr marL="0" indent="0" defTabSz="685783">
              <a:buNone/>
            </a:pPr>
            <a:r>
              <a:rPr lang="en-US" sz="2600" kern="0" dirty="0">
                <a:solidFill>
                  <a:schemeClr val="accent6">
                    <a:lumMod val="75000"/>
                  </a:schemeClr>
                </a:solidFill>
                <a:latin typeface="+mj-lt"/>
                <a:ea typeface="Arial" charset="0"/>
                <a:cs typeface="Arial" charset="0"/>
              </a:rPr>
              <a:t>How do we </a:t>
            </a:r>
            <a:r>
              <a:rPr lang="en-US" sz="2600" b="1" i="1" kern="0" dirty="0">
                <a:solidFill>
                  <a:schemeClr val="accent2">
                    <a:lumMod val="60000"/>
                    <a:lumOff val="40000"/>
                  </a:schemeClr>
                </a:solidFill>
                <a:latin typeface="+mj-lt"/>
                <a:ea typeface="Arial" charset="0"/>
                <a:cs typeface="Arial" charset="0"/>
              </a:rPr>
              <a:t>teach</a:t>
            </a:r>
            <a:r>
              <a:rPr lang="en-US" sz="2600" kern="0" dirty="0">
                <a:solidFill>
                  <a:schemeClr val="accent2">
                    <a:lumMod val="60000"/>
                    <a:lumOff val="40000"/>
                  </a:schemeClr>
                </a:solidFill>
                <a:latin typeface="+mj-lt"/>
                <a:ea typeface="Arial" charset="0"/>
                <a:cs typeface="Arial" charset="0"/>
              </a:rPr>
              <a:t> </a:t>
            </a:r>
            <a:r>
              <a:rPr lang="en-US" sz="2600" kern="0" dirty="0">
                <a:solidFill>
                  <a:schemeClr val="accent6">
                    <a:lumMod val="75000"/>
                  </a:schemeClr>
                </a:solidFill>
                <a:latin typeface="+mj-lt"/>
                <a:ea typeface="Arial" charset="0"/>
                <a:cs typeface="Arial" charset="0"/>
              </a:rPr>
              <a:t>skills to increase fluency and </a:t>
            </a:r>
            <a:r>
              <a:rPr lang="en-US" sz="2600" b="1" i="1" kern="0" dirty="0">
                <a:solidFill>
                  <a:schemeClr val="accent2">
                    <a:lumMod val="60000"/>
                    <a:lumOff val="40000"/>
                  </a:schemeClr>
                </a:solidFill>
                <a:latin typeface="+mj-lt"/>
                <a:ea typeface="Arial" charset="0"/>
                <a:cs typeface="Arial" charset="0"/>
              </a:rPr>
              <a:t>promote generalization </a:t>
            </a:r>
            <a:r>
              <a:rPr lang="en-US" sz="2600" kern="0" dirty="0">
                <a:solidFill>
                  <a:schemeClr val="accent6">
                    <a:lumMod val="75000"/>
                  </a:schemeClr>
                </a:solidFill>
                <a:latin typeface="+mj-lt"/>
                <a:ea typeface="Arial" charset="0"/>
                <a:cs typeface="Arial" charset="0"/>
              </a:rPr>
              <a:t>to expand success? </a:t>
            </a:r>
          </a:p>
        </p:txBody>
      </p:sp>
      <p:sp>
        <p:nvSpPr>
          <p:cNvPr id="20" name="Triangle 19"/>
          <p:cNvSpPr/>
          <p:nvPr/>
        </p:nvSpPr>
        <p:spPr>
          <a:xfrm rot="6961345">
            <a:off x="404233" y="5214600"/>
            <a:ext cx="438630" cy="577313"/>
          </a:xfrm>
          <a:prstGeom prst="triangle">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latin typeface="+mj-lt"/>
              <a:ea typeface="Arial" charset="0"/>
              <a:cs typeface="Arial" charset="0"/>
            </a:endParaRPr>
          </a:p>
        </p:txBody>
      </p:sp>
      <p:sp>
        <p:nvSpPr>
          <p:cNvPr id="26" name="Triangle 25"/>
          <p:cNvSpPr/>
          <p:nvPr/>
        </p:nvSpPr>
        <p:spPr>
          <a:xfrm rot="5974098">
            <a:off x="710770" y="4182848"/>
            <a:ext cx="438630" cy="577313"/>
          </a:xfrm>
          <a:prstGeom prst="triangle">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latin typeface="+mj-lt"/>
              <a:ea typeface="Arial" charset="0"/>
              <a:cs typeface="Arial" charset="0"/>
            </a:endParaRPr>
          </a:p>
        </p:txBody>
      </p:sp>
      <p:grpSp>
        <p:nvGrpSpPr>
          <p:cNvPr id="6" name="Group 5"/>
          <p:cNvGrpSpPr/>
          <p:nvPr/>
        </p:nvGrpSpPr>
        <p:grpSpPr>
          <a:xfrm>
            <a:off x="7772399" y="4207259"/>
            <a:ext cx="1156794" cy="2149296"/>
            <a:chOff x="7772399" y="4207259"/>
            <a:chExt cx="1156794" cy="2149296"/>
          </a:xfrm>
        </p:grpSpPr>
        <p:sp>
          <p:nvSpPr>
            <p:cNvPr id="4" name="Right Brace 3"/>
            <p:cNvSpPr/>
            <p:nvPr/>
          </p:nvSpPr>
          <p:spPr>
            <a:xfrm>
              <a:off x="7772399" y="4207259"/>
              <a:ext cx="634181" cy="2149296"/>
            </a:xfrm>
            <a:prstGeom prst="rightBrace">
              <a:avLst>
                <a:gd name="adj1" fmla="val 36240"/>
                <a:gd name="adj2" fmla="val 50000"/>
              </a:avLst>
            </a:prstGeom>
            <a:ln>
              <a:solidFill>
                <a:schemeClr val="accent6">
                  <a:lumMod val="60000"/>
                  <a:lumOff val="4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 name="Rounded Rectangle 4"/>
            <p:cNvSpPr/>
            <p:nvPr/>
          </p:nvSpPr>
          <p:spPr>
            <a:xfrm rot="5400000">
              <a:off x="7703093" y="5057605"/>
              <a:ext cx="2050025" cy="402175"/>
            </a:xfrm>
            <a:prstGeom prst="roundRect">
              <a:avLst/>
            </a:prstGeom>
            <a:solidFill>
              <a:schemeClr val="accent6">
                <a:lumMod val="60000"/>
                <a:lumOff val="40000"/>
              </a:schemeClr>
            </a:solidFill>
            <a:ln>
              <a:solidFill>
                <a:schemeClr val="accent6">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smtClean="0">
                  <a:solidFill>
                    <a:schemeClr val="bg1"/>
                  </a:solidFill>
                </a:rPr>
                <a:t>Time Permitting</a:t>
              </a:r>
              <a:endParaRPr lang="en-US" sz="2000">
                <a:solidFill>
                  <a:schemeClr val="bg1"/>
                </a:solidFill>
              </a:endParaRPr>
            </a:p>
          </p:txBody>
        </p:sp>
      </p:grpSp>
    </p:spTree>
    <p:extLst>
      <p:ext uri="{BB962C8B-B14F-4D97-AF65-F5344CB8AC3E}">
        <p14:creationId xmlns:p14="http://schemas.microsoft.com/office/powerpoint/2010/main" val="4532870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ppt_x</p:attrName>
                                        </p:attrNameLst>
                                      </p:cBhvr>
                                      <p:tavLst>
                                        <p:tav tm="0">
                                          <p:val>
                                            <p:strVal val="#ppt_x+#ppt_w*1.125000"/>
                                          </p:val>
                                        </p:tav>
                                        <p:tav tm="100000">
                                          <p:val>
                                            <p:strVal val="#ppt_x"/>
                                          </p:val>
                                        </p:tav>
                                      </p:tavLst>
                                    </p:anim>
                                    <p:animEffect transition="in" filter="wipe(left)">
                                      <p:cBhvr>
                                        <p:cTn id="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p:cNvSpPr/>
          <p:nvPr/>
        </p:nvSpPr>
        <p:spPr>
          <a:xfrm rot="18962134">
            <a:off x="6258851" y="4288895"/>
            <a:ext cx="1460627" cy="421399"/>
          </a:xfrm>
          <a:prstGeom prst="rect">
            <a:avLst/>
          </a:prstGeom>
          <a:solidFill>
            <a:schemeClr val="bg1"/>
          </a:solidFill>
          <a:ln>
            <a:solidFill>
              <a:srgbClr val="D82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smtClean="0">
                <a:solidFill>
                  <a:srgbClr val="D82000"/>
                </a:solidFill>
                <a:latin typeface="Franklin Gothic Medium"/>
              </a:rPr>
              <a:t>Positive</a:t>
            </a:r>
            <a:endParaRPr lang="en-US" sz="2000" b="1" dirty="0">
              <a:solidFill>
                <a:srgbClr val="D82000"/>
              </a:solidFill>
              <a:latin typeface="Franklin Gothic Medium"/>
            </a:endParaRPr>
          </a:p>
        </p:txBody>
      </p:sp>
      <p:sp>
        <p:nvSpPr>
          <p:cNvPr id="35" name="Rectangle 34"/>
          <p:cNvSpPr/>
          <p:nvPr/>
        </p:nvSpPr>
        <p:spPr>
          <a:xfrm rot="18962134">
            <a:off x="7314539" y="4288895"/>
            <a:ext cx="1460627" cy="421399"/>
          </a:xfrm>
          <a:prstGeom prst="rect">
            <a:avLst/>
          </a:prstGeom>
          <a:solidFill>
            <a:schemeClr val="bg1"/>
          </a:solidFill>
          <a:ln>
            <a:solidFill>
              <a:srgbClr val="D82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smtClean="0">
                <a:solidFill>
                  <a:srgbClr val="D82000"/>
                </a:solidFill>
                <a:latin typeface="Franklin Gothic Medium"/>
              </a:rPr>
              <a:t>Negative</a:t>
            </a:r>
            <a:endParaRPr lang="en-US" sz="2000" b="1" dirty="0">
              <a:solidFill>
                <a:srgbClr val="D82000"/>
              </a:solidFill>
              <a:latin typeface="Franklin Gothic Medium"/>
            </a:endParaRPr>
          </a:p>
        </p:txBody>
      </p:sp>
      <p:sp>
        <p:nvSpPr>
          <p:cNvPr id="2" name="Title 1"/>
          <p:cNvSpPr>
            <a:spLocks noGrp="1"/>
          </p:cNvSpPr>
          <p:nvPr>
            <p:ph type="title"/>
          </p:nvPr>
        </p:nvSpPr>
        <p:spPr/>
        <p:txBody>
          <a:bodyPr/>
          <a:lstStyle/>
          <a:p>
            <a:r>
              <a:rPr lang="en-US" sz="4400" b="1" dirty="0" smtClean="0"/>
              <a:t>Building Blocks of Behavior</a:t>
            </a:r>
            <a:endParaRPr lang="en-US" sz="4400" b="1" dirty="0"/>
          </a:p>
        </p:txBody>
      </p:sp>
      <p:sp>
        <p:nvSpPr>
          <p:cNvPr id="3" name="Rectangle 2"/>
          <p:cNvSpPr/>
          <p:nvPr/>
        </p:nvSpPr>
        <p:spPr>
          <a:xfrm>
            <a:off x="2510851" y="1828805"/>
            <a:ext cx="1928734" cy="1394085"/>
          </a:xfrm>
          <a:prstGeom prst="rect">
            <a:avLst/>
          </a:prstGeom>
          <a:solidFill>
            <a:srgbClr val="005493"/>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smtClean="0">
                <a:solidFill>
                  <a:srgbClr val="FFFFFF"/>
                </a:solidFill>
                <a:latin typeface="Franklin Gothic Medium"/>
              </a:rPr>
              <a:t>Antecedent</a:t>
            </a:r>
            <a:endParaRPr lang="en-US" sz="2200" b="1">
              <a:solidFill>
                <a:srgbClr val="FFFFFF"/>
              </a:solidFill>
              <a:latin typeface="Franklin Gothic Medium"/>
            </a:endParaRPr>
          </a:p>
        </p:txBody>
      </p:sp>
      <p:sp>
        <p:nvSpPr>
          <p:cNvPr id="6" name="Rectangle 5"/>
          <p:cNvSpPr/>
          <p:nvPr/>
        </p:nvSpPr>
        <p:spPr>
          <a:xfrm>
            <a:off x="4686924" y="1821310"/>
            <a:ext cx="1928734" cy="1394085"/>
          </a:xfrm>
          <a:prstGeom prst="rect">
            <a:avLst/>
          </a:prstGeom>
          <a:solidFill>
            <a:srgbClr val="7030A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dirty="0" smtClean="0">
                <a:solidFill>
                  <a:srgbClr val="FFFFFF"/>
                </a:solidFill>
                <a:latin typeface="Franklin Gothic Medium"/>
              </a:rPr>
              <a:t>Behavior</a:t>
            </a:r>
            <a:endParaRPr lang="en-US" sz="2200" b="1" dirty="0">
              <a:solidFill>
                <a:srgbClr val="FFFFFF"/>
              </a:solidFill>
              <a:latin typeface="Franklin Gothic Medium"/>
            </a:endParaRPr>
          </a:p>
        </p:txBody>
      </p:sp>
      <p:sp>
        <p:nvSpPr>
          <p:cNvPr id="7" name="Rectangle 6"/>
          <p:cNvSpPr/>
          <p:nvPr/>
        </p:nvSpPr>
        <p:spPr>
          <a:xfrm>
            <a:off x="6862997" y="1821309"/>
            <a:ext cx="1928734" cy="1394085"/>
          </a:xfrm>
          <a:prstGeom prst="rect">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dirty="0" smtClean="0">
                <a:solidFill>
                  <a:srgbClr val="FFFFFF"/>
                </a:solidFill>
                <a:latin typeface="Franklin Gothic Medium"/>
              </a:rPr>
              <a:t>Consequence</a:t>
            </a:r>
            <a:endParaRPr lang="en-US" sz="2200" b="1" dirty="0">
              <a:solidFill>
                <a:srgbClr val="FFFFFF"/>
              </a:solidFill>
              <a:latin typeface="Franklin Gothic Medium"/>
            </a:endParaRPr>
          </a:p>
        </p:txBody>
      </p:sp>
      <p:sp>
        <p:nvSpPr>
          <p:cNvPr id="8" name="Rectangle 7"/>
          <p:cNvSpPr/>
          <p:nvPr/>
        </p:nvSpPr>
        <p:spPr>
          <a:xfrm>
            <a:off x="334778" y="1828805"/>
            <a:ext cx="1928734" cy="1394085"/>
          </a:xfrm>
          <a:prstGeom prst="rect">
            <a:avLst/>
          </a:prstGeom>
          <a:solidFill>
            <a:srgbClr val="009193"/>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dirty="0" smtClean="0">
                <a:solidFill>
                  <a:srgbClr val="FFFFFF"/>
                </a:solidFill>
                <a:latin typeface="Franklin Gothic Medium"/>
              </a:rPr>
              <a:t>Setting Event</a:t>
            </a:r>
            <a:endParaRPr lang="en-US" sz="2200" b="1" dirty="0">
              <a:solidFill>
                <a:srgbClr val="FFFFFF"/>
              </a:solidFill>
              <a:latin typeface="Franklin Gothic Medium"/>
            </a:endParaRPr>
          </a:p>
        </p:txBody>
      </p:sp>
      <p:sp>
        <p:nvSpPr>
          <p:cNvPr id="4" name="Right Arrow 3"/>
          <p:cNvSpPr/>
          <p:nvPr/>
        </p:nvSpPr>
        <p:spPr>
          <a:xfrm>
            <a:off x="2158582" y="2338465"/>
            <a:ext cx="479687" cy="434715"/>
          </a:xfrm>
          <a:prstGeom prst="rightArrow">
            <a:avLst/>
          </a:prstGeom>
          <a:gradFill flip="none" rotWithShape="1">
            <a:gsLst>
              <a:gs pos="0">
                <a:srgbClr val="009193"/>
              </a:gs>
              <a:gs pos="86000">
                <a:srgbClr val="005493"/>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10" name="Right Arrow 9"/>
          <p:cNvSpPr/>
          <p:nvPr/>
        </p:nvSpPr>
        <p:spPr>
          <a:xfrm>
            <a:off x="4323411" y="2338464"/>
            <a:ext cx="479687" cy="434715"/>
          </a:xfrm>
          <a:prstGeom prst="rightArrow">
            <a:avLst/>
          </a:prstGeom>
          <a:gradFill flip="none" rotWithShape="1">
            <a:gsLst>
              <a:gs pos="0">
                <a:srgbClr val="005493"/>
              </a:gs>
              <a:gs pos="86000">
                <a:srgbClr val="7030A0"/>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11" name="Right Arrow 10"/>
          <p:cNvSpPr/>
          <p:nvPr/>
        </p:nvSpPr>
        <p:spPr>
          <a:xfrm>
            <a:off x="6509477" y="2338464"/>
            <a:ext cx="479687" cy="434715"/>
          </a:xfrm>
          <a:prstGeom prst="rightArrow">
            <a:avLst/>
          </a:prstGeom>
          <a:gradFill flip="none" rotWithShape="1">
            <a:gsLst>
              <a:gs pos="0">
                <a:srgbClr val="7030A0"/>
              </a:gs>
              <a:gs pos="86000">
                <a:srgbClr val="C00000"/>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12" name="Title 1"/>
          <p:cNvSpPr txBox="1">
            <a:spLocks/>
          </p:cNvSpPr>
          <p:nvPr/>
        </p:nvSpPr>
        <p:spPr bwMode="auto">
          <a:xfrm>
            <a:off x="1049310" y="277138"/>
            <a:ext cx="7060369" cy="1143000"/>
          </a:xfrm>
          <a:prstGeom prst="rect">
            <a:avLst/>
          </a:prstGeom>
          <a:solidFill>
            <a:schemeClr val="bg1"/>
          </a:soli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3300" b="0" i="0">
                <a:solidFill>
                  <a:schemeClr val="tx2"/>
                </a:solidFill>
                <a:latin typeface="+mj-lt"/>
                <a:ea typeface="ＭＳ Ｐゴシック" pitchFamily="-108" charset="-128"/>
                <a:cs typeface="Britannic Bold"/>
              </a:defRPr>
            </a:lvl1pPr>
            <a:lvl2pPr algn="ctr" rtl="0" eaLnBrk="1" fontAlgn="base" hangingPunct="1">
              <a:spcBef>
                <a:spcPct val="0"/>
              </a:spcBef>
              <a:spcAft>
                <a:spcPct val="0"/>
              </a:spcAft>
              <a:defRPr sz="3300">
                <a:solidFill>
                  <a:schemeClr val="tx2"/>
                </a:solidFill>
                <a:latin typeface="Britannic Bold" pitchFamily="-108" charset="0"/>
                <a:ea typeface="ＭＳ Ｐゴシック" pitchFamily="-108" charset="-128"/>
              </a:defRPr>
            </a:lvl2pPr>
            <a:lvl3pPr algn="ctr" rtl="0" eaLnBrk="1" fontAlgn="base" hangingPunct="1">
              <a:spcBef>
                <a:spcPct val="0"/>
              </a:spcBef>
              <a:spcAft>
                <a:spcPct val="0"/>
              </a:spcAft>
              <a:defRPr sz="3300">
                <a:solidFill>
                  <a:schemeClr val="tx2"/>
                </a:solidFill>
                <a:latin typeface="Britannic Bold" pitchFamily="-108" charset="0"/>
                <a:ea typeface="ＭＳ Ｐゴシック" pitchFamily="-108" charset="-128"/>
              </a:defRPr>
            </a:lvl3pPr>
            <a:lvl4pPr algn="ctr" rtl="0" eaLnBrk="1" fontAlgn="base" hangingPunct="1">
              <a:spcBef>
                <a:spcPct val="0"/>
              </a:spcBef>
              <a:spcAft>
                <a:spcPct val="0"/>
              </a:spcAft>
              <a:defRPr sz="3300">
                <a:solidFill>
                  <a:schemeClr val="tx2"/>
                </a:solidFill>
                <a:latin typeface="Britannic Bold" pitchFamily="-108" charset="0"/>
                <a:ea typeface="ＭＳ Ｐゴシック" pitchFamily="-108" charset="-128"/>
              </a:defRPr>
            </a:lvl4pPr>
            <a:lvl5pPr algn="ctr" rtl="0" eaLnBrk="1" fontAlgn="base" hangingPunct="1">
              <a:spcBef>
                <a:spcPct val="0"/>
              </a:spcBef>
              <a:spcAft>
                <a:spcPct val="0"/>
              </a:spcAft>
              <a:defRPr sz="3300">
                <a:solidFill>
                  <a:schemeClr val="tx2"/>
                </a:solidFill>
                <a:latin typeface="Britannic Bold" pitchFamily="-108" charset="0"/>
                <a:ea typeface="ＭＳ Ｐゴシック" pitchFamily="-108" charset="-128"/>
              </a:defRPr>
            </a:lvl5pPr>
            <a:lvl6pPr marL="342892" algn="ctr" rtl="0" eaLnBrk="1" fontAlgn="base" hangingPunct="1">
              <a:spcBef>
                <a:spcPct val="0"/>
              </a:spcBef>
              <a:spcAft>
                <a:spcPct val="0"/>
              </a:spcAft>
              <a:defRPr sz="3300">
                <a:solidFill>
                  <a:schemeClr val="tx2"/>
                </a:solidFill>
                <a:latin typeface="Arial" pitchFamily="-108" charset="0"/>
              </a:defRPr>
            </a:lvl6pPr>
            <a:lvl7pPr marL="685783" algn="ctr" rtl="0" eaLnBrk="1" fontAlgn="base" hangingPunct="1">
              <a:spcBef>
                <a:spcPct val="0"/>
              </a:spcBef>
              <a:spcAft>
                <a:spcPct val="0"/>
              </a:spcAft>
              <a:defRPr sz="3300">
                <a:solidFill>
                  <a:schemeClr val="tx2"/>
                </a:solidFill>
                <a:latin typeface="Arial" pitchFamily="-108" charset="0"/>
              </a:defRPr>
            </a:lvl7pPr>
            <a:lvl8pPr marL="1028675" algn="ctr" rtl="0" eaLnBrk="1" fontAlgn="base" hangingPunct="1">
              <a:spcBef>
                <a:spcPct val="0"/>
              </a:spcBef>
              <a:spcAft>
                <a:spcPct val="0"/>
              </a:spcAft>
              <a:defRPr sz="3300">
                <a:solidFill>
                  <a:schemeClr val="tx2"/>
                </a:solidFill>
                <a:latin typeface="Arial" pitchFamily="-108" charset="0"/>
              </a:defRPr>
            </a:lvl8pPr>
            <a:lvl9pPr marL="1371566" algn="ctr" rtl="0" eaLnBrk="1" fontAlgn="base" hangingPunct="1">
              <a:spcBef>
                <a:spcPct val="0"/>
              </a:spcBef>
              <a:spcAft>
                <a:spcPct val="0"/>
              </a:spcAft>
              <a:defRPr sz="3300">
                <a:solidFill>
                  <a:schemeClr val="tx2"/>
                </a:solidFill>
                <a:latin typeface="Arial" pitchFamily="-108" charset="0"/>
              </a:defRPr>
            </a:lvl9pPr>
          </a:lstStyle>
          <a:p>
            <a:pPr defTabSz="914400"/>
            <a:r>
              <a:rPr lang="en-US" sz="4400" b="1" kern="0" dirty="0" smtClean="0">
                <a:solidFill>
                  <a:srgbClr val="000000"/>
                </a:solidFill>
              </a:rPr>
              <a:t>Types of Consequences</a:t>
            </a:r>
            <a:endParaRPr lang="en-US" sz="4400" b="1" kern="0" dirty="0">
              <a:solidFill>
                <a:srgbClr val="000000"/>
              </a:solidFill>
            </a:endParaRPr>
          </a:p>
        </p:txBody>
      </p:sp>
      <p:sp>
        <p:nvSpPr>
          <p:cNvPr id="16" name="Rectangle 15"/>
          <p:cNvSpPr/>
          <p:nvPr/>
        </p:nvSpPr>
        <p:spPr>
          <a:xfrm>
            <a:off x="6862997" y="3857652"/>
            <a:ext cx="1928734" cy="707887"/>
          </a:xfrm>
          <a:prstGeom prst="rect">
            <a:avLst/>
          </a:prstGeom>
          <a:solidFill>
            <a:schemeClr val="bg1"/>
          </a:solidFill>
          <a:ln>
            <a:solidFill>
              <a:srgbClr val="D82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smtClean="0">
                <a:solidFill>
                  <a:srgbClr val="D82000"/>
                </a:solidFill>
                <a:latin typeface="Franklin Gothic Medium"/>
              </a:rPr>
              <a:t>Reinforcement</a:t>
            </a:r>
            <a:endParaRPr lang="en-US" sz="2000" b="1" dirty="0">
              <a:solidFill>
                <a:srgbClr val="D82000"/>
              </a:solidFill>
              <a:latin typeface="Franklin Gothic Medium"/>
            </a:endParaRPr>
          </a:p>
        </p:txBody>
      </p:sp>
      <p:sp>
        <p:nvSpPr>
          <p:cNvPr id="17" name="Rectangle 16"/>
          <p:cNvSpPr/>
          <p:nvPr/>
        </p:nvSpPr>
        <p:spPr>
          <a:xfrm>
            <a:off x="4686924" y="3857652"/>
            <a:ext cx="1928734" cy="707888"/>
          </a:xfrm>
          <a:prstGeom prst="rect">
            <a:avLst/>
          </a:prstGeom>
          <a:solidFill>
            <a:schemeClr val="bg1"/>
          </a:solidFill>
          <a:ln>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smtClean="0">
                <a:solidFill>
                  <a:srgbClr val="7030A0"/>
                </a:solidFill>
                <a:latin typeface="Franklin Gothic Medium"/>
              </a:rPr>
              <a:t>Future</a:t>
            </a:r>
          </a:p>
          <a:p>
            <a:pPr algn="ctr"/>
            <a:r>
              <a:rPr lang="en-US" sz="2000" b="1" dirty="0" smtClean="0">
                <a:solidFill>
                  <a:srgbClr val="7030A0"/>
                </a:solidFill>
                <a:latin typeface="Franklin Gothic Medium"/>
              </a:rPr>
              <a:t>Probability</a:t>
            </a:r>
            <a:endParaRPr lang="en-US" sz="2000" b="1" dirty="0">
              <a:solidFill>
                <a:srgbClr val="7030A0"/>
              </a:solidFill>
              <a:latin typeface="Franklin Gothic Medium"/>
            </a:endParaRPr>
          </a:p>
        </p:txBody>
      </p:sp>
      <p:sp>
        <p:nvSpPr>
          <p:cNvPr id="14" name="Right Arrow 13"/>
          <p:cNvSpPr/>
          <p:nvPr/>
        </p:nvSpPr>
        <p:spPr>
          <a:xfrm rot="16200000">
            <a:off x="4443524" y="3690447"/>
            <a:ext cx="701663" cy="514663"/>
          </a:xfrm>
          <a:prstGeom prst="rightArrow">
            <a:avLst/>
          </a:prstGeom>
          <a:solidFill>
            <a:srgbClr val="7030A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18" name="Rectangle 17"/>
          <p:cNvSpPr/>
          <p:nvPr/>
        </p:nvSpPr>
        <p:spPr>
          <a:xfrm>
            <a:off x="6862997" y="5285058"/>
            <a:ext cx="1928734" cy="707887"/>
          </a:xfrm>
          <a:prstGeom prst="rect">
            <a:avLst/>
          </a:prstGeom>
          <a:solidFill>
            <a:schemeClr val="bg1"/>
          </a:solidFill>
          <a:ln>
            <a:solidFill>
              <a:srgbClr val="D82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smtClean="0">
                <a:solidFill>
                  <a:srgbClr val="D82000"/>
                </a:solidFill>
                <a:latin typeface="Franklin Gothic Medium"/>
              </a:rPr>
              <a:t>Punishment</a:t>
            </a:r>
            <a:endParaRPr lang="en-US" sz="2000" b="1" dirty="0">
              <a:solidFill>
                <a:srgbClr val="D82000"/>
              </a:solidFill>
              <a:latin typeface="Franklin Gothic Medium"/>
            </a:endParaRPr>
          </a:p>
        </p:txBody>
      </p:sp>
      <p:sp>
        <p:nvSpPr>
          <p:cNvPr id="19" name="Rectangle 18"/>
          <p:cNvSpPr/>
          <p:nvPr/>
        </p:nvSpPr>
        <p:spPr>
          <a:xfrm>
            <a:off x="4686924" y="5285058"/>
            <a:ext cx="1928734" cy="707887"/>
          </a:xfrm>
          <a:prstGeom prst="rect">
            <a:avLst/>
          </a:prstGeom>
          <a:solidFill>
            <a:schemeClr val="bg1"/>
          </a:solidFill>
          <a:ln>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smtClean="0">
                <a:solidFill>
                  <a:srgbClr val="7030A0"/>
                </a:solidFill>
                <a:latin typeface="Franklin Gothic Medium"/>
              </a:rPr>
              <a:t>Future</a:t>
            </a:r>
          </a:p>
          <a:p>
            <a:pPr algn="ctr"/>
            <a:r>
              <a:rPr lang="en-US" sz="2000" b="1" dirty="0" smtClean="0">
                <a:solidFill>
                  <a:srgbClr val="7030A0"/>
                </a:solidFill>
                <a:latin typeface="Franklin Gothic Medium"/>
              </a:rPr>
              <a:t>Probability</a:t>
            </a:r>
            <a:endParaRPr lang="en-US" sz="2000" b="1" dirty="0">
              <a:solidFill>
                <a:srgbClr val="7030A0"/>
              </a:solidFill>
              <a:latin typeface="Franklin Gothic Medium"/>
            </a:endParaRPr>
          </a:p>
        </p:txBody>
      </p:sp>
      <p:sp>
        <p:nvSpPr>
          <p:cNvPr id="20" name="Right Arrow 19"/>
          <p:cNvSpPr/>
          <p:nvPr/>
        </p:nvSpPr>
        <p:spPr>
          <a:xfrm rot="5400000">
            <a:off x="4443524" y="5627518"/>
            <a:ext cx="701663" cy="514663"/>
          </a:xfrm>
          <a:prstGeom prst="rightArrow">
            <a:avLst/>
          </a:prstGeom>
          <a:solidFill>
            <a:srgbClr val="7030A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21" name="Rectangle 20"/>
          <p:cNvSpPr/>
          <p:nvPr/>
        </p:nvSpPr>
        <p:spPr>
          <a:xfrm rot="16200000">
            <a:off x="2837705" y="4572618"/>
            <a:ext cx="2135293" cy="705360"/>
          </a:xfrm>
          <a:prstGeom prst="rect">
            <a:avLst/>
          </a:prstGeom>
          <a:solidFill>
            <a:srgbClr val="FFFDCF"/>
          </a:solidFill>
          <a:ln>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dirty="0" smtClean="0">
                <a:solidFill>
                  <a:srgbClr val="7030A0"/>
                </a:solidFill>
                <a:latin typeface="Franklin Gothic Medium"/>
              </a:rPr>
              <a:t>Effect on </a:t>
            </a:r>
          </a:p>
          <a:p>
            <a:pPr algn="ctr"/>
            <a:r>
              <a:rPr lang="en-US" sz="2200" b="1" i="1" dirty="0" smtClean="0">
                <a:solidFill>
                  <a:srgbClr val="7030A0"/>
                </a:solidFill>
                <a:latin typeface="Franklin Gothic Medium"/>
              </a:rPr>
              <a:t>Future</a:t>
            </a:r>
            <a:r>
              <a:rPr lang="en-US" sz="2200" b="1" dirty="0" smtClean="0">
                <a:solidFill>
                  <a:srgbClr val="7030A0"/>
                </a:solidFill>
                <a:latin typeface="Franklin Gothic Medium"/>
              </a:rPr>
              <a:t> Behavior</a:t>
            </a:r>
            <a:endParaRPr lang="en-US" sz="2200" b="1" dirty="0">
              <a:solidFill>
                <a:srgbClr val="7030A0"/>
              </a:solidFill>
              <a:latin typeface="Franklin Gothic Medium"/>
            </a:endParaRPr>
          </a:p>
        </p:txBody>
      </p:sp>
      <p:sp>
        <p:nvSpPr>
          <p:cNvPr id="22" name="Rectangle 21"/>
          <p:cNvSpPr/>
          <p:nvPr/>
        </p:nvSpPr>
        <p:spPr>
          <a:xfrm>
            <a:off x="6862998" y="3311149"/>
            <a:ext cx="931888" cy="421399"/>
          </a:xfrm>
          <a:prstGeom prst="rect">
            <a:avLst/>
          </a:prstGeom>
          <a:solidFill>
            <a:schemeClr val="bg1"/>
          </a:solidFill>
          <a:ln>
            <a:solidFill>
              <a:srgbClr val="D82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smtClean="0">
                <a:solidFill>
                  <a:srgbClr val="D82000"/>
                </a:solidFill>
                <a:latin typeface="Franklin Gothic Medium"/>
              </a:rPr>
              <a:t>Give</a:t>
            </a:r>
            <a:endParaRPr lang="en-US" sz="2000" b="1" dirty="0">
              <a:solidFill>
                <a:srgbClr val="D82000"/>
              </a:solidFill>
              <a:latin typeface="Franklin Gothic Medium"/>
            </a:endParaRPr>
          </a:p>
        </p:txBody>
      </p:sp>
      <p:sp>
        <p:nvSpPr>
          <p:cNvPr id="23" name="Rectangle 22"/>
          <p:cNvSpPr/>
          <p:nvPr/>
        </p:nvSpPr>
        <p:spPr>
          <a:xfrm>
            <a:off x="7859842" y="3311149"/>
            <a:ext cx="931889" cy="421399"/>
          </a:xfrm>
          <a:prstGeom prst="rect">
            <a:avLst/>
          </a:prstGeom>
          <a:solidFill>
            <a:schemeClr val="bg1"/>
          </a:solidFill>
          <a:ln>
            <a:solidFill>
              <a:srgbClr val="D82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smtClean="0">
                <a:solidFill>
                  <a:srgbClr val="D82000"/>
                </a:solidFill>
                <a:latin typeface="Franklin Gothic Medium"/>
              </a:rPr>
              <a:t>Take</a:t>
            </a:r>
            <a:endParaRPr lang="en-US" sz="2000" b="1" dirty="0">
              <a:solidFill>
                <a:srgbClr val="D82000"/>
              </a:solidFill>
              <a:latin typeface="Franklin Gothic Medium"/>
            </a:endParaRPr>
          </a:p>
        </p:txBody>
      </p:sp>
      <p:sp>
        <p:nvSpPr>
          <p:cNvPr id="24" name="Rectangle 23"/>
          <p:cNvSpPr/>
          <p:nvPr/>
        </p:nvSpPr>
        <p:spPr>
          <a:xfrm>
            <a:off x="6925455" y="2723621"/>
            <a:ext cx="1791325" cy="421399"/>
          </a:xfrm>
          <a:prstGeom prst="rect">
            <a:avLst/>
          </a:prstGeom>
          <a:solidFill>
            <a:srgbClr val="FFFDCF"/>
          </a:solidFill>
          <a:ln>
            <a:solidFill>
              <a:srgbClr val="D82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dirty="0" smtClean="0">
                <a:solidFill>
                  <a:srgbClr val="D82000"/>
                </a:solidFill>
                <a:latin typeface="Franklin Gothic Medium"/>
              </a:rPr>
              <a:t>Action</a:t>
            </a:r>
            <a:endParaRPr lang="en-US" sz="2200" b="1" dirty="0">
              <a:solidFill>
                <a:srgbClr val="D82000"/>
              </a:solidFill>
              <a:latin typeface="Franklin Gothic Medium"/>
            </a:endParaRPr>
          </a:p>
        </p:txBody>
      </p:sp>
      <p:sp>
        <p:nvSpPr>
          <p:cNvPr id="25" name="Rectangle 24"/>
          <p:cNvSpPr/>
          <p:nvPr/>
        </p:nvSpPr>
        <p:spPr>
          <a:xfrm>
            <a:off x="6855502" y="4673968"/>
            <a:ext cx="931888" cy="421399"/>
          </a:xfrm>
          <a:prstGeom prst="rect">
            <a:avLst/>
          </a:prstGeom>
          <a:solidFill>
            <a:srgbClr val="FFFDCF"/>
          </a:solidFill>
          <a:ln>
            <a:solidFill>
              <a:srgbClr val="D82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smtClean="0">
                <a:solidFill>
                  <a:srgbClr val="D82000"/>
                </a:solidFill>
                <a:latin typeface="Franklin Gothic Medium"/>
              </a:rPr>
              <a:t>S</a:t>
            </a:r>
            <a:r>
              <a:rPr lang="en-US" sz="2000" b="1" baseline="30000" dirty="0" smtClean="0">
                <a:solidFill>
                  <a:srgbClr val="D82000"/>
                </a:solidFill>
                <a:latin typeface="Franklin Gothic Medium"/>
              </a:rPr>
              <a:t>R+</a:t>
            </a:r>
            <a:endParaRPr lang="en-US" sz="2000" b="1" baseline="30000" dirty="0">
              <a:solidFill>
                <a:srgbClr val="D82000"/>
              </a:solidFill>
              <a:latin typeface="Franklin Gothic Medium"/>
            </a:endParaRPr>
          </a:p>
        </p:txBody>
      </p:sp>
      <p:sp>
        <p:nvSpPr>
          <p:cNvPr id="26" name="Rectangle 25"/>
          <p:cNvSpPr/>
          <p:nvPr/>
        </p:nvSpPr>
        <p:spPr>
          <a:xfrm>
            <a:off x="7852346" y="4673968"/>
            <a:ext cx="931889" cy="421399"/>
          </a:xfrm>
          <a:prstGeom prst="rect">
            <a:avLst/>
          </a:prstGeom>
          <a:solidFill>
            <a:srgbClr val="FFFDCF"/>
          </a:solidFill>
          <a:ln>
            <a:solidFill>
              <a:srgbClr val="D82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smtClean="0">
                <a:solidFill>
                  <a:srgbClr val="D82000"/>
                </a:solidFill>
              </a:rPr>
              <a:t>S</a:t>
            </a:r>
            <a:r>
              <a:rPr lang="en-US" sz="2000" b="1" baseline="30000" dirty="0" smtClean="0">
                <a:solidFill>
                  <a:srgbClr val="D82000"/>
                </a:solidFill>
              </a:rPr>
              <a:t>R</a:t>
            </a:r>
            <a:r>
              <a:rPr lang="en-US" sz="2000" b="1" baseline="30000" dirty="0">
                <a:solidFill>
                  <a:srgbClr val="D82000"/>
                </a:solidFill>
              </a:rPr>
              <a:t>-</a:t>
            </a:r>
          </a:p>
        </p:txBody>
      </p:sp>
      <p:sp>
        <p:nvSpPr>
          <p:cNvPr id="27" name="Rectangle 26"/>
          <p:cNvSpPr/>
          <p:nvPr/>
        </p:nvSpPr>
        <p:spPr>
          <a:xfrm>
            <a:off x="6899222" y="6119761"/>
            <a:ext cx="931888" cy="421399"/>
          </a:xfrm>
          <a:prstGeom prst="rect">
            <a:avLst/>
          </a:prstGeom>
          <a:solidFill>
            <a:srgbClr val="FFFDCF"/>
          </a:solidFill>
          <a:ln>
            <a:solidFill>
              <a:srgbClr val="D82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smtClean="0">
                <a:solidFill>
                  <a:srgbClr val="D82000"/>
                </a:solidFill>
                <a:latin typeface="Franklin Gothic Medium"/>
              </a:rPr>
              <a:t>S</a:t>
            </a:r>
            <a:r>
              <a:rPr lang="en-US" sz="2000" b="1" baseline="30000" dirty="0">
                <a:solidFill>
                  <a:srgbClr val="D82000"/>
                </a:solidFill>
                <a:latin typeface="Franklin Gothic Medium"/>
              </a:rPr>
              <a:t>P</a:t>
            </a:r>
            <a:r>
              <a:rPr lang="en-US" sz="2000" b="1" baseline="30000" dirty="0" smtClean="0">
                <a:solidFill>
                  <a:srgbClr val="D82000"/>
                </a:solidFill>
                <a:latin typeface="Franklin Gothic Medium"/>
              </a:rPr>
              <a:t>+</a:t>
            </a:r>
            <a:endParaRPr lang="en-US" sz="2000" b="1" baseline="30000" dirty="0">
              <a:solidFill>
                <a:srgbClr val="D82000"/>
              </a:solidFill>
              <a:latin typeface="Franklin Gothic Medium"/>
            </a:endParaRPr>
          </a:p>
        </p:txBody>
      </p:sp>
      <p:sp>
        <p:nvSpPr>
          <p:cNvPr id="28" name="Rectangle 27"/>
          <p:cNvSpPr/>
          <p:nvPr/>
        </p:nvSpPr>
        <p:spPr>
          <a:xfrm>
            <a:off x="7896066" y="6119761"/>
            <a:ext cx="931889" cy="421399"/>
          </a:xfrm>
          <a:prstGeom prst="rect">
            <a:avLst/>
          </a:prstGeom>
          <a:solidFill>
            <a:srgbClr val="FFFDCF"/>
          </a:solidFill>
          <a:ln>
            <a:solidFill>
              <a:srgbClr val="D82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smtClean="0">
                <a:solidFill>
                  <a:srgbClr val="D82000"/>
                </a:solidFill>
              </a:rPr>
              <a:t>S</a:t>
            </a:r>
            <a:r>
              <a:rPr lang="en-US" sz="2000" b="1" baseline="30000" dirty="0" smtClean="0">
                <a:solidFill>
                  <a:srgbClr val="D82000"/>
                </a:solidFill>
              </a:rPr>
              <a:t>P-</a:t>
            </a:r>
            <a:endParaRPr lang="en-US" sz="2000" b="1" baseline="30000" dirty="0">
              <a:solidFill>
                <a:srgbClr val="D82000"/>
              </a:solidFill>
            </a:endParaRPr>
          </a:p>
        </p:txBody>
      </p:sp>
      <p:sp>
        <p:nvSpPr>
          <p:cNvPr id="30" name="Title 1"/>
          <p:cNvSpPr txBox="1">
            <a:spLocks/>
          </p:cNvSpPr>
          <p:nvPr/>
        </p:nvSpPr>
        <p:spPr bwMode="auto">
          <a:xfrm>
            <a:off x="1169239" y="482804"/>
            <a:ext cx="6355830" cy="730181"/>
          </a:xfrm>
          <a:prstGeom prst="rect">
            <a:avLst/>
          </a:prstGeom>
          <a:solidFill>
            <a:srgbClr val="FFFDCF"/>
          </a:solidFill>
          <a:ln w="9525">
            <a:solidFill>
              <a:srgbClr val="D82000"/>
            </a:solid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3300" b="0" i="0">
                <a:solidFill>
                  <a:schemeClr val="tx2"/>
                </a:solidFill>
                <a:latin typeface="+mj-lt"/>
                <a:ea typeface="ＭＳ Ｐゴシック" pitchFamily="-108" charset="-128"/>
                <a:cs typeface="Britannic Bold"/>
              </a:defRPr>
            </a:lvl1pPr>
            <a:lvl2pPr algn="ctr" rtl="0" eaLnBrk="1" fontAlgn="base" hangingPunct="1">
              <a:spcBef>
                <a:spcPct val="0"/>
              </a:spcBef>
              <a:spcAft>
                <a:spcPct val="0"/>
              </a:spcAft>
              <a:defRPr sz="3300">
                <a:solidFill>
                  <a:schemeClr val="tx2"/>
                </a:solidFill>
                <a:latin typeface="Britannic Bold" pitchFamily="-108" charset="0"/>
                <a:ea typeface="ＭＳ Ｐゴシック" pitchFamily="-108" charset="-128"/>
              </a:defRPr>
            </a:lvl2pPr>
            <a:lvl3pPr algn="ctr" rtl="0" eaLnBrk="1" fontAlgn="base" hangingPunct="1">
              <a:spcBef>
                <a:spcPct val="0"/>
              </a:spcBef>
              <a:spcAft>
                <a:spcPct val="0"/>
              </a:spcAft>
              <a:defRPr sz="3300">
                <a:solidFill>
                  <a:schemeClr val="tx2"/>
                </a:solidFill>
                <a:latin typeface="Britannic Bold" pitchFamily="-108" charset="0"/>
                <a:ea typeface="ＭＳ Ｐゴシック" pitchFamily="-108" charset="-128"/>
              </a:defRPr>
            </a:lvl3pPr>
            <a:lvl4pPr algn="ctr" rtl="0" eaLnBrk="1" fontAlgn="base" hangingPunct="1">
              <a:spcBef>
                <a:spcPct val="0"/>
              </a:spcBef>
              <a:spcAft>
                <a:spcPct val="0"/>
              </a:spcAft>
              <a:defRPr sz="3300">
                <a:solidFill>
                  <a:schemeClr val="tx2"/>
                </a:solidFill>
                <a:latin typeface="Britannic Bold" pitchFamily="-108" charset="0"/>
                <a:ea typeface="ＭＳ Ｐゴシック" pitchFamily="-108" charset="-128"/>
              </a:defRPr>
            </a:lvl4pPr>
            <a:lvl5pPr algn="ctr" rtl="0" eaLnBrk="1" fontAlgn="base" hangingPunct="1">
              <a:spcBef>
                <a:spcPct val="0"/>
              </a:spcBef>
              <a:spcAft>
                <a:spcPct val="0"/>
              </a:spcAft>
              <a:defRPr sz="3300">
                <a:solidFill>
                  <a:schemeClr val="tx2"/>
                </a:solidFill>
                <a:latin typeface="Britannic Bold" pitchFamily="-108" charset="0"/>
                <a:ea typeface="ＭＳ Ｐゴシック" pitchFamily="-108" charset="-128"/>
              </a:defRPr>
            </a:lvl5pPr>
            <a:lvl6pPr marL="342892" algn="ctr" rtl="0" eaLnBrk="1" fontAlgn="base" hangingPunct="1">
              <a:spcBef>
                <a:spcPct val="0"/>
              </a:spcBef>
              <a:spcAft>
                <a:spcPct val="0"/>
              </a:spcAft>
              <a:defRPr sz="3300">
                <a:solidFill>
                  <a:schemeClr val="tx2"/>
                </a:solidFill>
                <a:latin typeface="Arial" pitchFamily="-108" charset="0"/>
              </a:defRPr>
            </a:lvl6pPr>
            <a:lvl7pPr marL="685783" algn="ctr" rtl="0" eaLnBrk="1" fontAlgn="base" hangingPunct="1">
              <a:spcBef>
                <a:spcPct val="0"/>
              </a:spcBef>
              <a:spcAft>
                <a:spcPct val="0"/>
              </a:spcAft>
              <a:defRPr sz="3300">
                <a:solidFill>
                  <a:schemeClr val="tx2"/>
                </a:solidFill>
                <a:latin typeface="Arial" pitchFamily="-108" charset="0"/>
              </a:defRPr>
            </a:lvl7pPr>
            <a:lvl8pPr marL="1028675" algn="ctr" rtl="0" eaLnBrk="1" fontAlgn="base" hangingPunct="1">
              <a:spcBef>
                <a:spcPct val="0"/>
              </a:spcBef>
              <a:spcAft>
                <a:spcPct val="0"/>
              </a:spcAft>
              <a:defRPr sz="3300">
                <a:solidFill>
                  <a:schemeClr val="tx2"/>
                </a:solidFill>
                <a:latin typeface="Arial" pitchFamily="-108" charset="0"/>
              </a:defRPr>
            </a:lvl8pPr>
            <a:lvl9pPr marL="1371566" algn="ctr" rtl="0" eaLnBrk="1" fontAlgn="base" hangingPunct="1">
              <a:spcBef>
                <a:spcPct val="0"/>
              </a:spcBef>
              <a:spcAft>
                <a:spcPct val="0"/>
              </a:spcAft>
              <a:defRPr sz="3300">
                <a:solidFill>
                  <a:schemeClr val="tx2"/>
                </a:solidFill>
                <a:latin typeface="Arial" pitchFamily="-108" charset="0"/>
              </a:defRPr>
            </a:lvl9pPr>
          </a:lstStyle>
          <a:p>
            <a:pPr defTabSz="914400"/>
            <a:r>
              <a:rPr lang="en-US" sz="4400" b="1" kern="0" smtClean="0">
                <a:solidFill>
                  <a:srgbClr val="D82000"/>
                </a:solidFill>
              </a:rPr>
              <a:t>4 Types </a:t>
            </a:r>
            <a:r>
              <a:rPr lang="en-US" sz="4400" b="1" kern="0" dirty="0" smtClean="0">
                <a:solidFill>
                  <a:srgbClr val="D82000"/>
                </a:solidFill>
              </a:rPr>
              <a:t>of Consequences</a:t>
            </a:r>
            <a:endParaRPr lang="en-US" sz="4400" b="1" kern="0" dirty="0">
              <a:solidFill>
                <a:srgbClr val="D82000"/>
              </a:solidFill>
            </a:endParaRPr>
          </a:p>
        </p:txBody>
      </p:sp>
      <p:sp>
        <p:nvSpPr>
          <p:cNvPr id="9" name="Cross 8"/>
          <p:cNvSpPr/>
          <p:nvPr/>
        </p:nvSpPr>
        <p:spPr>
          <a:xfrm>
            <a:off x="6615658" y="3180041"/>
            <a:ext cx="468440" cy="447183"/>
          </a:xfrm>
          <a:prstGeom prst="plus">
            <a:avLst>
              <a:gd name="adj" fmla="val 41196"/>
            </a:avLst>
          </a:prstGeom>
          <a:solidFill>
            <a:srgbClr val="D82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D82000"/>
              </a:solidFill>
            </a:endParaRPr>
          </a:p>
        </p:txBody>
      </p:sp>
      <p:sp>
        <p:nvSpPr>
          <p:cNvPr id="31" name="Rectangle 30"/>
          <p:cNvSpPr/>
          <p:nvPr/>
        </p:nvSpPr>
        <p:spPr>
          <a:xfrm>
            <a:off x="8544391" y="3358662"/>
            <a:ext cx="468440" cy="89065"/>
          </a:xfrm>
          <a:prstGeom prst="rect">
            <a:avLst/>
          </a:prstGeom>
          <a:solidFill>
            <a:srgbClr val="D82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32" name="Title 1"/>
          <p:cNvSpPr txBox="1">
            <a:spLocks/>
          </p:cNvSpPr>
          <p:nvPr/>
        </p:nvSpPr>
        <p:spPr bwMode="auto">
          <a:xfrm>
            <a:off x="334778" y="3857651"/>
            <a:ext cx="2789001" cy="2135294"/>
          </a:xfrm>
          <a:prstGeom prst="rect">
            <a:avLst/>
          </a:prstGeom>
          <a:solidFill>
            <a:srgbClr val="FFFDCF"/>
          </a:solidFill>
          <a:ln w="9525">
            <a:solidFill>
              <a:srgbClr val="D82000"/>
            </a:solid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3300" b="0" i="0">
                <a:solidFill>
                  <a:schemeClr val="tx2"/>
                </a:solidFill>
                <a:latin typeface="+mj-lt"/>
                <a:ea typeface="ＭＳ Ｐゴシック" pitchFamily="-108" charset="-128"/>
                <a:cs typeface="Britannic Bold"/>
              </a:defRPr>
            </a:lvl1pPr>
            <a:lvl2pPr algn="ctr" rtl="0" eaLnBrk="1" fontAlgn="base" hangingPunct="1">
              <a:spcBef>
                <a:spcPct val="0"/>
              </a:spcBef>
              <a:spcAft>
                <a:spcPct val="0"/>
              </a:spcAft>
              <a:defRPr sz="3300">
                <a:solidFill>
                  <a:schemeClr val="tx2"/>
                </a:solidFill>
                <a:latin typeface="Britannic Bold" pitchFamily="-108" charset="0"/>
                <a:ea typeface="ＭＳ Ｐゴシック" pitchFamily="-108" charset="-128"/>
              </a:defRPr>
            </a:lvl2pPr>
            <a:lvl3pPr algn="ctr" rtl="0" eaLnBrk="1" fontAlgn="base" hangingPunct="1">
              <a:spcBef>
                <a:spcPct val="0"/>
              </a:spcBef>
              <a:spcAft>
                <a:spcPct val="0"/>
              </a:spcAft>
              <a:defRPr sz="3300">
                <a:solidFill>
                  <a:schemeClr val="tx2"/>
                </a:solidFill>
                <a:latin typeface="Britannic Bold" pitchFamily="-108" charset="0"/>
                <a:ea typeface="ＭＳ Ｐゴシック" pitchFamily="-108" charset="-128"/>
              </a:defRPr>
            </a:lvl3pPr>
            <a:lvl4pPr algn="ctr" rtl="0" eaLnBrk="1" fontAlgn="base" hangingPunct="1">
              <a:spcBef>
                <a:spcPct val="0"/>
              </a:spcBef>
              <a:spcAft>
                <a:spcPct val="0"/>
              </a:spcAft>
              <a:defRPr sz="3300">
                <a:solidFill>
                  <a:schemeClr val="tx2"/>
                </a:solidFill>
                <a:latin typeface="Britannic Bold" pitchFamily="-108" charset="0"/>
                <a:ea typeface="ＭＳ Ｐゴシック" pitchFamily="-108" charset="-128"/>
              </a:defRPr>
            </a:lvl4pPr>
            <a:lvl5pPr algn="ctr" rtl="0" eaLnBrk="1" fontAlgn="base" hangingPunct="1">
              <a:spcBef>
                <a:spcPct val="0"/>
              </a:spcBef>
              <a:spcAft>
                <a:spcPct val="0"/>
              </a:spcAft>
              <a:defRPr sz="3300">
                <a:solidFill>
                  <a:schemeClr val="tx2"/>
                </a:solidFill>
                <a:latin typeface="Britannic Bold" pitchFamily="-108" charset="0"/>
                <a:ea typeface="ＭＳ Ｐゴシック" pitchFamily="-108" charset="-128"/>
              </a:defRPr>
            </a:lvl5pPr>
            <a:lvl6pPr marL="342892" algn="ctr" rtl="0" eaLnBrk="1" fontAlgn="base" hangingPunct="1">
              <a:spcBef>
                <a:spcPct val="0"/>
              </a:spcBef>
              <a:spcAft>
                <a:spcPct val="0"/>
              </a:spcAft>
              <a:defRPr sz="3300">
                <a:solidFill>
                  <a:schemeClr val="tx2"/>
                </a:solidFill>
                <a:latin typeface="Arial" pitchFamily="-108" charset="0"/>
              </a:defRPr>
            </a:lvl6pPr>
            <a:lvl7pPr marL="685783" algn="ctr" rtl="0" eaLnBrk="1" fontAlgn="base" hangingPunct="1">
              <a:spcBef>
                <a:spcPct val="0"/>
              </a:spcBef>
              <a:spcAft>
                <a:spcPct val="0"/>
              </a:spcAft>
              <a:defRPr sz="3300">
                <a:solidFill>
                  <a:schemeClr val="tx2"/>
                </a:solidFill>
                <a:latin typeface="Arial" pitchFamily="-108" charset="0"/>
              </a:defRPr>
            </a:lvl7pPr>
            <a:lvl8pPr marL="1028675" algn="ctr" rtl="0" eaLnBrk="1" fontAlgn="base" hangingPunct="1">
              <a:spcBef>
                <a:spcPct val="0"/>
              </a:spcBef>
              <a:spcAft>
                <a:spcPct val="0"/>
              </a:spcAft>
              <a:defRPr sz="3300">
                <a:solidFill>
                  <a:schemeClr val="tx2"/>
                </a:solidFill>
                <a:latin typeface="Arial" pitchFamily="-108" charset="0"/>
              </a:defRPr>
            </a:lvl8pPr>
            <a:lvl9pPr marL="1371566" algn="ctr" rtl="0" eaLnBrk="1" fontAlgn="base" hangingPunct="1">
              <a:spcBef>
                <a:spcPct val="0"/>
              </a:spcBef>
              <a:spcAft>
                <a:spcPct val="0"/>
              </a:spcAft>
              <a:defRPr sz="3300">
                <a:solidFill>
                  <a:schemeClr val="tx2"/>
                </a:solidFill>
                <a:latin typeface="Arial" pitchFamily="-108" charset="0"/>
              </a:defRPr>
            </a:lvl9pPr>
          </a:lstStyle>
          <a:p>
            <a:pPr defTabSz="914400"/>
            <a:r>
              <a:rPr lang="en-US" sz="4400" b="1" kern="0" dirty="0" smtClean="0">
                <a:solidFill>
                  <a:srgbClr val="D82000"/>
                </a:solidFill>
              </a:rPr>
              <a:t>Putting it all together:</a:t>
            </a:r>
            <a:endParaRPr lang="en-US" sz="4400" b="1" kern="0" dirty="0">
              <a:solidFill>
                <a:srgbClr val="D82000"/>
              </a:solidFill>
            </a:endParaRPr>
          </a:p>
        </p:txBody>
      </p:sp>
    </p:spTree>
    <p:extLst>
      <p:ext uri="{BB962C8B-B14F-4D97-AF65-F5344CB8AC3E}">
        <p14:creationId xmlns:p14="http://schemas.microsoft.com/office/powerpoint/2010/main" val="1113483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par>
                                <p:cTn id="8" presetID="9" presetClass="exit" presetSubtype="0" fill="hold" grpId="0" nodeType="withEffect">
                                  <p:stCondLst>
                                    <p:cond delay="0"/>
                                  </p:stCondLst>
                                  <p:childTnLst>
                                    <p:animEffect transition="out" filter="dissolve">
                                      <p:cBhvr>
                                        <p:cTn id="9" dur="500"/>
                                        <p:tgtEl>
                                          <p:spTgt spid="3"/>
                                        </p:tgtEl>
                                      </p:cBhvr>
                                    </p:animEffect>
                                    <p:set>
                                      <p:cBhvr>
                                        <p:cTn id="10" dur="1" fill="hold">
                                          <p:stCondLst>
                                            <p:cond delay="499"/>
                                          </p:stCondLst>
                                        </p:cTn>
                                        <p:tgtEl>
                                          <p:spTgt spid="3"/>
                                        </p:tgtEl>
                                        <p:attrNameLst>
                                          <p:attrName>style.visibility</p:attrName>
                                        </p:attrNameLst>
                                      </p:cBhvr>
                                      <p:to>
                                        <p:strVal val="hidden"/>
                                      </p:to>
                                    </p:set>
                                  </p:childTnLst>
                                </p:cTn>
                              </p:par>
                              <p:par>
                                <p:cTn id="11" presetID="9" presetClass="exit" presetSubtype="0" fill="hold" grpId="0" nodeType="withEffect">
                                  <p:stCondLst>
                                    <p:cond delay="0"/>
                                  </p:stCondLst>
                                  <p:childTnLst>
                                    <p:animEffect transition="out" filter="dissolve">
                                      <p:cBhvr>
                                        <p:cTn id="12" dur="500"/>
                                        <p:tgtEl>
                                          <p:spTgt spid="8"/>
                                        </p:tgtEl>
                                      </p:cBhvr>
                                    </p:animEffect>
                                    <p:set>
                                      <p:cBhvr>
                                        <p:cTn id="13" dur="1" fill="hold">
                                          <p:stCondLst>
                                            <p:cond delay="499"/>
                                          </p:stCondLst>
                                        </p:cTn>
                                        <p:tgtEl>
                                          <p:spTgt spid="8"/>
                                        </p:tgtEl>
                                        <p:attrNameLst>
                                          <p:attrName>style.visibility</p:attrName>
                                        </p:attrNameLst>
                                      </p:cBhvr>
                                      <p:to>
                                        <p:strVal val="hidden"/>
                                      </p:to>
                                    </p:set>
                                  </p:childTnLst>
                                </p:cTn>
                              </p:par>
                              <p:par>
                                <p:cTn id="14" presetID="9" presetClass="exit" presetSubtype="0" fill="hold" grpId="0" nodeType="withEffect">
                                  <p:stCondLst>
                                    <p:cond delay="0"/>
                                  </p:stCondLst>
                                  <p:childTnLst>
                                    <p:animEffect transition="out" filter="dissolve">
                                      <p:cBhvr>
                                        <p:cTn id="15" dur="500"/>
                                        <p:tgtEl>
                                          <p:spTgt spid="4"/>
                                        </p:tgtEl>
                                      </p:cBhvr>
                                    </p:animEffect>
                                    <p:set>
                                      <p:cBhvr>
                                        <p:cTn id="16" dur="1" fill="hold">
                                          <p:stCondLst>
                                            <p:cond delay="499"/>
                                          </p:stCondLst>
                                        </p:cTn>
                                        <p:tgtEl>
                                          <p:spTgt spid="4"/>
                                        </p:tgtEl>
                                        <p:attrNameLst>
                                          <p:attrName>style.visibility</p:attrName>
                                        </p:attrNameLst>
                                      </p:cBhvr>
                                      <p:to>
                                        <p:strVal val="hidden"/>
                                      </p:to>
                                    </p:set>
                                  </p:childTnLst>
                                </p:cTn>
                              </p:par>
                              <p:par>
                                <p:cTn id="17" presetID="9" presetClass="exit" presetSubtype="0" fill="hold" grpId="0" nodeType="withEffect">
                                  <p:stCondLst>
                                    <p:cond delay="0"/>
                                  </p:stCondLst>
                                  <p:childTnLst>
                                    <p:animEffect transition="out" filter="dissolve">
                                      <p:cBhvr>
                                        <p:cTn id="18" dur="500"/>
                                        <p:tgtEl>
                                          <p:spTgt spid="10"/>
                                        </p:tgtEl>
                                      </p:cBhvr>
                                    </p:animEffect>
                                    <p:set>
                                      <p:cBhvr>
                                        <p:cTn id="19" dur="1" fill="hold">
                                          <p:stCondLst>
                                            <p:cond delay="499"/>
                                          </p:stCondLst>
                                        </p:cTn>
                                        <p:tgtEl>
                                          <p:spTgt spid="10"/>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dissolve">
                                      <p:cBhvr>
                                        <p:cTn id="24" dur="5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dissolve">
                                      <p:cBhvr>
                                        <p:cTn id="29" dur="500"/>
                                        <p:tgtEl>
                                          <p:spTgt spid="22"/>
                                        </p:tgtEl>
                                      </p:cBhvr>
                                    </p:animEffect>
                                  </p:childTnLst>
                                </p:cTn>
                              </p:par>
                              <p:par>
                                <p:cTn id="30" presetID="9" presetClass="entr" presetSubtype="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dissolv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34"/>
                                        </p:tgtEl>
                                        <p:attrNameLst>
                                          <p:attrName>style.visibility</p:attrName>
                                        </p:attrNameLst>
                                      </p:cBhvr>
                                      <p:to>
                                        <p:strVal val="visible"/>
                                      </p:to>
                                    </p:set>
                                    <p:animEffect transition="in" filter="dissolve">
                                      <p:cBhvr>
                                        <p:cTn id="37" dur="500"/>
                                        <p:tgtEl>
                                          <p:spTgt spid="34"/>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dissolve">
                                      <p:cBhvr>
                                        <p:cTn id="42" dur="500"/>
                                        <p:tgtEl>
                                          <p:spTgt spid="23"/>
                                        </p:tgtEl>
                                      </p:cBhvr>
                                    </p:animEffect>
                                  </p:childTnLst>
                                </p:cTn>
                              </p:par>
                              <p:par>
                                <p:cTn id="43" presetID="9" presetClass="entr" presetSubtype="0" fill="hold" grpId="0" nodeType="withEffect">
                                  <p:stCondLst>
                                    <p:cond delay="0"/>
                                  </p:stCondLst>
                                  <p:childTnLst>
                                    <p:set>
                                      <p:cBhvr>
                                        <p:cTn id="44" dur="1" fill="hold">
                                          <p:stCondLst>
                                            <p:cond delay="0"/>
                                          </p:stCondLst>
                                        </p:cTn>
                                        <p:tgtEl>
                                          <p:spTgt spid="31"/>
                                        </p:tgtEl>
                                        <p:attrNameLst>
                                          <p:attrName>style.visibility</p:attrName>
                                        </p:attrNameLst>
                                      </p:cBhvr>
                                      <p:to>
                                        <p:strVal val="visible"/>
                                      </p:to>
                                    </p:set>
                                    <p:animEffect transition="in" filter="dissolve">
                                      <p:cBhvr>
                                        <p:cTn id="45" dur="500"/>
                                        <p:tgtEl>
                                          <p:spTgt spid="31"/>
                                        </p:tgtEl>
                                      </p:cBhvr>
                                    </p:animEffect>
                                  </p:childTnLst>
                                </p:cTn>
                              </p:par>
                            </p:childTnLst>
                          </p:cTn>
                        </p:par>
                      </p:childTnLst>
                    </p:cTn>
                  </p:par>
                  <p:par>
                    <p:cTn id="46" fill="hold">
                      <p:stCondLst>
                        <p:cond delay="indefinite"/>
                      </p:stCondLst>
                      <p:childTnLst>
                        <p:par>
                          <p:cTn id="47" fill="hold">
                            <p:stCondLst>
                              <p:cond delay="0"/>
                            </p:stCondLst>
                            <p:childTnLst>
                              <p:par>
                                <p:cTn id="48" presetID="9" presetClass="entr" presetSubtype="0" fill="hold" grpId="0" nodeType="clickEffect">
                                  <p:stCondLst>
                                    <p:cond delay="0"/>
                                  </p:stCondLst>
                                  <p:childTnLst>
                                    <p:set>
                                      <p:cBhvr>
                                        <p:cTn id="49" dur="1" fill="hold">
                                          <p:stCondLst>
                                            <p:cond delay="0"/>
                                          </p:stCondLst>
                                        </p:cTn>
                                        <p:tgtEl>
                                          <p:spTgt spid="35"/>
                                        </p:tgtEl>
                                        <p:attrNameLst>
                                          <p:attrName>style.visibility</p:attrName>
                                        </p:attrNameLst>
                                      </p:cBhvr>
                                      <p:to>
                                        <p:strVal val="visible"/>
                                      </p:to>
                                    </p:set>
                                    <p:animEffect transition="in" filter="dissolve">
                                      <p:cBhvr>
                                        <p:cTn id="50" dur="500"/>
                                        <p:tgtEl>
                                          <p:spTgt spid="35"/>
                                        </p:tgtEl>
                                      </p:cBhvr>
                                    </p:animEffect>
                                  </p:childTnLst>
                                </p:cTn>
                              </p:par>
                            </p:childTnLst>
                          </p:cTn>
                        </p:par>
                      </p:childTnLst>
                    </p:cTn>
                  </p:par>
                  <p:par>
                    <p:cTn id="51" fill="hold">
                      <p:stCondLst>
                        <p:cond delay="indefinite"/>
                      </p:stCondLst>
                      <p:childTnLst>
                        <p:par>
                          <p:cTn id="52" fill="hold">
                            <p:stCondLst>
                              <p:cond delay="0"/>
                            </p:stCondLst>
                            <p:childTnLst>
                              <p:par>
                                <p:cTn id="53" presetID="9" presetClass="exit" presetSubtype="0" fill="hold" grpId="1" nodeType="clickEffect">
                                  <p:stCondLst>
                                    <p:cond delay="0"/>
                                  </p:stCondLst>
                                  <p:childTnLst>
                                    <p:animEffect transition="out" filter="dissolve">
                                      <p:cBhvr>
                                        <p:cTn id="54" dur="500"/>
                                        <p:tgtEl>
                                          <p:spTgt spid="24"/>
                                        </p:tgtEl>
                                      </p:cBhvr>
                                    </p:animEffect>
                                    <p:set>
                                      <p:cBhvr>
                                        <p:cTn id="55" dur="1" fill="hold">
                                          <p:stCondLst>
                                            <p:cond delay="499"/>
                                          </p:stCondLst>
                                        </p:cTn>
                                        <p:tgtEl>
                                          <p:spTgt spid="24"/>
                                        </p:tgtEl>
                                        <p:attrNameLst>
                                          <p:attrName>style.visibility</p:attrName>
                                        </p:attrNameLst>
                                      </p:cBhvr>
                                      <p:to>
                                        <p:strVal val="hidden"/>
                                      </p:to>
                                    </p:set>
                                  </p:childTnLst>
                                </p:cTn>
                              </p:par>
                              <p:par>
                                <p:cTn id="56" presetID="9" presetClass="exit" presetSubtype="0" fill="hold" grpId="1" nodeType="withEffect">
                                  <p:stCondLst>
                                    <p:cond delay="0"/>
                                  </p:stCondLst>
                                  <p:childTnLst>
                                    <p:animEffect transition="out" filter="dissolve">
                                      <p:cBhvr>
                                        <p:cTn id="57" dur="500"/>
                                        <p:tgtEl>
                                          <p:spTgt spid="9"/>
                                        </p:tgtEl>
                                      </p:cBhvr>
                                    </p:animEffect>
                                    <p:set>
                                      <p:cBhvr>
                                        <p:cTn id="58" dur="1" fill="hold">
                                          <p:stCondLst>
                                            <p:cond delay="499"/>
                                          </p:stCondLst>
                                        </p:cTn>
                                        <p:tgtEl>
                                          <p:spTgt spid="9"/>
                                        </p:tgtEl>
                                        <p:attrNameLst>
                                          <p:attrName>style.visibility</p:attrName>
                                        </p:attrNameLst>
                                      </p:cBhvr>
                                      <p:to>
                                        <p:strVal val="hidden"/>
                                      </p:to>
                                    </p:set>
                                  </p:childTnLst>
                                </p:cTn>
                              </p:par>
                              <p:par>
                                <p:cTn id="59" presetID="9" presetClass="exit" presetSubtype="0" fill="hold" grpId="1" nodeType="withEffect">
                                  <p:stCondLst>
                                    <p:cond delay="0"/>
                                  </p:stCondLst>
                                  <p:childTnLst>
                                    <p:animEffect transition="out" filter="dissolve">
                                      <p:cBhvr>
                                        <p:cTn id="60" dur="500"/>
                                        <p:tgtEl>
                                          <p:spTgt spid="23"/>
                                        </p:tgtEl>
                                      </p:cBhvr>
                                    </p:animEffect>
                                    <p:set>
                                      <p:cBhvr>
                                        <p:cTn id="61" dur="1" fill="hold">
                                          <p:stCondLst>
                                            <p:cond delay="499"/>
                                          </p:stCondLst>
                                        </p:cTn>
                                        <p:tgtEl>
                                          <p:spTgt spid="23"/>
                                        </p:tgtEl>
                                        <p:attrNameLst>
                                          <p:attrName>style.visibility</p:attrName>
                                        </p:attrNameLst>
                                      </p:cBhvr>
                                      <p:to>
                                        <p:strVal val="hidden"/>
                                      </p:to>
                                    </p:set>
                                  </p:childTnLst>
                                </p:cTn>
                              </p:par>
                              <p:par>
                                <p:cTn id="62" presetID="9" presetClass="exit" presetSubtype="0" fill="hold" grpId="1" nodeType="withEffect">
                                  <p:stCondLst>
                                    <p:cond delay="0"/>
                                  </p:stCondLst>
                                  <p:childTnLst>
                                    <p:animEffect transition="out" filter="dissolve">
                                      <p:cBhvr>
                                        <p:cTn id="63" dur="500"/>
                                        <p:tgtEl>
                                          <p:spTgt spid="22"/>
                                        </p:tgtEl>
                                      </p:cBhvr>
                                    </p:animEffect>
                                    <p:set>
                                      <p:cBhvr>
                                        <p:cTn id="64" dur="1" fill="hold">
                                          <p:stCondLst>
                                            <p:cond delay="499"/>
                                          </p:stCondLst>
                                        </p:cTn>
                                        <p:tgtEl>
                                          <p:spTgt spid="22"/>
                                        </p:tgtEl>
                                        <p:attrNameLst>
                                          <p:attrName>style.visibility</p:attrName>
                                        </p:attrNameLst>
                                      </p:cBhvr>
                                      <p:to>
                                        <p:strVal val="hidden"/>
                                      </p:to>
                                    </p:set>
                                  </p:childTnLst>
                                </p:cTn>
                              </p:par>
                              <p:par>
                                <p:cTn id="65" presetID="9" presetClass="exit" presetSubtype="0" fill="hold" grpId="1" nodeType="withEffect">
                                  <p:stCondLst>
                                    <p:cond delay="0"/>
                                  </p:stCondLst>
                                  <p:childTnLst>
                                    <p:animEffect transition="out" filter="dissolve">
                                      <p:cBhvr>
                                        <p:cTn id="66" dur="500"/>
                                        <p:tgtEl>
                                          <p:spTgt spid="31"/>
                                        </p:tgtEl>
                                      </p:cBhvr>
                                    </p:animEffect>
                                    <p:set>
                                      <p:cBhvr>
                                        <p:cTn id="67" dur="1" fill="hold">
                                          <p:stCondLst>
                                            <p:cond delay="499"/>
                                          </p:stCondLst>
                                        </p:cTn>
                                        <p:tgtEl>
                                          <p:spTgt spid="31"/>
                                        </p:tgtEl>
                                        <p:attrNameLst>
                                          <p:attrName>style.visibility</p:attrName>
                                        </p:attrNameLst>
                                      </p:cBhvr>
                                      <p:to>
                                        <p:strVal val="hidden"/>
                                      </p:to>
                                    </p:set>
                                  </p:childTnLst>
                                </p:cTn>
                              </p:par>
                              <p:par>
                                <p:cTn id="68" presetID="9" presetClass="exit" presetSubtype="0" fill="hold" grpId="1" nodeType="withEffect">
                                  <p:stCondLst>
                                    <p:cond delay="0"/>
                                  </p:stCondLst>
                                  <p:childTnLst>
                                    <p:animEffect transition="out" filter="dissolve">
                                      <p:cBhvr>
                                        <p:cTn id="69" dur="500"/>
                                        <p:tgtEl>
                                          <p:spTgt spid="34"/>
                                        </p:tgtEl>
                                      </p:cBhvr>
                                    </p:animEffect>
                                    <p:set>
                                      <p:cBhvr>
                                        <p:cTn id="70" dur="1" fill="hold">
                                          <p:stCondLst>
                                            <p:cond delay="499"/>
                                          </p:stCondLst>
                                        </p:cTn>
                                        <p:tgtEl>
                                          <p:spTgt spid="34"/>
                                        </p:tgtEl>
                                        <p:attrNameLst>
                                          <p:attrName>style.visibility</p:attrName>
                                        </p:attrNameLst>
                                      </p:cBhvr>
                                      <p:to>
                                        <p:strVal val="hidden"/>
                                      </p:to>
                                    </p:set>
                                  </p:childTnLst>
                                </p:cTn>
                              </p:par>
                              <p:par>
                                <p:cTn id="71" presetID="9" presetClass="exit" presetSubtype="0" fill="hold" grpId="1" nodeType="withEffect">
                                  <p:stCondLst>
                                    <p:cond delay="0"/>
                                  </p:stCondLst>
                                  <p:childTnLst>
                                    <p:animEffect transition="out" filter="dissolve">
                                      <p:cBhvr>
                                        <p:cTn id="72" dur="500"/>
                                        <p:tgtEl>
                                          <p:spTgt spid="35"/>
                                        </p:tgtEl>
                                      </p:cBhvr>
                                    </p:animEffect>
                                    <p:set>
                                      <p:cBhvr>
                                        <p:cTn id="73" dur="1" fill="hold">
                                          <p:stCondLst>
                                            <p:cond delay="499"/>
                                          </p:stCondLst>
                                        </p:cTn>
                                        <p:tgtEl>
                                          <p:spTgt spid="35"/>
                                        </p:tgtEl>
                                        <p:attrNameLst>
                                          <p:attrName>style.visibility</p:attrName>
                                        </p:attrNameLst>
                                      </p:cBhvr>
                                      <p:to>
                                        <p:strVal val="hidden"/>
                                      </p:to>
                                    </p:set>
                                  </p:childTnLst>
                                </p:cTn>
                              </p:par>
                            </p:childTnLst>
                          </p:cTn>
                        </p:par>
                        <p:par>
                          <p:cTn id="74" fill="hold">
                            <p:stCondLst>
                              <p:cond delay="500"/>
                            </p:stCondLst>
                            <p:childTnLst>
                              <p:par>
                                <p:cTn id="75" presetID="9" presetClass="entr" presetSubtype="0" fill="hold" grpId="0" nodeType="afterEffect">
                                  <p:stCondLst>
                                    <p:cond delay="0"/>
                                  </p:stCondLst>
                                  <p:childTnLst>
                                    <p:set>
                                      <p:cBhvr>
                                        <p:cTn id="76" dur="1" fill="hold">
                                          <p:stCondLst>
                                            <p:cond delay="0"/>
                                          </p:stCondLst>
                                        </p:cTn>
                                        <p:tgtEl>
                                          <p:spTgt spid="21"/>
                                        </p:tgtEl>
                                        <p:attrNameLst>
                                          <p:attrName>style.visibility</p:attrName>
                                        </p:attrNameLst>
                                      </p:cBhvr>
                                      <p:to>
                                        <p:strVal val="visible"/>
                                      </p:to>
                                    </p:set>
                                    <p:animEffect transition="in" filter="dissolve">
                                      <p:cBhvr>
                                        <p:cTn id="77" dur="500"/>
                                        <p:tgtEl>
                                          <p:spTgt spid="21"/>
                                        </p:tgtEl>
                                      </p:cBhvr>
                                    </p:animEffect>
                                  </p:childTnLst>
                                </p:cTn>
                              </p:par>
                            </p:childTnLst>
                          </p:cTn>
                        </p:par>
                      </p:childTnLst>
                    </p:cTn>
                  </p:par>
                  <p:par>
                    <p:cTn id="78" fill="hold">
                      <p:stCondLst>
                        <p:cond delay="indefinite"/>
                      </p:stCondLst>
                      <p:childTnLst>
                        <p:par>
                          <p:cTn id="79" fill="hold">
                            <p:stCondLst>
                              <p:cond delay="0"/>
                            </p:stCondLst>
                            <p:childTnLst>
                              <p:par>
                                <p:cTn id="80" presetID="9" presetClass="entr" presetSubtype="0" fill="hold" grpId="0" nodeType="clickEffect">
                                  <p:stCondLst>
                                    <p:cond delay="0"/>
                                  </p:stCondLst>
                                  <p:childTnLst>
                                    <p:set>
                                      <p:cBhvr>
                                        <p:cTn id="81" dur="1" fill="hold">
                                          <p:stCondLst>
                                            <p:cond delay="0"/>
                                          </p:stCondLst>
                                        </p:cTn>
                                        <p:tgtEl>
                                          <p:spTgt spid="14"/>
                                        </p:tgtEl>
                                        <p:attrNameLst>
                                          <p:attrName>style.visibility</p:attrName>
                                        </p:attrNameLst>
                                      </p:cBhvr>
                                      <p:to>
                                        <p:strVal val="visible"/>
                                      </p:to>
                                    </p:set>
                                    <p:animEffect transition="in" filter="dissolve">
                                      <p:cBhvr>
                                        <p:cTn id="82" dur="500"/>
                                        <p:tgtEl>
                                          <p:spTgt spid="14"/>
                                        </p:tgtEl>
                                      </p:cBhvr>
                                    </p:animEffect>
                                  </p:childTnLst>
                                </p:cTn>
                              </p:par>
                              <p:par>
                                <p:cTn id="83" presetID="9" presetClass="entr" presetSubtype="0" fill="hold" grpId="0" nodeType="withEffect">
                                  <p:stCondLst>
                                    <p:cond delay="0"/>
                                  </p:stCondLst>
                                  <p:childTnLst>
                                    <p:set>
                                      <p:cBhvr>
                                        <p:cTn id="84" dur="1" fill="hold">
                                          <p:stCondLst>
                                            <p:cond delay="0"/>
                                          </p:stCondLst>
                                        </p:cTn>
                                        <p:tgtEl>
                                          <p:spTgt spid="17"/>
                                        </p:tgtEl>
                                        <p:attrNameLst>
                                          <p:attrName>style.visibility</p:attrName>
                                        </p:attrNameLst>
                                      </p:cBhvr>
                                      <p:to>
                                        <p:strVal val="visible"/>
                                      </p:to>
                                    </p:set>
                                    <p:animEffect transition="in" filter="dissolve">
                                      <p:cBhvr>
                                        <p:cTn id="85" dur="500"/>
                                        <p:tgtEl>
                                          <p:spTgt spid="17"/>
                                        </p:tgtEl>
                                      </p:cBhvr>
                                    </p:animEffect>
                                  </p:childTnLst>
                                </p:cTn>
                              </p:par>
                            </p:childTnLst>
                          </p:cTn>
                        </p:par>
                      </p:childTnLst>
                    </p:cTn>
                  </p:par>
                  <p:par>
                    <p:cTn id="86" fill="hold">
                      <p:stCondLst>
                        <p:cond delay="indefinite"/>
                      </p:stCondLst>
                      <p:childTnLst>
                        <p:par>
                          <p:cTn id="87" fill="hold">
                            <p:stCondLst>
                              <p:cond delay="0"/>
                            </p:stCondLst>
                            <p:childTnLst>
                              <p:par>
                                <p:cTn id="88" presetID="9" presetClass="entr" presetSubtype="0" fill="hold" grpId="0" nodeType="clickEffect">
                                  <p:stCondLst>
                                    <p:cond delay="0"/>
                                  </p:stCondLst>
                                  <p:childTnLst>
                                    <p:set>
                                      <p:cBhvr>
                                        <p:cTn id="89" dur="1" fill="hold">
                                          <p:stCondLst>
                                            <p:cond delay="0"/>
                                          </p:stCondLst>
                                        </p:cTn>
                                        <p:tgtEl>
                                          <p:spTgt spid="16"/>
                                        </p:tgtEl>
                                        <p:attrNameLst>
                                          <p:attrName>style.visibility</p:attrName>
                                        </p:attrNameLst>
                                      </p:cBhvr>
                                      <p:to>
                                        <p:strVal val="visible"/>
                                      </p:to>
                                    </p:set>
                                    <p:animEffect transition="in" filter="dissolve">
                                      <p:cBhvr>
                                        <p:cTn id="90" dur="500"/>
                                        <p:tgtEl>
                                          <p:spTgt spid="16"/>
                                        </p:tgtEl>
                                      </p:cBhvr>
                                    </p:animEffect>
                                  </p:childTnLst>
                                </p:cTn>
                              </p:par>
                            </p:childTnLst>
                          </p:cTn>
                        </p:par>
                      </p:childTnLst>
                    </p:cTn>
                  </p:par>
                  <p:par>
                    <p:cTn id="91" fill="hold">
                      <p:stCondLst>
                        <p:cond delay="indefinite"/>
                      </p:stCondLst>
                      <p:childTnLst>
                        <p:par>
                          <p:cTn id="92" fill="hold">
                            <p:stCondLst>
                              <p:cond delay="0"/>
                            </p:stCondLst>
                            <p:childTnLst>
                              <p:par>
                                <p:cTn id="93" presetID="9" presetClass="entr" presetSubtype="0" fill="hold" grpId="0" nodeType="clickEffect">
                                  <p:stCondLst>
                                    <p:cond delay="0"/>
                                  </p:stCondLst>
                                  <p:childTnLst>
                                    <p:set>
                                      <p:cBhvr>
                                        <p:cTn id="94" dur="1" fill="hold">
                                          <p:stCondLst>
                                            <p:cond delay="0"/>
                                          </p:stCondLst>
                                        </p:cTn>
                                        <p:tgtEl>
                                          <p:spTgt spid="19"/>
                                        </p:tgtEl>
                                        <p:attrNameLst>
                                          <p:attrName>style.visibility</p:attrName>
                                        </p:attrNameLst>
                                      </p:cBhvr>
                                      <p:to>
                                        <p:strVal val="visible"/>
                                      </p:to>
                                    </p:set>
                                    <p:animEffect transition="in" filter="dissolve">
                                      <p:cBhvr>
                                        <p:cTn id="95" dur="500"/>
                                        <p:tgtEl>
                                          <p:spTgt spid="19"/>
                                        </p:tgtEl>
                                      </p:cBhvr>
                                    </p:animEffect>
                                  </p:childTnLst>
                                </p:cTn>
                              </p:par>
                              <p:par>
                                <p:cTn id="96" presetID="9" presetClass="entr" presetSubtype="0" fill="hold" grpId="0" nodeType="withEffect">
                                  <p:stCondLst>
                                    <p:cond delay="0"/>
                                  </p:stCondLst>
                                  <p:childTnLst>
                                    <p:set>
                                      <p:cBhvr>
                                        <p:cTn id="97" dur="1" fill="hold">
                                          <p:stCondLst>
                                            <p:cond delay="0"/>
                                          </p:stCondLst>
                                        </p:cTn>
                                        <p:tgtEl>
                                          <p:spTgt spid="20"/>
                                        </p:tgtEl>
                                        <p:attrNameLst>
                                          <p:attrName>style.visibility</p:attrName>
                                        </p:attrNameLst>
                                      </p:cBhvr>
                                      <p:to>
                                        <p:strVal val="visible"/>
                                      </p:to>
                                    </p:set>
                                    <p:animEffect transition="in" filter="dissolve">
                                      <p:cBhvr>
                                        <p:cTn id="98" dur="500"/>
                                        <p:tgtEl>
                                          <p:spTgt spid="20"/>
                                        </p:tgtEl>
                                      </p:cBhvr>
                                    </p:animEffect>
                                  </p:childTnLst>
                                </p:cTn>
                              </p:par>
                            </p:childTnLst>
                          </p:cTn>
                        </p:par>
                      </p:childTnLst>
                    </p:cTn>
                  </p:par>
                  <p:par>
                    <p:cTn id="99" fill="hold">
                      <p:stCondLst>
                        <p:cond delay="indefinite"/>
                      </p:stCondLst>
                      <p:childTnLst>
                        <p:par>
                          <p:cTn id="100" fill="hold">
                            <p:stCondLst>
                              <p:cond delay="0"/>
                            </p:stCondLst>
                            <p:childTnLst>
                              <p:par>
                                <p:cTn id="101" presetID="9" presetClass="entr" presetSubtype="0" fill="hold" grpId="0" nodeType="clickEffect">
                                  <p:stCondLst>
                                    <p:cond delay="0"/>
                                  </p:stCondLst>
                                  <p:childTnLst>
                                    <p:set>
                                      <p:cBhvr>
                                        <p:cTn id="102" dur="1" fill="hold">
                                          <p:stCondLst>
                                            <p:cond delay="0"/>
                                          </p:stCondLst>
                                        </p:cTn>
                                        <p:tgtEl>
                                          <p:spTgt spid="18"/>
                                        </p:tgtEl>
                                        <p:attrNameLst>
                                          <p:attrName>style.visibility</p:attrName>
                                        </p:attrNameLst>
                                      </p:cBhvr>
                                      <p:to>
                                        <p:strVal val="visible"/>
                                      </p:to>
                                    </p:set>
                                    <p:animEffect transition="in" filter="dissolve">
                                      <p:cBhvr>
                                        <p:cTn id="103" dur="500"/>
                                        <p:tgtEl>
                                          <p:spTgt spid="18"/>
                                        </p:tgtEl>
                                      </p:cBhvr>
                                    </p:animEffect>
                                  </p:childTnLst>
                                </p:cTn>
                              </p:par>
                            </p:childTnLst>
                          </p:cTn>
                        </p:par>
                      </p:childTnLst>
                    </p:cTn>
                  </p:par>
                  <p:par>
                    <p:cTn id="104" fill="hold">
                      <p:stCondLst>
                        <p:cond delay="indefinite"/>
                      </p:stCondLst>
                      <p:childTnLst>
                        <p:par>
                          <p:cTn id="105" fill="hold">
                            <p:stCondLst>
                              <p:cond delay="0"/>
                            </p:stCondLst>
                            <p:childTnLst>
                              <p:par>
                                <p:cTn id="106" presetID="9" presetClass="entr" presetSubtype="0" fill="hold" grpId="0" nodeType="clickEffect">
                                  <p:stCondLst>
                                    <p:cond delay="0"/>
                                  </p:stCondLst>
                                  <p:childTnLst>
                                    <p:set>
                                      <p:cBhvr>
                                        <p:cTn id="107" dur="1" fill="hold">
                                          <p:stCondLst>
                                            <p:cond delay="0"/>
                                          </p:stCondLst>
                                        </p:cTn>
                                        <p:tgtEl>
                                          <p:spTgt spid="32"/>
                                        </p:tgtEl>
                                        <p:attrNameLst>
                                          <p:attrName>style.visibility</p:attrName>
                                        </p:attrNameLst>
                                      </p:cBhvr>
                                      <p:to>
                                        <p:strVal val="visible"/>
                                      </p:to>
                                    </p:set>
                                    <p:animEffect transition="in" filter="dissolve">
                                      <p:cBhvr>
                                        <p:cTn id="108" dur="500"/>
                                        <p:tgtEl>
                                          <p:spTgt spid="32"/>
                                        </p:tgtEl>
                                      </p:cBhvr>
                                    </p:animEffect>
                                  </p:childTnLst>
                                </p:cTn>
                              </p:par>
                              <p:par>
                                <p:cTn id="109" presetID="9" presetClass="entr" presetSubtype="0" fill="hold" grpId="2" nodeType="withEffect">
                                  <p:stCondLst>
                                    <p:cond delay="0"/>
                                  </p:stCondLst>
                                  <p:childTnLst>
                                    <p:set>
                                      <p:cBhvr>
                                        <p:cTn id="110" dur="1" fill="hold">
                                          <p:stCondLst>
                                            <p:cond delay="0"/>
                                          </p:stCondLst>
                                        </p:cTn>
                                        <p:tgtEl>
                                          <p:spTgt spid="24"/>
                                        </p:tgtEl>
                                        <p:attrNameLst>
                                          <p:attrName>style.visibility</p:attrName>
                                        </p:attrNameLst>
                                      </p:cBhvr>
                                      <p:to>
                                        <p:strVal val="visible"/>
                                      </p:to>
                                    </p:set>
                                    <p:animEffect transition="in" filter="dissolve">
                                      <p:cBhvr>
                                        <p:cTn id="111" dur="500"/>
                                        <p:tgtEl>
                                          <p:spTgt spid="24"/>
                                        </p:tgtEl>
                                      </p:cBhvr>
                                    </p:animEffect>
                                  </p:childTnLst>
                                </p:cTn>
                              </p:par>
                              <p:par>
                                <p:cTn id="112" presetID="9" presetClass="entr" presetSubtype="0" fill="hold" grpId="2" nodeType="withEffect">
                                  <p:stCondLst>
                                    <p:cond delay="0"/>
                                  </p:stCondLst>
                                  <p:childTnLst>
                                    <p:set>
                                      <p:cBhvr>
                                        <p:cTn id="113" dur="1" fill="hold">
                                          <p:stCondLst>
                                            <p:cond delay="0"/>
                                          </p:stCondLst>
                                        </p:cTn>
                                        <p:tgtEl>
                                          <p:spTgt spid="9"/>
                                        </p:tgtEl>
                                        <p:attrNameLst>
                                          <p:attrName>style.visibility</p:attrName>
                                        </p:attrNameLst>
                                      </p:cBhvr>
                                      <p:to>
                                        <p:strVal val="visible"/>
                                      </p:to>
                                    </p:set>
                                    <p:animEffect transition="in" filter="dissolve">
                                      <p:cBhvr>
                                        <p:cTn id="114" dur="500"/>
                                        <p:tgtEl>
                                          <p:spTgt spid="9"/>
                                        </p:tgtEl>
                                      </p:cBhvr>
                                    </p:animEffect>
                                  </p:childTnLst>
                                </p:cTn>
                              </p:par>
                              <p:par>
                                <p:cTn id="115" presetID="9" presetClass="entr" presetSubtype="0" fill="hold" grpId="2" nodeType="withEffect">
                                  <p:stCondLst>
                                    <p:cond delay="0"/>
                                  </p:stCondLst>
                                  <p:childTnLst>
                                    <p:set>
                                      <p:cBhvr>
                                        <p:cTn id="116" dur="1" fill="hold">
                                          <p:stCondLst>
                                            <p:cond delay="0"/>
                                          </p:stCondLst>
                                        </p:cTn>
                                        <p:tgtEl>
                                          <p:spTgt spid="22"/>
                                        </p:tgtEl>
                                        <p:attrNameLst>
                                          <p:attrName>style.visibility</p:attrName>
                                        </p:attrNameLst>
                                      </p:cBhvr>
                                      <p:to>
                                        <p:strVal val="visible"/>
                                      </p:to>
                                    </p:set>
                                    <p:animEffect transition="in" filter="dissolve">
                                      <p:cBhvr>
                                        <p:cTn id="117" dur="500"/>
                                        <p:tgtEl>
                                          <p:spTgt spid="22"/>
                                        </p:tgtEl>
                                      </p:cBhvr>
                                    </p:animEffect>
                                  </p:childTnLst>
                                </p:cTn>
                              </p:par>
                              <p:par>
                                <p:cTn id="118" presetID="9" presetClass="entr" presetSubtype="0" fill="hold" grpId="2" nodeType="withEffect">
                                  <p:stCondLst>
                                    <p:cond delay="0"/>
                                  </p:stCondLst>
                                  <p:childTnLst>
                                    <p:set>
                                      <p:cBhvr>
                                        <p:cTn id="119" dur="1" fill="hold">
                                          <p:stCondLst>
                                            <p:cond delay="0"/>
                                          </p:stCondLst>
                                        </p:cTn>
                                        <p:tgtEl>
                                          <p:spTgt spid="31"/>
                                        </p:tgtEl>
                                        <p:attrNameLst>
                                          <p:attrName>style.visibility</p:attrName>
                                        </p:attrNameLst>
                                      </p:cBhvr>
                                      <p:to>
                                        <p:strVal val="visible"/>
                                      </p:to>
                                    </p:set>
                                    <p:animEffect transition="in" filter="dissolve">
                                      <p:cBhvr>
                                        <p:cTn id="120" dur="500"/>
                                        <p:tgtEl>
                                          <p:spTgt spid="31"/>
                                        </p:tgtEl>
                                      </p:cBhvr>
                                    </p:animEffect>
                                  </p:childTnLst>
                                </p:cTn>
                              </p:par>
                              <p:par>
                                <p:cTn id="121" presetID="9" presetClass="entr" presetSubtype="0" fill="hold" grpId="2" nodeType="withEffect">
                                  <p:stCondLst>
                                    <p:cond delay="0"/>
                                  </p:stCondLst>
                                  <p:childTnLst>
                                    <p:set>
                                      <p:cBhvr>
                                        <p:cTn id="122" dur="1" fill="hold">
                                          <p:stCondLst>
                                            <p:cond delay="0"/>
                                          </p:stCondLst>
                                        </p:cTn>
                                        <p:tgtEl>
                                          <p:spTgt spid="23"/>
                                        </p:tgtEl>
                                        <p:attrNameLst>
                                          <p:attrName>style.visibility</p:attrName>
                                        </p:attrNameLst>
                                      </p:cBhvr>
                                      <p:to>
                                        <p:strVal val="visible"/>
                                      </p:to>
                                    </p:set>
                                    <p:animEffect transition="in" filter="dissolve">
                                      <p:cBhvr>
                                        <p:cTn id="123" dur="500"/>
                                        <p:tgtEl>
                                          <p:spTgt spid="23"/>
                                        </p:tgtEl>
                                      </p:cBhvr>
                                    </p:animEffect>
                                  </p:childTnLst>
                                </p:cTn>
                              </p:par>
                            </p:childTnLst>
                          </p:cTn>
                        </p:par>
                      </p:childTnLst>
                    </p:cTn>
                  </p:par>
                  <p:par>
                    <p:cTn id="124" fill="hold">
                      <p:stCondLst>
                        <p:cond delay="indefinite"/>
                      </p:stCondLst>
                      <p:childTnLst>
                        <p:par>
                          <p:cTn id="125" fill="hold">
                            <p:stCondLst>
                              <p:cond delay="0"/>
                            </p:stCondLst>
                            <p:childTnLst>
                              <p:par>
                                <p:cTn id="126" presetID="9" presetClass="entr" presetSubtype="0" fill="hold" grpId="0" nodeType="clickEffect">
                                  <p:stCondLst>
                                    <p:cond delay="0"/>
                                  </p:stCondLst>
                                  <p:childTnLst>
                                    <p:set>
                                      <p:cBhvr>
                                        <p:cTn id="127" dur="1" fill="hold">
                                          <p:stCondLst>
                                            <p:cond delay="0"/>
                                          </p:stCondLst>
                                        </p:cTn>
                                        <p:tgtEl>
                                          <p:spTgt spid="30"/>
                                        </p:tgtEl>
                                        <p:attrNameLst>
                                          <p:attrName>style.visibility</p:attrName>
                                        </p:attrNameLst>
                                      </p:cBhvr>
                                      <p:to>
                                        <p:strVal val="visible"/>
                                      </p:to>
                                    </p:set>
                                    <p:animEffect transition="in" filter="dissolve">
                                      <p:cBhvr>
                                        <p:cTn id="128" dur="500"/>
                                        <p:tgtEl>
                                          <p:spTgt spid="30"/>
                                        </p:tgtEl>
                                      </p:cBhvr>
                                    </p:animEffect>
                                  </p:childTnLst>
                                </p:cTn>
                              </p:par>
                              <p:par>
                                <p:cTn id="129" presetID="9" presetClass="entr" presetSubtype="0" fill="hold" grpId="0" nodeType="withEffect">
                                  <p:stCondLst>
                                    <p:cond delay="0"/>
                                  </p:stCondLst>
                                  <p:childTnLst>
                                    <p:set>
                                      <p:cBhvr>
                                        <p:cTn id="130" dur="1" fill="hold">
                                          <p:stCondLst>
                                            <p:cond delay="0"/>
                                          </p:stCondLst>
                                        </p:cTn>
                                        <p:tgtEl>
                                          <p:spTgt spid="25"/>
                                        </p:tgtEl>
                                        <p:attrNameLst>
                                          <p:attrName>style.visibility</p:attrName>
                                        </p:attrNameLst>
                                      </p:cBhvr>
                                      <p:to>
                                        <p:strVal val="visible"/>
                                      </p:to>
                                    </p:set>
                                    <p:animEffect transition="in" filter="dissolve">
                                      <p:cBhvr>
                                        <p:cTn id="131" dur="500"/>
                                        <p:tgtEl>
                                          <p:spTgt spid="25"/>
                                        </p:tgtEl>
                                      </p:cBhvr>
                                    </p:animEffect>
                                  </p:childTnLst>
                                </p:cTn>
                              </p:par>
                              <p:par>
                                <p:cTn id="132" presetID="9" presetClass="entr" presetSubtype="0" fill="hold" grpId="0" nodeType="withEffect">
                                  <p:stCondLst>
                                    <p:cond delay="0"/>
                                  </p:stCondLst>
                                  <p:childTnLst>
                                    <p:set>
                                      <p:cBhvr>
                                        <p:cTn id="133" dur="1" fill="hold">
                                          <p:stCondLst>
                                            <p:cond delay="0"/>
                                          </p:stCondLst>
                                        </p:cTn>
                                        <p:tgtEl>
                                          <p:spTgt spid="26"/>
                                        </p:tgtEl>
                                        <p:attrNameLst>
                                          <p:attrName>style.visibility</p:attrName>
                                        </p:attrNameLst>
                                      </p:cBhvr>
                                      <p:to>
                                        <p:strVal val="visible"/>
                                      </p:to>
                                    </p:set>
                                    <p:animEffect transition="in" filter="dissolve">
                                      <p:cBhvr>
                                        <p:cTn id="134" dur="500"/>
                                        <p:tgtEl>
                                          <p:spTgt spid="26"/>
                                        </p:tgtEl>
                                      </p:cBhvr>
                                    </p:animEffect>
                                  </p:childTnLst>
                                </p:cTn>
                              </p:par>
                              <p:par>
                                <p:cTn id="135" presetID="9" presetClass="entr" presetSubtype="0" fill="hold" grpId="0" nodeType="withEffect">
                                  <p:stCondLst>
                                    <p:cond delay="0"/>
                                  </p:stCondLst>
                                  <p:childTnLst>
                                    <p:set>
                                      <p:cBhvr>
                                        <p:cTn id="136" dur="1" fill="hold">
                                          <p:stCondLst>
                                            <p:cond delay="0"/>
                                          </p:stCondLst>
                                        </p:cTn>
                                        <p:tgtEl>
                                          <p:spTgt spid="27"/>
                                        </p:tgtEl>
                                        <p:attrNameLst>
                                          <p:attrName>style.visibility</p:attrName>
                                        </p:attrNameLst>
                                      </p:cBhvr>
                                      <p:to>
                                        <p:strVal val="visible"/>
                                      </p:to>
                                    </p:set>
                                    <p:animEffect transition="in" filter="dissolve">
                                      <p:cBhvr>
                                        <p:cTn id="137" dur="500"/>
                                        <p:tgtEl>
                                          <p:spTgt spid="27"/>
                                        </p:tgtEl>
                                      </p:cBhvr>
                                    </p:animEffect>
                                  </p:childTnLst>
                                </p:cTn>
                              </p:par>
                              <p:par>
                                <p:cTn id="138" presetID="9" presetClass="entr" presetSubtype="0" fill="hold" grpId="0" nodeType="withEffect">
                                  <p:stCondLst>
                                    <p:cond delay="0"/>
                                  </p:stCondLst>
                                  <p:childTnLst>
                                    <p:set>
                                      <p:cBhvr>
                                        <p:cTn id="139" dur="1" fill="hold">
                                          <p:stCondLst>
                                            <p:cond delay="0"/>
                                          </p:stCondLst>
                                        </p:cTn>
                                        <p:tgtEl>
                                          <p:spTgt spid="28"/>
                                        </p:tgtEl>
                                        <p:attrNameLst>
                                          <p:attrName>style.visibility</p:attrName>
                                        </p:attrNameLst>
                                      </p:cBhvr>
                                      <p:to>
                                        <p:strVal val="visible"/>
                                      </p:to>
                                    </p:set>
                                    <p:animEffect transition="in" filter="dissolve">
                                      <p:cBhvr>
                                        <p:cTn id="14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4" grpId="1" animBg="1"/>
      <p:bldP spid="35" grpId="0" animBg="1"/>
      <p:bldP spid="35" grpId="1" animBg="1"/>
      <p:bldP spid="3" grpId="0" animBg="1"/>
      <p:bldP spid="8" grpId="0" animBg="1"/>
      <p:bldP spid="4" grpId="0" animBg="1"/>
      <p:bldP spid="10" grpId="0" animBg="1"/>
      <p:bldP spid="12" grpId="0" animBg="1"/>
      <p:bldP spid="16" grpId="0" animBg="1"/>
      <p:bldP spid="17" grpId="0" animBg="1"/>
      <p:bldP spid="14" grpId="0" animBg="1"/>
      <p:bldP spid="18" grpId="0" animBg="1"/>
      <p:bldP spid="19" grpId="0" animBg="1"/>
      <p:bldP spid="20" grpId="0" animBg="1"/>
      <p:bldP spid="21" grpId="0" animBg="1"/>
      <p:bldP spid="22" grpId="0" animBg="1"/>
      <p:bldP spid="22" grpId="1" animBg="1"/>
      <p:bldP spid="22" grpId="2" animBg="1"/>
      <p:bldP spid="23" grpId="0" animBg="1"/>
      <p:bldP spid="23" grpId="1" animBg="1"/>
      <p:bldP spid="23" grpId="2" animBg="1"/>
      <p:bldP spid="24" grpId="0" animBg="1"/>
      <p:bldP spid="24" grpId="1" animBg="1"/>
      <p:bldP spid="24" grpId="2" animBg="1"/>
      <p:bldP spid="25" grpId="0" animBg="1"/>
      <p:bldP spid="26" grpId="0" animBg="1"/>
      <p:bldP spid="27" grpId="0" animBg="1"/>
      <p:bldP spid="28" grpId="0" animBg="1"/>
      <p:bldP spid="30" grpId="0" animBg="1"/>
      <p:bldP spid="9" grpId="0" animBg="1"/>
      <p:bldP spid="9" grpId="1" animBg="1"/>
      <p:bldP spid="9" grpId="2" animBg="1"/>
      <p:bldP spid="31" grpId="0" animBg="1"/>
      <p:bldP spid="31" grpId="1" animBg="1"/>
      <p:bldP spid="31" grpId="2" animBg="1"/>
      <p:bldP spid="32"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2034" name="Rectangle 2"/>
          <p:cNvSpPr>
            <a:spLocks noGrp="1" noChangeArrowheads="1"/>
          </p:cNvSpPr>
          <p:nvPr>
            <p:ph type="title"/>
          </p:nvPr>
        </p:nvSpPr>
        <p:spPr>
          <a:xfrm>
            <a:off x="127968" y="89940"/>
            <a:ext cx="8596312" cy="747713"/>
          </a:xfrm>
        </p:spPr>
        <p:txBody>
          <a:bodyPr rtlCol="0">
            <a:noAutofit/>
          </a:bodyPr>
          <a:lstStyle/>
          <a:p>
            <a:pPr eaLnBrk="1" fontAlgn="auto" hangingPunct="1">
              <a:spcAft>
                <a:spcPts val="0"/>
              </a:spcAft>
              <a:defRPr/>
            </a:pPr>
            <a:r>
              <a:rPr lang="en-US" sz="4800" smtClean="0">
                <a:latin typeface="+mj-lt"/>
                <a:ea typeface="+mj-ea"/>
                <a:cs typeface="+mj-cs"/>
              </a:rPr>
              <a:t>Reinforcement and Punishment</a:t>
            </a:r>
          </a:p>
        </p:txBody>
      </p:sp>
      <p:graphicFrame>
        <p:nvGraphicFramePr>
          <p:cNvPr id="172035" name="Group 3"/>
          <p:cNvGraphicFramePr>
            <a:graphicFrameLocks noGrp="1"/>
          </p:cNvGraphicFramePr>
          <p:nvPr>
            <p:ph type="tbl" idx="1"/>
            <p:extLst/>
          </p:nvPr>
        </p:nvGraphicFramePr>
        <p:xfrm>
          <a:off x="369760" y="1066800"/>
          <a:ext cx="8305800" cy="5124451"/>
        </p:xfrm>
        <a:graphic>
          <a:graphicData uri="http://schemas.openxmlformats.org/drawingml/2006/table">
            <a:tbl>
              <a:tblPr/>
              <a:tblGrid>
                <a:gridCol w="2768600"/>
                <a:gridCol w="2768600"/>
                <a:gridCol w="2768600"/>
              </a:tblGrid>
              <a:tr h="1639888">
                <a:tc>
                  <a:txBody>
                    <a:bodyPr/>
                    <a:lstStyle>
                      <a:lvl1pPr algn="l" eaLnBrk="0" hangingPunct="0">
                        <a:spcBef>
                          <a:spcPct val="20000"/>
                        </a:spcBef>
                        <a:buFont typeface="Arial" charset="0"/>
                        <a:defRPr sz="2800">
                          <a:solidFill>
                            <a:schemeClr val="tx1"/>
                          </a:solidFill>
                          <a:latin typeface="Calibri" charset="0"/>
                          <a:ea typeface="ヒラギノ角ゴ Pro W3" charset="-128"/>
                        </a:defRPr>
                      </a:lvl1pPr>
                      <a:lvl2pPr marL="742950" indent="-285750" algn="l" eaLnBrk="0" hangingPunct="0">
                        <a:spcBef>
                          <a:spcPct val="20000"/>
                        </a:spcBef>
                        <a:buFont typeface="Arial" charset="0"/>
                        <a:defRPr sz="2400">
                          <a:solidFill>
                            <a:schemeClr val="tx1"/>
                          </a:solidFill>
                          <a:latin typeface="Calibri" charset="0"/>
                          <a:ea typeface="ヒラギノ角ゴ Pro W3" charset="-128"/>
                        </a:defRPr>
                      </a:lvl2pPr>
                      <a:lvl3pPr marL="1143000" indent="-228600" algn="l" eaLnBrk="0" hangingPunct="0">
                        <a:spcBef>
                          <a:spcPct val="20000"/>
                        </a:spcBef>
                        <a:buFont typeface="Arial" charset="0"/>
                        <a:defRPr sz="2000">
                          <a:solidFill>
                            <a:schemeClr val="tx1"/>
                          </a:solidFill>
                          <a:latin typeface="Calibri" charset="0"/>
                          <a:ea typeface="ヒラギノ角ゴ Pro W3" charset="-128"/>
                        </a:defRPr>
                      </a:lvl3pPr>
                      <a:lvl4pPr marL="1600200" indent="-228600" algn="l" eaLnBrk="0" hangingPunct="0">
                        <a:spcBef>
                          <a:spcPct val="20000"/>
                        </a:spcBef>
                        <a:buFont typeface="Arial" charset="0"/>
                        <a:defRPr>
                          <a:solidFill>
                            <a:schemeClr val="tx1"/>
                          </a:solidFill>
                          <a:latin typeface="Calibri" charset="0"/>
                          <a:ea typeface="ヒラギノ角ゴ Pro W3" charset="-128"/>
                        </a:defRPr>
                      </a:lvl4pPr>
                      <a:lvl5pPr marL="2057400" indent="-228600" algn="l" eaLnBrk="0" hangingPunct="0">
                        <a:spcBef>
                          <a:spcPct val="20000"/>
                        </a:spcBef>
                        <a:buFont typeface="Arial" charset="0"/>
                        <a:defRPr>
                          <a:solidFill>
                            <a:schemeClr val="tx1"/>
                          </a:solidFill>
                          <a:latin typeface="Calibri" charset="0"/>
                          <a:ea typeface="ヒラギノ角ゴ Pro W3"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ヒラギノ角ゴ Pro W3"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ヒラギノ角ゴ Pro W3"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ヒラギノ角ゴ Pro W3"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ヒラギノ角ゴ Pro W3"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x-none" altLang="x-none" sz="2800" b="0" i="0" u="none" strike="noStrike" cap="none" normalizeH="0" baseline="0">
                        <a:ln>
                          <a:noFill/>
                        </a:ln>
                        <a:solidFill>
                          <a:schemeClr val="tx1"/>
                        </a:solidFill>
                        <a:effectLst/>
                        <a:latin typeface="Comic Sans MS" charset="0"/>
                        <a:ea typeface="ヒラギノ角ゴ Pro W3" charset="-128"/>
                      </a:endParaRPr>
                    </a:p>
                  </a:txBody>
                  <a:tcPr anchor="ctr" horzOverflow="overflow">
                    <a:lnL>
                      <a:noFill/>
                    </a:lnL>
                    <a:lnR w="28575" cap="flat" cmpd="sng" algn="ctr">
                      <a:solidFill>
                        <a:schemeClr val="tx1"/>
                      </a:solidFill>
                      <a:prstDash val="solid"/>
                      <a:round/>
                      <a:headEnd type="none" w="med" len="med"/>
                      <a:tailEnd type="none" w="med" len="med"/>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Font typeface="Arial" charset="0"/>
                        <a:defRPr sz="2800">
                          <a:solidFill>
                            <a:schemeClr val="tx1"/>
                          </a:solidFill>
                          <a:latin typeface="Calibri" charset="0"/>
                          <a:ea typeface="ヒラギノ角ゴ Pro W3" charset="-128"/>
                        </a:defRPr>
                      </a:lvl1pPr>
                      <a:lvl2pPr marL="742950" indent="-285750" algn="l" eaLnBrk="0" hangingPunct="0">
                        <a:spcBef>
                          <a:spcPct val="20000"/>
                        </a:spcBef>
                        <a:buFont typeface="Arial" charset="0"/>
                        <a:defRPr sz="2400">
                          <a:solidFill>
                            <a:schemeClr val="tx1"/>
                          </a:solidFill>
                          <a:latin typeface="Calibri" charset="0"/>
                          <a:ea typeface="ヒラギノ角ゴ Pro W3" charset="-128"/>
                        </a:defRPr>
                      </a:lvl2pPr>
                      <a:lvl3pPr marL="1143000" indent="-228600" algn="l" eaLnBrk="0" hangingPunct="0">
                        <a:spcBef>
                          <a:spcPct val="20000"/>
                        </a:spcBef>
                        <a:buFont typeface="Arial" charset="0"/>
                        <a:defRPr sz="2000">
                          <a:solidFill>
                            <a:schemeClr val="tx1"/>
                          </a:solidFill>
                          <a:latin typeface="Calibri" charset="0"/>
                          <a:ea typeface="ヒラギノ角ゴ Pro W3" charset="-128"/>
                        </a:defRPr>
                      </a:lvl3pPr>
                      <a:lvl4pPr marL="1600200" indent="-228600" algn="l" eaLnBrk="0" hangingPunct="0">
                        <a:spcBef>
                          <a:spcPct val="20000"/>
                        </a:spcBef>
                        <a:buFont typeface="Arial" charset="0"/>
                        <a:defRPr>
                          <a:solidFill>
                            <a:schemeClr val="tx1"/>
                          </a:solidFill>
                          <a:latin typeface="Calibri" charset="0"/>
                          <a:ea typeface="ヒラギノ角ゴ Pro W3" charset="-128"/>
                        </a:defRPr>
                      </a:lvl4pPr>
                      <a:lvl5pPr marL="2057400" indent="-228600" algn="l" eaLnBrk="0" hangingPunct="0">
                        <a:spcBef>
                          <a:spcPct val="20000"/>
                        </a:spcBef>
                        <a:buFont typeface="Arial" charset="0"/>
                        <a:defRPr>
                          <a:solidFill>
                            <a:schemeClr val="tx1"/>
                          </a:solidFill>
                          <a:latin typeface="Calibri" charset="0"/>
                          <a:ea typeface="ヒラギノ角ゴ Pro W3"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ヒラギノ角ゴ Pro W3"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ヒラギノ角ゴ Pro W3"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ヒラギノ角ゴ Pro W3"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ヒラギノ角ゴ Pro W3"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x-none" altLang="x-none" sz="4000" b="1" i="0" u="none" strike="noStrike" cap="none" normalizeH="0" baseline="0">
                        <a:ln>
                          <a:noFill/>
                        </a:ln>
                        <a:solidFill>
                          <a:schemeClr val="bg1"/>
                        </a:solidFill>
                        <a:effectLst/>
                        <a:latin typeface="Comic Sans MS" charset="0"/>
                        <a:ea typeface="ヒラギノ角ゴ Pro W3" charset="-128"/>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82000"/>
                    </a:solidFill>
                  </a:tcPr>
                </a:tc>
                <a:tc>
                  <a:txBody>
                    <a:bodyPr/>
                    <a:lstStyle>
                      <a:lvl1pPr algn="l" eaLnBrk="0" hangingPunct="0">
                        <a:spcBef>
                          <a:spcPct val="20000"/>
                        </a:spcBef>
                        <a:buFont typeface="Arial" charset="0"/>
                        <a:defRPr sz="2800">
                          <a:solidFill>
                            <a:schemeClr val="tx1"/>
                          </a:solidFill>
                          <a:latin typeface="Calibri" charset="0"/>
                          <a:ea typeface="ヒラギノ角ゴ Pro W3" charset="-128"/>
                        </a:defRPr>
                      </a:lvl1pPr>
                      <a:lvl2pPr marL="742950" indent="-285750" algn="l" eaLnBrk="0" hangingPunct="0">
                        <a:spcBef>
                          <a:spcPct val="20000"/>
                        </a:spcBef>
                        <a:buFont typeface="Arial" charset="0"/>
                        <a:defRPr sz="2400">
                          <a:solidFill>
                            <a:schemeClr val="tx1"/>
                          </a:solidFill>
                          <a:latin typeface="Calibri" charset="0"/>
                          <a:ea typeface="ヒラギノ角ゴ Pro W3" charset="-128"/>
                        </a:defRPr>
                      </a:lvl2pPr>
                      <a:lvl3pPr marL="1143000" indent="-228600" algn="l" eaLnBrk="0" hangingPunct="0">
                        <a:spcBef>
                          <a:spcPct val="20000"/>
                        </a:spcBef>
                        <a:buFont typeface="Arial" charset="0"/>
                        <a:defRPr sz="2000">
                          <a:solidFill>
                            <a:schemeClr val="tx1"/>
                          </a:solidFill>
                          <a:latin typeface="Calibri" charset="0"/>
                          <a:ea typeface="ヒラギノ角ゴ Pro W3" charset="-128"/>
                        </a:defRPr>
                      </a:lvl3pPr>
                      <a:lvl4pPr marL="1600200" indent="-228600" algn="l" eaLnBrk="0" hangingPunct="0">
                        <a:spcBef>
                          <a:spcPct val="20000"/>
                        </a:spcBef>
                        <a:buFont typeface="Arial" charset="0"/>
                        <a:defRPr>
                          <a:solidFill>
                            <a:schemeClr val="tx1"/>
                          </a:solidFill>
                          <a:latin typeface="Calibri" charset="0"/>
                          <a:ea typeface="ヒラギノ角ゴ Pro W3" charset="-128"/>
                        </a:defRPr>
                      </a:lvl4pPr>
                      <a:lvl5pPr marL="2057400" indent="-228600" algn="l" eaLnBrk="0" hangingPunct="0">
                        <a:spcBef>
                          <a:spcPct val="20000"/>
                        </a:spcBef>
                        <a:buFont typeface="Arial" charset="0"/>
                        <a:defRPr>
                          <a:solidFill>
                            <a:schemeClr val="tx1"/>
                          </a:solidFill>
                          <a:latin typeface="Calibri" charset="0"/>
                          <a:ea typeface="ヒラギノ角ゴ Pro W3"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ヒラギノ角ゴ Pro W3"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ヒラギノ角ゴ Pro W3"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ヒラギノ角ゴ Pro W3"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ヒラギノ角ゴ Pro W3"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x-none" altLang="x-none" sz="4000" b="1" i="0" u="none" strike="noStrike" cap="none" normalizeH="0" baseline="0" dirty="0">
                        <a:ln>
                          <a:noFill/>
                        </a:ln>
                        <a:solidFill>
                          <a:schemeClr val="bg1"/>
                        </a:solidFill>
                        <a:effectLst/>
                        <a:latin typeface="Comic Sans MS" charset="0"/>
                        <a:ea typeface="ヒラギノ角ゴ Pro W3" charset="-128"/>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82000"/>
                    </a:solidFill>
                  </a:tcPr>
                </a:tc>
              </a:tr>
              <a:tr h="1741488">
                <a:tc>
                  <a:txBody>
                    <a:bodyPr/>
                    <a:lstStyle>
                      <a:lvl1pPr algn="l" eaLnBrk="0" hangingPunct="0">
                        <a:spcBef>
                          <a:spcPct val="20000"/>
                        </a:spcBef>
                        <a:buFont typeface="Arial" charset="0"/>
                        <a:defRPr sz="2800">
                          <a:solidFill>
                            <a:schemeClr val="tx1"/>
                          </a:solidFill>
                          <a:latin typeface="Calibri" charset="0"/>
                          <a:ea typeface="ヒラギノ角ゴ Pro W3" charset="-128"/>
                        </a:defRPr>
                      </a:lvl1pPr>
                      <a:lvl2pPr marL="742950" indent="-285750" algn="l" eaLnBrk="0" hangingPunct="0">
                        <a:spcBef>
                          <a:spcPct val="20000"/>
                        </a:spcBef>
                        <a:buFont typeface="Arial" charset="0"/>
                        <a:defRPr sz="2400">
                          <a:solidFill>
                            <a:schemeClr val="tx1"/>
                          </a:solidFill>
                          <a:latin typeface="Calibri" charset="0"/>
                          <a:ea typeface="ヒラギノ角ゴ Pro W3" charset="-128"/>
                        </a:defRPr>
                      </a:lvl2pPr>
                      <a:lvl3pPr marL="1143000" indent="-228600" algn="l" eaLnBrk="0" hangingPunct="0">
                        <a:spcBef>
                          <a:spcPct val="20000"/>
                        </a:spcBef>
                        <a:buFont typeface="Arial" charset="0"/>
                        <a:defRPr sz="2000">
                          <a:solidFill>
                            <a:schemeClr val="tx1"/>
                          </a:solidFill>
                          <a:latin typeface="Calibri" charset="0"/>
                          <a:ea typeface="ヒラギノ角ゴ Pro W3" charset="-128"/>
                        </a:defRPr>
                      </a:lvl3pPr>
                      <a:lvl4pPr marL="1600200" indent="-228600" algn="l" eaLnBrk="0" hangingPunct="0">
                        <a:spcBef>
                          <a:spcPct val="20000"/>
                        </a:spcBef>
                        <a:buFont typeface="Arial" charset="0"/>
                        <a:defRPr>
                          <a:solidFill>
                            <a:schemeClr val="tx1"/>
                          </a:solidFill>
                          <a:latin typeface="Calibri" charset="0"/>
                          <a:ea typeface="ヒラギノ角ゴ Pro W3" charset="-128"/>
                        </a:defRPr>
                      </a:lvl4pPr>
                      <a:lvl5pPr marL="2057400" indent="-228600" algn="l" eaLnBrk="0" hangingPunct="0">
                        <a:spcBef>
                          <a:spcPct val="20000"/>
                        </a:spcBef>
                        <a:buFont typeface="Arial" charset="0"/>
                        <a:defRPr>
                          <a:solidFill>
                            <a:schemeClr val="tx1"/>
                          </a:solidFill>
                          <a:latin typeface="Calibri" charset="0"/>
                          <a:ea typeface="ヒラギノ角ゴ Pro W3"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ヒラギノ角ゴ Pro W3"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ヒラギノ角ゴ Pro W3"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ヒラギノ角ゴ Pro W3"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ヒラギノ角ゴ Pro W3"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x-none" altLang="x-none" sz="4000" b="1" i="0" u="none" strike="noStrike" cap="none" normalizeH="0" baseline="0" dirty="0">
                        <a:ln>
                          <a:noFill/>
                        </a:ln>
                        <a:solidFill>
                          <a:schemeClr val="bg1"/>
                        </a:solidFill>
                        <a:effectLst/>
                        <a:latin typeface="Comic Sans MS" charset="0"/>
                        <a:ea typeface="ヒラギノ角ゴ Pro W3" charset="-128"/>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030A0"/>
                    </a:solidFill>
                  </a:tcPr>
                </a:tc>
                <a:tc>
                  <a:txBody>
                    <a:bodyPr/>
                    <a:lstStyle>
                      <a:lvl1pPr algn="l" eaLnBrk="0" hangingPunct="0">
                        <a:spcBef>
                          <a:spcPct val="20000"/>
                        </a:spcBef>
                        <a:buFont typeface="Arial" charset="0"/>
                        <a:defRPr sz="2800">
                          <a:solidFill>
                            <a:schemeClr val="tx1"/>
                          </a:solidFill>
                          <a:latin typeface="Calibri" charset="0"/>
                          <a:ea typeface="ヒラギノ角ゴ Pro W3" charset="-128"/>
                        </a:defRPr>
                      </a:lvl1pPr>
                      <a:lvl2pPr marL="742950" indent="-285750" algn="l" eaLnBrk="0" hangingPunct="0">
                        <a:spcBef>
                          <a:spcPct val="20000"/>
                        </a:spcBef>
                        <a:buFont typeface="Arial" charset="0"/>
                        <a:defRPr sz="2400">
                          <a:solidFill>
                            <a:schemeClr val="tx1"/>
                          </a:solidFill>
                          <a:latin typeface="Calibri" charset="0"/>
                          <a:ea typeface="ヒラギノ角ゴ Pro W3" charset="-128"/>
                        </a:defRPr>
                      </a:lvl2pPr>
                      <a:lvl3pPr marL="1143000" indent="-228600" algn="l" eaLnBrk="0" hangingPunct="0">
                        <a:spcBef>
                          <a:spcPct val="20000"/>
                        </a:spcBef>
                        <a:buFont typeface="Arial" charset="0"/>
                        <a:defRPr sz="2000">
                          <a:solidFill>
                            <a:schemeClr val="tx1"/>
                          </a:solidFill>
                          <a:latin typeface="Calibri" charset="0"/>
                          <a:ea typeface="ヒラギノ角ゴ Pro W3" charset="-128"/>
                        </a:defRPr>
                      </a:lvl3pPr>
                      <a:lvl4pPr marL="1600200" indent="-228600" algn="l" eaLnBrk="0" hangingPunct="0">
                        <a:spcBef>
                          <a:spcPct val="20000"/>
                        </a:spcBef>
                        <a:buFont typeface="Arial" charset="0"/>
                        <a:defRPr>
                          <a:solidFill>
                            <a:schemeClr val="tx1"/>
                          </a:solidFill>
                          <a:latin typeface="Calibri" charset="0"/>
                          <a:ea typeface="ヒラギノ角ゴ Pro W3" charset="-128"/>
                        </a:defRPr>
                      </a:lvl4pPr>
                      <a:lvl5pPr marL="2057400" indent="-228600" algn="l" eaLnBrk="0" hangingPunct="0">
                        <a:spcBef>
                          <a:spcPct val="20000"/>
                        </a:spcBef>
                        <a:buFont typeface="Arial" charset="0"/>
                        <a:defRPr>
                          <a:solidFill>
                            <a:schemeClr val="tx1"/>
                          </a:solidFill>
                          <a:latin typeface="Calibri" charset="0"/>
                          <a:ea typeface="ヒラギノ角ゴ Pro W3"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ヒラギノ角ゴ Pro W3"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ヒラギノ角ゴ Pro W3"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ヒラギノ角ゴ Pro W3"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ヒラギノ角ゴ Pro W3"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x-none" altLang="x-none" sz="2800" b="0" i="0" u="none" strike="noStrike" cap="none" normalizeH="0" baseline="30000">
                        <a:ln>
                          <a:noFill/>
                        </a:ln>
                        <a:solidFill>
                          <a:schemeClr val="tx1"/>
                        </a:solidFill>
                        <a:effectLst/>
                        <a:latin typeface="Comic Sans MS" charset="0"/>
                        <a:ea typeface="ヒラギノ角ゴ Pro W3"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Font typeface="Arial" charset="0"/>
                        <a:defRPr sz="2800">
                          <a:solidFill>
                            <a:schemeClr val="tx1"/>
                          </a:solidFill>
                          <a:latin typeface="Calibri" charset="0"/>
                          <a:ea typeface="ヒラギノ角ゴ Pro W3" charset="-128"/>
                        </a:defRPr>
                      </a:lvl1pPr>
                      <a:lvl2pPr marL="742950" indent="-285750" algn="l" eaLnBrk="0" hangingPunct="0">
                        <a:spcBef>
                          <a:spcPct val="20000"/>
                        </a:spcBef>
                        <a:buFont typeface="Arial" charset="0"/>
                        <a:defRPr sz="2400">
                          <a:solidFill>
                            <a:schemeClr val="tx1"/>
                          </a:solidFill>
                          <a:latin typeface="Calibri" charset="0"/>
                          <a:ea typeface="ヒラギノ角ゴ Pro W3" charset="-128"/>
                        </a:defRPr>
                      </a:lvl2pPr>
                      <a:lvl3pPr marL="1143000" indent="-228600" algn="l" eaLnBrk="0" hangingPunct="0">
                        <a:spcBef>
                          <a:spcPct val="20000"/>
                        </a:spcBef>
                        <a:buFont typeface="Arial" charset="0"/>
                        <a:defRPr sz="2000">
                          <a:solidFill>
                            <a:schemeClr val="tx1"/>
                          </a:solidFill>
                          <a:latin typeface="Calibri" charset="0"/>
                          <a:ea typeface="ヒラギノ角ゴ Pro W3" charset="-128"/>
                        </a:defRPr>
                      </a:lvl3pPr>
                      <a:lvl4pPr marL="1600200" indent="-228600" algn="l" eaLnBrk="0" hangingPunct="0">
                        <a:spcBef>
                          <a:spcPct val="20000"/>
                        </a:spcBef>
                        <a:buFont typeface="Arial" charset="0"/>
                        <a:defRPr>
                          <a:solidFill>
                            <a:schemeClr val="tx1"/>
                          </a:solidFill>
                          <a:latin typeface="Calibri" charset="0"/>
                          <a:ea typeface="ヒラギノ角ゴ Pro W3" charset="-128"/>
                        </a:defRPr>
                      </a:lvl4pPr>
                      <a:lvl5pPr marL="2057400" indent="-228600" algn="l" eaLnBrk="0" hangingPunct="0">
                        <a:spcBef>
                          <a:spcPct val="20000"/>
                        </a:spcBef>
                        <a:buFont typeface="Arial" charset="0"/>
                        <a:defRPr>
                          <a:solidFill>
                            <a:schemeClr val="tx1"/>
                          </a:solidFill>
                          <a:latin typeface="Calibri" charset="0"/>
                          <a:ea typeface="ヒラギノ角ゴ Pro W3"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ヒラギノ角ゴ Pro W3"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ヒラギノ角ゴ Pro W3"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ヒラギノ角ゴ Pro W3"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ヒラギノ角ゴ Pro W3"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x-none" altLang="x-none" sz="2800" b="0" i="0" u="none" strike="noStrike" cap="none" normalizeH="0" baseline="0">
                        <a:ln>
                          <a:noFill/>
                        </a:ln>
                        <a:solidFill>
                          <a:schemeClr val="tx1"/>
                        </a:solidFill>
                        <a:effectLst/>
                        <a:latin typeface="Comic Sans MS" charset="0"/>
                        <a:ea typeface="ヒラギノ角ゴ Pro W3" charset="-128"/>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743075">
                <a:tc>
                  <a:txBody>
                    <a:bodyPr/>
                    <a:lstStyle>
                      <a:lvl1pPr algn="l" eaLnBrk="0" hangingPunct="0">
                        <a:spcBef>
                          <a:spcPct val="20000"/>
                        </a:spcBef>
                        <a:buFont typeface="Arial" charset="0"/>
                        <a:defRPr sz="2800">
                          <a:solidFill>
                            <a:schemeClr val="tx1"/>
                          </a:solidFill>
                          <a:latin typeface="Calibri" charset="0"/>
                          <a:ea typeface="ヒラギノ角ゴ Pro W3" charset="-128"/>
                        </a:defRPr>
                      </a:lvl1pPr>
                      <a:lvl2pPr marL="742950" indent="-285750" algn="l" eaLnBrk="0" hangingPunct="0">
                        <a:spcBef>
                          <a:spcPct val="20000"/>
                        </a:spcBef>
                        <a:buFont typeface="Arial" charset="0"/>
                        <a:defRPr sz="2400">
                          <a:solidFill>
                            <a:schemeClr val="tx1"/>
                          </a:solidFill>
                          <a:latin typeface="Calibri" charset="0"/>
                          <a:ea typeface="ヒラギノ角ゴ Pro W3" charset="-128"/>
                        </a:defRPr>
                      </a:lvl2pPr>
                      <a:lvl3pPr marL="1143000" indent="-228600" algn="l" eaLnBrk="0" hangingPunct="0">
                        <a:spcBef>
                          <a:spcPct val="20000"/>
                        </a:spcBef>
                        <a:buFont typeface="Arial" charset="0"/>
                        <a:defRPr sz="2000">
                          <a:solidFill>
                            <a:schemeClr val="tx1"/>
                          </a:solidFill>
                          <a:latin typeface="Calibri" charset="0"/>
                          <a:ea typeface="ヒラギノ角ゴ Pro W3" charset="-128"/>
                        </a:defRPr>
                      </a:lvl3pPr>
                      <a:lvl4pPr marL="1600200" indent="-228600" algn="l" eaLnBrk="0" hangingPunct="0">
                        <a:spcBef>
                          <a:spcPct val="20000"/>
                        </a:spcBef>
                        <a:buFont typeface="Arial" charset="0"/>
                        <a:defRPr>
                          <a:solidFill>
                            <a:schemeClr val="tx1"/>
                          </a:solidFill>
                          <a:latin typeface="Calibri" charset="0"/>
                          <a:ea typeface="ヒラギノ角ゴ Pro W3" charset="-128"/>
                        </a:defRPr>
                      </a:lvl4pPr>
                      <a:lvl5pPr marL="2057400" indent="-228600" algn="l" eaLnBrk="0" hangingPunct="0">
                        <a:spcBef>
                          <a:spcPct val="20000"/>
                        </a:spcBef>
                        <a:buFont typeface="Arial" charset="0"/>
                        <a:defRPr>
                          <a:solidFill>
                            <a:schemeClr val="tx1"/>
                          </a:solidFill>
                          <a:latin typeface="Calibri" charset="0"/>
                          <a:ea typeface="ヒラギノ角ゴ Pro W3"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ヒラギノ角ゴ Pro W3"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ヒラギノ角ゴ Pro W3"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ヒラギノ角ゴ Pro W3"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ヒラギノ角ゴ Pro W3"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x-none" altLang="x-none" sz="4000" b="1" i="0" u="none" strike="noStrike" cap="none" normalizeH="0" baseline="0" dirty="0">
                        <a:ln>
                          <a:noFill/>
                        </a:ln>
                        <a:solidFill>
                          <a:schemeClr val="bg1"/>
                        </a:solidFill>
                        <a:effectLst/>
                        <a:latin typeface="Comic Sans MS" charset="0"/>
                        <a:ea typeface="ヒラギノ角ゴ Pro W3" charset="-128"/>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7030A0"/>
                    </a:solidFill>
                  </a:tcPr>
                </a:tc>
                <a:tc>
                  <a:txBody>
                    <a:bodyPr/>
                    <a:lstStyle>
                      <a:lvl1pPr algn="l" eaLnBrk="0" hangingPunct="0">
                        <a:spcBef>
                          <a:spcPct val="20000"/>
                        </a:spcBef>
                        <a:buFont typeface="Arial" charset="0"/>
                        <a:defRPr sz="2800">
                          <a:solidFill>
                            <a:schemeClr val="tx1"/>
                          </a:solidFill>
                          <a:latin typeface="Calibri" charset="0"/>
                          <a:ea typeface="ヒラギノ角ゴ Pro W3" charset="-128"/>
                        </a:defRPr>
                      </a:lvl1pPr>
                      <a:lvl2pPr marL="742950" indent="-285750" algn="l" eaLnBrk="0" hangingPunct="0">
                        <a:spcBef>
                          <a:spcPct val="20000"/>
                        </a:spcBef>
                        <a:buFont typeface="Arial" charset="0"/>
                        <a:defRPr sz="2400">
                          <a:solidFill>
                            <a:schemeClr val="tx1"/>
                          </a:solidFill>
                          <a:latin typeface="Calibri" charset="0"/>
                          <a:ea typeface="ヒラギノ角ゴ Pro W3" charset="-128"/>
                        </a:defRPr>
                      </a:lvl2pPr>
                      <a:lvl3pPr marL="1143000" indent="-228600" algn="l" eaLnBrk="0" hangingPunct="0">
                        <a:spcBef>
                          <a:spcPct val="20000"/>
                        </a:spcBef>
                        <a:buFont typeface="Arial" charset="0"/>
                        <a:defRPr sz="2000">
                          <a:solidFill>
                            <a:schemeClr val="tx1"/>
                          </a:solidFill>
                          <a:latin typeface="Calibri" charset="0"/>
                          <a:ea typeface="ヒラギノ角ゴ Pro W3" charset="-128"/>
                        </a:defRPr>
                      </a:lvl3pPr>
                      <a:lvl4pPr marL="1600200" indent="-228600" algn="l" eaLnBrk="0" hangingPunct="0">
                        <a:spcBef>
                          <a:spcPct val="20000"/>
                        </a:spcBef>
                        <a:buFont typeface="Arial" charset="0"/>
                        <a:defRPr>
                          <a:solidFill>
                            <a:schemeClr val="tx1"/>
                          </a:solidFill>
                          <a:latin typeface="Calibri" charset="0"/>
                          <a:ea typeface="ヒラギノ角ゴ Pro W3" charset="-128"/>
                        </a:defRPr>
                      </a:lvl4pPr>
                      <a:lvl5pPr marL="2057400" indent="-228600" algn="l" eaLnBrk="0" hangingPunct="0">
                        <a:spcBef>
                          <a:spcPct val="20000"/>
                        </a:spcBef>
                        <a:buFont typeface="Arial" charset="0"/>
                        <a:defRPr>
                          <a:solidFill>
                            <a:schemeClr val="tx1"/>
                          </a:solidFill>
                          <a:latin typeface="Calibri" charset="0"/>
                          <a:ea typeface="ヒラギノ角ゴ Pro W3"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ヒラギノ角ゴ Pro W3"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ヒラギノ角ゴ Pro W3"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ヒラギノ角ゴ Pro W3"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ヒラギノ角ゴ Pro W3"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x-none" altLang="x-none" sz="2800" b="0" i="0" u="none" strike="noStrike" cap="none" normalizeH="0" baseline="30000">
                        <a:ln>
                          <a:noFill/>
                        </a:ln>
                        <a:solidFill>
                          <a:schemeClr val="tx1"/>
                        </a:solidFill>
                        <a:effectLst/>
                        <a:latin typeface="Comic Sans MS" charset="0"/>
                        <a:ea typeface="ヒラギノ角ゴ Pro W3"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lgn="l" eaLnBrk="0" hangingPunct="0">
                        <a:spcBef>
                          <a:spcPct val="20000"/>
                        </a:spcBef>
                        <a:buFont typeface="Arial" charset="0"/>
                        <a:defRPr sz="2800">
                          <a:solidFill>
                            <a:schemeClr val="tx1"/>
                          </a:solidFill>
                          <a:latin typeface="Calibri" charset="0"/>
                          <a:ea typeface="ヒラギノ角ゴ Pro W3" charset="-128"/>
                        </a:defRPr>
                      </a:lvl1pPr>
                      <a:lvl2pPr marL="742950" indent="-285750" algn="l" eaLnBrk="0" hangingPunct="0">
                        <a:spcBef>
                          <a:spcPct val="20000"/>
                        </a:spcBef>
                        <a:buFont typeface="Arial" charset="0"/>
                        <a:defRPr sz="2400">
                          <a:solidFill>
                            <a:schemeClr val="tx1"/>
                          </a:solidFill>
                          <a:latin typeface="Calibri" charset="0"/>
                          <a:ea typeface="ヒラギノ角ゴ Pro W3" charset="-128"/>
                        </a:defRPr>
                      </a:lvl2pPr>
                      <a:lvl3pPr marL="1143000" indent="-228600" algn="l" eaLnBrk="0" hangingPunct="0">
                        <a:spcBef>
                          <a:spcPct val="20000"/>
                        </a:spcBef>
                        <a:buFont typeface="Arial" charset="0"/>
                        <a:defRPr sz="2000">
                          <a:solidFill>
                            <a:schemeClr val="tx1"/>
                          </a:solidFill>
                          <a:latin typeface="Calibri" charset="0"/>
                          <a:ea typeface="ヒラギノ角ゴ Pro W3" charset="-128"/>
                        </a:defRPr>
                      </a:lvl3pPr>
                      <a:lvl4pPr marL="1600200" indent="-228600" algn="l" eaLnBrk="0" hangingPunct="0">
                        <a:spcBef>
                          <a:spcPct val="20000"/>
                        </a:spcBef>
                        <a:buFont typeface="Arial" charset="0"/>
                        <a:defRPr>
                          <a:solidFill>
                            <a:schemeClr val="tx1"/>
                          </a:solidFill>
                          <a:latin typeface="Calibri" charset="0"/>
                          <a:ea typeface="ヒラギノ角ゴ Pro W3" charset="-128"/>
                        </a:defRPr>
                      </a:lvl4pPr>
                      <a:lvl5pPr marL="2057400" indent="-228600" algn="l" eaLnBrk="0" hangingPunct="0">
                        <a:spcBef>
                          <a:spcPct val="20000"/>
                        </a:spcBef>
                        <a:buFont typeface="Arial" charset="0"/>
                        <a:defRPr>
                          <a:solidFill>
                            <a:schemeClr val="tx1"/>
                          </a:solidFill>
                          <a:latin typeface="Calibri" charset="0"/>
                          <a:ea typeface="ヒラギノ角ゴ Pro W3"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ヒラギノ角ゴ Pro W3"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ヒラギノ角ゴ Pro W3"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ヒラギノ角ゴ Pro W3"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ヒラギノ角ゴ Pro W3"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x-none" altLang="x-none" sz="2800" b="0" i="0" u="none" strike="noStrike" cap="none" normalizeH="0" baseline="0" dirty="0">
                        <a:ln>
                          <a:noFill/>
                        </a:ln>
                        <a:solidFill>
                          <a:schemeClr val="tx1"/>
                        </a:solidFill>
                        <a:effectLst/>
                        <a:latin typeface="Comic Sans MS" charset="0"/>
                        <a:ea typeface="ヒラギノ角ゴ Pro W3" charset="-128"/>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72059" name="Text Box 27"/>
          <p:cNvSpPr txBox="1">
            <a:spLocks noChangeArrowheads="1"/>
          </p:cNvSpPr>
          <p:nvPr/>
        </p:nvSpPr>
        <p:spPr bwMode="auto">
          <a:xfrm>
            <a:off x="369760" y="6232282"/>
            <a:ext cx="7772400" cy="461665"/>
          </a:xfrm>
          <a:prstGeom prst="rect">
            <a:avLst/>
          </a:prstGeom>
          <a:noFill/>
          <a:ln w="9525">
            <a:noFill/>
            <a:miter lim="800000"/>
            <a:headEnd/>
            <a:tailEnd/>
          </a:ln>
          <a:effectLst/>
        </p:spPr>
        <p:txBody>
          <a:bodyPr>
            <a:spAutoFit/>
          </a:bodyPr>
          <a:lstStyle/>
          <a:p>
            <a:pPr>
              <a:spcBef>
                <a:spcPct val="50000"/>
              </a:spcBef>
              <a:defRPr/>
            </a:pPr>
            <a:r>
              <a:rPr lang="en-US" sz="2400">
                <a:solidFill>
                  <a:srgbClr val="000000"/>
                </a:solidFill>
                <a:latin typeface="Franklin Gothic Medium"/>
              </a:rPr>
              <a:t>* Future probability of behavior</a:t>
            </a:r>
          </a:p>
        </p:txBody>
      </p:sp>
      <p:grpSp>
        <p:nvGrpSpPr>
          <p:cNvPr id="2" name="Group 30"/>
          <p:cNvGrpSpPr>
            <a:grpSpLocks/>
          </p:cNvGrpSpPr>
          <p:nvPr/>
        </p:nvGrpSpPr>
        <p:grpSpPr bwMode="auto">
          <a:xfrm>
            <a:off x="445960" y="3276606"/>
            <a:ext cx="2590800" cy="708026"/>
            <a:chOff x="432" y="2064"/>
            <a:chExt cx="1632" cy="446"/>
          </a:xfrm>
          <a:noFill/>
        </p:grpSpPr>
        <p:sp>
          <p:nvSpPr>
            <p:cNvPr id="172060" name="Text Box 28"/>
            <p:cNvSpPr txBox="1">
              <a:spLocks noChangeArrowheads="1"/>
            </p:cNvSpPr>
            <p:nvPr/>
          </p:nvSpPr>
          <p:spPr bwMode="auto">
            <a:xfrm>
              <a:off x="432" y="2064"/>
              <a:ext cx="1632" cy="446"/>
            </a:xfrm>
            <a:prstGeom prst="rect">
              <a:avLst/>
            </a:prstGeom>
            <a:grpFill/>
            <a:ln w="9525">
              <a:noFill/>
              <a:miter lim="800000"/>
              <a:headEnd/>
              <a:tailEnd/>
            </a:ln>
            <a:effectLst/>
          </p:spPr>
          <p:txBody>
            <a:bodyPr>
              <a:spAutoFit/>
            </a:bodyPr>
            <a:lstStyle/>
            <a:p>
              <a:pPr algn="ctr">
                <a:spcBef>
                  <a:spcPct val="50000"/>
                </a:spcBef>
                <a:defRPr/>
              </a:pPr>
              <a:r>
                <a:rPr lang="en-US" sz="4000" b="1" dirty="0">
                  <a:solidFill>
                    <a:srgbClr val="FFFFFF"/>
                  </a:solidFill>
                  <a:latin typeface="Franklin Gothic Medium"/>
                </a:rPr>
                <a:t>Inc. (   )*</a:t>
              </a:r>
            </a:p>
          </p:txBody>
        </p:sp>
        <p:sp>
          <p:nvSpPr>
            <p:cNvPr id="172061" name="AutoShape 29"/>
            <p:cNvSpPr>
              <a:spLocks noChangeArrowheads="1"/>
            </p:cNvSpPr>
            <p:nvPr/>
          </p:nvSpPr>
          <p:spPr bwMode="auto">
            <a:xfrm>
              <a:off x="1296" y="2185"/>
              <a:ext cx="240" cy="240"/>
            </a:xfrm>
            <a:prstGeom prst="upArrow">
              <a:avLst>
                <a:gd name="adj1" fmla="val 50000"/>
                <a:gd name="adj2" fmla="val 49706"/>
              </a:avLst>
            </a:prstGeom>
            <a:grpFill/>
            <a:ln w="9525">
              <a:solidFill>
                <a:schemeClr val="bg1"/>
              </a:solidFill>
              <a:miter lim="800000"/>
              <a:headEnd/>
              <a:tailEnd/>
            </a:ln>
            <a:effectLst/>
          </p:spPr>
          <p:txBody>
            <a:bodyPr wrap="none" anchor="ctr"/>
            <a:lstStyle/>
            <a:p>
              <a:pPr algn="ctr">
                <a:defRPr/>
              </a:pPr>
              <a:endParaRPr lang="en-US" sz="2000" b="1">
                <a:solidFill>
                  <a:srgbClr val="000000"/>
                </a:solidFill>
                <a:latin typeface="Franklin Gothic Medium"/>
              </a:endParaRPr>
            </a:p>
          </p:txBody>
        </p:sp>
      </p:grpSp>
      <p:grpSp>
        <p:nvGrpSpPr>
          <p:cNvPr id="3" name="Group 31"/>
          <p:cNvGrpSpPr>
            <a:grpSpLocks/>
          </p:cNvGrpSpPr>
          <p:nvPr/>
        </p:nvGrpSpPr>
        <p:grpSpPr bwMode="auto">
          <a:xfrm>
            <a:off x="445960" y="4953000"/>
            <a:ext cx="2590800" cy="708025"/>
            <a:chOff x="432" y="2064"/>
            <a:chExt cx="1632" cy="446"/>
          </a:xfrm>
          <a:noFill/>
        </p:grpSpPr>
        <p:sp>
          <p:nvSpPr>
            <p:cNvPr id="172064" name="Text Box 32"/>
            <p:cNvSpPr txBox="1">
              <a:spLocks noChangeArrowheads="1"/>
            </p:cNvSpPr>
            <p:nvPr/>
          </p:nvSpPr>
          <p:spPr bwMode="auto">
            <a:xfrm>
              <a:off x="432" y="2064"/>
              <a:ext cx="1632" cy="446"/>
            </a:xfrm>
            <a:prstGeom prst="rect">
              <a:avLst/>
            </a:prstGeom>
            <a:grpFill/>
            <a:ln w="9525">
              <a:noFill/>
              <a:miter lim="800000"/>
              <a:headEnd/>
              <a:tailEnd/>
            </a:ln>
            <a:effectLst/>
          </p:spPr>
          <p:txBody>
            <a:bodyPr>
              <a:spAutoFit/>
            </a:bodyPr>
            <a:lstStyle/>
            <a:p>
              <a:pPr algn="ctr">
                <a:spcBef>
                  <a:spcPct val="50000"/>
                </a:spcBef>
                <a:defRPr/>
              </a:pPr>
              <a:r>
                <a:rPr lang="en-US" sz="4000" b="1" dirty="0">
                  <a:solidFill>
                    <a:srgbClr val="FFFFFF"/>
                  </a:solidFill>
                  <a:latin typeface="Franklin Gothic Medium"/>
                </a:rPr>
                <a:t>Dec. (   )*</a:t>
              </a:r>
            </a:p>
          </p:txBody>
        </p:sp>
        <p:sp>
          <p:nvSpPr>
            <p:cNvPr id="172065" name="AutoShape 33"/>
            <p:cNvSpPr>
              <a:spLocks noChangeArrowheads="1"/>
            </p:cNvSpPr>
            <p:nvPr/>
          </p:nvSpPr>
          <p:spPr bwMode="auto">
            <a:xfrm flipH="1" flipV="1">
              <a:off x="1344" y="2160"/>
              <a:ext cx="192" cy="240"/>
            </a:xfrm>
            <a:prstGeom prst="upArrow">
              <a:avLst>
                <a:gd name="adj1" fmla="val 50000"/>
                <a:gd name="adj2" fmla="val 49706"/>
              </a:avLst>
            </a:prstGeom>
            <a:grpFill/>
            <a:ln w="9525">
              <a:solidFill>
                <a:schemeClr val="bg1"/>
              </a:solidFill>
              <a:miter lim="800000"/>
              <a:headEnd/>
              <a:tailEnd/>
            </a:ln>
            <a:effectLst/>
          </p:spPr>
          <p:txBody>
            <a:bodyPr wrap="none" anchor="ctr"/>
            <a:lstStyle/>
            <a:p>
              <a:pPr algn="ctr">
                <a:defRPr/>
              </a:pPr>
              <a:endParaRPr lang="en-US" sz="2000" b="1">
                <a:solidFill>
                  <a:srgbClr val="000000"/>
                </a:solidFill>
                <a:latin typeface="Franklin Gothic Medium"/>
              </a:endParaRPr>
            </a:p>
          </p:txBody>
        </p:sp>
      </p:grpSp>
      <p:sp>
        <p:nvSpPr>
          <p:cNvPr id="172066" name="Text Box 34"/>
          <p:cNvSpPr txBox="1">
            <a:spLocks noChangeArrowheads="1"/>
          </p:cNvSpPr>
          <p:nvPr/>
        </p:nvSpPr>
        <p:spPr bwMode="auto">
          <a:xfrm>
            <a:off x="3112960" y="3352800"/>
            <a:ext cx="2743200" cy="461665"/>
          </a:xfrm>
          <a:prstGeom prst="rect">
            <a:avLst/>
          </a:prstGeom>
          <a:noFill/>
          <a:ln w="9525">
            <a:noFill/>
            <a:miter lim="800000"/>
            <a:headEnd/>
            <a:tailEnd/>
          </a:ln>
          <a:effectLst/>
        </p:spPr>
        <p:txBody>
          <a:bodyPr>
            <a:spAutoFit/>
          </a:bodyPr>
          <a:lstStyle/>
          <a:p>
            <a:pPr algn="ctr">
              <a:spcBef>
                <a:spcPct val="50000"/>
              </a:spcBef>
              <a:defRPr/>
            </a:pPr>
            <a:r>
              <a:rPr lang="en-US" sz="2400">
                <a:solidFill>
                  <a:srgbClr val="000000"/>
                </a:solidFill>
                <a:latin typeface="Franklin Gothic Medium"/>
              </a:rPr>
              <a:t>Reinforcement</a:t>
            </a:r>
          </a:p>
        </p:txBody>
      </p:sp>
      <p:sp>
        <p:nvSpPr>
          <p:cNvPr id="172067" name="Text Box 35"/>
          <p:cNvSpPr txBox="1">
            <a:spLocks noChangeArrowheads="1"/>
          </p:cNvSpPr>
          <p:nvPr/>
        </p:nvSpPr>
        <p:spPr bwMode="auto">
          <a:xfrm>
            <a:off x="5932360" y="3352800"/>
            <a:ext cx="2743200" cy="461665"/>
          </a:xfrm>
          <a:prstGeom prst="rect">
            <a:avLst/>
          </a:prstGeom>
          <a:noFill/>
          <a:ln w="9525">
            <a:noFill/>
            <a:miter lim="800000"/>
            <a:headEnd/>
            <a:tailEnd/>
          </a:ln>
          <a:effectLst/>
        </p:spPr>
        <p:txBody>
          <a:bodyPr>
            <a:spAutoFit/>
          </a:bodyPr>
          <a:lstStyle/>
          <a:p>
            <a:pPr algn="ctr">
              <a:spcBef>
                <a:spcPct val="50000"/>
              </a:spcBef>
              <a:defRPr/>
            </a:pPr>
            <a:r>
              <a:rPr lang="en-US" sz="2400">
                <a:solidFill>
                  <a:srgbClr val="000000"/>
                </a:solidFill>
                <a:latin typeface="Franklin Gothic Medium"/>
              </a:rPr>
              <a:t>Reinforcement</a:t>
            </a:r>
          </a:p>
        </p:txBody>
      </p:sp>
      <p:sp>
        <p:nvSpPr>
          <p:cNvPr id="172068" name="Text Box 36"/>
          <p:cNvSpPr txBox="1">
            <a:spLocks noChangeArrowheads="1"/>
          </p:cNvSpPr>
          <p:nvPr/>
        </p:nvSpPr>
        <p:spPr bwMode="auto">
          <a:xfrm>
            <a:off x="3112960" y="5105400"/>
            <a:ext cx="2743200" cy="461665"/>
          </a:xfrm>
          <a:prstGeom prst="rect">
            <a:avLst/>
          </a:prstGeom>
          <a:noFill/>
          <a:ln w="9525">
            <a:noFill/>
            <a:miter lim="800000"/>
            <a:headEnd/>
            <a:tailEnd/>
          </a:ln>
          <a:effectLst/>
        </p:spPr>
        <p:txBody>
          <a:bodyPr>
            <a:spAutoFit/>
          </a:bodyPr>
          <a:lstStyle/>
          <a:p>
            <a:pPr algn="ctr">
              <a:spcBef>
                <a:spcPct val="50000"/>
              </a:spcBef>
              <a:defRPr/>
            </a:pPr>
            <a:r>
              <a:rPr lang="en-US" sz="2400">
                <a:solidFill>
                  <a:srgbClr val="000000"/>
                </a:solidFill>
                <a:latin typeface="Franklin Gothic Medium"/>
              </a:rPr>
              <a:t>Punishment</a:t>
            </a:r>
          </a:p>
        </p:txBody>
      </p:sp>
      <p:sp>
        <p:nvSpPr>
          <p:cNvPr id="172069" name="Text Box 37"/>
          <p:cNvSpPr txBox="1">
            <a:spLocks noChangeArrowheads="1"/>
          </p:cNvSpPr>
          <p:nvPr/>
        </p:nvSpPr>
        <p:spPr bwMode="auto">
          <a:xfrm>
            <a:off x="5932360" y="5105400"/>
            <a:ext cx="2743200" cy="461665"/>
          </a:xfrm>
          <a:prstGeom prst="rect">
            <a:avLst/>
          </a:prstGeom>
          <a:noFill/>
          <a:ln w="9525">
            <a:noFill/>
            <a:miter lim="800000"/>
            <a:headEnd/>
            <a:tailEnd/>
          </a:ln>
          <a:effectLst/>
        </p:spPr>
        <p:txBody>
          <a:bodyPr>
            <a:spAutoFit/>
          </a:bodyPr>
          <a:lstStyle/>
          <a:p>
            <a:pPr algn="ctr">
              <a:spcBef>
                <a:spcPct val="50000"/>
              </a:spcBef>
              <a:defRPr/>
            </a:pPr>
            <a:r>
              <a:rPr lang="en-US" sz="2400">
                <a:solidFill>
                  <a:srgbClr val="000000"/>
                </a:solidFill>
                <a:latin typeface="Franklin Gothic Medium"/>
              </a:rPr>
              <a:t>Punishment</a:t>
            </a:r>
          </a:p>
        </p:txBody>
      </p:sp>
      <p:sp>
        <p:nvSpPr>
          <p:cNvPr id="172071" name="Text Box 39"/>
          <p:cNvSpPr txBox="1">
            <a:spLocks noChangeArrowheads="1"/>
          </p:cNvSpPr>
          <p:nvPr/>
        </p:nvSpPr>
        <p:spPr bwMode="auto">
          <a:xfrm>
            <a:off x="3189160" y="1219200"/>
            <a:ext cx="2590800" cy="1015663"/>
          </a:xfrm>
          <a:prstGeom prst="rect">
            <a:avLst/>
          </a:prstGeom>
          <a:noFill/>
          <a:ln w="9525">
            <a:noFill/>
            <a:miter lim="800000"/>
            <a:headEnd/>
            <a:tailEnd/>
          </a:ln>
          <a:effectLst/>
        </p:spPr>
        <p:txBody>
          <a:bodyPr>
            <a:spAutoFit/>
          </a:bodyPr>
          <a:lstStyle/>
          <a:p>
            <a:pPr algn="ctr">
              <a:spcBef>
                <a:spcPct val="50000"/>
              </a:spcBef>
              <a:defRPr/>
            </a:pPr>
            <a:r>
              <a:rPr lang="en-US" sz="4000" b="1" dirty="0">
                <a:solidFill>
                  <a:srgbClr val="FFFFFF"/>
                </a:solidFill>
                <a:latin typeface="Franklin Gothic Medium"/>
              </a:rPr>
              <a:t>Give (</a:t>
            </a:r>
            <a:r>
              <a:rPr lang="en-US" sz="6000" b="1" dirty="0">
                <a:solidFill>
                  <a:srgbClr val="FFFFFF"/>
                </a:solidFill>
                <a:latin typeface="Franklin Gothic Medium"/>
              </a:rPr>
              <a:t>+</a:t>
            </a:r>
            <a:r>
              <a:rPr lang="en-US" sz="4000" b="1" dirty="0">
                <a:solidFill>
                  <a:srgbClr val="FFFFFF"/>
                </a:solidFill>
                <a:latin typeface="Franklin Gothic Medium"/>
              </a:rPr>
              <a:t>)</a:t>
            </a:r>
          </a:p>
        </p:txBody>
      </p:sp>
      <p:sp>
        <p:nvSpPr>
          <p:cNvPr id="172073" name="Text Box 41"/>
          <p:cNvSpPr txBox="1">
            <a:spLocks noChangeArrowheads="1"/>
          </p:cNvSpPr>
          <p:nvPr/>
        </p:nvSpPr>
        <p:spPr bwMode="auto">
          <a:xfrm>
            <a:off x="6008560" y="1219200"/>
            <a:ext cx="2590800" cy="1015663"/>
          </a:xfrm>
          <a:prstGeom prst="rect">
            <a:avLst/>
          </a:prstGeom>
          <a:noFill/>
          <a:ln w="9525">
            <a:noFill/>
            <a:miter lim="800000"/>
            <a:headEnd/>
            <a:tailEnd/>
          </a:ln>
          <a:effectLst/>
        </p:spPr>
        <p:txBody>
          <a:bodyPr>
            <a:spAutoFit/>
          </a:bodyPr>
          <a:lstStyle/>
          <a:p>
            <a:pPr algn="ctr">
              <a:spcBef>
                <a:spcPct val="50000"/>
              </a:spcBef>
              <a:defRPr/>
            </a:pPr>
            <a:r>
              <a:rPr lang="en-US" sz="4000" b="1" dirty="0">
                <a:solidFill>
                  <a:srgbClr val="FFFFFF"/>
                </a:solidFill>
                <a:latin typeface="Franklin Gothic Medium"/>
              </a:rPr>
              <a:t>Take (</a:t>
            </a:r>
            <a:r>
              <a:rPr lang="en-US" sz="6000" b="1" dirty="0">
                <a:solidFill>
                  <a:srgbClr val="FFFFFF"/>
                </a:solidFill>
                <a:latin typeface="Franklin Gothic Medium"/>
              </a:rPr>
              <a:t>-</a:t>
            </a:r>
            <a:r>
              <a:rPr lang="en-US" sz="4000" b="1" dirty="0">
                <a:solidFill>
                  <a:srgbClr val="FFFFFF"/>
                </a:solidFill>
                <a:latin typeface="Franklin Gothic Medium"/>
              </a:rPr>
              <a:t>)</a:t>
            </a:r>
          </a:p>
        </p:txBody>
      </p:sp>
      <p:sp>
        <p:nvSpPr>
          <p:cNvPr id="172074" name="Text Box 42"/>
          <p:cNvSpPr txBox="1">
            <a:spLocks noChangeArrowheads="1"/>
          </p:cNvSpPr>
          <p:nvPr/>
        </p:nvSpPr>
        <p:spPr bwMode="auto">
          <a:xfrm>
            <a:off x="3112960" y="2895600"/>
            <a:ext cx="2743200" cy="461665"/>
          </a:xfrm>
          <a:prstGeom prst="rect">
            <a:avLst/>
          </a:prstGeom>
          <a:noFill/>
          <a:ln w="9525">
            <a:noFill/>
            <a:miter lim="800000"/>
            <a:headEnd/>
            <a:tailEnd/>
          </a:ln>
          <a:effectLst/>
        </p:spPr>
        <p:txBody>
          <a:bodyPr>
            <a:spAutoFit/>
          </a:bodyPr>
          <a:lstStyle/>
          <a:p>
            <a:pPr algn="ctr">
              <a:spcBef>
                <a:spcPct val="50000"/>
              </a:spcBef>
              <a:defRPr/>
            </a:pPr>
            <a:r>
              <a:rPr lang="en-US" sz="2400">
                <a:solidFill>
                  <a:srgbClr val="000000"/>
                </a:solidFill>
                <a:latin typeface="Franklin Gothic Medium"/>
              </a:rPr>
              <a:t>Positive</a:t>
            </a:r>
          </a:p>
        </p:txBody>
      </p:sp>
      <p:sp>
        <p:nvSpPr>
          <p:cNvPr id="172075" name="Text Box 43"/>
          <p:cNvSpPr txBox="1">
            <a:spLocks noChangeArrowheads="1"/>
          </p:cNvSpPr>
          <p:nvPr/>
        </p:nvSpPr>
        <p:spPr bwMode="auto">
          <a:xfrm>
            <a:off x="3112960" y="4648200"/>
            <a:ext cx="2743200" cy="461665"/>
          </a:xfrm>
          <a:prstGeom prst="rect">
            <a:avLst/>
          </a:prstGeom>
          <a:noFill/>
          <a:ln w="9525">
            <a:noFill/>
            <a:miter lim="800000"/>
            <a:headEnd/>
            <a:tailEnd/>
          </a:ln>
          <a:effectLst/>
        </p:spPr>
        <p:txBody>
          <a:bodyPr>
            <a:spAutoFit/>
          </a:bodyPr>
          <a:lstStyle/>
          <a:p>
            <a:pPr algn="ctr">
              <a:spcBef>
                <a:spcPct val="50000"/>
              </a:spcBef>
              <a:defRPr/>
            </a:pPr>
            <a:r>
              <a:rPr lang="en-US" sz="2400">
                <a:solidFill>
                  <a:srgbClr val="000000"/>
                </a:solidFill>
                <a:latin typeface="Franklin Gothic Medium"/>
              </a:rPr>
              <a:t>Positive</a:t>
            </a:r>
          </a:p>
        </p:txBody>
      </p:sp>
      <p:sp>
        <p:nvSpPr>
          <p:cNvPr id="172076" name="Text Box 44"/>
          <p:cNvSpPr txBox="1">
            <a:spLocks noChangeArrowheads="1"/>
          </p:cNvSpPr>
          <p:nvPr/>
        </p:nvSpPr>
        <p:spPr bwMode="auto">
          <a:xfrm>
            <a:off x="5856160" y="2895600"/>
            <a:ext cx="2743200" cy="461665"/>
          </a:xfrm>
          <a:prstGeom prst="rect">
            <a:avLst/>
          </a:prstGeom>
          <a:noFill/>
          <a:ln w="9525">
            <a:noFill/>
            <a:miter lim="800000"/>
            <a:headEnd/>
            <a:tailEnd/>
          </a:ln>
          <a:effectLst/>
        </p:spPr>
        <p:txBody>
          <a:bodyPr>
            <a:spAutoFit/>
          </a:bodyPr>
          <a:lstStyle/>
          <a:p>
            <a:pPr algn="ctr">
              <a:spcBef>
                <a:spcPct val="50000"/>
              </a:spcBef>
              <a:defRPr/>
            </a:pPr>
            <a:r>
              <a:rPr lang="en-US" sz="2400">
                <a:solidFill>
                  <a:srgbClr val="000000"/>
                </a:solidFill>
                <a:latin typeface="Franklin Gothic Medium"/>
              </a:rPr>
              <a:t>Negative</a:t>
            </a:r>
          </a:p>
        </p:txBody>
      </p:sp>
      <p:sp>
        <p:nvSpPr>
          <p:cNvPr id="172077" name="Text Box 45"/>
          <p:cNvSpPr txBox="1">
            <a:spLocks noChangeArrowheads="1"/>
          </p:cNvSpPr>
          <p:nvPr/>
        </p:nvSpPr>
        <p:spPr bwMode="auto">
          <a:xfrm>
            <a:off x="5856160" y="4648200"/>
            <a:ext cx="2743200" cy="461665"/>
          </a:xfrm>
          <a:prstGeom prst="rect">
            <a:avLst/>
          </a:prstGeom>
          <a:noFill/>
          <a:ln w="9525">
            <a:noFill/>
            <a:miter lim="800000"/>
            <a:headEnd/>
            <a:tailEnd/>
          </a:ln>
          <a:effectLst/>
        </p:spPr>
        <p:txBody>
          <a:bodyPr>
            <a:spAutoFit/>
          </a:bodyPr>
          <a:lstStyle/>
          <a:p>
            <a:pPr algn="ctr">
              <a:spcBef>
                <a:spcPct val="50000"/>
              </a:spcBef>
              <a:defRPr/>
            </a:pPr>
            <a:r>
              <a:rPr lang="en-US" sz="2400">
                <a:solidFill>
                  <a:srgbClr val="000000"/>
                </a:solidFill>
                <a:latin typeface="Franklin Gothic Medium"/>
              </a:rPr>
              <a:t>Negative</a:t>
            </a:r>
          </a:p>
        </p:txBody>
      </p:sp>
      <p:sp>
        <p:nvSpPr>
          <p:cNvPr id="172078" name="Text Box 46"/>
          <p:cNvSpPr txBox="1">
            <a:spLocks noChangeArrowheads="1"/>
          </p:cNvSpPr>
          <p:nvPr/>
        </p:nvSpPr>
        <p:spPr bwMode="auto">
          <a:xfrm>
            <a:off x="3112960" y="3886200"/>
            <a:ext cx="2743200" cy="461665"/>
          </a:xfrm>
          <a:prstGeom prst="rect">
            <a:avLst/>
          </a:prstGeom>
          <a:noFill/>
          <a:ln w="9525">
            <a:noFill/>
            <a:miter lim="800000"/>
            <a:headEnd/>
            <a:tailEnd/>
          </a:ln>
          <a:effectLst/>
        </p:spPr>
        <p:txBody>
          <a:bodyPr>
            <a:spAutoFit/>
          </a:bodyPr>
          <a:lstStyle/>
          <a:p>
            <a:pPr algn="ctr">
              <a:spcBef>
                <a:spcPct val="50000"/>
              </a:spcBef>
              <a:defRPr/>
            </a:pPr>
            <a:r>
              <a:rPr lang="en-US" sz="2400">
                <a:solidFill>
                  <a:srgbClr val="000000"/>
                </a:solidFill>
                <a:latin typeface="Franklin Gothic Medium"/>
              </a:rPr>
              <a:t>(S</a:t>
            </a:r>
            <a:r>
              <a:rPr lang="en-US" sz="2400" baseline="30000">
                <a:solidFill>
                  <a:srgbClr val="000000"/>
                </a:solidFill>
                <a:latin typeface="Franklin Gothic Medium"/>
              </a:rPr>
              <a:t>R+</a:t>
            </a:r>
            <a:r>
              <a:rPr lang="en-US" sz="2400">
                <a:solidFill>
                  <a:srgbClr val="000000"/>
                </a:solidFill>
                <a:latin typeface="Franklin Gothic Medium"/>
              </a:rPr>
              <a:t>)</a:t>
            </a:r>
          </a:p>
        </p:txBody>
      </p:sp>
      <p:sp>
        <p:nvSpPr>
          <p:cNvPr id="172079" name="Text Box 47"/>
          <p:cNvSpPr txBox="1">
            <a:spLocks noChangeArrowheads="1"/>
          </p:cNvSpPr>
          <p:nvPr/>
        </p:nvSpPr>
        <p:spPr bwMode="auto">
          <a:xfrm>
            <a:off x="5932360" y="3886200"/>
            <a:ext cx="2743200" cy="461665"/>
          </a:xfrm>
          <a:prstGeom prst="rect">
            <a:avLst/>
          </a:prstGeom>
          <a:noFill/>
          <a:ln w="9525">
            <a:noFill/>
            <a:miter lim="800000"/>
            <a:headEnd/>
            <a:tailEnd/>
          </a:ln>
          <a:effectLst/>
        </p:spPr>
        <p:txBody>
          <a:bodyPr>
            <a:spAutoFit/>
          </a:bodyPr>
          <a:lstStyle/>
          <a:p>
            <a:pPr algn="ctr">
              <a:spcBef>
                <a:spcPct val="50000"/>
              </a:spcBef>
              <a:defRPr/>
            </a:pPr>
            <a:r>
              <a:rPr lang="en-US" sz="2400">
                <a:solidFill>
                  <a:srgbClr val="000000"/>
                </a:solidFill>
                <a:latin typeface="Franklin Gothic Medium"/>
              </a:rPr>
              <a:t>(S</a:t>
            </a:r>
            <a:r>
              <a:rPr lang="en-US" sz="2400" baseline="30000">
                <a:solidFill>
                  <a:srgbClr val="000000"/>
                </a:solidFill>
                <a:latin typeface="Franklin Gothic Medium"/>
              </a:rPr>
              <a:t>R-</a:t>
            </a:r>
            <a:r>
              <a:rPr lang="en-US" sz="2400">
                <a:solidFill>
                  <a:srgbClr val="000000"/>
                </a:solidFill>
                <a:latin typeface="Franklin Gothic Medium"/>
              </a:rPr>
              <a:t>)</a:t>
            </a:r>
          </a:p>
        </p:txBody>
      </p:sp>
      <p:sp>
        <p:nvSpPr>
          <p:cNvPr id="172080" name="Text Box 48"/>
          <p:cNvSpPr txBox="1">
            <a:spLocks noChangeArrowheads="1"/>
          </p:cNvSpPr>
          <p:nvPr/>
        </p:nvSpPr>
        <p:spPr bwMode="auto">
          <a:xfrm>
            <a:off x="3112960" y="5638800"/>
            <a:ext cx="2743200" cy="461665"/>
          </a:xfrm>
          <a:prstGeom prst="rect">
            <a:avLst/>
          </a:prstGeom>
          <a:noFill/>
          <a:ln w="9525">
            <a:noFill/>
            <a:miter lim="800000"/>
            <a:headEnd/>
            <a:tailEnd/>
          </a:ln>
          <a:effectLst/>
        </p:spPr>
        <p:txBody>
          <a:bodyPr>
            <a:spAutoFit/>
          </a:bodyPr>
          <a:lstStyle/>
          <a:p>
            <a:pPr algn="ctr">
              <a:spcBef>
                <a:spcPct val="50000"/>
              </a:spcBef>
              <a:defRPr/>
            </a:pPr>
            <a:r>
              <a:rPr lang="en-US" sz="2400">
                <a:solidFill>
                  <a:srgbClr val="000000"/>
                </a:solidFill>
                <a:latin typeface="Franklin Gothic Medium"/>
              </a:rPr>
              <a:t>(S</a:t>
            </a:r>
            <a:r>
              <a:rPr lang="en-US" sz="2400" baseline="30000">
                <a:solidFill>
                  <a:srgbClr val="000000"/>
                </a:solidFill>
                <a:latin typeface="Franklin Gothic Medium"/>
              </a:rPr>
              <a:t>P+</a:t>
            </a:r>
            <a:r>
              <a:rPr lang="en-US" sz="2400">
                <a:solidFill>
                  <a:srgbClr val="000000"/>
                </a:solidFill>
                <a:latin typeface="Franklin Gothic Medium"/>
              </a:rPr>
              <a:t>)</a:t>
            </a:r>
          </a:p>
        </p:txBody>
      </p:sp>
      <p:sp>
        <p:nvSpPr>
          <p:cNvPr id="172081" name="Text Box 49"/>
          <p:cNvSpPr txBox="1">
            <a:spLocks noChangeArrowheads="1"/>
          </p:cNvSpPr>
          <p:nvPr/>
        </p:nvSpPr>
        <p:spPr bwMode="auto">
          <a:xfrm>
            <a:off x="5932360" y="5638800"/>
            <a:ext cx="2743200" cy="461665"/>
          </a:xfrm>
          <a:prstGeom prst="rect">
            <a:avLst/>
          </a:prstGeom>
          <a:noFill/>
          <a:ln w="9525">
            <a:noFill/>
            <a:miter lim="800000"/>
            <a:headEnd/>
            <a:tailEnd/>
          </a:ln>
          <a:effectLst/>
        </p:spPr>
        <p:txBody>
          <a:bodyPr>
            <a:spAutoFit/>
          </a:bodyPr>
          <a:lstStyle/>
          <a:p>
            <a:pPr algn="ctr">
              <a:spcBef>
                <a:spcPct val="50000"/>
              </a:spcBef>
              <a:defRPr/>
            </a:pPr>
            <a:r>
              <a:rPr lang="en-US" sz="2400">
                <a:solidFill>
                  <a:srgbClr val="000000"/>
                </a:solidFill>
                <a:latin typeface="Franklin Gothic Medium"/>
              </a:rPr>
              <a:t>(S</a:t>
            </a:r>
            <a:r>
              <a:rPr lang="en-US" sz="2400" baseline="30000">
                <a:solidFill>
                  <a:srgbClr val="000000"/>
                </a:solidFill>
                <a:latin typeface="Franklin Gothic Medium"/>
              </a:rPr>
              <a:t>P-</a:t>
            </a:r>
            <a:r>
              <a:rPr lang="en-US" sz="2400">
                <a:solidFill>
                  <a:srgbClr val="000000"/>
                </a:solidFill>
                <a:latin typeface="Franklin Gothic Medium"/>
              </a:rPr>
              <a:t>)</a:t>
            </a:r>
          </a:p>
        </p:txBody>
      </p:sp>
      <p:sp>
        <p:nvSpPr>
          <p:cNvPr id="58407" name="WordArt 50"/>
          <p:cNvSpPr>
            <a:spLocks noChangeArrowheads="1" noChangeShapeType="1" noTextEdit="1"/>
          </p:cNvSpPr>
          <p:nvPr/>
        </p:nvSpPr>
        <p:spPr bwMode="auto">
          <a:xfrm>
            <a:off x="445960" y="2133600"/>
            <a:ext cx="1447800" cy="561975"/>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7030A0"/>
                </a:solidFill>
                <a:latin typeface="Franklin Gothic Medium"/>
                <a:ea typeface="Franklin Gothic Book"/>
                <a:cs typeface="Franklin Gothic Book"/>
              </a:rPr>
              <a:t>Effect</a:t>
            </a:r>
          </a:p>
        </p:txBody>
      </p:sp>
      <p:sp>
        <p:nvSpPr>
          <p:cNvPr id="58408" name="WordArt 51"/>
          <p:cNvSpPr>
            <a:spLocks noChangeArrowheads="1" noChangeShapeType="1" noTextEdit="1"/>
          </p:cNvSpPr>
          <p:nvPr/>
        </p:nvSpPr>
        <p:spPr bwMode="auto">
          <a:xfrm rot="-5400000">
            <a:off x="2136648" y="1585912"/>
            <a:ext cx="1447800" cy="561975"/>
          </a:xfrm>
          <a:prstGeom prst="rect">
            <a:avLst/>
          </a:prstGeom>
        </p:spPr>
        <p:txBody>
          <a:bodyPr wrap="none" fromWordArt="1">
            <a:prstTxWarp prst="textPlain">
              <a:avLst>
                <a:gd name="adj" fmla="val 50000"/>
              </a:avLst>
            </a:prstTxWarp>
          </a:bodyPr>
          <a:lstStyle/>
          <a:p>
            <a:pPr algn="ctr"/>
            <a:r>
              <a:rPr lang="en-US" sz="3600" kern="10" dirty="0">
                <a:ln w="9525">
                  <a:solidFill>
                    <a:srgbClr val="000000"/>
                  </a:solidFill>
                  <a:round/>
                  <a:headEnd/>
                  <a:tailEnd/>
                </a:ln>
                <a:solidFill>
                  <a:srgbClr val="D82000"/>
                </a:solidFill>
                <a:latin typeface="Franklin Gothic Medium"/>
                <a:ea typeface="Franklin Gothic Book"/>
                <a:cs typeface="Franklin Gothic Book"/>
              </a:rPr>
              <a:t>Action</a:t>
            </a:r>
          </a:p>
        </p:txBody>
      </p:sp>
    </p:spTree>
    <p:extLst>
      <p:ext uri="{BB962C8B-B14F-4D97-AF65-F5344CB8AC3E}">
        <p14:creationId xmlns:p14="http://schemas.microsoft.com/office/powerpoint/2010/main" val="2679647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2059"/>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206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206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206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2069"/>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72071"/>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7207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72075"/>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2073"/>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207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72077"/>
                                        </p:tgtEl>
                                        <p:attrNameLst>
                                          <p:attrName>style.visibility</p:attrName>
                                        </p:attrNameLst>
                                      </p:cBhvr>
                                      <p:to>
                                        <p:strVal val="visible"/>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72078"/>
                                        </p:tgtEl>
                                        <p:attrNameLst>
                                          <p:attrName>style.visibility</p:attrName>
                                        </p:attrNameLst>
                                      </p:cBhvr>
                                      <p:to>
                                        <p:strVal val="visible"/>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72079"/>
                                        </p:tgtEl>
                                        <p:attrNameLst>
                                          <p:attrName>style.visibility</p:attrName>
                                        </p:attrNameLst>
                                      </p:cBhvr>
                                      <p:to>
                                        <p:strVal val="visible"/>
                                      </p:to>
                                    </p:set>
                                  </p:childTnLst>
                                </p:cTn>
                              </p:par>
                            </p:childTnLst>
                          </p:cTn>
                        </p:par>
                      </p:childTnLst>
                    </p:cTn>
                  </p:par>
                  <p:par>
                    <p:cTn id="53" fill="hold" nodeType="clickPar">
                      <p:stCondLst>
                        <p:cond delay="indefinite"/>
                      </p:stCondLst>
                      <p:childTnLst>
                        <p:par>
                          <p:cTn id="54" fill="hold" nodeType="withGroup">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72080"/>
                                        </p:tgtEl>
                                        <p:attrNameLst>
                                          <p:attrName>style.visibility</p:attrName>
                                        </p:attrNameLst>
                                      </p:cBhvr>
                                      <p:to>
                                        <p:strVal val="visible"/>
                                      </p:to>
                                    </p:set>
                                  </p:childTnLst>
                                </p:cTn>
                              </p:par>
                            </p:childTnLst>
                          </p:cTn>
                        </p:par>
                      </p:childTnLst>
                    </p:cTn>
                  </p:par>
                  <p:par>
                    <p:cTn id="57" fill="hold" nodeType="clickPar">
                      <p:stCondLst>
                        <p:cond delay="indefinite"/>
                      </p:stCondLst>
                      <p:childTnLst>
                        <p:par>
                          <p:cTn id="58" fill="hold" nodeType="withGroup">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720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059" grpId="0"/>
      <p:bldP spid="172066" grpId="0"/>
      <p:bldP spid="172067" grpId="0"/>
      <p:bldP spid="172068" grpId="0"/>
      <p:bldP spid="172069" grpId="0"/>
      <p:bldP spid="172071" grpId="0"/>
      <p:bldP spid="172073" grpId="0"/>
      <p:bldP spid="172074" grpId="0"/>
      <p:bldP spid="172075" grpId="0"/>
      <p:bldP spid="172076" grpId="0"/>
      <p:bldP spid="172077" grpId="0"/>
      <p:bldP spid="172078" grpId="0"/>
      <p:bldP spid="172079" grpId="0"/>
      <p:bldP spid="172080" grpId="0"/>
      <p:bldP spid="172081"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rgbClr val="FFFD78"/>
        </a:solidFill>
        <a:effectLst/>
      </p:bgPr>
    </p:bg>
    <p:spTree>
      <p:nvGrpSpPr>
        <p:cNvPr id="1" name=""/>
        <p:cNvGrpSpPr/>
        <p:nvPr/>
      </p:nvGrpSpPr>
      <p:grpSpPr>
        <a:xfrm>
          <a:off x="0" y="0"/>
          <a:ext cx="0" cy="0"/>
          <a:chOff x="0" y="0"/>
          <a:chExt cx="0" cy="0"/>
        </a:xfrm>
      </p:grpSpPr>
      <p:sp>
        <p:nvSpPr>
          <p:cNvPr id="177155" name="Rectangle 3"/>
          <p:cNvSpPr>
            <a:spLocks noGrp="1" noChangeArrowheads="1"/>
          </p:cNvSpPr>
          <p:nvPr>
            <p:ph idx="1"/>
          </p:nvPr>
        </p:nvSpPr>
        <p:spPr>
          <a:xfrm>
            <a:off x="254833" y="3364149"/>
            <a:ext cx="8544393" cy="696074"/>
          </a:xfrm>
          <a:solidFill>
            <a:schemeClr val="bg1"/>
          </a:solidFill>
        </p:spPr>
        <p:txBody>
          <a:bodyPr/>
          <a:lstStyle/>
          <a:p>
            <a:pPr marL="0" indent="0" algn="ctr">
              <a:buNone/>
            </a:pPr>
            <a:r>
              <a:rPr lang="en-US" smtClean="0"/>
              <a:t>Rewards are potentially </a:t>
            </a:r>
            <a:r>
              <a:rPr lang="en-US" dirty="0"/>
              <a:t>detrimental to </a:t>
            </a:r>
            <a:r>
              <a:rPr lang="en-US" dirty="0" smtClean="0"/>
              <a:t>intrinsic </a:t>
            </a:r>
            <a:r>
              <a:rPr lang="en-US" dirty="0"/>
              <a:t>motivation</a:t>
            </a:r>
            <a:endParaRPr lang="en-US" dirty="0">
              <a:ea typeface="ヒラギノ角ゴ Pro W3" pitchFamily="-65" charset="-128"/>
              <a:cs typeface="ヒラギノ角ゴ Pro W3" pitchFamily="-65" charset="-128"/>
            </a:endParaRPr>
          </a:p>
        </p:txBody>
      </p:sp>
      <p:sp>
        <p:nvSpPr>
          <p:cNvPr id="99" name="Rectangle 2"/>
          <p:cNvSpPr txBox="1">
            <a:spLocks noChangeArrowheads="1"/>
          </p:cNvSpPr>
          <p:nvPr/>
        </p:nvSpPr>
        <p:spPr bwMode="auto">
          <a:xfrm>
            <a:off x="3638446" y="-38172"/>
            <a:ext cx="5505554" cy="2235200"/>
          </a:xfrm>
          <a:prstGeom prst="rect">
            <a:avLst/>
          </a:prstGeom>
          <a:solidFill>
            <a:schemeClr val="bg1"/>
          </a:soli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3300" b="0" i="0">
                <a:solidFill>
                  <a:schemeClr val="tx2"/>
                </a:solidFill>
                <a:latin typeface="+mj-lt"/>
                <a:ea typeface="ＭＳ Ｐゴシック" pitchFamily="-108" charset="-128"/>
                <a:cs typeface="Britannic Bold"/>
              </a:defRPr>
            </a:lvl1pPr>
            <a:lvl2pPr algn="ctr" rtl="0" eaLnBrk="1" fontAlgn="base" hangingPunct="1">
              <a:spcBef>
                <a:spcPct val="0"/>
              </a:spcBef>
              <a:spcAft>
                <a:spcPct val="0"/>
              </a:spcAft>
              <a:defRPr sz="3300">
                <a:solidFill>
                  <a:schemeClr val="tx2"/>
                </a:solidFill>
                <a:latin typeface="Britannic Bold" pitchFamily="-108" charset="0"/>
                <a:ea typeface="ＭＳ Ｐゴシック" pitchFamily="-108" charset="-128"/>
              </a:defRPr>
            </a:lvl2pPr>
            <a:lvl3pPr algn="ctr" rtl="0" eaLnBrk="1" fontAlgn="base" hangingPunct="1">
              <a:spcBef>
                <a:spcPct val="0"/>
              </a:spcBef>
              <a:spcAft>
                <a:spcPct val="0"/>
              </a:spcAft>
              <a:defRPr sz="3300">
                <a:solidFill>
                  <a:schemeClr val="tx2"/>
                </a:solidFill>
                <a:latin typeface="Britannic Bold" pitchFamily="-108" charset="0"/>
                <a:ea typeface="ＭＳ Ｐゴシック" pitchFamily="-108" charset="-128"/>
              </a:defRPr>
            </a:lvl3pPr>
            <a:lvl4pPr algn="ctr" rtl="0" eaLnBrk="1" fontAlgn="base" hangingPunct="1">
              <a:spcBef>
                <a:spcPct val="0"/>
              </a:spcBef>
              <a:spcAft>
                <a:spcPct val="0"/>
              </a:spcAft>
              <a:defRPr sz="3300">
                <a:solidFill>
                  <a:schemeClr val="tx2"/>
                </a:solidFill>
                <a:latin typeface="Britannic Bold" pitchFamily="-108" charset="0"/>
                <a:ea typeface="ＭＳ Ｐゴシック" pitchFamily="-108" charset="-128"/>
              </a:defRPr>
            </a:lvl4pPr>
            <a:lvl5pPr algn="ctr" rtl="0" eaLnBrk="1" fontAlgn="base" hangingPunct="1">
              <a:spcBef>
                <a:spcPct val="0"/>
              </a:spcBef>
              <a:spcAft>
                <a:spcPct val="0"/>
              </a:spcAft>
              <a:defRPr sz="3300">
                <a:solidFill>
                  <a:schemeClr val="tx2"/>
                </a:solidFill>
                <a:latin typeface="Britannic Bold" pitchFamily="-108" charset="0"/>
                <a:ea typeface="ＭＳ Ｐゴシック" pitchFamily="-108" charset="-128"/>
              </a:defRPr>
            </a:lvl5pPr>
            <a:lvl6pPr marL="342892" algn="ctr" rtl="0" eaLnBrk="1" fontAlgn="base" hangingPunct="1">
              <a:spcBef>
                <a:spcPct val="0"/>
              </a:spcBef>
              <a:spcAft>
                <a:spcPct val="0"/>
              </a:spcAft>
              <a:defRPr sz="3300">
                <a:solidFill>
                  <a:schemeClr val="tx2"/>
                </a:solidFill>
                <a:latin typeface="Arial" pitchFamily="-108" charset="0"/>
              </a:defRPr>
            </a:lvl6pPr>
            <a:lvl7pPr marL="685783" algn="ctr" rtl="0" eaLnBrk="1" fontAlgn="base" hangingPunct="1">
              <a:spcBef>
                <a:spcPct val="0"/>
              </a:spcBef>
              <a:spcAft>
                <a:spcPct val="0"/>
              </a:spcAft>
              <a:defRPr sz="3300">
                <a:solidFill>
                  <a:schemeClr val="tx2"/>
                </a:solidFill>
                <a:latin typeface="Arial" pitchFamily="-108" charset="0"/>
              </a:defRPr>
            </a:lvl7pPr>
            <a:lvl8pPr marL="1028675" algn="ctr" rtl="0" eaLnBrk="1" fontAlgn="base" hangingPunct="1">
              <a:spcBef>
                <a:spcPct val="0"/>
              </a:spcBef>
              <a:spcAft>
                <a:spcPct val="0"/>
              </a:spcAft>
              <a:defRPr sz="3300">
                <a:solidFill>
                  <a:schemeClr val="tx2"/>
                </a:solidFill>
                <a:latin typeface="Arial" pitchFamily="-108" charset="0"/>
              </a:defRPr>
            </a:lvl8pPr>
            <a:lvl9pPr marL="1371566" algn="ctr" rtl="0" eaLnBrk="1" fontAlgn="base" hangingPunct="1">
              <a:spcBef>
                <a:spcPct val="0"/>
              </a:spcBef>
              <a:spcAft>
                <a:spcPct val="0"/>
              </a:spcAft>
              <a:defRPr sz="3300">
                <a:solidFill>
                  <a:schemeClr val="tx2"/>
                </a:solidFill>
                <a:latin typeface="Arial" pitchFamily="-108" charset="0"/>
              </a:defRPr>
            </a:lvl9pPr>
          </a:lstStyle>
          <a:p>
            <a:pPr defTabSz="914400"/>
            <a:r>
              <a:rPr lang="en-US" sz="5400" b="1" kern="0" dirty="0" smtClean="0">
                <a:solidFill>
                  <a:srgbClr val="00B050"/>
                </a:solidFill>
                <a:ea typeface="ヒラギノ角ゴ Pro W3" pitchFamily="-65" charset="-128"/>
                <a:cs typeface="ヒラギノ角ゴ Pro W3" pitchFamily="-65" charset="-128"/>
              </a:rPr>
              <a:t>Myth or Fact?</a:t>
            </a:r>
          </a:p>
        </p:txBody>
      </p:sp>
      <p:pic>
        <p:nvPicPr>
          <p:cNvPr id="100" name="Picture 99"/>
          <p:cNvPicPr>
            <a:picLocks noChangeAspect="1"/>
          </p:cNvPicPr>
          <p:nvPr/>
        </p:nvPicPr>
        <p:blipFill>
          <a:blip r:embed="rId2"/>
          <a:stretch>
            <a:fillRect/>
          </a:stretch>
        </p:blipFill>
        <p:spPr>
          <a:xfrm>
            <a:off x="0" y="-38172"/>
            <a:ext cx="3644900" cy="2235200"/>
          </a:xfrm>
          <a:prstGeom prst="rect">
            <a:avLst/>
          </a:prstGeom>
        </p:spPr>
      </p:pic>
      <p:sp>
        <p:nvSpPr>
          <p:cNvPr id="101" name="Rectangle 2"/>
          <p:cNvSpPr txBox="1">
            <a:spLocks noChangeArrowheads="1"/>
          </p:cNvSpPr>
          <p:nvPr/>
        </p:nvSpPr>
        <p:spPr bwMode="auto">
          <a:xfrm rot="20532977">
            <a:off x="3196200" y="2655397"/>
            <a:ext cx="3093627" cy="1844360"/>
          </a:xfrm>
          <a:prstGeom prst="irregularSeal2">
            <a:avLst/>
          </a:prstGeom>
          <a:solidFill>
            <a:srgbClr val="00B050"/>
          </a:soli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3300" b="0" i="0">
                <a:solidFill>
                  <a:schemeClr val="tx2"/>
                </a:solidFill>
                <a:latin typeface="+mj-lt"/>
                <a:ea typeface="ＭＳ Ｐゴシック" pitchFamily="-108" charset="-128"/>
                <a:cs typeface="Britannic Bold"/>
              </a:defRPr>
            </a:lvl1pPr>
            <a:lvl2pPr algn="ctr" rtl="0" eaLnBrk="1" fontAlgn="base" hangingPunct="1">
              <a:spcBef>
                <a:spcPct val="0"/>
              </a:spcBef>
              <a:spcAft>
                <a:spcPct val="0"/>
              </a:spcAft>
              <a:defRPr sz="3300">
                <a:solidFill>
                  <a:schemeClr val="tx2"/>
                </a:solidFill>
                <a:latin typeface="Britannic Bold" pitchFamily="-108" charset="0"/>
                <a:ea typeface="ＭＳ Ｐゴシック" pitchFamily="-108" charset="-128"/>
              </a:defRPr>
            </a:lvl2pPr>
            <a:lvl3pPr algn="ctr" rtl="0" eaLnBrk="1" fontAlgn="base" hangingPunct="1">
              <a:spcBef>
                <a:spcPct val="0"/>
              </a:spcBef>
              <a:spcAft>
                <a:spcPct val="0"/>
              </a:spcAft>
              <a:defRPr sz="3300">
                <a:solidFill>
                  <a:schemeClr val="tx2"/>
                </a:solidFill>
                <a:latin typeface="Britannic Bold" pitchFamily="-108" charset="0"/>
                <a:ea typeface="ＭＳ Ｐゴシック" pitchFamily="-108" charset="-128"/>
              </a:defRPr>
            </a:lvl3pPr>
            <a:lvl4pPr algn="ctr" rtl="0" eaLnBrk="1" fontAlgn="base" hangingPunct="1">
              <a:spcBef>
                <a:spcPct val="0"/>
              </a:spcBef>
              <a:spcAft>
                <a:spcPct val="0"/>
              </a:spcAft>
              <a:defRPr sz="3300">
                <a:solidFill>
                  <a:schemeClr val="tx2"/>
                </a:solidFill>
                <a:latin typeface="Britannic Bold" pitchFamily="-108" charset="0"/>
                <a:ea typeface="ＭＳ Ｐゴシック" pitchFamily="-108" charset="-128"/>
              </a:defRPr>
            </a:lvl4pPr>
            <a:lvl5pPr algn="ctr" rtl="0" eaLnBrk="1" fontAlgn="base" hangingPunct="1">
              <a:spcBef>
                <a:spcPct val="0"/>
              </a:spcBef>
              <a:spcAft>
                <a:spcPct val="0"/>
              </a:spcAft>
              <a:defRPr sz="3300">
                <a:solidFill>
                  <a:schemeClr val="tx2"/>
                </a:solidFill>
                <a:latin typeface="Britannic Bold" pitchFamily="-108" charset="0"/>
                <a:ea typeface="ＭＳ Ｐゴシック" pitchFamily="-108" charset="-128"/>
              </a:defRPr>
            </a:lvl5pPr>
            <a:lvl6pPr marL="342892" algn="ctr" rtl="0" eaLnBrk="1" fontAlgn="base" hangingPunct="1">
              <a:spcBef>
                <a:spcPct val="0"/>
              </a:spcBef>
              <a:spcAft>
                <a:spcPct val="0"/>
              </a:spcAft>
              <a:defRPr sz="3300">
                <a:solidFill>
                  <a:schemeClr val="tx2"/>
                </a:solidFill>
                <a:latin typeface="Arial" pitchFamily="-108" charset="0"/>
              </a:defRPr>
            </a:lvl6pPr>
            <a:lvl7pPr marL="685783" algn="ctr" rtl="0" eaLnBrk="1" fontAlgn="base" hangingPunct="1">
              <a:spcBef>
                <a:spcPct val="0"/>
              </a:spcBef>
              <a:spcAft>
                <a:spcPct val="0"/>
              </a:spcAft>
              <a:defRPr sz="3300">
                <a:solidFill>
                  <a:schemeClr val="tx2"/>
                </a:solidFill>
                <a:latin typeface="Arial" pitchFamily="-108" charset="0"/>
              </a:defRPr>
            </a:lvl7pPr>
            <a:lvl8pPr marL="1028675" algn="ctr" rtl="0" eaLnBrk="1" fontAlgn="base" hangingPunct="1">
              <a:spcBef>
                <a:spcPct val="0"/>
              </a:spcBef>
              <a:spcAft>
                <a:spcPct val="0"/>
              </a:spcAft>
              <a:defRPr sz="3300">
                <a:solidFill>
                  <a:schemeClr val="tx2"/>
                </a:solidFill>
                <a:latin typeface="Arial" pitchFamily="-108" charset="0"/>
              </a:defRPr>
            </a:lvl8pPr>
            <a:lvl9pPr marL="1371566" algn="ctr" rtl="0" eaLnBrk="1" fontAlgn="base" hangingPunct="1">
              <a:spcBef>
                <a:spcPct val="0"/>
              </a:spcBef>
              <a:spcAft>
                <a:spcPct val="0"/>
              </a:spcAft>
              <a:defRPr sz="3300">
                <a:solidFill>
                  <a:schemeClr val="tx2"/>
                </a:solidFill>
                <a:latin typeface="Arial" pitchFamily="-108" charset="0"/>
              </a:defRPr>
            </a:lvl9pPr>
          </a:lstStyle>
          <a:p>
            <a:pPr defTabSz="914400"/>
            <a:r>
              <a:rPr lang="en-US" sz="4000" b="1" kern="0" smtClean="0">
                <a:solidFill>
                  <a:schemeClr val="bg1"/>
                </a:solidFill>
                <a:ea typeface="ヒラギノ角ゴ Pro W3" pitchFamily="-65" charset="-128"/>
                <a:cs typeface="ヒラギノ角ゴ Pro W3" pitchFamily="-65" charset="-128"/>
              </a:rPr>
              <a:t>Myth</a:t>
            </a:r>
            <a:endParaRPr lang="en-US" sz="4000" b="1" kern="0" dirty="0" smtClean="0">
              <a:solidFill>
                <a:schemeClr val="bg1"/>
              </a:solidFill>
              <a:ea typeface="ヒラギノ角ゴ Pro W3" pitchFamily="-65" charset="-128"/>
              <a:cs typeface="ヒラギノ角ゴ Pro W3" pitchFamily="-65" charset="-128"/>
            </a:endParaRPr>
          </a:p>
        </p:txBody>
      </p:sp>
      <p:sp>
        <p:nvSpPr>
          <p:cNvPr id="103" name="Rectangle 2"/>
          <p:cNvSpPr txBox="1">
            <a:spLocks noChangeArrowheads="1"/>
          </p:cNvSpPr>
          <p:nvPr/>
        </p:nvSpPr>
        <p:spPr bwMode="auto">
          <a:xfrm>
            <a:off x="-2083" y="1815944"/>
            <a:ext cx="1214204" cy="702212"/>
          </a:xfrm>
          <a:prstGeom prst="flowChartTerminator">
            <a:avLst/>
          </a:prstGeom>
          <a:solidFill>
            <a:schemeClr val="bg1"/>
          </a:soli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3300" b="0" i="0">
                <a:solidFill>
                  <a:schemeClr val="tx2"/>
                </a:solidFill>
                <a:latin typeface="+mj-lt"/>
                <a:ea typeface="ＭＳ Ｐゴシック" pitchFamily="-108" charset="-128"/>
                <a:cs typeface="Britannic Bold"/>
              </a:defRPr>
            </a:lvl1pPr>
            <a:lvl2pPr algn="ctr" rtl="0" eaLnBrk="1" fontAlgn="base" hangingPunct="1">
              <a:spcBef>
                <a:spcPct val="0"/>
              </a:spcBef>
              <a:spcAft>
                <a:spcPct val="0"/>
              </a:spcAft>
              <a:defRPr sz="3300">
                <a:solidFill>
                  <a:schemeClr val="tx2"/>
                </a:solidFill>
                <a:latin typeface="Britannic Bold" pitchFamily="-108" charset="0"/>
                <a:ea typeface="ＭＳ Ｐゴシック" pitchFamily="-108" charset="-128"/>
              </a:defRPr>
            </a:lvl2pPr>
            <a:lvl3pPr algn="ctr" rtl="0" eaLnBrk="1" fontAlgn="base" hangingPunct="1">
              <a:spcBef>
                <a:spcPct val="0"/>
              </a:spcBef>
              <a:spcAft>
                <a:spcPct val="0"/>
              </a:spcAft>
              <a:defRPr sz="3300">
                <a:solidFill>
                  <a:schemeClr val="tx2"/>
                </a:solidFill>
                <a:latin typeface="Britannic Bold" pitchFamily="-108" charset="0"/>
                <a:ea typeface="ＭＳ Ｐゴシック" pitchFamily="-108" charset="-128"/>
              </a:defRPr>
            </a:lvl3pPr>
            <a:lvl4pPr algn="ctr" rtl="0" eaLnBrk="1" fontAlgn="base" hangingPunct="1">
              <a:spcBef>
                <a:spcPct val="0"/>
              </a:spcBef>
              <a:spcAft>
                <a:spcPct val="0"/>
              </a:spcAft>
              <a:defRPr sz="3300">
                <a:solidFill>
                  <a:schemeClr val="tx2"/>
                </a:solidFill>
                <a:latin typeface="Britannic Bold" pitchFamily="-108" charset="0"/>
                <a:ea typeface="ＭＳ Ｐゴシック" pitchFamily="-108" charset="-128"/>
              </a:defRPr>
            </a:lvl4pPr>
            <a:lvl5pPr algn="ctr" rtl="0" eaLnBrk="1" fontAlgn="base" hangingPunct="1">
              <a:spcBef>
                <a:spcPct val="0"/>
              </a:spcBef>
              <a:spcAft>
                <a:spcPct val="0"/>
              </a:spcAft>
              <a:defRPr sz="3300">
                <a:solidFill>
                  <a:schemeClr val="tx2"/>
                </a:solidFill>
                <a:latin typeface="Britannic Bold" pitchFamily="-108" charset="0"/>
                <a:ea typeface="ＭＳ Ｐゴシック" pitchFamily="-108" charset="-128"/>
              </a:defRPr>
            </a:lvl5pPr>
            <a:lvl6pPr marL="342892" algn="ctr" rtl="0" eaLnBrk="1" fontAlgn="base" hangingPunct="1">
              <a:spcBef>
                <a:spcPct val="0"/>
              </a:spcBef>
              <a:spcAft>
                <a:spcPct val="0"/>
              </a:spcAft>
              <a:defRPr sz="3300">
                <a:solidFill>
                  <a:schemeClr val="tx2"/>
                </a:solidFill>
                <a:latin typeface="Arial" pitchFamily="-108" charset="0"/>
              </a:defRPr>
            </a:lvl6pPr>
            <a:lvl7pPr marL="685783" algn="ctr" rtl="0" eaLnBrk="1" fontAlgn="base" hangingPunct="1">
              <a:spcBef>
                <a:spcPct val="0"/>
              </a:spcBef>
              <a:spcAft>
                <a:spcPct val="0"/>
              </a:spcAft>
              <a:defRPr sz="3300">
                <a:solidFill>
                  <a:schemeClr val="tx2"/>
                </a:solidFill>
                <a:latin typeface="Arial" pitchFamily="-108" charset="0"/>
              </a:defRPr>
            </a:lvl7pPr>
            <a:lvl8pPr marL="1028675" algn="ctr" rtl="0" eaLnBrk="1" fontAlgn="base" hangingPunct="1">
              <a:spcBef>
                <a:spcPct val="0"/>
              </a:spcBef>
              <a:spcAft>
                <a:spcPct val="0"/>
              </a:spcAft>
              <a:defRPr sz="3300">
                <a:solidFill>
                  <a:schemeClr val="tx2"/>
                </a:solidFill>
                <a:latin typeface="Arial" pitchFamily="-108" charset="0"/>
              </a:defRPr>
            </a:lvl8pPr>
            <a:lvl9pPr marL="1371566" algn="ctr" rtl="0" eaLnBrk="1" fontAlgn="base" hangingPunct="1">
              <a:spcBef>
                <a:spcPct val="0"/>
              </a:spcBef>
              <a:spcAft>
                <a:spcPct val="0"/>
              </a:spcAft>
              <a:defRPr sz="3300">
                <a:solidFill>
                  <a:schemeClr val="tx2"/>
                </a:solidFill>
                <a:latin typeface="Arial" pitchFamily="-108" charset="0"/>
              </a:defRPr>
            </a:lvl9pPr>
          </a:lstStyle>
          <a:p>
            <a:pPr defTabSz="914400"/>
            <a:r>
              <a:rPr lang="en-US" sz="3200" b="1" kern="0" dirty="0" smtClean="0">
                <a:solidFill>
                  <a:srgbClr val="00B050"/>
                </a:solidFill>
                <a:ea typeface="ヒラギノ角ゴ Pro W3" pitchFamily="-65" charset="-128"/>
                <a:cs typeface="ヒラギノ角ゴ Pro W3" pitchFamily="-65" charset="-128"/>
              </a:rPr>
              <a:t>Fact: </a:t>
            </a:r>
          </a:p>
        </p:txBody>
      </p:sp>
      <p:sp>
        <p:nvSpPr>
          <p:cNvPr id="102" name="Content Placeholder 2"/>
          <p:cNvSpPr txBox="1">
            <a:spLocks/>
          </p:cNvSpPr>
          <p:nvPr/>
        </p:nvSpPr>
        <p:spPr bwMode="auto">
          <a:xfrm>
            <a:off x="254833" y="2381134"/>
            <a:ext cx="8544393" cy="4430228"/>
          </a:xfrm>
          <a:prstGeom prst="rect">
            <a:avLst/>
          </a:prstGeom>
          <a:solidFill>
            <a:schemeClr val="bg1"/>
          </a:solidFill>
          <a:ln w="9525">
            <a:noFill/>
            <a:miter lim="800000"/>
            <a:headEnd/>
            <a:tailEnd/>
          </a:ln>
        </p:spPr>
        <p:txBody>
          <a:bodyPr vert="horz" wrap="square" lIns="91440" tIns="45720" rIns="91440" bIns="45720" numCol="1" anchor="t" anchorCtr="0" compatLnSpc="1">
            <a:prstTxWarp prst="textNoShape">
              <a:avLst/>
            </a:prstTxWarp>
            <a:noAutofit/>
          </a:bodyPr>
          <a:lstStyle>
            <a:lvl1pPr marL="257168" indent="-257168" algn="l" rtl="0" eaLnBrk="1" fontAlgn="base" hangingPunct="1">
              <a:spcBef>
                <a:spcPct val="20000"/>
              </a:spcBef>
              <a:spcAft>
                <a:spcPct val="0"/>
              </a:spcAft>
              <a:buChar char="•"/>
              <a:defRPr sz="2400" b="0" i="0">
                <a:solidFill>
                  <a:schemeClr val="tx1"/>
                </a:solidFill>
                <a:latin typeface="+mj-lt"/>
                <a:ea typeface="ＭＳ Ｐゴシック" pitchFamily="-108" charset="-128"/>
                <a:cs typeface="Britannic Bold"/>
              </a:defRPr>
            </a:lvl1pPr>
            <a:lvl2pPr marL="557199" indent="-214308" algn="l" rtl="0" eaLnBrk="1" fontAlgn="base" hangingPunct="1">
              <a:spcBef>
                <a:spcPct val="20000"/>
              </a:spcBef>
              <a:spcAft>
                <a:spcPct val="0"/>
              </a:spcAft>
              <a:buChar char="–"/>
              <a:defRPr sz="2100" b="0" i="0">
                <a:solidFill>
                  <a:schemeClr val="tx1"/>
                </a:solidFill>
                <a:latin typeface="+mj-lt"/>
                <a:ea typeface="ＭＳ Ｐゴシック" pitchFamily="-108" charset="-128"/>
                <a:cs typeface="Britannic Bold"/>
              </a:defRPr>
            </a:lvl2pPr>
            <a:lvl3pPr marL="857228" indent="-171446" algn="l" rtl="0" eaLnBrk="1" fontAlgn="base" hangingPunct="1">
              <a:spcBef>
                <a:spcPct val="20000"/>
              </a:spcBef>
              <a:spcAft>
                <a:spcPct val="0"/>
              </a:spcAft>
              <a:buChar char="•"/>
              <a:defRPr sz="1800" b="0" i="0">
                <a:solidFill>
                  <a:schemeClr val="tx1"/>
                </a:solidFill>
                <a:latin typeface="+mj-lt"/>
                <a:ea typeface="ＭＳ Ｐゴシック" pitchFamily="-108" charset="-128"/>
                <a:cs typeface="Britannic Bold"/>
              </a:defRPr>
            </a:lvl3pPr>
            <a:lvl4pPr marL="1200120" indent="-171446" algn="l" rtl="0" eaLnBrk="1" fontAlgn="base" hangingPunct="1">
              <a:spcBef>
                <a:spcPct val="20000"/>
              </a:spcBef>
              <a:spcAft>
                <a:spcPct val="0"/>
              </a:spcAft>
              <a:buChar char="–"/>
              <a:defRPr sz="1500" b="0" i="0">
                <a:solidFill>
                  <a:schemeClr val="tx1"/>
                </a:solidFill>
                <a:latin typeface="+mj-lt"/>
                <a:ea typeface="ＭＳ Ｐゴシック" pitchFamily="-108" charset="-128"/>
                <a:cs typeface="Britannic Bold"/>
              </a:defRPr>
            </a:lvl4pPr>
            <a:lvl5pPr marL="1543012" indent="-171446" algn="l" rtl="0" eaLnBrk="1" fontAlgn="base" hangingPunct="1">
              <a:spcBef>
                <a:spcPct val="20000"/>
              </a:spcBef>
              <a:spcAft>
                <a:spcPct val="0"/>
              </a:spcAft>
              <a:buChar char="»"/>
              <a:defRPr sz="1500" b="0" i="0">
                <a:solidFill>
                  <a:schemeClr val="tx1"/>
                </a:solidFill>
                <a:latin typeface="+mj-lt"/>
                <a:ea typeface="ＭＳ Ｐゴシック" pitchFamily="-108" charset="-128"/>
                <a:cs typeface="Britannic Bold"/>
              </a:defRPr>
            </a:lvl5pPr>
            <a:lvl6pPr marL="1885903" indent="-171446" algn="l" rtl="0" eaLnBrk="1" fontAlgn="base" hangingPunct="1">
              <a:spcBef>
                <a:spcPct val="20000"/>
              </a:spcBef>
              <a:spcAft>
                <a:spcPct val="0"/>
              </a:spcAft>
              <a:buChar char="»"/>
              <a:defRPr sz="1500">
                <a:solidFill>
                  <a:schemeClr val="tx1"/>
                </a:solidFill>
                <a:latin typeface="+mn-lt"/>
                <a:ea typeface="ＭＳ Ｐゴシック" pitchFamily="-108" charset="-128"/>
              </a:defRPr>
            </a:lvl6pPr>
            <a:lvl7pPr marL="2228795" indent="-171446" algn="l" rtl="0" eaLnBrk="1" fontAlgn="base" hangingPunct="1">
              <a:spcBef>
                <a:spcPct val="20000"/>
              </a:spcBef>
              <a:spcAft>
                <a:spcPct val="0"/>
              </a:spcAft>
              <a:buChar char="»"/>
              <a:defRPr sz="1500">
                <a:solidFill>
                  <a:schemeClr val="tx1"/>
                </a:solidFill>
                <a:latin typeface="+mn-lt"/>
                <a:ea typeface="ＭＳ Ｐゴシック" pitchFamily="-108" charset="-128"/>
              </a:defRPr>
            </a:lvl7pPr>
            <a:lvl8pPr marL="2571686" indent="-171446" algn="l" rtl="0" eaLnBrk="1" fontAlgn="base" hangingPunct="1">
              <a:spcBef>
                <a:spcPct val="20000"/>
              </a:spcBef>
              <a:spcAft>
                <a:spcPct val="0"/>
              </a:spcAft>
              <a:buChar char="»"/>
              <a:defRPr sz="1500">
                <a:solidFill>
                  <a:schemeClr val="tx1"/>
                </a:solidFill>
                <a:latin typeface="+mn-lt"/>
                <a:ea typeface="ＭＳ Ｐゴシック" pitchFamily="-108" charset="-128"/>
              </a:defRPr>
            </a:lvl8pPr>
            <a:lvl9pPr marL="2914577" indent="-171446" algn="l" rtl="0" eaLnBrk="1" fontAlgn="base" hangingPunct="1">
              <a:spcBef>
                <a:spcPct val="20000"/>
              </a:spcBef>
              <a:spcAft>
                <a:spcPct val="0"/>
              </a:spcAft>
              <a:buChar char="»"/>
              <a:defRPr sz="1500">
                <a:solidFill>
                  <a:schemeClr val="tx1"/>
                </a:solidFill>
                <a:latin typeface="+mn-lt"/>
                <a:ea typeface="ＭＳ Ｐゴシック" pitchFamily="-108" charset="-128"/>
              </a:defRPr>
            </a:lvl9pPr>
          </a:lstStyle>
          <a:p>
            <a:pPr defTabSz="914400"/>
            <a:r>
              <a:rPr lang="en-US" kern="0" dirty="0" smtClean="0"/>
              <a:t>Use of rewards following appropriate behavior is directly related to both </a:t>
            </a:r>
            <a:r>
              <a:rPr lang="en-US" b="1" kern="0" dirty="0" smtClean="0"/>
              <a:t>initial</a:t>
            </a:r>
            <a:r>
              <a:rPr lang="en-US" kern="0" dirty="0" smtClean="0"/>
              <a:t>, and </a:t>
            </a:r>
            <a:r>
              <a:rPr lang="en-US" b="1" kern="0" dirty="0" smtClean="0"/>
              <a:t>durable</a:t>
            </a:r>
            <a:r>
              <a:rPr lang="en-US" kern="0" dirty="0" smtClean="0"/>
              <a:t> academic and social success. </a:t>
            </a:r>
          </a:p>
          <a:p>
            <a:pPr defTabSz="914400"/>
            <a:r>
              <a:rPr lang="en-US" kern="0" dirty="0" smtClean="0"/>
              <a:t>A review of the research literature indicates there is no evidence that external rewards are detrimental to intrinsic motivation</a:t>
            </a:r>
          </a:p>
          <a:p>
            <a:pPr lvl="1" defTabSz="914400"/>
            <a:r>
              <a:rPr lang="en-US" sz="2400" kern="0" dirty="0" smtClean="0"/>
              <a:t>“For high-interest tasks, verbal rewards are found to increase free choice and task interest.” </a:t>
            </a:r>
          </a:p>
          <a:p>
            <a:pPr lvl="1" defTabSz="914400"/>
            <a:r>
              <a:rPr lang="en-US" sz="2400" kern="0" dirty="0" smtClean="0"/>
              <a:t>“When tasks … are of low initial interest, rewards increase free-choice, and intrinsic motivation…”</a:t>
            </a:r>
          </a:p>
          <a:p>
            <a:pPr marL="0" indent="0" defTabSz="914400">
              <a:buFontTx/>
              <a:buNone/>
            </a:pPr>
            <a:endParaRPr lang="en-US" sz="2000" kern="0" dirty="0" smtClean="0"/>
          </a:p>
          <a:p>
            <a:pPr lvl="1" defTabSz="914400"/>
            <a:endParaRPr lang="en-US" sz="2000" kern="0" dirty="0" smtClean="0"/>
          </a:p>
          <a:p>
            <a:pPr marL="0" indent="0" defTabSz="914400">
              <a:buFontTx/>
              <a:buNone/>
            </a:pPr>
            <a:endParaRPr lang="en-US" sz="2000" kern="0" dirty="0" smtClean="0"/>
          </a:p>
          <a:p>
            <a:pPr defTabSz="914400"/>
            <a:endParaRPr lang="en-US" sz="2000" kern="0" dirty="0"/>
          </a:p>
        </p:txBody>
      </p:sp>
      <p:sp>
        <p:nvSpPr>
          <p:cNvPr id="104" name="Rectangle 103"/>
          <p:cNvSpPr/>
          <p:nvPr/>
        </p:nvSpPr>
        <p:spPr>
          <a:xfrm>
            <a:off x="854439" y="6277816"/>
            <a:ext cx="7629994" cy="584775"/>
          </a:xfrm>
          <a:prstGeom prst="rect">
            <a:avLst/>
          </a:prstGeom>
        </p:spPr>
        <p:txBody>
          <a:bodyPr wrap="square">
            <a:spAutoFit/>
          </a:bodyPr>
          <a:lstStyle/>
          <a:p>
            <a:r>
              <a:rPr lang="en-US" sz="1600" dirty="0">
                <a:solidFill>
                  <a:srgbClr val="00B050"/>
                </a:solidFill>
              </a:rPr>
              <a:t>(Akin-Little, Eckert Lovett &amp; Little, 2004; Blaze, </a:t>
            </a:r>
            <a:r>
              <a:rPr lang="en-US" sz="1600" dirty="0" err="1">
                <a:solidFill>
                  <a:srgbClr val="00B050"/>
                </a:solidFill>
              </a:rPr>
              <a:t>Olmi</a:t>
            </a:r>
            <a:r>
              <a:rPr lang="en-US" sz="1600" dirty="0">
                <a:solidFill>
                  <a:srgbClr val="00B050"/>
                </a:solidFill>
              </a:rPr>
              <a:t>, Mercer, </a:t>
            </a:r>
            <a:r>
              <a:rPr lang="en-US" sz="1600" dirty="0" err="1">
                <a:solidFill>
                  <a:srgbClr val="00B050"/>
                </a:solidFill>
              </a:rPr>
              <a:t>Dufrene</a:t>
            </a:r>
            <a:r>
              <a:rPr lang="en-US" sz="1600" dirty="0">
                <a:solidFill>
                  <a:srgbClr val="00B050"/>
                </a:solidFill>
              </a:rPr>
              <a:t>, &amp; </a:t>
            </a:r>
            <a:r>
              <a:rPr lang="en-US" sz="1600" dirty="0" err="1">
                <a:solidFill>
                  <a:srgbClr val="00B050"/>
                </a:solidFill>
              </a:rPr>
              <a:t>Tingstorm</a:t>
            </a:r>
            <a:r>
              <a:rPr lang="en-US" sz="1600" dirty="0">
                <a:solidFill>
                  <a:srgbClr val="00B050"/>
                </a:solidFill>
              </a:rPr>
              <a:t>, 2014; Cameron, </a:t>
            </a:r>
            <a:r>
              <a:rPr lang="en-US" sz="1600" dirty="0" err="1">
                <a:solidFill>
                  <a:srgbClr val="00B050"/>
                </a:solidFill>
              </a:rPr>
              <a:t>Banko</a:t>
            </a:r>
            <a:r>
              <a:rPr lang="en-US" sz="1600" dirty="0">
                <a:solidFill>
                  <a:srgbClr val="00B050"/>
                </a:solidFill>
              </a:rPr>
              <a:t> &amp; Pierce, 2001; Reiss, 2005)</a:t>
            </a:r>
          </a:p>
        </p:txBody>
      </p:sp>
    </p:spTree>
    <p:extLst>
      <p:ext uri="{BB962C8B-B14F-4D97-AF65-F5344CB8AC3E}">
        <p14:creationId xmlns:p14="http://schemas.microsoft.com/office/powerpoint/2010/main" val="969344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1"/>
                                        </p:tgtEl>
                                        <p:attrNameLst>
                                          <p:attrName>style.visibility</p:attrName>
                                        </p:attrNameLst>
                                      </p:cBhvr>
                                      <p:to>
                                        <p:strVal val="visible"/>
                                      </p:to>
                                    </p:set>
                                    <p:animEffect transition="in" filter="dissolve">
                                      <p:cBhvr>
                                        <p:cTn id="7" dur="500"/>
                                        <p:tgtEl>
                                          <p:spTgt spid="10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03"/>
                                        </p:tgtEl>
                                        <p:attrNameLst>
                                          <p:attrName>style.visibility</p:attrName>
                                        </p:attrNameLst>
                                      </p:cBhvr>
                                      <p:to>
                                        <p:strVal val="visible"/>
                                      </p:to>
                                    </p:set>
                                    <p:animEffect transition="in" filter="dissolve">
                                      <p:cBhvr>
                                        <p:cTn id="12" dur="500"/>
                                        <p:tgtEl>
                                          <p:spTgt spid="103"/>
                                        </p:tgtEl>
                                      </p:cBhvr>
                                    </p:animEffect>
                                  </p:childTnLst>
                                </p:cTn>
                              </p:par>
                              <p:par>
                                <p:cTn id="13" presetID="9" presetClass="exit" presetSubtype="0" fill="hold" grpId="0" nodeType="withEffect">
                                  <p:stCondLst>
                                    <p:cond delay="0"/>
                                  </p:stCondLst>
                                  <p:childTnLst>
                                    <p:animEffect transition="out" filter="dissolve">
                                      <p:cBhvr>
                                        <p:cTn id="14" dur="500"/>
                                        <p:tgtEl>
                                          <p:spTgt spid="177155">
                                            <p:txEl>
                                              <p:pRg st="0" end="0"/>
                                            </p:txEl>
                                          </p:spTgt>
                                        </p:tgtEl>
                                      </p:cBhvr>
                                    </p:animEffect>
                                    <p:set>
                                      <p:cBhvr>
                                        <p:cTn id="15" dur="1" fill="hold">
                                          <p:stCondLst>
                                            <p:cond delay="499"/>
                                          </p:stCondLst>
                                        </p:cTn>
                                        <p:tgtEl>
                                          <p:spTgt spid="177155">
                                            <p:txEl>
                                              <p:pRg st="0" end="0"/>
                                            </p:txEl>
                                          </p:spTgt>
                                        </p:tgtEl>
                                        <p:attrNameLst>
                                          <p:attrName>style.visibility</p:attrName>
                                        </p:attrNameLst>
                                      </p:cBhvr>
                                      <p:to>
                                        <p:strVal val="hidden"/>
                                      </p:to>
                                    </p:set>
                                  </p:childTnLst>
                                </p:cTn>
                              </p:par>
                              <p:par>
                                <p:cTn id="16" presetID="9" presetClass="exit" presetSubtype="0" fill="hold" grpId="0" nodeType="withEffect">
                                  <p:stCondLst>
                                    <p:cond delay="0"/>
                                  </p:stCondLst>
                                  <p:childTnLst>
                                    <p:animEffect transition="out" filter="dissolve">
                                      <p:cBhvr>
                                        <p:cTn id="17" dur="500"/>
                                        <p:tgtEl>
                                          <p:spTgt spid="177155">
                                            <p:bg/>
                                          </p:spTgt>
                                        </p:tgtEl>
                                      </p:cBhvr>
                                    </p:animEffect>
                                    <p:set>
                                      <p:cBhvr>
                                        <p:cTn id="18" dur="1" fill="hold">
                                          <p:stCondLst>
                                            <p:cond delay="499"/>
                                          </p:stCondLst>
                                        </p:cTn>
                                        <p:tgtEl>
                                          <p:spTgt spid="177155">
                                            <p:bg/>
                                          </p:spTgt>
                                        </p:tgtEl>
                                        <p:attrNameLst>
                                          <p:attrName>style.visibility</p:attrName>
                                        </p:attrNameLst>
                                      </p:cBhvr>
                                      <p:to>
                                        <p:strVal val="hidden"/>
                                      </p:to>
                                    </p:set>
                                  </p:childTnLst>
                                </p:cTn>
                              </p:par>
                              <p:par>
                                <p:cTn id="19" presetID="9" presetClass="exit" presetSubtype="0" fill="hold" grpId="1" nodeType="withEffect">
                                  <p:stCondLst>
                                    <p:cond delay="0"/>
                                  </p:stCondLst>
                                  <p:childTnLst>
                                    <p:animEffect transition="out" filter="dissolve">
                                      <p:cBhvr>
                                        <p:cTn id="20" dur="500"/>
                                        <p:tgtEl>
                                          <p:spTgt spid="101"/>
                                        </p:tgtEl>
                                      </p:cBhvr>
                                    </p:animEffect>
                                    <p:set>
                                      <p:cBhvr>
                                        <p:cTn id="21" dur="1" fill="hold">
                                          <p:stCondLst>
                                            <p:cond delay="499"/>
                                          </p:stCondLst>
                                        </p:cTn>
                                        <p:tgtEl>
                                          <p:spTgt spid="101"/>
                                        </p:tgtEl>
                                        <p:attrNameLst>
                                          <p:attrName>style.visibility</p:attrName>
                                        </p:attrNameLst>
                                      </p:cBhvr>
                                      <p:to>
                                        <p:strVal val="hidden"/>
                                      </p:to>
                                    </p:set>
                                  </p:childTnLst>
                                </p:cTn>
                              </p:par>
                              <p:par>
                                <p:cTn id="22" presetID="9" presetClass="entr" presetSubtype="0" fill="hold" grpId="0" nodeType="withEffect">
                                  <p:stCondLst>
                                    <p:cond delay="0"/>
                                  </p:stCondLst>
                                  <p:childTnLst>
                                    <p:set>
                                      <p:cBhvr>
                                        <p:cTn id="23" dur="1" fill="hold">
                                          <p:stCondLst>
                                            <p:cond delay="0"/>
                                          </p:stCondLst>
                                        </p:cTn>
                                        <p:tgtEl>
                                          <p:spTgt spid="102"/>
                                        </p:tgtEl>
                                        <p:attrNameLst>
                                          <p:attrName>style.visibility</p:attrName>
                                        </p:attrNameLst>
                                      </p:cBhvr>
                                      <p:to>
                                        <p:strVal val="visible"/>
                                      </p:to>
                                    </p:set>
                                    <p:animEffect transition="in" filter="dissolve">
                                      <p:cBhvr>
                                        <p:cTn id="24" dur="500"/>
                                        <p:tgtEl>
                                          <p:spTgt spid="102"/>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104"/>
                                        </p:tgtEl>
                                        <p:attrNameLst>
                                          <p:attrName>style.visibility</p:attrName>
                                        </p:attrNameLst>
                                      </p:cBhvr>
                                      <p:to>
                                        <p:strVal val="visible"/>
                                      </p:to>
                                    </p:set>
                                    <p:animEffect transition="in" filter="dissolve">
                                      <p:cBhvr>
                                        <p:cTn id="27" dur="5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7155" grpId="0" build="p" animBg="1"/>
      <p:bldP spid="101" grpId="0" animBg="1"/>
      <p:bldP spid="101" grpId="1" animBg="1"/>
      <p:bldP spid="103" grpId="0" animBg="1"/>
      <p:bldP spid="102" grpId="0" animBg="1"/>
      <p:bldP spid="10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Diagram 10"/>
          <p:cNvGraphicFramePr/>
          <p:nvPr>
            <p:extLst/>
          </p:nvPr>
        </p:nvGraphicFramePr>
        <p:xfrm>
          <a:off x="6926" y="1704562"/>
          <a:ext cx="9144000" cy="32076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Content Placeholder 2"/>
          <p:cNvSpPr>
            <a:spLocks noGrp="1"/>
          </p:cNvSpPr>
          <p:nvPr>
            <p:ph idx="1"/>
          </p:nvPr>
        </p:nvSpPr>
        <p:spPr>
          <a:xfrm>
            <a:off x="430306" y="1699595"/>
            <a:ext cx="8720620" cy="4442790"/>
          </a:xfrm>
        </p:spPr>
        <p:txBody>
          <a:bodyPr>
            <a:noAutofit/>
          </a:bodyPr>
          <a:lstStyle/>
          <a:p>
            <a:pPr marL="476250" indent="-476250">
              <a:buFont typeface="Arial" charset="0"/>
              <a:buChar char="•"/>
            </a:pPr>
            <a:r>
              <a:rPr lang="en-US" sz="2400" dirty="0"/>
              <a:t>Rewards are especially important for helping motivate a </a:t>
            </a:r>
            <a:r>
              <a:rPr lang="en-US" sz="2400" dirty="0" smtClean="0"/>
              <a:t>student to </a:t>
            </a:r>
            <a:r>
              <a:rPr lang="en-US" sz="2400" dirty="0"/>
              <a:t>build early competence (fluency) with </a:t>
            </a:r>
            <a:r>
              <a:rPr lang="en-US" sz="2400" dirty="0" smtClean="0"/>
              <a:t>new skills. </a:t>
            </a:r>
            <a:endParaRPr lang="en-US" sz="2400" dirty="0"/>
          </a:p>
          <a:p>
            <a:pPr marL="476250" indent="-476250">
              <a:buFont typeface="Arial" charset="0"/>
              <a:buChar char="•"/>
            </a:pPr>
            <a:endParaRPr lang="en-US" sz="2400" dirty="0" smtClean="0"/>
          </a:p>
          <a:p>
            <a:pPr marL="476250" indent="-476250">
              <a:buFont typeface="Arial" charset="0"/>
              <a:buChar char="•"/>
            </a:pPr>
            <a:endParaRPr lang="en-US" sz="2400" dirty="0"/>
          </a:p>
          <a:p>
            <a:pPr marL="476250" indent="-476250">
              <a:buFont typeface="Arial" charset="0"/>
              <a:buChar char="•"/>
            </a:pPr>
            <a:endParaRPr lang="en-US" sz="2400" dirty="0" smtClean="0"/>
          </a:p>
          <a:p>
            <a:pPr marL="476250" indent="-476250">
              <a:buFont typeface="Arial" charset="0"/>
              <a:buChar char="•"/>
            </a:pPr>
            <a:endParaRPr lang="en-US" sz="300" dirty="0"/>
          </a:p>
          <a:p>
            <a:pPr marL="476250" indent="-476250">
              <a:buFont typeface="Arial" charset="0"/>
              <a:buChar char="•"/>
            </a:pPr>
            <a:r>
              <a:rPr lang="en-US" sz="2400" dirty="0" smtClean="0"/>
              <a:t>Reward </a:t>
            </a:r>
            <a:r>
              <a:rPr lang="en-US" sz="2400" dirty="0"/>
              <a:t>“behavior” not people. </a:t>
            </a:r>
          </a:p>
          <a:p>
            <a:pPr marL="476250" lvl="0" indent="-476250">
              <a:buFont typeface="Arial" charset="0"/>
              <a:buChar char="•"/>
            </a:pPr>
            <a:r>
              <a:rPr lang="en-US" sz="2400" dirty="0"/>
              <a:t>Embed rewards in the activity/behavior you want to encourage.</a:t>
            </a:r>
          </a:p>
          <a:p>
            <a:pPr marL="476250" lvl="0" indent="-476250">
              <a:buFont typeface="Arial" charset="0"/>
              <a:buChar char="•"/>
            </a:pPr>
            <a:r>
              <a:rPr lang="en-US" sz="2400" dirty="0"/>
              <a:t>Use many different kinds of rewards (objects, activities, privileges, attention, natural consequences) and ask kids what would motivate them.</a:t>
            </a:r>
          </a:p>
          <a:p>
            <a:pPr marL="476250" indent="-476250">
              <a:buFont typeface="Arial" charset="0"/>
              <a:buChar char="•"/>
            </a:pPr>
            <a:endParaRPr lang="en-US" sz="2400" dirty="0" smtClean="0"/>
          </a:p>
          <a:p>
            <a:endParaRPr lang="en-US" sz="2400" dirty="0"/>
          </a:p>
        </p:txBody>
      </p:sp>
      <p:sp>
        <p:nvSpPr>
          <p:cNvPr id="10" name="Title 1"/>
          <p:cNvSpPr>
            <a:spLocks noGrp="1"/>
          </p:cNvSpPr>
          <p:nvPr>
            <p:ph type="title"/>
          </p:nvPr>
        </p:nvSpPr>
        <p:spPr>
          <a:xfrm>
            <a:off x="457200" y="454518"/>
            <a:ext cx="8229600" cy="1143000"/>
          </a:xfrm>
        </p:spPr>
        <p:txBody>
          <a:bodyPr>
            <a:normAutofit/>
          </a:bodyPr>
          <a:lstStyle/>
          <a:p>
            <a:r>
              <a:rPr lang="en-US" sz="4400" b="1" dirty="0" smtClean="0"/>
              <a:t>Effective use of reinforcement</a:t>
            </a:r>
            <a:endParaRPr lang="en-US" sz="4400" b="1" dirty="0"/>
          </a:p>
        </p:txBody>
      </p:sp>
    </p:spTree>
    <p:extLst>
      <p:ext uri="{BB962C8B-B14F-4D97-AF65-F5344CB8AC3E}">
        <p14:creationId xmlns:p14="http://schemas.microsoft.com/office/powerpoint/2010/main" val="89698725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p:cNvSpPr txBox="1"/>
          <p:nvPr/>
        </p:nvSpPr>
        <p:spPr>
          <a:xfrm>
            <a:off x="2510851" y="5012483"/>
            <a:ext cx="6280880" cy="1323439"/>
          </a:xfrm>
          <a:prstGeom prst="rect">
            <a:avLst/>
          </a:prstGeom>
          <a:noFill/>
        </p:spPr>
        <p:txBody>
          <a:bodyPr wrap="square" rtlCol="0">
            <a:spAutoFit/>
          </a:bodyPr>
          <a:lstStyle/>
          <a:p>
            <a:r>
              <a:rPr lang="en-US" sz="2000" dirty="0" smtClean="0">
                <a:solidFill>
                  <a:srgbClr val="005493"/>
                </a:solidFill>
                <a:latin typeface="Franklin Gothic Medium"/>
              </a:rPr>
              <a:t>When most people say “antecedent,” they mean “discriminative stimulus, as they’re referring to the antecedent that occasions the behavior (due to prior history of S</a:t>
            </a:r>
            <a:r>
              <a:rPr lang="en-US" sz="2000" baseline="30000" dirty="0" smtClean="0">
                <a:solidFill>
                  <a:srgbClr val="005493"/>
                </a:solidFill>
                <a:latin typeface="Franklin Gothic Medium"/>
              </a:rPr>
              <a:t>R</a:t>
            </a:r>
            <a:r>
              <a:rPr lang="en-US" sz="2000" dirty="0" smtClean="0">
                <a:solidFill>
                  <a:srgbClr val="005493"/>
                </a:solidFill>
                <a:latin typeface="Franklin Gothic Medium"/>
              </a:rPr>
              <a:t> in its presence)</a:t>
            </a:r>
            <a:endParaRPr lang="en-US" sz="2000" dirty="0">
              <a:solidFill>
                <a:srgbClr val="005493"/>
              </a:solidFill>
              <a:latin typeface="Franklin Gothic Medium"/>
            </a:endParaRPr>
          </a:p>
        </p:txBody>
      </p:sp>
      <p:sp>
        <p:nvSpPr>
          <p:cNvPr id="2" name="Title 1"/>
          <p:cNvSpPr>
            <a:spLocks noGrp="1"/>
          </p:cNvSpPr>
          <p:nvPr>
            <p:ph type="title"/>
          </p:nvPr>
        </p:nvSpPr>
        <p:spPr/>
        <p:txBody>
          <a:bodyPr/>
          <a:lstStyle/>
          <a:p>
            <a:r>
              <a:rPr lang="en-US" sz="4400" b="1" dirty="0" smtClean="0"/>
              <a:t>Building Blocks of Behavior</a:t>
            </a:r>
            <a:endParaRPr lang="en-US" sz="4400" b="1" dirty="0"/>
          </a:p>
        </p:txBody>
      </p:sp>
      <p:sp>
        <p:nvSpPr>
          <p:cNvPr id="3" name="Rectangle 2"/>
          <p:cNvSpPr/>
          <p:nvPr/>
        </p:nvSpPr>
        <p:spPr>
          <a:xfrm>
            <a:off x="2510851" y="1828805"/>
            <a:ext cx="1928734" cy="1394085"/>
          </a:xfrm>
          <a:prstGeom prst="rect">
            <a:avLst/>
          </a:prstGeom>
          <a:solidFill>
            <a:srgbClr val="005493"/>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smtClean="0">
                <a:solidFill>
                  <a:srgbClr val="FFFFFF"/>
                </a:solidFill>
                <a:latin typeface="Franklin Gothic Medium"/>
              </a:rPr>
              <a:t>Antecedent</a:t>
            </a:r>
            <a:endParaRPr lang="en-US" sz="2200" b="1">
              <a:solidFill>
                <a:srgbClr val="FFFFFF"/>
              </a:solidFill>
              <a:latin typeface="Franklin Gothic Medium"/>
            </a:endParaRPr>
          </a:p>
        </p:txBody>
      </p:sp>
      <p:sp>
        <p:nvSpPr>
          <p:cNvPr id="6" name="Rectangle 5"/>
          <p:cNvSpPr/>
          <p:nvPr/>
        </p:nvSpPr>
        <p:spPr>
          <a:xfrm>
            <a:off x="4686924" y="1821310"/>
            <a:ext cx="1928734" cy="1394085"/>
          </a:xfrm>
          <a:prstGeom prst="rect">
            <a:avLst/>
          </a:prstGeom>
          <a:solidFill>
            <a:srgbClr val="7030A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dirty="0" smtClean="0">
                <a:solidFill>
                  <a:srgbClr val="FFFFFF"/>
                </a:solidFill>
                <a:latin typeface="Franklin Gothic Medium"/>
              </a:rPr>
              <a:t>Behavior</a:t>
            </a:r>
            <a:endParaRPr lang="en-US" sz="2200" b="1" dirty="0">
              <a:solidFill>
                <a:srgbClr val="FFFFFF"/>
              </a:solidFill>
              <a:latin typeface="Franklin Gothic Medium"/>
            </a:endParaRPr>
          </a:p>
        </p:txBody>
      </p:sp>
      <p:sp>
        <p:nvSpPr>
          <p:cNvPr id="7" name="Rectangle 6"/>
          <p:cNvSpPr/>
          <p:nvPr/>
        </p:nvSpPr>
        <p:spPr>
          <a:xfrm>
            <a:off x="6862997" y="1821309"/>
            <a:ext cx="1928734" cy="1394085"/>
          </a:xfrm>
          <a:prstGeom prst="rect">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dirty="0" smtClean="0">
                <a:solidFill>
                  <a:srgbClr val="FFFFFF"/>
                </a:solidFill>
                <a:latin typeface="Franklin Gothic Medium"/>
              </a:rPr>
              <a:t>Consequence</a:t>
            </a:r>
            <a:endParaRPr lang="en-US" sz="2200" b="1" dirty="0">
              <a:solidFill>
                <a:srgbClr val="FFFFFF"/>
              </a:solidFill>
              <a:latin typeface="Franklin Gothic Medium"/>
            </a:endParaRPr>
          </a:p>
        </p:txBody>
      </p:sp>
      <p:sp>
        <p:nvSpPr>
          <p:cNvPr id="8" name="Rectangle 7"/>
          <p:cNvSpPr/>
          <p:nvPr/>
        </p:nvSpPr>
        <p:spPr>
          <a:xfrm>
            <a:off x="334778" y="1828805"/>
            <a:ext cx="1928734" cy="1394085"/>
          </a:xfrm>
          <a:prstGeom prst="rect">
            <a:avLst/>
          </a:prstGeom>
          <a:solidFill>
            <a:srgbClr val="009193"/>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smtClean="0">
                <a:solidFill>
                  <a:srgbClr val="FFFFFF"/>
                </a:solidFill>
                <a:latin typeface="Franklin Gothic Medium"/>
              </a:rPr>
              <a:t>Setting Event</a:t>
            </a:r>
            <a:endParaRPr lang="en-US" sz="2200" b="1">
              <a:solidFill>
                <a:srgbClr val="FFFFFF"/>
              </a:solidFill>
              <a:latin typeface="Franklin Gothic Medium"/>
            </a:endParaRPr>
          </a:p>
        </p:txBody>
      </p:sp>
      <p:sp>
        <p:nvSpPr>
          <p:cNvPr id="4" name="Right Arrow 3"/>
          <p:cNvSpPr/>
          <p:nvPr/>
        </p:nvSpPr>
        <p:spPr>
          <a:xfrm>
            <a:off x="2158582" y="2338465"/>
            <a:ext cx="479687" cy="434715"/>
          </a:xfrm>
          <a:prstGeom prst="rightArrow">
            <a:avLst/>
          </a:prstGeom>
          <a:gradFill flip="none" rotWithShape="1">
            <a:gsLst>
              <a:gs pos="0">
                <a:srgbClr val="009193"/>
              </a:gs>
              <a:gs pos="86000">
                <a:srgbClr val="005493"/>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10" name="Right Arrow 9"/>
          <p:cNvSpPr/>
          <p:nvPr/>
        </p:nvSpPr>
        <p:spPr>
          <a:xfrm>
            <a:off x="4323411" y="2338464"/>
            <a:ext cx="479687" cy="434715"/>
          </a:xfrm>
          <a:prstGeom prst="rightArrow">
            <a:avLst/>
          </a:prstGeom>
          <a:gradFill flip="none" rotWithShape="1">
            <a:gsLst>
              <a:gs pos="0">
                <a:srgbClr val="005493"/>
              </a:gs>
              <a:gs pos="86000">
                <a:srgbClr val="7030A0"/>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11" name="Right Arrow 10"/>
          <p:cNvSpPr/>
          <p:nvPr/>
        </p:nvSpPr>
        <p:spPr>
          <a:xfrm>
            <a:off x="6509477" y="2338464"/>
            <a:ext cx="479687" cy="434715"/>
          </a:xfrm>
          <a:prstGeom prst="rightArrow">
            <a:avLst/>
          </a:prstGeom>
          <a:gradFill flip="none" rotWithShape="1">
            <a:gsLst>
              <a:gs pos="0">
                <a:srgbClr val="7030A0"/>
              </a:gs>
              <a:gs pos="86000">
                <a:srgbClr val="C00000"/>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12" name="Title 1"/>
          <p:cNvSpPr txBox="1">
            <a:spLocks/>
          </p:cNvSpPr>
          <p:nvPr/>
        </p:nvSpPr>
        <p:spPr bwMode="auto">
          <a:xfrm>
            <a:off x="1049310" y="277138"/>
            <a:ext cx="7060369" cy="1143000"/>
          </a:xfrm>
          <a:prstGeom prst="rect">
            <a:avLst/>
          </a:prstGeom>
          <a:solidFill>
            <a:schemeClr val="bg1"/>
          </a:soli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3300" b="0" i="0">
                <a:solidFill>
                  <a:schemeClr val="tx2"/>
                </a:solidFill>
                <a:latin typeface="+mj-lt"/>
                <a:ea typeface="ＭＳ Ｐゴシック" pitchFamily="-108" charset="-128"/>
                <a:cs typeface="Britannic Bold"/>
              </a:defRPr>
            </a:lvl1pPr>
            <a:lvl2pPr algn="ctr" rtl="0" eaLnBrk="1" fontAlgn="base" hangingPunct="1">
              <a:spcBef>
                <a:spcPct val="0"/>
              </a:spcBef>
              <a:spcAft>
                <a:spcPct val="0"/>
              </a:spcAft>
              <a:defRPr sz="3300">
                <a:solidFill>
                  <a:schemeClr val="tx2"/>
                </a:solidFill>
                <a:latin typeface="Britannic Bold" pitchFamily="-108" charset="0"/>
                <a:ea typeface="ＭＳ Ｐゴシック" pitchFamily="-108" charset="-128"/>
              </a:defRPr>
            </a:lvl2pPr>
            <a:lvl3pPr algn="ctr" rtl="0" eaLnBrk="1" fontAlgn="base" hangingPunct="1">
              <a:spcBef>
                <a:spcPct val="0"/>
              </a:spcBef>
              <a:spcAft>
                <a:spcPct val="0"/>
              </a:spcAft>
              <a:defRPr sz="3300">
                <a:solidFill>
                  <a:schemeClr val="tx2"/>
                </a:solidFill>
                <a:latin typeface="Britannic Bold" pitchFamily="-108" charset="0"/>
                <a:ea typeface="ＭＳ Ｐゴシック" pitchFamily="-108" charset="-128"/>
              </a:defRPr>
            </a:lvl3pPr>
            <a:lvl4pPr algn="ctr" rtl="0" eaLnBrk="1" fontAlgn="base" hangingPunct="1">
              <a:spcBef>
                <a:spcPct val="0"/>
              </a:spcBef>
              <a:spcAft>
                <a:spcPct val="0"/>
              </a:spcAft>
              <a:defRPr sz="3300">
                <a:solidFill>
                  <a:schemeClr val="tx2"/>
                </a:solidFill>
                <a:latin typeface="Britannic Bold" pitchFamily="-108" charset="0"/>
                <a:ea typeface="ＭＳ Ｐゴシック" pitchFamily="-108" charset="-128"/>
              </a:defRPr>
            </a:lvl4pPr>
            <a:lvl5pPr algn="ctr" rtl="0" eaLnBrk="1" fontAlgn="base" hangingPunct="1">
              <a:spcBef>
                <a:spcPct val="0"/>
              </a:spcBef>
              <a:spcAft>
                <a:spcPct val="0"/>
              </a:spcAft>
              <a:defRPr sz="3300">
                <a:solidFill>
                  <a:schemeClr val="tx2"/>
                </a:solidFill>
                <a:latin typeface="Britannic Bold" pitchFamily="-108" charset="0"/>
                <a:ea typeface="ＭＳ Ｐゴシック" pitchFamily="-108" charset="-128"/>
              </a:defRPr>
            </a:lvl5pPr>
            <a:lvl6pPr marL="342892" algn="ctr" rtl="0" eaLnBrk="1" fontAlgn="base" hangingPunct="1">
              <a:spcBef>
                <a:spcPct val="0"/>
              </a:spcBef>
              <a:spcAft>
                <a:spcPct val="0"/>
              </a:spcAft>
              <a:defRPr sz="3300">
                <a:solidFill>
                  <a:schemeClr val="tx2"/>
                </a:solidFill>
                <a:latin typeface="Arial" pitchFamily="-108" charset="0"/>
              </a:defRPr>
            </a:lvl6pPr>
            <a:lvl7pPr marL="685783" algn="ctr" rtl="0" eaLnBrk="1" fontAlgn="base" hangingPunct="1">
              <a:spcBef>
                <a:spcPct val="0"/>
              </a:spcBef>
              <a:spcAft>
                <a:spcPct val="0"/>
              </a:spcAft>
              <a:defRPr sz="3300">
                <a:solidFill>
                  <a:schemeClr val="tx2"/>
                </a:solidFill>
                <a:latin typeface="Arial" pitchFamily="-108" charset="0"/>
              </a:defRPr>
            </a:lvl7pPr>
            <a:lvl8pPr marL="1028675" algn="ctr" rtl="0" eaLnBrk="1" fontAlgn="base" hangingPunct="1">
              <a:spcBef>
                <a:spcPct val="0"/>
              </a:spcBef>
              <a:spcAft>
                <a:spcPct val="0"/>
              </a:spcAft>
              <a:defRPr sz="3300">
                <a:solidFill>
                  <a:schemeClr val="tx2"/>
                </a:solidFill>
                <a:latin typeface="Arial" pitchFamily="-108" charset="0"/>
              </a:defRPr>
            </a:lvl8pPr>
            <a:lvl9pPr marL="1371566" algn="ctr" rtl="0" eaLnBrk="1" fontAlgn="base" hangingPunct="1">
              <a:spcBef>
                <a:spcPct val="0"/>
              </a:spcBef>
              <a:spcAft>
                <a:spcPct val="0"/>
              </a:spcAft>
              <a:defRPr sz="3300">
                <a:solidFill>
                  <a:schemeClr val="tx2"/>
                </a:solidFill>
                <a:latin typeface="Arial" pitchFamily="-108" charset="0"/>
              </a:defRPr>
            </a:lvl9pPr>
          </a:lstStyle>
          <a:p>
            <a:pPr defTabSz="914400"/>
            <a:r>
              <a:rPr lang="en-US" sz="4400" b="1" kern="0" dirty="0" smtClean="0">
                <a:solidFill>
                  <a:srgbClr val="000000"/>
                </a:solidFill>
              </a:rPr>
              <a:t>Types of Antecedents</a:t>
            </a:r>
            <a:endParaRPr lang="en-US" sz="4400" b="1" kern="0" dirty="0">
              <a:solidFill>
                <a:srgbClr val="000000"/>
              </a:solidFill>
            </a:endParaRPr>
          </a:p>
        </p:txBody>
      </p:sp>
      <p:sp>
        <p:nvSpPr>
          <p:cNvPr id="13" name="Rectangle 12"/>
          <p:cNvSpPr/>
          <p:nvPr/>
        </p:nvSpPr>
        <p:spPr>
          <a:xfrm>
            <a:off x="6862997" y="3632802"/>
            <a:ext cx="1928734" cy="707887"/>
          </a:xfrm>
          <a:prstGeom prst="rect">
            <a:avLst/>
          </a:prstGeom>
          <a:solidFill>
            <a:schemeClr val="bg1"/>
          </a:solidFill>
          <a:ln>
            <a:solidFill>
              <a:srgbClr val="D82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smtClean="0">
                <a:solidFill>
                  <a:srgbClr val="D82000"/>
                </a:solidFill>
                <a:latin typeface="Franklin Gothic Medium"/>
              </a:rPr>
              <a:t>Reinforcement</a:t>
            </a:r>
            <a:endParaRPr lang="en-US" sz="2000" b="1" dirty="0">
              <a:solidFill>
                <a:srgbClr val="D82000"/>
              </a:solidFill>
              <a:latin typeface="Franklin Gothic Medium"/>
            </a:endParaRPr>
          </a:p>
        </p:txBody>
      </p:sp>
      <p:sp>
        <p:nvSpPr>
          <p:cNvPr id="14" name="Rectangle 13"/>
          <p:cNvSpPr/>
          <p:nvPr/>
        </p:nvSpPr>
        <p:spPr>
          <a:xfrm>
            <a:off x="6862997" y="5060208"/>
            <a:ext cx="1928734" cy="707887"/>
          </a:xfrm>
          <a:prstGeom prst="rect">
            <a:avLst/>
          </a:prstGeom>
          <a:solidFill>
            <a:schemeClr val="bg1"/>
          </a:solidFill>
          <a:ln>
            <a:solidFill>
              <a:srgbClr val="D82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smtClean="0">
                <a:solidFill>
                  <a:srgbClr val="D82000"/>
                </a:solidFill>
                <a:latin typeface="Franklin Gothic Medium"/>
              </a:rPr>
              <a:t>Punishment</a:t>
            </a:r>
            <a:endParaRPr lang="en-US" sz="2000" b="1" dirty="0">
              <a:solidFill>
                <a:srgbClr val="D82000"/>
              </a:solidFill>
              <a:latin typeface="Franklin Gothic Medium"/>
            </a:endParaRPr>
          </a:p>
        </p:txBody>
      </p:sp>
      <p:sp>
        <p:nvSpPr>
          <p:cNvPr id="15" name="Rectangle 14"/>
          <p:cNvSpPr/>
          <p:nvPr/>
        </p:nvSpPr>
        <p:spPr>
          <a:xfrm>
            <a:off x="2510851" y="3637982"/>
            <a:ext cx="1928734" cy="707887"/>
          </a:xfrm>
          <a:prstGeom prst="rect">
            <a:avLst/>
          </a:prstGeom>
          <a:solidFill>
            <a:schemeClr val="bg1"/>
          </a:solidFill>
          <a:ln w="57150">
            <a:solidFill>
              <a:srgbClr val="005493"/>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smtClean="0">
                <a:solidFill>
                  <a:srgbClr val="005493"/>
                </a:solidFill>
                <a:latin typeface="Franklin Gothic Medium"/>
              </a:rPr>
              <a:t>Discriminative</a:t>
            </a:r>
          </a:p>
          <a:p>
            <a:pPr algn="ctr"/>
            <a:r>
              <a:rPr lang="en-US" sz="2000" b="1" dirty="0" smtClean="0">
                <a:solidFill>
                  <a:srgbClr val="005493"/>
                </a:solidFill>
                <a:latin typeface="Franklin Gothic Medium"/>
              </a:rPr>
              <a:t>Stimulus (S</a:t>
            </a:r>
            <a:r>
              <a:rPr lang="en-US" sz="2000" b="1" baseline="30000" dirty="0" smtClean="0">
                <a:solidFill>
                  <a:srgbClr val="005493"/>
                </a:solidFill>
                <a:latin typeface="Franklin Gothic Medium"/>
              </a:rPr>
              <a:t>D</a:t>
            </a:r>
            <a:r>
              <a:rPr lang="en-US" sz="2000" b="1" dirty="0" smtClean="0">
                <a:solidFill>
                  <a:srgbClr val="005493"/>
                </a:solidFill>
                <a:latin typeface="Franklin Gothic Medium"/>
              </a:rPr>
              <a:t>)</a:t>
            </a:r>
            <a:endParaRPr lang="en-US" sz="2000" b="1" dirty="0">
              <a:solidFill>
                <a:srgbClr val="005493"/>
              </a:solidFill>
              <a:latin typeface="Franklin Gothic Medium"/>
            </a:endParaRPr>
          </a:p>
        </p:txBody>
      </p:sp>
      <p:sp>
        <p:nvSpPr>
          <p:cNvPr id="16" name="Rectangle 15"/>
          <p:cNvSpPr/>
          <p:nvPr/>
        </p:nvSpPr>
        <p:spPr>
          <a:xfrm>
            <a:off x="2510851" y="4527033"/>
            <a:ext cx="1928734" cy="329784"/>
          </a:xfrm>
          <a:prstGeom prst="rect">
            <a:avLst/>
          </a:prstGeom>
          <a:solidFill>
            <a:schemeClr val="bg1"/>
          </a:solidFill>
          <a:ln w="38100">
            <a:solidFill>
              <a:srgbClr val="005493"/>
            </a:solidFill>
            <a:prstDash val="sysDot"/>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smtClean="0">
                <a:solidFill>
                  <a:srgbClr val="005493"/>
                </a:solidFill>
                <a:latin typeface="Franklin Gothic Medium"/>
              </a:rPr>
              <a:t>S-Delta (S</a:t>
            </a:r>
            <a:r>
              <a:rPr lang="en-US" sz="2400" b="1" baseline="30000" dirty="0" smtClean="0">
                <a:solidFill>
                  <a:srgbClr val="005493"/>
                </a:solidFill>
                <a:latin typeface="Franklin Gothic Medium"/>
              </a:rPr>
              <a:t>▵</a:t>
            </a:r>
            <a:r>
              <a:rPr lang="en-US" sz="2000" b="1" dirty="0" smtClean="0">
                <a:solidFill>
                  <a:srgbClr val="005493"/>
                </a:solidFill>
                <a:latin typeface="Franklin Gothic Medium"/>
              </a:rPr>
              <a:t>)</a:t>
            </a:r>
            <a:endParaRPr lang="en-US" sz="2000" b="1" dirty="0">
              <a:solidFill>
                <a:srgbClr val="005493"/>
              </a:solidFill>
              <a:latin typeface="Franklin Gothic Medium"/>
            </a:endParaRPr>
          </a:p>
        </p:txBody>
      </p:sp>
      <p:sp>
        <p:nvSpPr>
          <p:cNvPr id="17" name="Rectangle 16"/>
          <p:cNvSpPr/>
          <p:nvPr/>
        </p:nvSpPr>
        <p:spPr>
          <a:xfrm>
            <a:off x="2510851" y="5060208"/>
            <a:ext cx="1928734" cy="707887"/>
          </a:xfrm>
          <a:prstGeom prst="rect">
            <a:avLst/>
          </a:prstGeom>
          <a:solidFill>
            <a:schemeClr val="bg1"/>
          </a:solidFill>
          <a:ln w="57150">
            <a:solidFill>
              <a:srgbClr val="005493"/>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smtClean="0">
                <a:solidFill>
                  <a:srgbClr val="005493"/>
                </a:solidFill>
                <a:latin typeface="Franklin Gothic Medium"/>
              </a:rPr>
              <a:t>S</a:t>
            </a:r>
            <a:r>
              <a:rPr lang="en-US" sz="2000" b="1" baseline="30000" dirty="0" smtClean="0">
                <a:solidFill>
                  <a:srgbClr val="005493"/>
                </a:solidFill>
                <a:latin typeface="Franklin Gothic Medium"/>
              </a:rPr>
              <a:t>D</a:t>
            </a:r>
            <a:r>
              <a:rPr lang="en-US" sz="2000" b="1" dirty="0" smtClean="0">
                <a:solidFill>
                  <a:srgbClr val="005493"/>
                </a:solidFill>
                <a:latin typeface="Franklin Gothic Medium"/>
              </a:rPr>
              <a:t> Minus (S</a:t>
            </a:r>
            <a:r>
              <a:rPr lang="en-US" sz="2000" b="1" baseline="30000" dirty="0" smtClean="0">
                <a:solidFill>
                  <a:srgbClr val="005493"/>
                </a:solidFill>
                <a:latin typeface="Franklin Gothic Medium"/>
              </a:rPr>
              <a:t>D-</a:t>
            </a:r>
            <a:r>
              <a:rPr lang="en-US" sz="2000" b="1" dirty="0" smtClean="0">
                <a:solidFill>
                  <a:srgbClr val="005493"/>
                </a:solidFill>
                <a:latin typeface="Franklin Gothic Medium"/>
              </a:rPr>
              <a:t>)</a:t>
            </a:r>
            <a:endParaRPr lang="en-US" sz="2000" b="1" dirty="0">
              <a:solidFill>
                <a:srgbClr val="005493"/>
              </a:solidFill>
              <a:latin typeface="Franklin Gothic Medium"/>
            </a:endParaRPr>
          </a:p>
        </p:txBody>
      </p:sp>
      <p:sp>
        <p:nvSpPr>
          <p:cNvPr id="18" name="Rectangle 17"/>
          <p:cNvSpPr/>
          <p:nvPr/>
        </p:nvSpPr>
        <p:spPr>
          <a:xfrm>
            <a:off x="4686924" y="4325701"/>
            <a:ext cx="1928734" cy="707887"/>
          </a:xfrm>
          <a:prstGeom prst="rect">
            <a:avLst/>
          </a:prstGeom>
          <a:solidFill>
            <a:schemeClr val="bg1"/>
          </a:solidFill>
          <a:ln>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smtClean="0">
                <a:solidFill>
                  <a:srgbClr val="7030A0"/>
                </a:solidFill>
                <a:latin typeface="Franklin Gothic Medium"/>
              </a:rPr>
              <a:t>Response</a:t>
            </a:r>
            <a:endParaRPr lang="en-US" sz="2000" b="1" dirty="0">
              <a:solidFill>
                <a:srgbClr val="7030A0"/>
              </a:solidFill>
              <a:latin typeface="Franklin Gothic Medium"/>
            </a:endParaRPr>
          </a:p>
        </p:txBody>
      </p:sp>
      <p:cxnSp>
        <p:nvCxnSpPr>
          <p:cNvPr id="9" name="Straight Arrow Connector 8"/>
          <p:cNvCxnSpPr/>
          <p:nvPr/>
        </p:nvCxnSpPr>
        <p:spPr>
          <a:xfrm>
            <a:off x="4563254" y="3986745"/>
            <a:ext cx="563382" cy="225494"/>
          </a:xfrm>
          <a:prstGeom prst="straightConnector1">
            <a:avLst/>
          </a:prstGeom>
          <a:ln w="57150">
            <a:solidFill>
              <a:srgbClr val="005493"/>
            </a:solidFill>
            <a:tailEnd type="triangle"/>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rot="7800000">
            <a:off x="6185938" y="3986745"/>
            <a:ext cx="563382" cy="225494"/>
          </a:xfrm>
          <a:prstGeom prst="straightConnector1">
            <a:avLst/>
          </a:prstGeom>
          <a:ln w="57150">
            <a:solidFill>
              <a:srgbClr val="005493"/>
            </a:solidFill>
            <a:headEnd type="triangle"/>
            <a:tailEnd type="none"/>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6200192" y="5301404"/>
            <a:ext cx="563382" cy="225494"/>
          </a:xfrm>
          <a:prstGeom prst="straightConnector1">
            <a:avLst/>
          </a:prstGeom>
          <a:ln w="57150">
            <a:solidFill>
              <a:srgbClr val="005493"/>
            </a:solidFill>
            <a:prstDash val="dash"/>
            <a:tailEnd type="triangle"/>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rot="7800000">
            <a:off x="4538639" y="5301404"/>
            <a:ext cx="563382" cy="225494"/>
          </a:xfrm>
          <a:prstGeom prst="straightConnector1">
            <a:avLst/>
          </a:prstGeom>
          <a:ln w="57150">
            <a:solidFill>
              <a:srgbClr val="005493"/>
            </a:solidFill>
            <a:prstDash val="dash"/>
            <a:headEnd type="triangle"/>
            <a:tailEnd type="none"/>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a:stCxn id="16" idx="3"/>
          </p:cNvCxnSpPr>
          <p:nvPr/>
        </p:nvCxnSpPr>
        <p:spPr>
          <a:xfrm flipV="1">
            <a:off x="4439585" y="4686950"/>
            <a:ext cx="648182" cy="4975"/>
          </a:xfrm>
          <a:prstGeom prst="straightConnector1">
            <a:avLst/>
          </a:prstGeom>
          <a:ln w="38100">
            <a:solidFill>
              <a:srgbClr val="005493"/>
            </a:solidFill>
            <a:prstDash val="sysDot"/>
            <a:tailEnd type="triangle"/>
          </a:ln>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334778" y="3632802"/>
            <a:ext cx="1928734" cy="2123658"/>
          </a:xfrm>
          <a:prstGeom prst="rect">
            <a:avLst/>
          </a:prstGeom>
          <a:noFill/>
        </p:spPr>
        <p:txBody>
          <a:bodyPr wrap="square" rtlCol="0">
            <a:spAutoFit/>
          </a:bodyPr>
          <a:lstStyle/>
          <a:p>
            <a:r>
              <a:rPr lang="en-US" sz="2200" b="1" smtClean="0">
                <a:solidFill>
                  <a:srgbClr val="005493"/>
                </a:solidFill>
                <a:latin typeface="Franklin Gothic Medium"/>
              </a:rPr>
              <a:t>Which type of antecedent </a:t>
            </a:r>
            <a:r>
              <a:rPr lang="en-US" sz="2200" b="1" dirty="0" smtClean="0">
                <a:solidFill>
                  <a:srgbClr val="005493"/>
                </a:solidFill>
                <a:latin typeface="Franklin Gothic Medium"/>
              </a:rPr>
              <a:t>is the most likely to occasion the behavior?</a:t>
            </a:r>
            <a:endParaRPr lang="en-US" sz="2200" b="1" dirty="0">
              <a:solidFill>
                <a:srgbClr val="005493"/>
              </a:solidFill>
              <a:latin typeface="Franklin Gothic Medium"/>
            </a:endParaRPr>
          </a:p>
        </p:txBody>
      </p:sp>
      <p:cxnSp>
        <p:nvCxnSpPr>
          <p:cNvPr id="29" name="Straight Arrow Connector 28"/>
          <p:cNvCxnSpPr/>
          <p:nvPr/>
        </p:nvCxnSpPr>
        <p:spPr>
          <a:xfrm flipV="1">
            <a:off x="6340982" y="4689656"/>
            <a:ext cx="648182" cy="4975"/>
          </a:xfrm>
          <a:prstGeom prst="straightConnector1">
            <a:avLst/>
          </a:prstGeom>
          <a:ln w="38100">
            <a:solidFill>
              <a:srgbClr val="005493"/>
            </a:solidFill>
            <a:prstDash val="sysDot"/>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0513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par>
                                <p:cTn id="8" presetID="9" presetClass="exit" presetSubtype="0" fill="hold" grpId="0" nodeType="withEffect">
                                  <p:stCondLst>
                                    <p:cond delay="0"/>
                                  </p:stCondLst>
                                  <p:childTnLst>
                                    <p:animEffect transition="out" filter="dissolve">
                                      <p:cBhvr>
                                        <p:cTn id="9" dur="500"/>
                                        <p:tgtEl>
                                          <p:spTgt spid="4"/>
                                        </p:tgtEl>
                                      </p:cBhvr>
                                    </p:animEffect>
                                    <p:set>
                                      <p:cBhvr>
                                        <p:cTn id="10" dur="1" fill="hold">
                                          <p:stCondLst>
                                            <p:cond delay="499"/>
                                          </p:stCondLst>
                                        </p:cTn>
                                        <p:tgtEl>
                                          <p:spTgt spid="4"/>
                                        </p:tgtEl>
                                        <p:attrNameLst>
                                          <p:attrName>style.visibility</p:attrName>
                                        </p:attrNameLst>
                                      </p:cBhvr>
                                      <p:to>
                                        <p:strVal val="hidden"/>
                                      </p:to>
                                    </p:set>
                                  </p:childTnLst>
                                </p:cTn>
                              </p:par>
                              <p:par>
                                <p:cTn id="11" presetID="9" presetClass="exit" presetSubtype="0" fill="hold" grpId="0" nodeType="withEffect">
                                  <p:stCondLst>
                                    <p:cond delay="0"/>
                                  </p:stCondLst>
                                  <p:childTnLst>
                                    <p:animEffect transition="out" filter="dissolve">
                                      <p:cBhvr>
                                        <p:cTn id="12" dur="500"/>
                                        <p:tgtEl>
                                          <p:spTgt spid="8"/>
                                        </p:tgtEl>
                                      </p:cBhvr>
                                    </p:animEffect>
                                    <p:set>
                                      <p:cBhvr>
                                        <p:cTn id="13" dur="1" fill="hold">
                                          <p:stCondLst>
                                            <p:cond delay="499"/>
                                          </p:stCondLst>
                                        </p:cTn>
                                        <p:tgtEl>
                                          <p:spTgt spid="8"/>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dissolve">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dissolve">
                                      <p:cBhvr>
                                        <p:cTn id="23" dur="500"/>
                                        <p:tgtEl>
                                          <p:spTgt spid="15"/>
                                        </p:tgtEl>
                                      </p:cBhvr>
                                    </p:animEffect>
                                  </p:childTnLst>
                                </p:cTn>
                              </p:par>
                              <p:par>
                                <p:cTn id="24" presetID="9" presetClass="entr" presetSubtype="0"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dissolve">
                                      <p:cBhvr>
                                        <p:cTn id="26" dur="500"/>
                                        <p:tgtEl>
                                          <p:spTgt spid="9"/>
                                        </p:tgtEl>
                                      </p:cBhvr>
                                    </p:animEffect>
                                  </p:childTnLst>
                                </p:cTn>
                              </p:par>
                              <p:par>
                                <p:cTn id="27" presetID="9" presetClass="entr" presetSubtype="0"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dissolve">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dissolve">
                                      <p:cBhvr>
                                        <p:cTn id="34" dur="500"/>
                                        <p:tgtEl>
                                          <p:spTgt spid="16"/>
                                        </p:tgtEl>
                                      </p:cBhvr>
                                    </p:animEffect>
                                  </p:childTnLst>
                                </p:cTn>
                              </p:par>
                              <p:par>
                                <p:cTn id="35" presetID="9" presetClass="entr" presetSubtype="0"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dissolve">
                                      <p:cBhvr>
                                        <p:cTn id="37" dur="500"/>
                                        <p:tgtEl>
                                          <p:spTgt spid="22"/>
                                        </p:tgtEl>
                                      </p:cBhvr>
                                    </p:animEffect>
                                  </p:childTnLst>
                                </p:cTn>
                              </p:par>
                              <p:par>
                                <p:cTn id="38" presetID="9" presetClass="entr" presetSubtype="0" fill="hold" nodeType="with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dissolve">
                                      <p:cBhvr>
                                        <p:cTn id="40" dur="500"/>
                                        <p:tgtEl>
                                          <p:spTgt spid="29"/>
                                        </p:tgtEl>
                                      </p:cBhvr>
                                    </p:animEffect>
                                  </p:childTnLst>
                                </p:cTn>
                              </p:par>
                            </p:childTnLst>
                          </p:cTn>
                        </p:par>
                      </p:childTnLst>
                    </p:cTn>
                  </p:par>
                  <p:par>
                    <p:cTn id="41" fill="hold">
                      <p:stCondLst>
                        <p:cond delay="indefinite"/>
                      </p:stCondLst>
                      <p:childTnLst>
                        <p:par>
                          <p:cTn id="42" fill="hold">
                            <p:stCondLst>
                              <p:cond delay="0"/>
                            </p:stCondLst>
                            <p:childTnLst>
                              <p:par>
                                <p:cTn id="43" presetID="9" presetClass="entr" presetSubtype="0"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dissolve">
                                      <p:cBhvr>
                                        <p:cTn id="45" dur="500"/>
                                        <p:tgtEl>
                                          <p:spTgt spid="17"/>
                                        </p:tgtEl>
                                      </p:cBhvr>
                                    </p:animEffect>
                                  </p:childTnLst>
                                </p:cTn>
                              </p:par>
                              <p:par>
                                <p:cTn id="46" presetID="9" presetClass="entr" presetSubtype="0" fill="hold" nodeType="with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dissolve">
                                      <p:cBhvr>
                                        <p:cTn id="48" dur="500"/>
                                        <p:tgtEl>
                                          <p:spTgt spid="21"/>
                                        </p:tgtEl>
                                      </p:cBhvr>
                                    </p:animEffect>
                                  </p:childTnLst>
                                </p:cTn>
                              </p:par>
                              <p:par>
                                <p:cTn id="49" presetID="9" presetClass="entr" presetSubtype="0" fill="hold" nodeType="with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dissolve">
                                      <p:cBhvr>
                                        <p:cTn id="51" dur="500"/>
                                        <p:tgtEl>
                                          <p:spTgt spid="20"/>
                                        </p:tgtEl>
                                      </p:cBhvr>
                                    </p:animEffect>
                                  </p:childTnLst>
                                </p:cTn>
                              </p:par>
                            </p:childTnLst>
                          </p:cTn>
                        </p:par>
                      </p:childTnLst>
                    </p:cTn>
                  </p:par>
                  <p:par>
                    <p:cTn id="52" fill="hold">
                      <p:stCondLst>
                        <p:cond delay="indefinite"/>
                      </p:stCondLst>
                      <p:childTnLst>
                        <p:par>
                          <p:cTn id="53" fill="hold">
                            <p:stCondLst>
                              <p:cond delay="0"/>
                            </p:stCondLst>
                            <p:childTnLst>
                              <p:par>
                                <p:cTn id="54" presetID="9" presetClass="entr" presetSubtype="0" fill="hold" grpId="0" nodeType="clickEffect">
                                  <p:stCondLst>
                                    <p:cond delay="0"/>
                                  </p:stCondLst>
                                  <p:childTnLst>
                                    <p:set>
                                      <p:cBhvr>
                                        <p:cTn id="55" dur="1" fill="hold">
                                          <p:stCondLst>
                                            <p:cond delay="0"/>
                                          </p:stCondLst>
                                        </p:cTn>
                                        <p:tgtEl>
                                          <p:spTgt spid="5"/>
                                        </p:tgtEl>
                                        <p:attrNameLst>
                                          <p:attrName>style.visibility</p:attrName>
                                        </p:attrNameLst>
                                      </p:cBhvr>
                                      <p:to>
                                        <p:strVal val="visible"/>
                                      </p:to>
                                    </p:set>
                                    <p:animEffect transition="in" filter="dissolve">
                                      <p:cBhvr>
                                        <p:cTn id="56" dur="500"/>
                                        <p:tgtEl>
                                          <p:spTgt spid="5"/>
                                        </p:tgtEl>
                                      </p:cBhvr>
                                    </p:animEffect>
                                  </p:childTnLst>
                                </p:cTn>
                              </p:par>
                            </p:childTnLst>
                          </p:cTn>
                        </p:par>
                      </p:childTnLst>
                    </p:cTn>
                  </p:par>
                  <p:par>
                    <p:cTn id="57" fill="hold">
                      <p:stCondLst>
                        <p:cond delay="indefinite"/>
                      </p:stCondLst>
                      <p:childTnLst>
                        <p:par>
                          <p:cTn id="58" fill="hold">
                            <p:stCondLst>
                              <p:cond delay="0"/>
                            </p:stCondLst>
                            <p:childTnLst>
                              <p:par>
                                <p:cTn id="59" presetID="9" presetClass="exit" presetSubtype="0" fill="hold" grpId="1" nodeType="clickEffect">
                                  <p:stCondLst>
                                    <p:cond delay="0"/>
                                  </p:stCondLst>
                                  <p:childTnLst>
                                    <p:animEffect transition="out" filter="dissolve">
                                      <p:cBhvr>
                                        <p:cTn id="60" dur="500"/>
                                        <p:tgtEl>
                                          <p:spTgt spid="16"/>
                                        </p:tgtEl>
                                      </p:cBhvr>
                                    </p:animEffect>
                                    <p:set>
                                      <p:cBhvr>
                                        <p:cTn id="61" dur="1" fill="hold">
                                          <p:stCondLst>
                                            <p:cond delay="499"/>
                                          </p:stCondLst>
                                        </p:cTn>
                                        <p:tgtEl>
                                          <p:spTgt spid="16"/>
                                        </p:tgtEl>
                                        <p:attrNameLst>
                                          <p:attrName>style.visibility</p:attrName>
                                        </p:attrNameLst>
                                      </p:cBhvr>
                                      <p:to>
                                        <p:strVal val="hidden"/>
                                      </p:to>
                                    </p:set>
                                  </p:childTnLst>
                                </p:cTn>
                              </p:par>
                              <p:par>
                                <p:cTn id="62" presetID="9" presetClass="exit" presetSubtype="0" fill="hold" nodeType="withEffect">
                                  <p:stCondLst>
                                    <p:cond delay="0"/>
                                  </p:stCondLst>
                                  <p:childTnLst>
                                    <p:animEffect transition="out" filter="dissolve">
                                      <p:cBhvr>
                                        <p:cTn id="63" dur="500"/>
                                        <p:tgtEl>
                                          <p:spTgt spid="22"/>
                                        </p:tgtEl>
                                      </p:cBhvr>
                                    </p:animEffect>
                                    <p:set>
                                      <p:cBhvr>
                                        <p:cTn id="64" dur="1" fill="hold">
                                          <p:stCondLst>
                                            <p:cond delay="499"/>
                                          </p:stCondLst>
                                        </p:cTn>
                                        <p:tgtEl>
                                          <p:spTgt spid="22"/>
                                        </p:tgtEl>
                                        <p:attrNameLst>
                                          <p:attrName>style.visibility</p:attrName>
                                        </p:attrNameLst>
                                      </p:cBhvr>
                                      <p:to>
                                        <p:strVal val="hidden"/>
                                      </p:to>
                                    </p:set>
                                  </p:childTnLst>
                                </p:cTn>
                              </p:par>
                              <p:par>
                                <p:cTn id="65" presetID="9" presetClass="exit" presetSubtype="0" fill="hold" grpId="1" nodeType="withEffect">
                                  <p:stCondLst>
                                    <p:cond delay="0"/>
                                  </p:stCondLst>
                                  <p:childTnLst>
                                    <p:animEffect transition="out" filter="dissolve">
                                      <p:cBhvr>
                                        <p:cTn id="66" dur="500"/>
                                        <p:tgtEl>
                                          <p:spTgt spid="17"/>
                                        </p:tgtEl>
                                      </p:cBhvr>
                                    </p:animEffect>
                                    <p:set>
                                      <p:cBhvr>
                                        <p:cTn id="67" dur="1" fill="hold">
                                          <p:stCondLst>
                                            <p:cond delay="499"/>
                                          </p:stCondLst>
                                        </p:cTn>
                                        <p:tgtEl>
                                          <p:spTgt spid="17"/>
                                        </p:tgtEl>
                                        <p:attrNameLst>
                                          <p:attrName>style.visibility</p:attrName>
                                        </p:attrNameLst>
                                      </p:cBhvr>
                                      <p:to>
                                        <p:strVal val="hidden"/>
                                      </p:to>
                                    </p:set>
                                  </p:childTnLst>
                                </p:cTn>
                              </p:par>
                              <p:par>
                                <p:cTn id="68" presetID="9" presetClass="exit" presetSubtype="0" fill="hold" nodeType="withEffect">
                                  <p:stCondLst>
                                    <p:cond delay="0"/>
                                  </p:stCondLst>
                                  <p:childTnLst>
                                    <p:animEffect transition="out" filter="dissolve">
                                      <p:cBhvr>
                                        <p:cTn id="69" dur="500"/>
                                        <p:tgtEl>
                                          <p:spTgt spid="21"/>
                                        </p:tgtEl>
                                      </p:cBhvr>
                                    </p:animEffect>
                                    <p:set>
                                      <p:cBhvr>
                                        <p:cTn id="70" dur="1" fill="hold">
                                          <p:stCondLst>
                                            <p:cond delay="499"/>
                                          </p:stCondLst>
                                        </p:cTn>
                                        <p:tgtEl>
                                          <p:spTgt spid="21"/>
                                        </p:tgtEl>
                                        <p:attrNameLst>
                                          <p:attrName>style.visibility</p:attrName>
                                        </p:attrNameLst>
                                      </p:cBhvr>
                                      <p:to>
                                        <p:strVal val="hidden"/>
                                      </p:to>
                                    </p:set>
                                  </p:childTnLst>
                                </p:cTn>
                              </p:par>
                              <p:par>
                                <p:cTn id="71" presetID="9" presetClass="exit" presetSubtype="0" fill="hold" nodeType="withEffect">
                                  <p:stCondLst>
                                    <p:cond delay="0"/>
                                  </p:stCondLst>
                                  <p:childTnLst>
                                    <p:animEffect transition="out" filter="dissolve">
                                      <p:cBhvr>
                                        <p:cTn id="72" dur="500"/>
                                        <p:tgtEl>
                                          <p:spTgt spid="20"/>
                                        </p:tgtEl>
                                      </p:cBhvr>
                                    </p:animEffect>
                                    <p:set>
                                      <p:cBhvr>
                                        <p:cTn id="73" dur="1" fill="hold">
                                          <p:stCondLst>
                                            <p:cond delay="499"/>
                                          </p:stCondLst>
                                        </p:cTn>
                                        <p:tgtEl>
                                          <p:spTgt spid="20"/>
                                        </p:tgtEl>
                                        <p:attrNameLst>
                                          <p:attrName>style.visibility</p:attrName>
                                        </p:attrNameLst>
                                      </p:cBhvr>
                                      <p:to>
                                        <p:strVal val="hidden"/>
                                      </p:to>
                                    </p:set>
                                  </p:childTnLst>
                                </p:cTn>
                              </p:par>
                              <p:par>
                                <p:cTn id="74" presetID="9" presetClass="exit" presetSubtype="0" fill="hold" nodeType="withEffect">
                                  <p:stCondLst>
                                    <p:cond delay="0"/>
                                  </p:stCondLst>
                                  <p:childTnLst>
                                    <p:animEffect transition="out" filter="dissolve">
                                      <p:cBhvr>
                                        <p:cTn id="75" dur="500"/>
                                        <p:tgtEl>
                                          <p:spTgt spid="29"/>
                                        </p:tgtEl>
                                      </p:cBhvr>
                                    </p:animEffect>
                                    <p:set>
                                      <p:cBhvr>
                                        <p:cTn id="76" dur="1" fill="hold">
                                          <p:stCondLst>
                                            <p:cond delay="499"/>
                                          </p:stCondLst>
                                        </p:cTn>
                                        <p:tgtEl>
                                          <p:spTgt spid="29"/>
                                        </p:tgtEl>
                                        <p:attrNameLst>
                                          <p:attrName>style.visibility</p:attrName>
                                        </p:attrNameLst>
                                      </p:cBhvr>
                                      <p:to>
                                        <p:strVal val="hidden"/>
                                      </p:to>
                                    </p:set>
                                  </p:childTnLst>
                                </p:cTn>
                              </p:par>
                              <p:par>
                                <p:cTn id="77" presetID="9" presetClass="exit" presetSubtype="0" fill="hold" grpId="0" nodeType="withEffect">
                                  <p:stCondLst>
                                    <p:cond delay="0"/>
                                  </p:stCondLst>
                                  <p:childTnLst>
                                    <p:animEffect transition="out" filter="dissolve">
                                      <p:cBhvr>
                                        <p:cTn id="78" dur="500"/>
                                        <p:tgtEl>
                                          <p:spTgt spid="14"/>
                                        </p:tgtEl>
                                      </p:cBhvr>
                                    </p:animEffect>
                                    <p:set>
                                      <p:cBhvr>
                                        <p:cTn id="79" dur="1" fill="hold">
                                          <p:stCondLst>
                                            <p:cond delay="499"/>
                                          </p:stCondLst>
                                        </p:cTn>
                                        <p:tgtEl>
                                          <p:spTgt spid="14"/>
                                        </p:tgtEl>
                                        <p:attrNameLst>
                                          <p:attrName>style.visibility</p:attrName>
                                        </p:attrNameLst>
                                      </p:cBhvr>
                                      <p:to>
                                        <p:strVal val="hidden"/>
                                      </p:to>
                                    </p:set>
                                  </p:childTnLst>
                                </p:cTn>
                              </p:par>
                            </p:childTnLst>
                          </p:cTn>
                        </p:par>
                      </p:childTnLst>
                    </p:cTn>
                  </p:par>
                  <p:par>
                    <p:cTn id="80" fill="hold">
                      <p:stCondLst>
                        <p:cond delay="indefinite"/>
                      </p:stCondLst>
                      <p:childTnLst>
                        <p:par>
                          <p:cTn id="81" fill="hold">
                            <p:stCondLst>
                              <p:cond delay="0"/>
                            </p:stCondLst>
                            <p:childTnLst>
                              <p:par>
                                <p:cTn id="82" presetID="9" presetClass="entr" presetSubtype="0" fill="hold" grpId="0" nodeType="clickEffect">
                                  <p:stCondLst>
                                    <p:cond delay="0"/>
                                  </p:stCondLst>
                                  <p:childTnLst>
                                    <p:set>
                                      <p:cBhvr>
                                        <p:cTn id="83" dur="1" fill="hold">
                                          <p:stCondLst>
                                            <p:cond delay="0"/>
                                          </p:stCondLst>
                                        </p:cTn>
                                        <p:tgtEl>
                                          <p:spTgt spid="24"/>
                                        </p:tgtEl>
                                        <p:attrNameLst>
                                          <p:attrName>style.visibility</p:attrName>
                                        </p:attrNameLst>
                                      </p:cBhvr>
                                      <p:to>
                                        <p:strVal val="visible"/>
                                      </p:to>
                                    </p:set>
                                    <p:animEffect transition="in" filter="dissolve">
                                      <p:cBhvr>
                                        <p:cTn id="8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8" grpId="0" animBg="1"/>
      <p:bldP spid="4" grpId="0" animBg="1"/>
      <p:bldP spid="12" grpId="0" animBg="1"/>
      <p:bldP spid="14" grpId="0" animBg="1"/>
      <p:bldP spid="15" grpId="0" animBg="1"/>
      <p:bldP spid="16" grpId="0" animBg="1"/>
      <p:bldP spid="16" grpId="1" animBg="1"/>
      <p:bldP spid="17" grpId="0" animBg="1"/>
      <p:bldP spid="17" grpId="1" animBg="1"/>
      <p:bldP spid="18" grpId="0" animBg="1"/>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75000"/>
          </a:schemeClr>
        </a:solidFill>
        <a:effectLst/>
      </p:bgPr>
    </p:bg>
    <p:spTree>
      <p:nvGrpSpPr>
        <p:cNvPr id="1" name=""/>
        <p:cNvGrpSpPr/>
        <p:nvPr/>
      </p:nvGrpSpPr>
      <p:grpSpPr>
        <a:xfrm>
          <a:off x="0" y="0"/>
          <a:ext cx="0" cy="0"/>
          <a:chOff x="0" y="0"/>
          <a:chExt cx="0" cy="0"/>
        </a:xfrm>
      </p:grpSpPr>
      <p:sp>
        <p:nvSpPr>
          <p:cNvPr id="62465" name="Rectangle 2"/>
          <p:cNvSpPr>
            <a:spLocks noGrp="1" noChangeArrowheads="1"/>
          </p:cNvSpPr>
          <p:nvPr>
            <p:ph type="title"/>
          </p:nvPr>
        </p:nvSpPr>
        <p:spPr>
          <a:xfrm>
            <a:off x="884421" y="274638"/>
            <a:ext cx="7802380" cy="1143000"/>
          </a:xfrm>
          <a:solidFill>
            <a:schemeClr val="bg1"/>
          </a:solidFill>
        </p:spPr>
        <p:txBody>
          <a:bodyPr/>
          <a:lstStyle/>
          <a:p>
            <a:pPr eaLnBrk="1" hangingPunct="1"/>
            <a:r>
              <a:rPr lang="en-US" altLang="x-none" sz="4800" b="1" dirty="0" smtClean="0">
                <a:solidFill>
                  <a:schemeClr val="accent2"/>
                </a:solidFill>
                <a:ea typeface="ヒラギノ角ゴ Pro W3" charset="-128"/>
              </a:rPr>
              <a:t>“Adam”</a:t>
            </a:r>
            <a:endParaRPr lang="en-US" altLang="x-none" sz="4800" b="1" dirty="0">
              <a:solidFill>
                <a:schemeClr val="accent2"/>
              </a:solidFill>
              <a:ea typeface="ヒラギノ角ゴ Pro W3" charset="-128"/>
            </a:endParaRPr>
          </a:p>
        </p:txBody>
      </p:sp>
      <p:sp>
        <p:nvSpPr>
          <p:cNvPr id="62466" name="Rectangle 3"/>
          <p:cNvSpPr>
            <a:spLocks noGrp="1" noChangeArrowheads="1"/>
          </p:cNvSpPr>
          <p:nvPr>
            <p:ph idx="1"/>
          </p:nvPr>
        </p:nvSpPr>
        <p:spPr>
          <a:xfrm>
            <a:off x="884421" y="1603948"/>
            <a:ext cx="7802380" cy="5101652"/>
          </a:xfrm>
          <a:solidFill>
            <a:schemeClr val="bg1"/>
          </a:solidFill>
        </p:spPr>
        <p:txBody>
          <a:bodyPr/>
          <a:lstStyle/>
          <a:p>
            <a:pPr eaLnBrk="1" hangingPunct="1">
              <a:buFontTx/>
              <a:buNone/>
            </a:pPr>
            <a:r>
              <a:rPr lang="en-US" altLang="x-none" sz="3200" dirty="0">
                <a:ea typeface="ヒラギノ角ゴ Pro W3" charset="-128"/>
              </a:rPr>
              <a:t>	When Adam is told that he must wait for a favorite activity, he </a:t>
            </a:r>
            <a:r>
              <a:rPr lang="en-US" altLang="x-none" sz="3200" i="1" dirty="0">
                <a:ea typeface="ヒラギノ角ゴ Pro W3" charset="-128"/>
              </a:rPr>
              <a:t>screams, hits, kicks, head-butts, and destroys property</a:t>
            </a:r>
            <a:r>
              <a:rPr lang="en-US" altLang="x-none" sz="3200" dirty="0">
                <a:ea typeface="ヒラギノ角ゴ Pro W3" charset="-128"/>
              </a:rPr>
              <a:t>.  After this behavior, staff immediately allow him to do his favorite activity.  In the future, Adam continues to scream, hit, etc., whenever he is told to wait.</a:t>
            </a:r>
          </a:p>
        </p:txBody>
      </p:sp>
      <p:pic>
        <p:nvPicPr>
          <p:cNvPr id="62467" name="Picture 4" descr="PE00014_"/>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62688" y="4648200"/>
            <a:ext cx="2881312" cy="196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8394556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75000"/>
          </a:schemeClr>
        </a:solidFill>
        <a:effectLst/>
      </p:bgPr>
    </p:bg>
    <p:spTree>
      <p:nvGrpSpPr>
        <p:cNvPr id="1" name=""/>
        <p:cNvGrpSpPr/>
        <p:nvPr/>
      </p:nvGrpSpPr>
      <p:grpSpPr>
        <a:xfrm>
          <a:off x="0" y="0"/>
          <a:ext cx="0" cy="0"/>
          <a:chOff x="0" y="0"/>
          <a:chExt cx="0" cy="0"/>
        </a:xfrm>
      </p:grpSpPr>
      <p:sp>
        <p:nvSpPr>
          <p:cNvPr id="14" name="Rectangle 3"/>
          <p:cNvSpPr txBox="1">
            <a:spLocks noChangeArrowheads="1"/>
          </p:cNvSpPr>
          <p:nvPr/>
        </p:nvSpPr>
        <p:spPr bwMode="auto">
          <a:xfrm>
            <a:off x="685800" y="1371600"/>
            <a:ext cx="7873584" cy="5373974"/>
          </a:xfrm>
          <a:prstGeom prst="rect">
            <a:avLst/>
          </a:prstGeom>
          <a:solidFill>
            <a:schemeClr val="bg1"/>
          </a:solidFill>
          <a:ln w="9525">
            <a:noFill/>
            <a:miter lim="800000"/>
            <a:headEnd/>
            <a:tailEnd/>
          </a:ln>
          <a:effectLst/>
        </p:spPr>
        <p:txBody>
          <a:bodyPr/>
          <a:lstStyle/>
          <a:p>
            <a:pPr marL="342900" indent="-342900">
              <a:spcBef>
                <a:spcPct val="20000"/>
              </a:spcBef>
              <a:buFontTx/>
              <a:buChar char="•"/>
              <a:defRPr/>
            </a:pPr>
            <a:r>
              <a:rPr lang="en-US" sz="3200" kern="0" dirty="0">
                <a:solidFill>
                  <a:srgbClr val="000000"/>
                </a:solidFill>
                <a:latin typeface="Franklin Gothic Medium"/>
              </a:rPr>
              <a:t>Antecedent(S</a:t>
            </a:r>
            <a:r>
              <a:rPr lang="en-US" sz="3200" kern="0" baseline="30000" dirty="0">
                <a:solidFill>
                  <a:srgbClr val="000000"/>
                </a:solidFill>
                <a:latin typeface="Franklin Gothic Medium"/>
              </a:rPr>
              <a:t>D</a:t>
            </a:r>
            <a:r>
              <a:rPr lang="en-US" sz="3200" kern="0" dirty="0">
                <a:solidFill>
                  <a:srgbClr val="000000"/>
                </a:solidFill>
                <a:latin typeface="Franklin Gothic Medium"/>
              </a:rPr>
              <a:t>):</a:t>
            </a:r>
          </a:p>
          <a:p>
            <a:pPr marL="342900" indent="-342900">
              <a:spcBef>
                <a:spcPct val="20000"/>
              </a:spcBef>
              <a:buFontTx/>
              <a:buChar char="•"/>
              <a:defRPr/>
            </a:pPr>
            <a:endParaRPr lang="en-US" sz="1600" kern="0" dirty="0">
              <a:solidFill>
                <a:srgbClr val="000000"/>
              </a:solidFill>
              <a:latin typeface="Franklin Gothic Medium"/>
            </a:endParaRPr>
          </a:p>
          <a:p>
            <a:pPr marL="342900" indent="-342900">
              <a:spcBef>
                <a:spcPct val="20000"/>
              </a:spcBef>
              <a:buFontTx/>
              <a:buChar char="•"/>
              <a:defRPr/>
            </a:pPr>
            <a:r>
              <a:rPr lang="en-US" sz="3200" kern="0" dirty="0">
                <a:solidFill>
                  <a:srgbClr val="000000"/>
                </a:solidFill>
                <a:latin typeface="Franklin Gothic Medium"/>
              </a:rPr>
              <a:t>Behavior(s):</a:t>
            </a:r>
          </a:p>
          <a:p>
            <a:pPr marL="342900" indent="-342900">
              <a:spcBef>
                <a:spcPct val="20000"/>
              </a:spcBef>
              <a:buFontTx/>
              <a:buChar char="•"/>
              <a:defRPr/>
            </a:pPr>
            <a:endParaRPr lang="en-US" sz="1600" kern="0" dirty="0">
              <a:solidFill>
                <a:srgbClr val="000000"/>
              </a:solidFill>
              <a:latin typeface="Franklin Gothic Medium"/>
            </a:endParaRPr>
          </a:p>
          <a:p>
            <a:pPr marL="342900" indent="-342900">
              <a:spcBef>
                <a:spcPct val="20000"/>
              </a:spcBef>
              <a:buFontTx/>
              <a:buChar char="•"/>
              <a:defRPr/>
            </a:pPr>
            <a:r>
              <a:rPr lang="en-US" sz="3200" kern="0" dirty="0">
                <a:solidFill>
                  <a:srgbClr val="000000"/>
                </a:solidFill>
                <a:latin typeface="Franklin Gothic Medium"/>
              </a:rPr>
              <a:t>Consequence:</a:t>
            </a:r>
          </a:p>
          <a:p>
            <a:pPr marL="342900" indent="-342900">
              <a:spcBef>
                <a:spcPct val="20000"/>
              </a:spcBef>
              <a:buFontTx/>
              <a:buChar char="•"/>
              <a:defRPr/>
            </a:pPr>
            <a:endParaRPr lang="en-US" sz="1600" kern="0" dirty="0">
              <a:solidFill>
                <a:srgbClr val="000000"/>
              </a:solidFill>
              <a:latin typeface="Franklin Gothic Medium"/>
            </a:endParaRPr>
          </a:p>
          <a:p>
            <a:pPr marL="742950" lvl="1" indent="-285750">
              <a:spcBef>
                <a:spcPct val="20000"/>
              </a:spcBef>
              <a:buFontTx/>
              <a:buChar char="–"/>
              <a:defRPr/>
            </a:pPr>
            <a:r>
              <a:rPr lang="en-US" sz="3200" kern="0" dirty="0">
                <a:solidFill>
                  <a:srgbClr val="000000"/>
                </a:solidFill>
                <a:latin typeface="Franklin Gothic Medium"/>
              </a:rPr>
              <a:t>Action(+ or -):</a:t>
            </a:r>
          </a:p>
          <a:p>
            <a:pPr marL="742950" lvl="1" indent="-285750">
              <a:spcBef>
                <a:spcPct val="20000"/>
              </a:spcBef>
              <a:buFontTx/>
              <a:buChar char="–"/>
              <a:defRPr/>
            </a:pPr>
            <a:endParaRPr lang="en-US" sz="1400" kern="0" dirty="0">
              <a:solidFill>
                <a:srgbClr val="000000"/>
              </a:solidFill>
              <a:latin typeface="Franklin Gothic Medium"/>
            </a:endParaRPr>
          </a:p>
          <a:p>
            <a:pPr marL="742950" lvl="1" indent="-285750">
              <a:spcBef>
                <a:spcPct val="20000"/>
              </a:spcBef>
              <a:buFontTx/>
              <a:buChar char="–"/>
              <a:defRPr/>
            </a:pPr>
            <a:r>
              <a:rPr lang="en-US" sz="3200" kern="0" dirty="0">
                <a:solidFill>
                  <a:srgbClr val="000000"/>
                </a:solidFill>
                <a:latin typeface="Franklin Gothic Medium"/>
              </a:rPr>
              <a:t>Effect(</a:t>
            </a:r>
            <a:r>
              <a:rPr lang="en-US" sz="3200" kern="0" dirty="0">
                <a:solidFill>
                  <a:srgbClr val="000000"/>
                </a:solidFill>
                <a:latin typeface="Franklin Gothic Medium"/>
                <a:sym typeface="Wingdings" pitchFamily="2" charset="2"/>
              </a:rPr>
              <a:t> or )</a:t>
            </a:r>
            <a:r>
              <a:rPr lang="en-US" sz="3200" kern="0" dirty="0">
                <a:solidFill>
                  <a:srgbClr val="000000"/>
                </a:solidFill>
                <a:latin typeface="Franklin Gothic Medium"/>
              </a:rPr>
              <a:t>:</a:t>
            </a:r>
          </a:p>
          <a:p>
            <a:pPr marL="742950" lvl="1" indent="-285750">
              <a:spcBef>
                <a:spcPct val="20000"/>
              </a:spcBef>
              <a:buFontTx/>
              <a:buChar char="–"/>
              <a:defRPr/>
            </a:pPr>
            <a:endParaRPr lang="en-US" sz="1400" kern="0" dirty="0">
              <a:solidFill>
                <a:srgbClr val="000000"/>
              </a:solidFill>
              <a:latin typeface="Franklin Gothic Medium"/>
            </a:endParaRPr>
          </a:p>
          <a:p>
            <a:pPr marL="742950" lvl="1" indent="-285750">
              <a:spcBef>
                <a:spcPct val="20000"/>
              </a:spcBef>
              <a:buFontTx/>
              <a:buChar char="–"/>
              <a:defRPr/>
            </a:pPr>
            <a:r>
              <a:rPr lang="en-US" sz="3200" kern="0" dirty="0">
                <a:solidFill>
                  <a:srgbClr val="000000"/>
                </a:solidFill>
                <a:latin typeface="Franklin Gothic Medium"/>
              </a:rPr>
              <a:t>So it is:</a:t>
            </a:r>
          </a:p>
        </p:txBody>
      </p:sp>
      <p:sp>
        <p:nvSpPr>
          <p:cNvPr id="63492" name="Rectangle 2"/>
          <p:cNvSpPr>
            <a:spLocks noGrp="1" noChangeArrowheads="1"/>
          </p:cNvSpPr>
          <p:nvPr>
            <p:ph type="title"/>
          </p:nvPr>
        </p:nvSpPr>
        <p:spPr>
          <a:xfrm>
            <a:off x="682050" y="274638"/>
            <a:ext cx="7877334" cy="752188"/>
          </a:xfrm>
          <a:solidFill>
            <a:schemeClr val="bg1"/>
          </a:solidFill>
        </p:spPr>
        <p:txBody>
          <a:bodyPr/>
          <a:lstStyle/>
          <a:p>
            <a:pPr eaLnBrk="1" hangingPunct="1"/>
            <a:r>
              <a:rPr lang="en-US" altLang="x-none" sz="4400" b="1" dirty="0">
                <a:solidFill>
                  <a:schemeClr val="accent2"/>
                </a:solidFill>
                <a:ea typeface="ヒラギノ角ゴ Pro W3" charset="-128"/>
              </a:rPr>
              <a:t>Breakdown of Example: Adam</a:t>
            </a:r>
          </a:p>
        </p:txBody>
      </p:sp>
      <p:pic>
        <p:nvPicPr>
          <p:cNvPr id="63493" name="Picture 4" descr="PE00014_"/>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9000" y="5530850"/>
            <a:ext cx="1585913"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a:spLocks noChangeArrowheads="1"/>
          </p:cNvSpPr>
          <p:nvPr/>
        </p:nvSpPr>
        <p:spPr bwMode="auto">
          <a:xfrm>
            <a:off x="1143000" y="1905000"/>
            <a:ext cx="6400800" cy="457200"/>
          </a:xfrm>
          <a:prstGeom prst="rect">
            <a:avLst/>
          </a:prstGeom>
          <a:solidFill>
            <a:schemeClr val="accent2"/>
          </a:solidFill>
          <a:ln w="9525">
            <a:solidFill>
              <a:schemeClr val="tx1"/>
            </a:solidFill>
            <a:miter lim="800000"/>
            <a:headEnd/>
            <a:tailEnd/>
          </a:ln>
          <a:effectLst/>
        </p:spPr>
        <p:txBody>
          <a:bodyPr wrap="none" anchor="ctr"/>
          <a:lstStyle/>
          <a:p>
            <a:pPr>
              <a:defRPr/>
            </a:pPr>
            <a:r>
              <a:rPr lang="en-US" sz="2000" b="1" dirty="0">
                <a:solidFill>
                  <a:srgbClr val="FFFFFF"/>
                </a:solidFill>
                <a:latin typeface="Franklin Gothic Medium"/>
              </a:rPr>
              <a:t>When Adam is told to wait</a:t>
            </a:r>
          </a:p>
        </p:txBody>
      </p:sp>
      <p:sp>
        <p:nvSpPr>
          <p:cNvPr id="8" name="Rectangle 7"/>
          <p:cNvSpPr>
            <a:spLocks noChangeArrowheads="1"/>
          </p:cNvSpPr>
          <p:nvPr/>
        </p:nvSpPr>
        <p:spPr bwMode="auto">
          <a:xfrm>
            <a:off x="1143000" y="2819400"/>
            <a:ext cx="6400800" cy="457200"/>
          </a:xfrm>
          <a:prstGeom prst="rect">
            <a:avLst/>
          </a:prstGeom>
          <a:solidFill>
            <a:schemeClr val="accent2"/>
          </a:solidFill>
          <a:ln w="9525">
            <a:solidFill>
              <a:schemeClr val="tx1"/>
            </a:solidFill>
            <a:miter lim="800000"/>
            <a:headEnd/>
            <a:tailEnd/>
          </a:ln>
          <a:effectLst/>
        </p:spPr>
        <p:txBody>
          <a:bodyPr wrap="none" anchor="ctr"/>
          <a:lstStyle/>
          <a:p>
            <a:pPr>
              <a:defRPr/>
            </a:pPr>
            <a:r>
              <a:rPr lang="en-US" sz="2000" b="1" dirty="0">
                <a:solidFill>
                  <a:srgbClr val="FFFFFF"/>
                </a:solidFill>
                <a:latin typeface="Franklin Gothic Medium"/>
              </a:rPr>
              <a:t>he screams, kicks, head-butts, and destroys property</a:t>
            </a:r>
          </a:p>
        </p:txBody>
      </p:sp>
      <p:sp>
        <p:nvSpPr>
          <p:cNvPr id="9" name="Rectangle 8"/>
          <p:cNvSpPr>
            <a:spLocks noChangeArrowheads="1"/>
          </p:cNvSpPr>
          <p:nvPr/>
        </p:nvSpPr>
        <p:spPr bwMode="auto">
          <a:xfrm>
            <a:off x="1143000" y="3657600"/>
            <a:ext cx="6400800" cy="457200"/>
          </a:xfrm>
          <a:prstGeom prst="rect">
            <a:avLst/>
          </a:prstGeom>
          <a:solidFill>
            <a:schemeClr val="accent2"/>
          </a:solidFill>
          <a:ln w="9525">
            <a:solidFill>
              <a:schemeClr val="tx1"/>
            </a:solidFill>
            <a:miter lim="800000"/>
            <a:headEnd/>
            <a:tailEnd/>
          </a:ln>
          <a:effectLst/>
        </p:spPr>
        <p:txBody>
          <a:bodyPr wrap="none" anchor="ctr"/>
          <a:lstStyle>
            <a:lvl1pPr eaLnBrk="0" hangingPunct="0">
              <a:defRPr sz="2400">
                <a:solidFill>
                  <a:schemeClr val="tx1"/>
                </a:solidFill>
                <a:latin typeface="Comic Sans MS" charset="0"/>
                <a:ea typeface="ヒラギノ角ゴ Pro W3" charset="-128"/>
              </a:defRPr>
            </a:lvl1pPr>
            <a:lvl2pPr marL="742950" indent="-285750" eaLnBrk="0" hangingPunct="0">
              <a:defRPr sz="2400">
                <a:solidFill>
                  <a:schemeClr val="tx1"/>
                </a:solidFill>
                <a:latin typeface="Comic Sans MS" charset="0"/>
                <a:ea typeface="ヒラギノ角ゴ Pro W3" charset="-128"/>
              </a:defRPr>
            </a:lvl2pPr>
            <a:lvl3pPr marL="1143000" indent="-228600" eaLnBrk="0" hangingPunct="0">
              <a:defRPr sz="2400">
                <a:solidFill>
                  <a:schemeClr val="tx1"/>
                </a:solidFill>
                <a:latin typeface="Comic Sans MS" charset="0"/>
                <a:ea typeface="ヒラギノ角ゴ Pro W3" charset="-128"/>
              </a:defRPr>
            </a:lvl3pPr>
            <a:lvl4pPr marL="1600200" indent="-228600" eaLnBrk="0" hangingPunct="0">
              <a:defRPr sz="2400">
                <a:solidFill>
                  <a:schemeClr val="tx1"/>
                </a:solidFill>
                <a:latin typeface="Comic Sans MS" charset="0"/>
                <a:ea typeface="ヒラギノ角ゴ Pro W3" charset="-128"/>
              </a:defRPr>
            </a:lvl4pPr>
            <a:lvl5pPr marL="2057400" indent="-228600" eaLnBrk="0" hangingPunct="0">
              <a:defRPr sz="2400">
                <a:solidFill>
                  <a:schemeClr val="tx1"/>
                </a:solidFill>
                <a:latin typeface="Comic Sans MS" charset="0"/>
                <a:ea typeface="ヒラギノ角ゴ Pro W3" charset="-128"/>
              </a:defRPr>
            </a:lvl5pPr>
            <a:lvl6pPr marL="2514600" indent="-228600" algn="ctr" eaLnBrk="0" fontAlgn="base" hangingPunct="0">
              <a:spcBef>
                <a:spcPct val="0"/>
              </a:spcBef>
              <a:spcAft>
                <a:spcPct val="0"/>
              </a:spcAft>
              <a:defRPr sz="2400">
                <a:solidFill>
                  <a:schemeClr val="tx1"/>
                </a:solidFill>
                <a:latin typeface="Comic Sans MS" charset="0"/>
                <a:ea typeface="ヒラギノ角ゴ Pro W3" charset="-128"/>
              </a:defRPr>
            </a:lvl6pPr>
            <a:lvl7pPr marL="2971800" indent="-228600" algn="ctr" eaLnBrk="0" fontAlgn="base" hangingPunct="0">
              <a:spcBef>
                <a:spcPct val="0"/>
              </a:spcBef>
              <a:spcAft>
                <a:spcPct val="0"/>
              </a:spcAft>
              <a:defRPr sz="2400">
                <a:solidFill>
                  <a:schemeClr val="tx1"/>
                </a:solidFill>
                <a:latin typeface="Comic Sans MS" charset="0"/>
                <a:ea typeface="ヒラギノ角ゴ Pro W3" charset="-128"/>
              </a:defRPr>
            </a:lvl7pPr>
            <a:lvl8pPr marL="3429000" indent="-228600" algn="ctr" eaLnBrk="0" fontAlgn="base" hangingPunct="0">
              <a:spcBef>
                <a:spcPct val="0"/>
              </a:spcBef>
              <a:spcAft>
                <a:spcPct val="0"/>
              </a:spcAft>
              <a:defRPr sz="2400">
                <a:solidFill>
                  <a:schemeClr val="tx1"/>
                </a:solidFill>
                <a:latin typeface="Comic Sans MS" charset="0"/>
                <a:ea typeface="ヒラギノ角ゴ Pro W3" charset="-128"/>
              </a:defRPr>
            </a:lvl8pPr>
            <a:lvl9pPr marL="3886200" indent="-228600" algn="ctr" eaLnBrk="0" fontAlgn="base" hangingPunct="0">
              <a:spcBef>
                <a:spcPct val="0"/>
              </a:spcBef>
              <a:spcAft>
                <a:spcPct val="0"/>
              </a:spcAft>
              <a:defRPr sz="2400">
                <a:solidFill>
                  <a:schemeClr val="tx1"/>
                </a:solidFill>
                <a:latin typeface="Comic Sans MS" charset="0"/>
                <a:ea typeface="ヒラギノ角ゴ Pro W3" charset="-128"/>
              </a:defRPr>
            </a:lvl9pPr>
          </a:lstStyle>
          <a:p>
            <a:pPr eaLnBrk="1" hangingPunct="1"/>
            <a:r>
              <a:rPr lang="en-US" altLang="x-none" sz="2000" b="1">
                <a:solidFill>
                  <a:srgbClr val="FFFFFF"/>
                </a:solidFill>
                <a:latin typeface="Franklin Gothic Medium"/>
              </a:rPr>
              <a:t>Adam</a:t>
            </a:r>
            <a:r>
              <a:rPr lang="en-US" altLang="en-US" sz="2000" b="1">
                <a:solidFill>
                  <a:srgbClr val="FFFFFF"/>
                </a:solidFill>
                <a:latin typeface="Franklin Gothic Medium"/>
              </a:rPr>
              <a:t>’</a:t>
            </a:r>
            <a:r>
              <a:rPr lang="en-US" altLang="x-none" sz="2000" b="1">
                <a:solidFill>
                  <a:srgbClr val="FFFFFF"/>
                </a:solidFill>
                <a:latin typeface="Franklin Gothic Medium"/>
              </a:rPr>
              <a:t>s staff allow him to access his favorite activity</a:t>
            </a:r>
          </a:p>
        </p:txBody>
      </p:sp>
      <p:sp>
        <p:nvSpPr>
          <p:cNvPr id="10" name="Rectangle 9"/>
          <p:cNvSpPr>
            <a:spLocks noChangeArrowheads="1"/>
          </p:cNvSpPr>
          <p:nvPr/>
        </p:nvSpPr>
        <p:spPr bwMode="auto">
          <a:xfrm>
            <a:off x="1524000" y="5334000"/>
            <a:ext cx="6019800" cy="457200"/>
          </a:xfrm>
          <a:prstGeom prst="rect">
            <a:avLst/>
          </a:prstGeom>
          <a:solidFill>
            <a:schemeClr val="accent2"/>
          </a:solidFill>
          <a:ln w="9525">
            <a:solidFill>
              <a:schemeClr val="tx1"/>
            </a:solidFill>
            <a:miter lim="800000"/>
            <a:headEnd/>
            <a:tailEnd/>
          </a:ln>
          <a:effectLst/>
        </p:spPr>
        <p:txBody>
          <a:bodyPr wrap="none" anchor="ctr"/>
          <a:lstStyle>
            <a:lvl1pPr eaLnBrk="0" hangingPunct="0">
              <a:defRPr sz="2400">
                <a:solidFill>
                  <a:schemeClr val="tx1"/>
                </a:solidFill>
                <a:latin typeface="Comic Sans MS" charset="0"/>
                <a:ea typeface="ヒラギノ角ゴ Pro W3" charset="-128"/>
              </a:defRPr>
            </a:lvl1pPr>
            <a:lvl2pPr marL="742950" indent="-285750" eaLnBrk="0" hangingPunct="0">
              <a:defRPr sz="2400">
                <a:solidFill>
                  <a:schemeClr val="tx1"/>
                </a:solidFill>
                <a:latin typeface="Comic Sans MS" charset="0"/>
                <a:ea typeface="ヒラギノ角ゴ Pro W3" charset="-128"/>
              </a:defRPr>
            </a:lvl2pPr>
            <a:lvl3pPr marL="1143000" indent="-228600" eaLnBrk="0" hangingPunct="0">
              <a:defRPr sz="2400">
                <a:solidFill>
                  <a:schemeClr val="tx1"/>
                </a:solidFill>
                <a:latin typeface="Comic Sans MS" charset="0"/>
                <a:ea typeface="ヒラギノ角ゴ Pro W3" charset="-128"/>
              </a:defRPr>
            </a:lvl3pPr>
            <a:lvl4pPr marL="1600200" indent="-228600" eaLnBrk="0" hangingPunct="0">
              <a:defRPr sz="2400">
                <a:solidFill>
                  <a:schemeClr val="tx1"/>
                </a:solidFill>
                <a:latin typeface="Comic Sans MS" charset="0"/>
                <a:ea typeface="ヒラギノ角ゴ Pro W3" charset="-128"/>
              </a:defRPr>
            </a:lvl4pPr>
            <a:lvl5pPr marL="2057400" indent="-228600" eaLnBrk="0" hangingPunct="0">
              <a:defRPr sz="2400">
                <a:solidFill>
                  <a:schemeClr val="tx1"/>
                </a:solidFill>
                <a:latin typeface="Comic Sans MS" charset="0"/>
                <a:ea typeface="ヒラギノ角ゴ Pro W3" charset="-128"/>
              </a:defRPr>
            </a:lvl5pPr>
            <a:lvl6pPr marL="2514600" indent="-228600" algn="ctr" eaLnBrk="0" fontAlgn="base" hangingPunct="0">
              <a:spcBef>
                <a:spcPct val="0"/>
              </a:spcBef>
              <a:spcAft>
                <a:spcPct val="0"/>
              </a:spcAft>
              <a:defRPr sz="2400">
                <a:solidFill>
                  <a:schemeClr val="tx1"/>
                </a:solidFill>
                <a:latin typeface="Comic Sans MS" charset="0"/>
                <a:ea typeface="ヒラギノ角ゴ Pro W3" charset="-128"/>
              </a:defRPr>
            </a:lvl6pPr>
            <a:lvl7pPr marL="2971800" indent="-228600" algn="ctr" eaLnBrk="0" fontAlgn="base" hangingPunct="0">
              <a:spcBef>
                <a:spcPct val="0"/>
              </a:spcBef>
              <a:spcAft>
                <a:spcPct val="0"/>
              </a:spcAft>
              <a:defRPr sz="2400">
                <a:solidFill>
                  <a:schemeClr val="tx1"/>
                </a:solidFill>
                <a:latin typeface="Comic Sans MS" charset="0"/>
                <a:ea typeface="ヒラギノ角ゴ Pro W3" charset="-128"/>
              </a:defRPr>
            </a:lvl7pPr>
            <a:lvl8pPr marL="3429000" indent="-228600" algn="ctr" eaLnBrk="0" fontAlgn="base" hangingPunct="0">
              <a:spcBef>
                <a:spcPct val="0"/>
              </a:spcBef>
              <a:spcAft>
                <a:spcPct val="0"/>
              </a:spcAft>
              <a:defRPr sz="2400">
                <a:solidFill>
                  <a:schemeClr val="tx1"/>
                </a:solidFill>
                <a:latin typeface="Comic Sans MS" charset="0"/>
                <a:ea typeface="ヒラギノ角ゴ Pro W3" charset="-128"/>
              </a:defRPr>
            </a:lvl8pPr>
            <a:lvl9pPr marL="3886200" indent="-228600" algn="ctr" eaLnBrk="0" fontAlgn="base" hangingPunct="0">
              <a:spcBef>
                <a:spcPct val="0"/>
              </a:spcBef>
              <a:spcAft>
                <a:spcPct val="0"/>
              </a:spcAft>
              <a:defRPr sz="2400">
                <a:solidFill>
                  <a:schemeClr val="tx1"/>
                </a:solidFill>
                <a:latin typeface="Comic Sans MS" charset="0"/>
                <a:ea typeface="ヒラギノ角ゴ Pro W3" charset="-128"/>
              </a:defRPr>
            </a:lvl9pPr>
          </a:lstStyle>
          <a:p>
            <a:pPr eaLnBrk="1" hangingPunct="1"/>
            <a:r>
              <a:rPr lang="en-US" altLang="x-none" sz="2000" b="1" dirty="0">
                <a:solidFill>
                  <a:srgbClr val="FFFFFF"/>
                </a:solidFill>
                <a:latin typeface="Franklin Gothic Medium"/>
              </a:rPr>
              <a:t>In the future, Adam continues to </a:t>
            </a:r>
            <a:r>
              <a:rPr lang="ja-JP" altLang="en-US" sz="2000" b="1" dirty="0">
                <a:solidFill>
                  <a:srgbClr val="FFFFFF"/>
                </a:solidFill>
                <a:latin typeface="Franklin Gothic Medium"/>
              </a:rPr>
              <a:t>“</a:t>
            </a:r>
            <a:r>
              <a:rPr lang="en-US" altLang="ja-JP" sz="2000" b="1" dirty="0">
                <a:solidFill>
                  <a:srgbClr val="FFFFFF"/>
                </a:solidFill>
                <a:latin typeface="Franklin Gothic Medium"/>
              </a:rPr>
              <a:t>tantrum</a:t>
            </a:r>
            <a:r>
              <a:rPr lang="ja-JP" altLang="en-US" sz="2000" b="1" dirty="0">
                <a:solidFill>
                  <a:srgbClr val="FFFFFF"/>
                </a:solidFill>
                <a:latin typeface="Franklin Gothic Medium"/>
              </a:rPr>
              <a:t>”</a:t>
            </a:r>
            <a:endParaRPr lang="en-US" altLang="x-none" sz="2000" b="1" dirty="0">
              <a:solidFill>
                <a:srgbClr val="FFFFFF"/>
              </a:solidFill>
              <a:latin typeface="Franklin Gothic Medium"/>
            </a:endParaRPr>
          </a:p>
        </p:txBody>
      </p:sp>
      <p:sp>
        <p:nvSpPr>
          <p:cNvPr id="11" name="Rectangle 10"/>
          <p:cNvSpPr>
            <a:spLocks noChangeArrowheads="1"/>
          </p:cNvSpPr>
          <p:nvPr/>
        </p:nvSpPr>
        <p:spPr bwMode="auto">
          <a:xfrm>
            <a:off x="1524000" y="4495800"/>
            <a:ext cx="6019800" cy="457200"/>
          </a:xfrm>
          <a:prstGeom prst="rect">
            <a:avLst/>
          </a:prstGeom>
          <a:solidFill>
            <a:schemeClr val="accent2"/>
          </a:solidFill>
          <a:ln w="9525">
            <a:solidFill>
              <a:schemeClr val="tx1"/>
            </a:solidFill>
            <a:miter lim="800000"/>
            <a:headEnd/>
            <a:tailEnd/>
          </a:ln>
          <a:effectLst/>
        </p:spPr>
        <p:txBody>
          <a:bodyPr wrap="none" anchor="ctr"/>
          <a:lstStyle>
            <a:lvl1pPr eaLnBrk="0" hangingPunct="0">
              <a:defRPr sz="2400">
                <a:solidFill>
                  <a:schemeClr val="tx1"/>
                </a:solidFill>
                <a:latin typeface="Comic Sans MS" charset="0"/>
                <a:ea typeface="ヒラギノ角ゴ Pro W3" charset="-128"/>
              </a:defRPr>
            </a:lvl1pPr>
            <a:lvl2pPr marL="742950" indent="-285750" eaLnBrk="0" hangingPunct="0">
              <a:defRPr sz="2400">
                <a:solidFill>
                  <a:schemeClr val="tx1"/>
                </a:solidFill>
                <a:latin typeface="Comic Sans MS" charset="0"/>
                <a:ea typeface="ヒラギノ角ゴ Pro W3" charset="-128"/>
              </a:defRPr>
            </a:lvl2pPr>
            <a:lvl3pPr marL="1143000" indent="-228600" eaLnBrk="0" hangingPunct="0">
              <a:defRPr sz="2400">
                <a:solidFill>
                  <a:schemeClr val="tx1"/>
                </a:solidFill>
                <a:latin typeface="Comic Sans MS" charset="0"/>
                <a:ea typeface="ヒラギノ角ゴ Pro W3" charset="-128"/>
              </a:defRPr>
            </a:lvl3pPr>
            <a:lvl4pPr marL="1600200" indent="-228600" eaLnBrk="0" hangingPunct="0">
              <a:defRPr sz="2400">
                <a:solidFill>
                  <a:schemeClr val="tx1"/>
                </a:solidFill>
                <a:latin typeface="Comic Sans MS" charset="0"/>
                <a:ea typeface="ヒラギノ角ゴ Pro W3" charset="-128"/>
              </a:defRPr>
            </a:lvl4pPr>
            <a:lvl5pPr marL="2057400" indent="-228600" eaLnBrk="0" hangingPunct="0">
              <a:defRPr sz="2400">
                <a:solidFill>
                  <a:schemeClr val="tx1"/>
                </a:solidFill>
                <a:latin typeface="Comic Sans MS" charset="0"/>
                <a:ea typeface="ヒラギノ角ゴ Pro W3" charset="-128"/>
              </a:defRPr>
            </a:lvl5pPr>
            <a:lvl6pPr marL="2514600" indent="-228600" algn="ctr" eaLnBrk="0" fontAlgn="base" hangingPunct="0">
              <a:spcBef>
                <a:spcPct val="0"/>
              </a:spcBef>
              <a:spcAft>
                <a:spcPct val="0"/>
              </a:spcAft>
              <a:defRPr sz="2400">
                <a:solidFill>
                  <a:schemeClr val="tx1"/>
                </a:solidFill>
                <a:latin typeface="Comic Sans MS" charset="0"/>
                <a:ea typeface="ヒラギノ角ゴ Pro W3" charset="-128"/>
              </a:defRPr>
            </a:lvl6pPr>
            <a:lvl7pPr marL="2971800" indent="-228600" algn="ctr" eaLnBrk="0" fontAlgn="base" hangingPunct="0">
              <a:spcBef>
                <a:spcPct val="0"/>
              </a:spcBef>
              <a:spcAft>
                <a:spcPct val="0"/>
              </a:spcAft>
              <a:defRPr sz="2400">
                <a:solidFill>
                  <a:schemeClr val="tx1"/>
                </a:solidFill>
                <a:latin typeface="Comic Sans MS" charset="0"/>
                <a:ea typeface="ヒラギノ角ゴ Pro W3" charset="-128"/>
              </a:defRPr>
            </a:lvl7pPr>
            <a:lvl8pPr marL="3429000" indent="-228600" algn="ctr" eaLnBrk="0" fontAlgn="base" hangingPunct="0">
              <a:spcBef>
                <a:spcPct val="0"/>
              </a:spcBef>
              <a:spcAft>
                <a:spcPct val="0"/>
              </a:spcAft>
              <a:defRPr sz="2400">
                <a:solidFill>
                  <a:schemeClr val="tx1"/>
                </a:solidFill>
                <a:latin typeface="Comic Sans MS" charset="0"/>
                <a:ea typeface="ヒラギノ角ゴ Pro W3" charset="-128"/>
              </a:defRPr>
            </a:lvl8pPr>
            <a:lvl9pPr marL="3886200" indent="-228600" algn="ctr" eaLnBrk="0" fontAlgn="base" hangingPunct="0">
              <a:spcBef>
                <a:spcPct val="0"/>
              </a:spcBef>
              <a:spcAft>
                <a:spcPct val="0"/>
              </a:spcAft>
              <a:defRPr sz="2400">
                <a:solidFill>
                  <a:schemeClr val="tx1"/>
                </a:solidFill>
                <a:latin typeface="Comic Sans MS" charset="0"/>
                <a:ea typeface="ヒラギノ角ゴ Pro W3" charset="-128"/>
              </a:defRPr>
            </a:lvl9pPr>
          </a:lstStyle>
          <a:p>
            <a:pPr eaLnBrk="1" hangingPunct="1"/>
            <a:r>
              <a:rPr lang="en-US" altLang="x-none" sz="2000" b="1">
                <a:solidFill>
                  <a:srgbClr val="FFFFFF"/>
                </a:solidFill>
                <a:latin typeface="Franklin Gothic Medium"/>
              </a:rPr>
              <a:t>Adam</a:t>
            </a:r>
            <a:r>
              <a:rPr lang="en-US" altLang="en-US" sz="2000" b="1">
                <a:solidFill>
                  <a:srgbClr val="FFFFFF"/>
                </a:solidFill>
                <a:latin typeface="Franklin Gothic Medium"/>
              </a:rPr>
              <a:t>’</a:t>
            </a:r>
            <a:r>
              <a:rPr lang="en-US" altLang="x-none" sz="2000" b="1">
                <a:solidFill>
                  <a:srgbClr val="FFFFFF"/>
                </a:solidFill>
                <a:latin typeface="Franklin Gothic Medium"/>
              </a:rPr>
              <a:t>s staff…</a:t>
            </a:r>
            <a:r>
              <a:rPr lang="en-US" altLang="x-none" sz="2800" b="1">
                <a:solidFill>
                  <a:srgbClr val="FFFFFF"/>
                </a:solidFill>
                <a:latin typeface="Franklin Gothic Medium"/>
              </a:rPr>
              <a:t>give</a:t>
            </a:r>
            <a:r>
              <a:rPr lang="en-US" altLang="x-none" sz="2000" b="1">
                <a:solidFill>
                  <a:srgbClr val="FFFFFF"/>
                </a:solidFill>
                <a:latin typeface="Franklin Gothic Medium"/>
              </a:rPr>
              <a:t> him access to the activity</a:t>
            </a:r>
          </a:p>
        </p:txBody>
      </p:sp>
      <p:sp>
        <p:nvSpPr>
          <p:cNvPr id="12" name="Rectangle 11"/>
          <p:cNvSpPr>
            <a:spLocks noChangeArrowheads="1"/>
          </p:cNvSpPr>
          <p:nvPr/>
        </p:nvSpPr>
        <p:spPr bwMode="auto">
          <a:xfrm>
            <a:off x="1524000" y="6172200"/>
            <a:ext cx="6019800" cy="457200"/>
          </a:xfrm>
          <a:prstGeom prst="rect">
            <a:avLst/>
          </a:prstGeom>
          <a:solidFill>
            <a:schemeClr val="accent2"/>
          </a:solidFill>
          <a:ln w="9525">
            <a:solidFill>
              <a:schemeClr val="tx1"/>
            </a:solidFill>
            <a:miter lim="800000"/>
            <a:headEnd/>
            <a:tailEnd/>
          </a:ln>
          <a:effectLst/>
        </p:spPr>
        <p:txBody>
          <a:bodyPr wrap="none" anchor="ctr"/>
          <a:lstStyle/>
          <a:p>
            <a:pPr>
              <a:defRPr/>
            </a:pPr>
            <a:r>
              <a:rPr lang="en-US" sz="2000" b="1" dirty="0">
                <a:solidFill>
                  <a:srgbClr val="FFFFFF"/>
                </a:solidFill>
                <a:latin typeface="Franklin Gothic Medium"/>
              </a:rPr>
              <a:t>Positive reinforcement</a:t>
            </a:r>
          </a:p>
        </p:txBody>
      </p:sp>
      <p:sp>
        <p:nvSpPr>
          <p:cNvPr id="5" name="Oval 12"/>
          <p:cNvSpPr>
            <a:spLocks noChangeArrowheads="1"/>
          </p:cNvSpPr>
          <p:nvPr/>
        </p:nvSpPr>
        <p:spPr bwMode="auto">
          <a:xfrm>
            <a:off x="2574560" y="4953000"/>
            <a:ext cx="457200" cy="381000"/>
          </a:xfrm>
          <a:prstGeom prst="ellipse">
            <a:avLst/>
          </a:prstGeom>
          <a:noFill/>
          <a:ln w="38100">
            <a:solidFill>
              <a:schemeClr val="accent2"/>
            </a:solidFill>
            <a:round/>
            <a:headEnd/>
            <a:tailEnd/>
          </a:ln>
          <a:effectLst/>
        </p:spPr>
        <p:txBody>
          <a:bodyPr wrap="none" anchor="ctr"/>
          <a:lstStyle/>
          <a:p>
            <a:pPr>
              <a:defRPr/>
            </a:pPr>
            <a:endParaRPr lang="en-US" b="1">
              <a:solidFill>
                <a:srgbClr val="FFFFFF"/>
              </a:solidFill>
              <a:latin typeface="Franklin Gothic Medium"/>
            </a:endParaRPr>
          </a:p>
        </p:txBody>
      </p:sp>
      <p:sp>
        <p:nvSpPr>
          <p:cNvPr id="6" name="Oval 13"/>
          <p:cNvSpPr>
            <a:spLocks noChangeArrowheads="1"/>
          </p:cNvSpPr>
          <p:nvPr/>
        </p:nvSpPr>
        <p:spPr bwMode="auto">
          <a:xfrm>
            <a:off x="2590800" y="4114800"/>
            <a:ext cx="457200" cy="381000"/>
          </a:xfrm>
          <a:prstGeom prst="ellipse">
            <a:avLst/>
          </a:prstGeom>
          <a:noFill/>
          <a:ln w="38100">
            <a:solidFill>
              <a:schemeClr val="accent2"/>
            </a:solidFill>
            <a:round/>
            <a:headEnd/>
            <a:tailEnd/>
          </a:ln>
          <a:effectLst/>
        </p:spPr>
        <p:txBody>
          <a:bodyPr wrap="none" anchor="ctr"/>
          <a:lstStyle/>
          <a:p>
            <a:pPr>
              <a:defRPr/>
            </a:pPr>
            <a:endParaRPr lang="en-US" b="1">
              <a:solidFill>
                <a:srgbClr val="FFFFFF"/>
              </a:solidFill>
              <a:latin typeface="Franklin Gothic Medium"/>
            </a:endParaRPr>
          </a:p>
        </p:txBody>
      </p:sp>
    </p:spTree>
    <p:extLst>
      <p:ext uri="{BB962C8B-B14F-4D97-AF65-F5344CB8AC3E}">
        <p14:creationId xmlns:p14="http://schemas.microsoft.com/office/powerpoint/2010/main" val="17538815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500" fill="hold"/>
                                        <p:tgtEl>
                                          <p:spTgt spid="11"/>
                                        </p:tgtEl>
                                        <p:attrNameLst>
                                          <p:attrName>ppt_w</p:attrName>
                                        </p:attrNameLst>
                                      </p:cBhvr>
                                      <p:tavLst>
                                        <p:tav tm="0">
                                          <p:val>
                                            <p:fltVal val="0"/>
                                          </p:val>
                                        </p:tav>
                                        <p:tav tm="100000">
                                          <p:val>
                                            <p:strVal val="#ppt_w"/>
                                          </p:val>
                                        </p:tav>
                                      </p:tavLst>
                                    </p:anim>
                                    <p:anim calcmode="lin" valueType="num">
                                      <p:cBhvr>
                                        <p:cTn id="29" dur="500" fill="hold"/>
                                        <p:tgtEl>
                                          <p:spTgt spid="11"/>
                                        </p:tgtEl>
                                        <p:attrNameLst>
                                          <p:attrName>ppt_h</p:attrName>
                                        </p:attrNameLst>
                                      </p:cBhvr>
                                      <p:tavLst>
                                        <p:tav tm="0">
                                          <p:val>
                                            <p:fltVal val="0"/>
                                          </p:val>
                                        </p:tav>
                                        <p:tav tm="100000">
                                          <p:val>
                                            <p:strVal val="#ppt_h"/>
                                          </p:val>
                                        </p:tav>
                                      </p:tavLst>
                                    </p:anim>
                                    <p:animEffect transition="in" filter="fade">
                                      <p:cBhvr>
                                        <p:cTn id="30" dur="500"/>
                                        <p:tgtEl>
                                          <p:spTgt spid="11"/>
                                        </p:tgtEl>
                                      </p:cBhvr>
                                    </p:animEffect>
                                  </p:childTnLst>
                                </p:cTn>
                              </p:par>
                              <p:par>
                                <p:cTn id="31" presetID="53" presetClass="entr" presetSubtype="0" fill="hold" grpId="0" nodeType="with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p:cTn id="33" dur="500" fill="hold"/>
                                        <p:tgtEl>
                                          <p:spTgt spid="6"/>
                                        </p:tgtEl>
                                        <p:attrNameLst>
                                          <p:attrName>ppt_w</p:attrName>
                                        </p:attrNameLst>
                                      </p:cBhvr>
                                      <p:tavLst>
                                        <p:tav tm="0">
                                          <p:val>
                                            <p:fltVal val="0"/>
                                          </p:val>
                                        </p:tav>
                                        <p:tav tm="100000">
                                          <p:val>
                                            <p:strVal val="#ppt_w"/>
                                          </p:val>
                                        </p:tav>
                                      </p:tavLst>
                                    </p:anim>
                                    <p:anim calcmode="lin" valueType="num">
                                      <p:cBhvr>
                                        <p:cTn id="34" dur="500" fill="hold"/>
                                        <p:tgtEl>
                                          <p:spTgt spid="6"/>
                                        </p:tgtEl>
                                        <p:attrNameLst>
                                          <p:attrName>ppt_h</p:attrName>
                                        </p:attrNameLst>
                                      </p:cBhvr>
                                      <p:tavLst>
                                        <p:tav tm="0">
                                          <p:val>
                                            <p:fltVal val="0"/>
                                          </p:val>
                                        </p:tav>
                                        <p:tav tm="100000">
                                          <p:val>
                                            <p:strVal val="#ppt_h"/>
                                          </p:val>
                                        </p:tav>
                                      </p:tavLst>
                                    </p:anim>
                                    <p:animEffect transition="in" filter="fade">
                                      <p:cBhvr>
                                        <p:cTn id="35" dur="500"/>
                                        <p:tgtEl>
                                          <p:spTgt spid="6"/>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53" presetClass="entr" presetSubtype="0"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 calcmode="lin" valueType="num">
                                      <p:cBhvr>
                                        <p:cTn id="40" dur="500" fill="hold"/>
                                        <p:tgtEl>
                                          <p:spTgt spid="10"/>
                                        </p:tgtEl>
                                        <p:attrNameLst>
                                          <p:attrName>ppt_w</p:attrName>
                                        </p:attrNameLst>
                                      </p:cBhvr>
                                      <p:tavLst>
                                        <p:tav tm="0">
                                          <p:val>
                                            <p:fltVal val="0"/>
                                          </p:val>
                                        </p:tav>
                                        <p:tav tm="100000">
                                          <p:val>
                                            <p:strVal val="#ppt_w"/>
                                          </p:val>
                                        </p:tav>
                                      </p:tavLst>
                                    </p:anim>
                                    <p:anim calcmode="lin" valueType="num">
                                      <p:cBhvr>
                                        <p:cTn id="41" dur="500" fill="hold"/>
                                        <p:tgtEl>
                                          <p:spTgt spid="10"/>
                                        </p:tgtEl>
                                        <p:attrNameLst>
                                          <p:attrName>ppt_h</p:attrName>
                                        </p:attrNameLst>
                                      </p:cBhvr>
                                      <p:tavLst>
                                        <p:tav tm="0">
                                          <p:val>
                                            <p:fltVal val="0"/>
                                          </p:val>
                                        </p:tav>
                                        <p:tav tm="100000">
                                          <p:val>
                                            <p:strVal val="#ppt_h"/>
                                          </p:val>
                                        </p:tav>
                                      </p:tavLst>
                                    </p:anim>
                                    <p:animEffect transition="in" filter="fade">
                                      <p:cBhvr>
                                        <p:cTn id="42" dur="500"/>
                                        <p:tgtEl>
                                          <p:spTgt spid="10"/>
                                        </p:tgtEl>
                                      </p:cBhvr>
                                    </p:animEffect>
                                  </p:childTnLst>
                                </p:cTn>
                              </p:par>
                              <p:par>
                                <p:cTn id="43" presetID="53" presetClass="entr" presetSubtype="0" fill="hold" grpId="0" nodeType="withEffect">
                                  <p:stCondLst>
                                    <p:cond delay="0"/>
                                  </p:stCondLst>
                                  <p:childTnLst>
                                    <p:set>
                                      <p:cBhvr>
                                        <p:cTn id="44" dur="1" fill="hold">
                                          <p:stCondLst>
                                            <p:cond delay="0"/>
                                          </p:stCondLst>
                                        </p:cTn>
                                        <p:tgtEl>
                                          <p:spTgt spid="5"/>
                                        </p:tgtEl>
                                        <p:attrNameLst>
                                          <p:attrName>style.visibility</p:attrName>
                                        </p:attrNameLst>
                                      </p:cBhvr>
                                      <p:to>
                                        <p:strVal val="visible"/>
                                      </p:to>
                                    </p:set>
                                    <p:anim calcmode="lin" valueType="num">
                                      <p:cBhvr>
                                        <p:cTn id="45" dur="500" fill="hold"/>
                                        <p:tgtEl>
                                          <p:spTgt spid="5"/>
                                        </p:tgtEl>
                                        <p:attrNameLst>
                                          <p:attrName>ppt_w</p:attrName>
                                        </p:attrNameLst>
                                      </p:cBhvr>
                                      <p:tavLst>
                                        <p:tav tm="0">
                                          <p:val>
                                            <p:fltVal val="0"/>
                                          </p:val>
                                        </p:tav>
                                        <p:tav tm="100000">
                                          <p:val>
                                            <p:strVal val="#ppt_w"/>
                                          </p:val>
                                        </p:tav>
                                      </p:tavLst>
                                    </p:anim>
                                    <p:anim calcmode="lin" valueType="num">
                                      <p:cBhvr>
                                        <p:cTn id="46" dur="500" fill="hold"/>
                                        <p:tgtEl>
                                          <p:spTgt spid="5"/>
                                        </p:tgtEl>
                                        <p:attrNameLst>
                                          <p:attrName>ppt_h</p:attrName>
                                        </p:attrNameLst>
                                      </p:cBhvr>
                                      <p:tavLst>
                                        <p:tav tm="0">
                                          <p:val>
                                            <p:fltVal val="0"/>
                                          </p:val>
                                        </p:tav>
                                        <p:tav tm="100000">
                                          <p:val>
                                            <p:strVal val="#ppt_h"/>
                                          </p:val>
                                        </p:tav>
                                      </p:tavLst>
                                    </p:anim>
                                    <p:animEffect transition="in" filter="fade">
                                      <p:cBhvr>
                                        <p:cTn id="47" dur="500"/>
                                        <p:tgtEl>
                                          <p:spTgt spid="5"/>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53" presetClass="entr" presetSubtype="0"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 calcmode="lin" valueType="num">
                                      <p:cBhvr>
                                        <p:cTn id="52" dur="500" fill="hold"/>
                                        <p:tgtEl>
                                          <p:spTgt spid="12"/>
                                        </p:tgtEl>
                                        <p:attrNameLst>
                                          <p:attrName>ppt_w</p:attrName>
                                        </p:attrNameLst>
                                      </p:cBhvr>
                                      <p:tavLst>
                                        <p:tav tm="0">
                                          <p:val>
                                            <p:fltVal val="0"/>
                                          </p:val>
                                        </p:tav>
                                        <p:tav tm="100000">
                                          <p:val>
                                            <p:strVal val="#ppt_w"/>
                                          </p:val>
                                        </p:tav>
                                      </p:tavLst>
                                    </p:anim>
                                    <p:anim calcmode="lin" valueType="num">
                                      <p:cBhvr>
                                        <p:cTn id="53" dur="500" fill="hold"/>
                                        <p:tgtEl>
                                          <p:spTgt spid="12"/>
                                        </p:tgtEl>
                                        <p:attrNameLst>
                                          <p:attrName>ppt_h</p:attrName>
                                        </p:attrNameLst>
                                      </p:cBhvr>
                                      <p:tavLst>
                                        <p:tav tm="0">
                                          <p:val>
                                            <p:fltVal val="0"/>
                                          </p:val>
                                        </p:tav>
                                        <p:tav tm="100000">
                                          <p:val>
                                            <p:strVal val="#ppt_h"/>
                                          </p:val>
                                        </p:tav>
                                      </p:tavLst>
                                    </p:anim>
                                    <p:animEffect transition="in" filter="fade">
                                      <p:cBhvr>
                                        <p:cTn id="5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5" grpId="0" animBg="1"/>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90000"/>
          </a:schemeClr>
        </a:solidFill>
        <a:effectLst/>
      </p:bgPr>
    </p:bg>
    <p:spTree>
      <p:nvGrpSpPr>
        <p:cNvPr id="1" name=""/>
        <p:cNvGrpSpPr/>
        <p:nvPr/>
      </p:nvGrpSpPr>
      <p:grpSpPr>
        <a:xfrm>
          <a:off x="0" y="0"/>
          <a:ext cx="0" cy="0"/>
          <a:chOff x="0" y="0"/>
          <a:chExt cx="0" cy="0"/>
        </a:xfrm>
      </p:grpSpPr>
      <p:sp>
        <p:nvSpPr>
          <p:cNvPr id="64513" name="Rectangle 2"/>
          <p:cNvSpPr>
            <a:spLocks noGrp="1" noChangeArrowheads="1"/>
          </p:cNvSpPr>
          <p:nvPr>
            <p:ph type="title"/>
          </p:nvPr>
        </p:nvSpPr>
        <p:spPr>
          <a:xfrm>
            <a:off x="533400" y="463628"/>
            <a:ext cx="7791450" cy="1110037"/>
          </a:xfrm>
          <a:solidFill>
            <a:schemeClr val="bg1"/>
          </a:solidFill>
          <a:ln>
            <a:noFill/>
          </a:ln>
        </p:spPr>
        <p:txBody>
          <a:bodyPr/>
          <a:lstStyle/>
          <a:p>
            <a:pPr eaLnBrk="1" hangingPunct="1"/>
            <a:r>
              <a:rPr lang="en-US" altLang="x-none" sz="5400" b="1" dirty="0" smtClean="0">
                <a:solidFill>
                  <a:schemeClr val="accent1">
                    <a:lumMod val="50000"/>
                  </a:schemeClr>
                </a:solidFill>
                <a:ea typeface="ヒラギノ角ゴ Pro W3" charset="-128"/>
              </a:rPr>
              <a:t>“</a:t>
            </a:r>
            <a:r>
              <a:rPr lang="en-US" altLang="x-none" sz="5400" b="1" dirty="0" err="1" smtClean="0">
                <a:solidFill>
                  <a:schemeClr val="accent1">
                    <a:lumMod val="50000"/>
                  </a:schemeClr>
                </a:solidFill>
                <a:ea typeface="ヒラギノ角ゴ Pro W3" charset="-128"/>
              </a:rPr>
              <a:t>Nonya</a:t>
            </a:r>
            <a:r>
              <a:rPr lang="en-US" altLang="x-none" sz="5400" b="1" dirty="0" smtClean="0">
                <a:solidFill>
                  <a:schemeClr val="accent1">
                    <a:lumMod val="50000"/>
                  </a:schemeClr>
                </a:solidFill>
                <a:ea typeface="ヒラギノ角ゴ Pro W3" charset="-128"/>
              </a:rPr>
              <a:t>”</a:t>
            </a:r>
            <a:endParaRPr lang="en-US" altLang="x-none" sz="5400" b="1" dirty="0">
              <a:solidFill>
                <a:schemeClr val="accent1">
                  <a:lumMod val="50000"/>
                </a:schemeClr>
              </a:solidFill>
              <a:ea typeface="ヒラギノ角ゴ Pro W3" charset="-128"/>
            </a:endParaRPr>
          </a:p>
        </p:txBody>
      </p:sp>
      <p:sp>
        <p:nvSpPr>
          <p:cNvPr id="64514" name="Rectangle 3"/>
          <p:cNvSpPr>
            <a:spLocks noGrp="1" noChangeArrowheads="1"/>
          </p:cNvSpPr>
          <p:nvPr>
            <p:ph idx="1"/>
          </p:nvPr>
        </p:nvSpPr>
        <p:spPr>
          <a:xfrm>
            <a:off x="533400" y="1702174"/>
            <a:ext cx="7791450" cy="4851025"/>
          </a:xfrm>
          <a:solidFill>
            <a:schemeClr val="bg1"/>
          </a:solidFill>
          <a:ln>
            <a:noFill/>
          </a:ln>
        </p:spPr>
        <p:txBody>
          <a:bodyPr/>
          <a:lstStyle/>
          <a:p>
            <a:pPr eaLnBrk="1" hangingPunct="1">
              <a:buFontTx/>
              <a:buNone/>
            </a:pPr>
            <a:r>
              <a:rPr lang="en-US" altLang="x-none" sz="2800">
                <a:ea typeface="ヒラギノ角ゴ Pro W3" charset="-128"/>
              </a:rPr>
              <a:t>	At home, </a:t>
            </a:r>
            <a:r>
              <a:rPr lang="en-US" altLang="x-none" sz="2800" dirty="0" err="1">
                <a:ea typeface="ヒラギノ角ゴ Pro W3" charset="-128"/>
              </a:rPr>
              <a:t>Nonya</a:t>
            </a:r>
            <a:r>
              <a:rPr lang="en-US" altLang="x-none" sz="2800" dirty="0">
                <a:ea typeface="ヒラギノ角ゴ Pro W3" charset="-128"/>
              </a:rPr>
              <a:t> has several chores (feed the dog, water the plants, and pick up her toys).  On Monday, </a:t>
            </a:r>
            <a:r>
              <a:rPr lang="en-US" altLang="x-none" sz="2800" dirty="0" err="1">
                <a:ea typeface="ヒラギノ角ゴ Pro W3" charset="-128"/>
              </a:rPr>
              <a:t>Nonya</a:t>
            </a:r>
            <a:r>
              <a:rPr lang="en-US" altLang="x-none" sz="2800" dirty="0">
                <a:ea typeface="ヒラギノ角ゴ Pro W3" charset="-128"/>
              </a:rPr>
              <a:t> was tired.  Her mom reminded her to do her chores, but </a:t>
            </a:r>
            <a:r>
              <a:rPr lang="en-US" altLang="x-none" sz="2800" dirty="0" err="1">
                <a:ea typeface="ヒラギノ角ゴ Pro W3" charset="-128"/>
              </a:rPr>
              <a:t>Nonya</a:t>
            </a:r>
            <a:r>
              <a:rPr lang="en-US" altLang="x-none" sz="2800" dirty="0">
                <a:ea typeface="ヒラギノ角ゴ Pro W3" charset="-128"/>
              </a:rPr>
              <a:t> said </a:t>
            </a:r>
            <a:r>
              <a:rPr lang="ja-JP" altLang="en-US" sz="2800" dirty="0">
                <a:ea typeface="ヒラギノ角ゴ Pro W3" charset="-128"/>
              </a:rPr>
              <a:t>“</a:t>
            </a:r>
            <a:r>
              <a:rPr lang="en-US" altLang="ja-JP" sz="2800" dirty="0">
                <a:ea typeface="ヒラギノ角ゴ Pro W3" charset="-128"/>
              </a:rPr>
              <a:t>No</a:t>
            </a:r>
            <a:r>
              <a:rPr lang="ja-JP" altLang="en-US" sz="2800" dirty="0">
                <a:ea typeface="ヒラギノ角ゴ Pro W3" charset="-128"/>
              </a:rPr>
              <a:t>”</a:t>
            </a:r>
            <a:r>
              <a:rPr lang="en-US" altLang="ja-JP" sz="2800" dirty="0">
                <a:ea typeface="ヒラギノ角ゴ Pro W3" charset="-128"/>
              </a:rPr>
              <a:t> and flopped on the floor.  When </a:t>
            </a:r>
            <a:r>
              <a:rPr lang="en-US" altLang="ja-JP" sz="2800" dirty="0" err="1">
                <a:ea typeface="ヒラギノ角ゴ Pro W3" charset="-128"/>
              </a:rPr>
              <a:t>Nonya</a:t>
            </a:r>
            <a:r>
              <a:rPr lang="ja-JP" altLang="en-US" sz="2800" dirty="0">
                <a:ea typeface="ヒラギノ角ゴ Pro W3" charset="-128"/>
              </a:rPr>
              <a:t>’</a:t>
            </a:r>
            <a:r>
              <a:rPr lang="en-US" altLang="ja-JP" sz="2800" dirty="0">
                <a:ea typeface="ヒラギノ角ゴ Pro W3" charset="-128"/>
              </a:rPr>
              <a:t>s favorite cartoon came on she was not allowed to watch because her chores were not done.  (Her mom took her TV privileges away). In the future, </a:t>
            </a:r>
            <a:r>
              <a:rPr lang="en-US" altLang="ja-JP" sz="2800" dirty="0" err="1">
                <a:ea typeface="ヒラギノ角ゴ Pro W3" charset="-128"/>
              </a:rPr>
              <a:t>Nonya</a:t>
            </a:r>
            <a:r>
              <a:rPr lang="en-US" altLang="ja-JP" sz="2800" dirty="0">
                <a:ea typeface="ヒラギノ角ゴ Pro W3" charset="-128"/>
              </a:rPr>
              <a:t> is less likely to say no and flop on the floor.</a:t>
            </a:r>
            <a:endParaRPr lang="en-US" altLang="x-none" sz="2800" dirty="0">
              <a:ea typeface="ヒラギノ角ゴ Pro W3" charset="-128"/>
            </a:endParaRPr>
          </a:p>
        </p:txBody>
      </p:sp>
      <p:grpSp>
        <p:nvGrpSpPr>
          <p:cNvPr id="64515" name="Group 26"/>
          <p:cNvGrpSpPr>
            <a:grpSpLocks/>
          </p:cNvGrpSpPr>
          <p:nvPr/>
        </p:nvGrpSpPr>
        <p:grpSpPr bwMode="auto">
          <a:xfrm>
            <a:off x="7391400" y="0"/>
            <a:ext cx="1768475" cy="2225675"/>
            <a:chOff x="7391400" y="0"/>
            <a:chExt cx="1768475" cy="2225676"/>
          </a:xfrm>
        </p:grpSpPr>
        <p:sp>
          <p:nvSpPr>
            <p:cNvPr id="64516" name="AutoShape 2"/>
            <p:cNvSpPr>
              <a:spLocks noChangeAspect="1" noChangeArrowheads="1" noTextEdit="1"/>
            </p:cNvSpPr>
            <p:nvPr/>
          </p:nvSpPr>
          <p:spPr bwMode="auto">
            <a:xfrm>
              <a:off x="7391400" y="0"/>
              <a:ext cx="1752600" cy="222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solidFill>
                  <a:srgbClr val="000000"/>
                </a:solidFill>
              </a:endParaRPr>
            </a:p>
          </p:txBody>
        </p:sp>
        <p:sp>
          <p:nvSpPr>
            <p:cNvPr id="64517" name="Freeform 4"/>
            <p:cNvSpPr>
              <a:spLocks/>
            </p:cNvSpPr>
            <p:nvPr/>
          </p:nvSpPr>
          <p:spPr bwMode="auto">
            <a:xfrm>
              <a:off x="8750300" y="611188"/>
              <a:ext cx="409575" cy="271463"/>
            </a:xfrm>
            <a:custGeom>
              <a:avLst/>
              <a:gdLst>
                <a:gd name="T0" fmla="*/ 0 w 258"/>
                <a:gd name="T1" fmla="*/ 2147483647 h 171"/>
                <a:gd name="T2" fmla="*/ 2147483647 w 258"/>
                <a:gd name="T3" fmla="*/ 2147483647 h 171"/>
                <a:gd name="T4" fmla="*/ 2147483647 w 258"/>
                <a:gd name="T5" fmla="*/ 2147483647 h 171"/>
                <a:gd name="T6" fmla="*/ 2147483647 w 258"/>
                <a:gd name="T7" fmla="*/ 2147483647 h 171"/>
                <a:gd name="T8" fmla="*/ 2147483647 w 258"/>
                <a:gd name="T9" fmla="*/ 2147483647 h 171"/>
                <a:gd name="T10" fmla="*/ 2147483647 w 258"/>
                <a:gd name="T11" fmla="*/ 2147483647 h 171"/>
                <a:gd name="T12" fmla="*/ 2147483647 w 258"/>
                <a:gd name="T13" fmla="*/ 2147483647 h 171"/>
                <a:gd name="T14" fmla="*/ 2147483647 w 258"/>
                <a:gd name="T15" fmla="*/ 2147483647 h 171"/>
                <a:gd name="T16" fmla="*/ 2147483647 w 258"/>
                <a:gd name="T17" fmla="*/ 2147483647 h 171"/>
                <a:gd name="T18" fmla="*/ 2147483647 w 258"/>
                <a:gd name="T19" fmla="*/ 2147483647 h 171"/>
                <a:gd name="T20" fmla="*/ 2147483647 w 258"/>
                <a:gd name="T21" fmla="*/ 2147483647 h 171"/>
                <a:gd name="T22" fmla="*/ 2147483647 w 258"/>
                <a:gd name="T23" fmla="*/ 2147483647 h 171"/>
                <a:gd name="T24" fmla="*/ 2147483647 w 258"/>
                <a:gd name="T25" fmla="*/ 2147483647 h 171"/>
                <a:gd name="T26" fmla="*/ 2147483647 w 258"/>
                <a:gd name="T27" fmla="*/ 2147483647 h 171"/>
                <a:gd name="T28" fmla="*/ 2147483647 w 258"/>
                <a:gd name="T29" fmla="*/ 2147483647 h 171"/>
                <a:gd name="T30" fmla="*/ 2147483647 w 258"/>
                <a:gd name="T31" fmla="*/ 2147483647 h 171"/>
                <a:gd name="T32" fmla="*/ 2147483647 w 258"/>
                <a:gd name="T33" fmla="*/ 2147483647 h 171"/>
                <a:gd name="T34" fmla="*/ 2147483647 w 258"/>
                <a:gd name="T35" fmla="*/ 2147483647 h 171"/>
                <a:gd name="T36" fmla="*/ 2147483647 w 258"/>
                <a:gd name="T37" fmla="*/ 2147483647 h 171"/>
                <a:gd name="T38" fmla="*/ 2147483647 w 258"/>
                <a:gd name="T39" fmla="*/ 2147483647 h 171"/>
                <a:gd name="T40" fmla="*/ 2147483647 w 258"/>
                <a:gd name="T41" fmla="*/ 0 h 171"/>
                <a:gd name="T42" fmla="*/ 2147483647 w 258"/>
                <a:gd name="T43" fmla="*/ 2147483647 h 171"/>
                <a:gd name="T44" fmla="*/ 2147483647 w 258"/>
                <a:gd name="T45" fmla="*/ 2147483647 h 171"/>
                <a:gd name="T46" fmla="*/ 2147483647 w 258"/>
                <a:gd name="T47" fmla="*/ 2147483647 h 171"/>
                <a:gd name="T48" fmla="*/ 2147483647 w 258"/>
                <a:gd name="T49" fmla="*/ 2147483647 h 171"/>
                <a:gd name="T50" fmla="*/ 2147483647 w 258"/>
                <a:gd name="T51" fmla="*/ 2147483647 h 171"/>
                <a:gd name="T52" fmla="*/ 2147483647 w 258"/>
                <a:gd name="T53" fmla="*/ 2147483647 h 171"/>
                <a:gd name="T54" fmla="*/ 2147483647 w 258"/>
                <a:gd name="T55" fmla="*/ 2147483647 h 171"/>
                <a:gd name="T56" fmla="*/ 2147483647 w 258"/>
                <a:gd name="T57" fmla="*/ 2147483647 h 171"/>
                <a:gd name="T58" fmla="*/ 2147483647 w 258"/>
                <a:gd name="T59" fmla="*/ 2147483647 h 171"/>
                <a:gd name="T60" fmla="*/ 2147483647 w 258"/>
                <a:gd name="T61" fmla="*/ 2147483647 h 171"/>
                <a:gd name="T62" fmla="*/ 2147483647 w 258"/>
                <a:gd name="T63" fmla="*/ 2147483647 h 171"/>
                <a:gd name="T64" fmla="*/ 2147483647 w 258"/>
                <a:gd name="T65" fmla="*/ 2147483647 h 171"/>
                <a:gd name="T66" fmla="*/ 2147483647 w 258"/>
                <a:gd name="T67" fmla="*/ 2147483647 h 171"/>
                <a:gd name="T68" fmla="*/ 2147483647 w 258"/>
                <a:gd name="T69" fmla="*/ 2147483647 h 171"/>
                <a:gd name="T70" fmla="*/ 2147483647 w 258"/>
                <a:gd name="T71" fmla="*/ 2147483647 h 171"/>
                <a:gd name="T72" fmla="*/ 2147483647 w 258"/>
                <a:gd name="T73" fmla="*/ 2147483647 h 171"/>
                <a:gd name="T74" fmla="*/ 2147483647 w 258"/>
                <a:gd name="T75" fmla="*/ 2147483647 h 171"/>
                <a:gd name="T76" fmla="*/ 2147483647 w 258"/>
                <a:gd name="T77" fmla="*/ 2147483647 h 171"/>
                <a:gd name="T78" fmla="*/ 2147483647 w 258"/>
                <a:gd name="T79" fmla="*/ 2147483647 h 171"/>
                <a:gd name="T80" fmla="*/ 2147483647 w 258"/>
                <a:gd name="T81" fmla="*/ 2147483647 h 171"/>
                <a:gd name="T82" fmla="*/ 2147483647 w 258"/>
                <a:gd name="T83" fmla="*/ 2147483647 h 171"/>
                <a:gd name="T84" fmla="*/ 2147483647 w 258"/>
                <a:gd name="T85" fmla="*/ 2147483647 h 171"/>
                <a:gd name="T86" fmla="*/ 2147483647 w 258"/>
                <a:gd name="T87" fmla="*/ 2147483647 h 171"/>
                <a:gd name="T88" fmla="*/ 2147483647 w 258"/>
                <a:gd name="T89" fmla="*/ 2147483647 h 171"/>
                <a:gd name="T90" fmla="*/ 2147483647 w 258"/>
                <a:gd name="T91" fmla="*/ 2147483647 h 171"/>
                <a:gd name="T92" fmla="*/ 2147483647 w 258"/>
                <a:gd name="T93" fmla="*/ 2147483647 h 171"/>
                <a:gd name="T94" fmla="*/ 2147483647 w 258"/>
                <a:gd name="T95" fmla="*/ 2147483647 h 171"/>
                <a:gd name="T96" fmla="*/ 2147483647 w 258"/>
                <a:gd name="T97" fmla="*/ 2147483647 h 171"/>
                <a:gd name="T98" fmla="*/ 2147483647 w 258"/>
                <a:gd name="T99" fmla="*/ 2147483647 h 171"/>
                <a:gd name="T100" fmla="*/ 2147483647 w 258"/>
                <a:gd name="T101" fmla="*/ 2147483647 h 171"/>
                <a:gd name="T102" fmla="*/ 2147483647 w 258"/>
                <a:gd name="T103" fmla="*/ 2147483647 h 171"/>
                <a:gd name="T104" fmla="*/ 0 w 258"/>
                <a:gd name="T105" fmla="*/ 2147483647 h 17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58"/>
                <a:gd name="T160" fmla="*/ 0 h 171"/>
                <a:gd name="T161" fmla="*/ 258 w 258"/>
                <a:gd name="T162" fmla="*/ 171 h 17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58" h="171">
                  <a:moveTo>
                    <a:pt x="0" y="133"/>
                  </a:moveTo>
                  <a:lnTo>
                    <a:pt x="2" y="112"/>
                  </a:lnTo>
                  <a:lnTo>
                    <a:pt x="4" y="82"/>
                  </a:lnTo>
                  <a:lnTo>
                    <a:pt x="13" y="53"/>
                  </a:lnTo>
                  <a:lnTo>
                    <a:pt x="28" y="31"/>
                  </a:lnTo>
                  <a:lnTo>
                    <a:pt x="39" y="26"/>
                  </a:lnTo>
                  <a:lnTo>
                    <a:pt x="48" y="24"/>
                  </a:lnTo>
                  <a:lnTo>
                    <a:pt x="55" y="26"/>
                  </a:lnTo>
                  <a:lnTo>
                    <a:pt x="61" y="29"/>
                  </a:lnTo>
                  <a:lnTo>
                    <a:pt x="65" y="34"/>
                  </a:lnTo>
                  <a:lnTo>
                    <a:pt x="68" y="41"/>
                  </a:lnTo>
                  <a:lnTo>
                    <a:pt x="71" y="46"/>
                  </a:lnTo>
                  <a:lnTo>
                    <a:pt x="73" y="52"/>
                  </a:lnTo>
                  <a:lnTo>
                    <a:pt x="87" y="45"/>
                  </a:lnTo>
                  <a:lnTo>
                    <a:pt x="100" y="36"/>
                  </a:lnTo>
                  <a:lnTo>
                    <a:pt x="113" y="27"/>
                  </a:lnTo>
                  <a:lnTo>
                    <a:pt x="125" y="18"/>
                  </a:lnTo>
                  <a:lnTo>
                    <a:pt x="138" y="11"/>
                  </a:lnTo>
                  <a:lnTo>
                    <a:pt x="153" y="4"/>
                  </a:lnTo>
                  <a:lnTo>
                    <a:pt x="169" y="1"/>
                  </a:lnTo>
                  <a:lnTo>
                    <a:pt x="189" y="0"/>
                  </a:lnTo>
                  <a:lnTo>
                    <a:pt x="208" y="1"/>
                  </a:lnTo>
                  <a:lnTo>
                    <a:pt x="222" y="1"/>
                  </a:lnTo>
                  <a:lnTo>
                    <a:pt x="234" y="2"/>
                  </a:lnTo>
                  <a:lnTo>
                    <a:pt x="242" y="2"/>
                  </a:lnTo>
                  <a:lnTo>
                    <a:pt x="248" y="4"/>
                  </a:lnTo>
                  <a:lnTo>
                    <a:pt x="253" y="6"/>
                  </a:lnTo>
                  <a:lnTo>
                    <a:pt x="257" y="10"/>
                  </a:lnTo>
                  <a:lnTo>
                    <a:pt x="258" y="16"/>
                  </a:lnTo>
                  <a:lnTo>
                    <a:pt x="255" y="25"/>
                  </a:lnTo>
                  <a:lnTo>
                    <a:pt x="250" y="38"/>
                  </a:lnTo>
                  <a:lnTo>
                    <a:pt x="239" y="53"/>
                  </a:lnTo>
                  <a:lnTo>
                    <a:pt x="226" y="70"/>
                  </a:lnTo>
                  <a:lnTo>
                    <a:pt x="210" y="86"/>
                  </a:lnTo>
                  <a:lnTo>
                    <a:pt x="196" y="102"/>
                  </a:lnTo>
                  <a:lnTo>
                    <a:pt x="183" y="116"/>
                  </a:lnTo>
                  <a:lnTo>
                    <a:pt x="171" y="127"/>
                  </a:lnTo>
                  <a:lnTo>
                    <a:pt x="159" y="135"/>
                  </a:lnTo>
                  <a:lnTo>
                    <a:pt x="146" y="143"/>
                  </a:lnTo>
                  <a:lnTo>
                    <a:pt x="129" y="151"/>
                  </a:lnTo>
                  <a:lnTo>
                    <a:pt x="113" y="157"/>
                  </a:lnTo>
                  <a:lnTo>
                    <a:pt x="98" y="163"/>
                  </a:lnTo>
                  <a:lnTo>
                    <a:pt x="85" y="168"/>
                  </a:lnTo>
                  <a:lnTo>
                    <a:pt x="74" y="170"/>
                  </a:lnTo>
                  <a:lnTo>
                    <a:pt x="67" y="171"/>
                  </a:lnTo>
                  <a:lnTo>
                    <a:pt x="61" y="170"/>
                  </a:lnTo>
                  <a:lnTo>
                    <a:pt x="54" y="168"/>
                  </a:lnTo>
                  <a:lnTo>
                    <a:pt x="45" y="163"/>
                  </a:lnTo>
                  <a:lnTo>
                    <a:pt x="37" y="157"/>
                  </a:lnTo>
                  <a:lnTo>
                    <a:pt x="27" y="152"/>
                  </a:lnTo>
                  <a:lnTo>
                    <a:pt x="18" y="145"/>
                  </a:lnTo>
                  <a:lnTo>
                    <a:pt x="8" y="139"/>
                  </a:lnTo>
                  <a:lnTo>
                    <a:pt x="0" y="133"/>
                  </a:lnTo>
                  <a:close/>
                </a:path>
              </a:pathLst>
            </a:custGeom>
            <a:solidFill>
              <a:srgbClr val="66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64518" name="Freeform 5"/>
            <p:cNvSpPr>
              <a:spLocks/>
            </p:cNvSpPr>
            <p:nvPr/>
          </p:nvSpPr>
          <p:spPr bwMode="auto">
            <a:xfrm>
              <a:off x="7408863" y="577850"/>
              <a:ext cx="392113" cy="287338"/>
            </a:xfrm>
            <a:custGeom>
              <a:avLst/>
              <a:gdLst>
                <a:gd name="T0" fmla="*/ 2147483647 w 247"/>
                <a:gd name="T1" fmla="*/ 2147483647 h 181"/>
                <a:gd name="T2" fmla="*/ 2147483647 w 247"/>
                <a:gd name="T3" fmla="*/ 2147483647 h 181"/>
                <a:gd name="T4" fmla="*/ 2147483647 w 247"/>
                <a:gd name="T5" fmla="*/ 2147483647 h 181"/>
                <a:gd name="T6" fmla="*/ 2147483647 w 247"/>
                <a:gd name="T7" fmla="*/ 2147483647 h 181"/>
                <a:gd name="T8" fmla="*/ 2147483647 w 247"/>
                <a:gd name="T9" fmla="*/ 2147483647 h 181"/>
                <a:gd name="T10" fmla="*/ 2147483647 w 247"/>
                <a:gd name="T11" fmla="*/ 2147483647 h 181"/>
                <a:gd name="T12" fmla="*/ 2147483647 w 247"/>
                <a:gd name="T13" fmla="*/ 2147483647 h 181"/>
                <a:gd name="T14" fmla="*/ 2147483647 w 247"/>
                <a:gd name="T15" fmla="*/ 2147483647 h 181"/>
                <a:gd name="T16" fmla="*/ 2147483647 w 247"/>
                <a:gd name="T17" fmla="*/ 2147483647 h 181"/>
                <a:gd name="T18" fmla="*/ 2147483647 w 247"/>
                <a:gd name="T19" fmla="*/ 0 h 181"/>
                <a:gd name="T20" fmla="*/ 2147483647 w 247"/>
                <a:gd name="T21" fmla="*/ 2147483647 h 181"/>
                <a:gd name="T22" fmla="*/ 2147483647 w 247"/>
                <a:gd name="T23" fmla="*/ 2147483647 h 181"/>
                <a:gd name="T24" fmla="*/ 2147483647 w 247"/>
                <a:gd name="T25" fmla="*/ 2147483647 h 181"/>
                <a:gd name="T26" fmla="*/ 2147483647 w 247"/>
                <a:gd name="T27" fmla="*/ 2147483647 h 181"/>
                <a:gd name="T28" fmla="*/ 2147483647 w 247"/>
                <a:gd name="T29" fmla="*/ 2147483647 h 181"/>
                <a:gd name="T30" fmla="*/ 2147483647 w 247"/>
                <a:gd name="T31" fmla="*/ 2147483647 h 181"/>
                <a:gd name="T32" fmla="*/ 2147483647 w 247"/>
                <a:gd name="T33" fmla="*/ 2147483647 h 181"/>
                <a:gd name="T34" fmla="*/ 2147483647 w 247"/>
                <a:gd name="T35" fmla="*/ 2147483647 h 181"/>
                <a:gd name="T36" fmla="*/ 2147483647 w 247"/>
                <a:gd name="T37" fmla="*/ 2147483647 h 181"/>
                <a:gd name="T38" fmla="*/ 2147483647 w 247"/>
                <a:gd name="T39" fmla="*/ 2147483647 h 181"/>
                <a:gd name="T40" fmla="*/ 2147483647 w 247"/>
                <a:gd name="T41" fmla="*/ 2147483647 h 181"/>
                <a:gd name="T42" fmla="*/ 2147483647 w 247"/>
                <a:gd name="T43" fmla="*/ 2147483647 h 181"/>
                <a:gd name="T44" fmla="*/ 2147483647 w 247"/>
                <a:gd name="T45" fmla="*/ 2147483647 h 181"/>
                <a:gd name="T46" fmla="*/ 2147483647 w 247"/>
                <a:gd name="T47" fmla="*/ 2147483647 h 181"/>
                <a:gd name="T48" fmla="*/ 2147483647 w 247"/>
                <a:gd name="T49" fmla="*/ 2147483647 h 181"/>
                <a:gd name="T50" fmla="*/ 2147483647 w 247"/>
                <a:gd name="T51" fmla="*/ 2147483647 h 181"/>
                <a:gd name="T52" fmla="*/ 2147483647 w 247"/>
                <a:gd name="T53" fmla="*/ 2147483647 h 181"/>
                <a:gd name="T54" fmla="*/ 2147483647 w 247"/>
                <a:gd name="T55" fmla="*/ 2147483647 h 181"/>
                <a:gd name="T56" fmla="*/ 0 w 247"/>
                <a:gd name="T57" fmla="*/ 2147483647 h 181"/>
                <a:gd name="T58" fmla="*/ 0 w 247"/>
                <a:gd name="T59" fmla="*/ 2147483647 h 181"/>
                <a:gd name="T60" fmla="*/ 2147483647 w 247"/>
                <a:gd name="T61" fmla="*/ 2147483647 h 181"/>
                <a:gd name="T62" fmla="*/ 2147483647 w 247"/>
                <a:gd name="T63" fmla="*/ 2147483647 h 181"/>
                <a:gd name="T64" fmla="*/ 2147483647 w 247"/>
                <a:gd name="T65" fmla="*/ 2147483647 h 181"/>
                <a:gd name="T66" fmla="*/ 2147483647 w 247"/>
                <a:gd name="T67" fmla="*/ 2147483647 h 181"/>
                <a:gd name="T68" fmla="*/ 2147483647 w 247"/>
                <a:gd name="T69" fmla="*/ 2147483647 h 181"/>
                <a:gd name="T70" fmla="*/ 2147483647 w 247"/>
                <a:gd name="T71" fmla="*/ 2147483647 h 181"/>
                <a:gd name="T72" fmla="*/ 2147483647 w 247"/>
                <a:gd name="T73" fmla="*/ 2147483647 h 181"/>
                <a:gd name="T74" fmla="*/ 2147483647 w 247"/>
                <a:gd name="T75" fmla="*/ 2147483647 h 181"/>
                <a:gd name="T76" fmla="*/ 2147483647 w 247"/>
                <a:gd name="T77" fmla="*/ 2147483647 h 181"/>
                <a:gd name="T78" fmla="*/ 2147483647 w 247"/>
                <a:gd name="T79" fmla="*/ 2147483647 h 181"/>
                <a:gd name="T80" fmla="*/ 2147483647 w 247"/>
                <a:gd name="T81" fmla="*/ 2147483647 h 181"/>
                <a:gd name="T82" fmla="*/ 2147483647 w 247"/>
                <a:gd name="T83" fmla="*/ 2147483647 h 181"/>
                <a:gd name="T84" fmla="*/ 2147483647 w 247"/>
                <a:gd name="T85" fmla="*/ 2147483647 h 181"/>
                <a:gd name="T86" fmla="*/ 2147483647 w 247"/>
                <a:gd name="T87" fmla="*/ 2147483647 h 181"/>
                <a:gd name="T88" fmla="*/ 2147483647 w 247"/>
                <a:gd name="T89" fmla="*/ 2147483647 h 181"/>
                <a:gd name="T90" fmla="*/ 2147483647 w 247"/>
                <a:gd name="T91" fmla="*/ 2147483647 h 181"/>
                <a:gd name="T92" fmla="*/ 2147483647 w 247"/>
                <a:gd name="T93" fmla="*/ 2147483647 h 181"/>
                <a:gd name="T94" fmla="*/ 2147483647 w 247"/>
                <a:gd name="T95" fmla="*/ 2147483647 h 181"/>
                <a:gd name="T96" fmla="*/ 2147483647 w 247"/>
                <a:gd name="T97" fmla="*/ 2147483647 h 18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47"/>
                <a:gd name="T148" fmla="*/ 0 h 181"/>
                <a:gd name="T149" fmla="*/ 247 w 247"/>
                <a:gd name="T150" fmla="*/ 181 h 18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47" h="181">
                  <a:moveTo>
                    <a:pt x="247" y="111"/>
                  </a:moveTo>
                  <a:lnTo>
                    <a:pt x="244" y="101"/>
                  </a:lnTo>
                  <a:lnTo>
                    <a:pt x="239" y="87"/>
                  </a:lnTo>
                  <a:lnTo>
                    <a:pt x="232" y="69"/>
                  </a:lnTo>
                  <a:lnTo>
                    <a:pt x="223" y="52"/>
                  </a:lnTo>
                  <a:lnTo>
                    <a:pt x="214" y="34"/>
                  </a:lnTo>
                  <a:lnTo>
                    <a:pt x="203" y="18"/>
                  </a:lnTo>
                  <a:lnTo>
                    <a:pt x="192" y="7"/>
                  </a:lnTo>
                  <a:lnTo>
                    <a:pt x="183" y="1"/>
                  </a:lnTo>
                  <a:lnTo>
                    <a:pt x="167" y="0"/>
                  </a:lnTo>
                  <a:lnTo>
                    <a:pt x="158" y="5"/>
                  </a:lnTo>
                  <a:lnTo>
                    <a:pt x="155" y="14"/>
                  </a:lnTo>
                  <a:lnTo>
                    <a:pt x="160" y="24"/>
                  </a:lnTo>
                  <a:lnTo>
                    <a:pt x="166" y="33"/>
                  </a:lnTo>
                  <a:lnTo>
                    <a:pt x="167" y="41"/>
                  </a:lnTo>
                  <a:lnTo>
                    <a:pt x="167" y="48"/>
                  </a:lnTo>
                  <a:lnTo>
                    <a:pt x="166" y="51"/>
                  </a:lnTo>
                  <a:lnTo>
                    <a:pt x="149" y="46"/>
                  </a:lnTo>
                  <a:lnTo>
                    <a:pt x="134" y="41"/>
                  </a:lnTo>
                  <a:lnTo>
                    <a:pt x="118" y="37"/>
                  </a:lnTo>
                  <a:lnTo>
                    <a:pt x="103" y="33"/>
                  </a:lnTo>
                  <a:lnTo>
                    <a:pt x="88" y="31"/>
                  </a:lnTo>
                  <a:lnTo>
                    <a:pt x="73" y="30"/>
                  </a:lnTo>
                  <a:lnTo>
                    <a:pt x="56" y="31"/>
                  </a:lnTo>
                  <a:lnTo>
                    <a:pt x="38" y="35"/>
                  </a:lnTo>
                  <a:lnTo>
                    <a:pt x="22" y="42"/>
                  </a:lnTo>
                  <a:lnTo>
                    <a:pt x="11" y="53"/>
                  </a:lnTo>
                  <a:lnTo>
                    <a:pt x="3" y="67"/>
                  </a:lnTo>
                  <a:lnTo>
                    <a:pt x="0" y="82"/>
                  </a:lnTo>
                  <a:lnTo>
                    <a:pt x="0" y="99"/>
                  </a:lnTo>
                  <a:lnTo>
                    <a:pt x="3" y="115"/>
                  </a:lnTo>
                  <a:lnTo>
                    <a:pt x="9" y="129"/>
                  </a:lnTo>
                  <a:lnTo>
                    <a:pt x="18" y="141"/>
                  </a:lnTo>
                  <a:lnTo>
                    <a:pt x="31" y="150"/>
                  </a:lnTo>
                  <a:lnTo>
                    <a:pt x="49" y="159"/>
                  </a:lnTo>
                  <a:lnTo>
                    <a:pt x="70" y="165"/>
                  </a:lnTo>
                  <a:lnTo>
                    <a:pt x="94" y="171"/>
                  </a:lnTo>
                  <a:lnTo>
                    <a:pt x="119" y="175"/>
                  </a:lnTo>
                  <a:lnTo>
                    <a:pt x="144" y="178"/>
                  </a:lnTo>
                  <a:lnTo>
                    <a:pt x="168" y="180"/>
                  </a:lnTo>
                  <a:lnTo>
                    <a:pt x="189" y="181"/>
                  </a:lnTo>
                  <a:lnTo>
                    <a:pt x="199" y="179"/>
                  </a:lnTo>
                  <a:lnTo>
                    <a:pt x="210" y="174"/>
                  </a:lnTo>
                  <a:lnTo>
                    <a:pt x="220" y="166"/>
                  </a:lnTo>
                  <a:lnTo>
                    <a:pt x="230" y="156"/>
                  </a:lnTo>
                  <a:lnTo>
                    <a:pt x="238" y="145"/>
                  </a:lnTo>
                  <a:lnTo>
                    <a:pt x="245" y="134"/>
                  </a:lnTo>
                  <a:lnTo>
                    <a:pt x="247" y="122"/>
                  </a:lnTo>
                  <a:lnTo>
                    <a:pt x="247" y="111"/>
                  </a:lnTo>
                  <a:close/>
                </a:path>
              </a:pathLst>
            </a:custGeom>
            <a:solidFill>
              <a:srgbClr val="66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64519" name="Freeform 6"/>
            <p:cNvSpPr>
              <a:spLocks/>
            </p:cNvSpPr>
            <p:nvPr/>
          </p:nvSpPr>
          <p:spPr bwMode="auto">
            <a:xfrm>
              <a:off x="8026400" y="1400175"/>
              <a:ext cx="355600" cy="606425"/>
            </a:xfrm>
            <a:custGeom>
              <a:avLst/>
              <a:gdLst>
                <a:gd name="T0" fmla="*/ 2147483647 w 224"/>
                <a:gd name="T1" fmla="*/ 2147483647 h 382"/>
                <a:gd name="T2" fmla="*/ 2147483647 w 224"/>
                <a:gd name="T3" fmla="*/ 2147483647 h 382"/>
                <a:gd name="T4" fmla="*/ 2147483647 w 224"/>
                <a:gd name="T5" fmla="*/ 2147483647 h 382"/>
                <a:gd name="T6" fmla="*/ 2147483647 w 224"/>
                <a:gd name="T7" fmla="*/ 2147483647 h 382"/>
                <a:gd name="T8" fmla="*/ 2147483647 w 224"/>
                <a:gd name="T9" fmla="*/ 2147483647 h 382"/>
                <a:gd name="T10" fmla="*/ 2147483647 w 224"/>
                <a:gd name="T11" fmla="*/ 2147483647 h 382"/>
                <a:gd name="T12" fmla="*/ 2147483647 w 224"/>
                <a:gd name="T13" fmla="*/ 2147483647 h 382"/>
                <a:gd name="T14" fmla="*/ 2147483647 w 224"/>
                <a:gd name="T15" fmla="*/ 2147483647 h 382"/>
                <a:gd name="T16" fmla="*/ 2147483647 w 224"/>
                <a:gd name="T17" fmla="*/ 2147483647 h 382"/>
                <a:gd name="T18" fmla="*/ 2147483647 w 224"/>
                <a:gd name="T19" fmla="*/ 2147483647 h 382"/>
                <a:gd name="T20" fmla="*/ 2147483647 w 224"/>
                <a:gd name="T21" fmla="*/ 2147483647 h 382"/>
                <a:gd name="T22" fmla="*/ 2147483647 w 224"/>
                <a:gd name="T23" fmla="*/ 2147483647 h 382"/>
                <a:gd name="T24" fmla="*/ 2147483647 w 224"/>
                <a:gd name="T25" fmla="*/ 2147483647 h 382"/>
                <a:gd name="T26" fmla="*/ 2147483647 w 224"/>
                <a:gd name="T27" fmla="*/ 2147483647 h 382"/>
                <a:gd name="T28" fmla="*/ 2147483647 w 224"/>
                <a:gd name="T29" fmla="*/ 2147483647 h 382"/>
                <a:gd name="T30" fmla="*/ 2147483647 w 224"/>
                <a:gd name="T31" fmla="*/ 2147483647 h 382"/>
                <a:gd name="T32" fmla="*/ 2147483647 w 224"/>
                <a:gd name="T33" fmla="*/ 2147483647 h 382"/>
                <a:gd name="T34" fmla="*/ 2147483647 w 224"/>
                <a:gd name="T35" fmla="*/ 2147483647 h 382"/>
                <a:gd name="T36" fmla="*/ 2147483647 w 224"/>
                <a:gd name="T37" fmla="*/ 2147483647 h 382"/>
                <a:gd name="T38" fmla="*/ 2147483647 w 224"/>
                <a:gd name="T39" fmla="*/ 2147483647 h 382"/>
                <a:gd name="T40" fmla="*/ 2147483647 w 224"/>
                <a:gd name="T41" fmla="*/ 2147483647 h 382"/>
                <a:gd name="T42" fmla="*/ 2147483647 w 224"/>
                <a:gd name="T43" fmla="*/ 2147483647 h 382"/>
                <a:gd name="T44" fmla="*/ 2147483647 w 224"/>
                <a:gd name="T45" fmla="*/ 2147483647 h 382"/>
                <a:gd name="T46" fmla="*/ 2147483647 w 224"/>
                <a:gd name="T47" fmla="*/ 2147483647 h 382"/>
                <a:gd name="T48" fmla="*/ 2147483647 w 224"/>
                <a:gd name="T49" fmla="*/ 2147483647 h 382"/>
                <a:gd name="T50" fmla="*/ 2147483647 w 224"/>
                <a:gd name="T51" fmla="*/ 2147483647 h 382"/>
                <a:gd name="T52" fmla="*/ 2147483647 w 224"/>
                <a:gd name="T53" fmla="*/ 2147483647 h 382"/>
                <a:gd name="T54" fmla="*/ 2147483647 w 224"/>
                <a:gd name="T55" fmla="*/ 2147483647 h 382"/>
                <a:gd name="T56" fmla="*/ 2147483647 w 224"/>
                <a:gd name="T57" fmla="*/ 2147483647 h 382"/>
                <a:gd name="T58" fmla="*/ 2147483647 w 224"/>
                <a:gd name="T59" fmla="*/ 2147483647 h 382"/>
                <a:gd name="T60" fmla="*/ 2147483647 w 224"/>
                <a:gd name="T61" fmla="*/ 2147483647 h 382"/>
                <a:gd name="T62" fmla="*/ 2147483647 w 224"/>
                <a:gd name="T63" fmla="*/ 2147483647 h 382"/>
                <a:gd name="T64" fmla="*/ 2147483647 w 224"/>
                <a:gd name="T65" fmla="*/ 2147483647 h 382"/>
                <a:gd name="T66" fmla="*/ 2147483647 w 224"/>
                <a:gd name="T67" fmla="*/ 2147483647 h 382"/>
                <a:gd name="T68" fmla="*/ 2147483647 w 224"/>
                <a:gd name="T69" fmla="*/ 2147483647 h 382"/>
                <a:gd name="T70" fmla="*/ 2147483647 w 224"/>
                <a:gd name="T71" fmla="*/ 2147483647 h 382"/>
                <a:gd name="T72" fmla="*/ 2147483647 w 224"/>
                <a:gd name="T73" fmla="*/ 2147483647 h 382"/>
                <a:gd name="T74" fmla="*/ 2147483647 w 224"/>
                <a:gd name="T75" fmla="*/ 2147483647 h 382"/>
                <a:gd name="T76" fmla="*/ 2147483647 w 224"/>
                <a:gd name="T77" fmla="*/ 2147483647 h 382"/>
                <a:gd name="T78" fmla="*/ 2147483647 w 224"/>
                <a:gd name="T79" fmla="*/ 2147483647 h 382"/>
                <a:gd name="T80" fmla="*/ 2147483647 w 224"/>
                <a:gd name="T81" fmla="*/ 2147483647 h 382"/>
                <a:gd name="T82" fmla="*/ 2147483647 w 224"/>
                <a:gd name="T83" fmla="*/ 2147483647 h 382"/>
                <a:gd name="T84" fmla="*/ 2147483647 w 224"/>
                <a:gd name="T85" fmla="*/ 2147483647 h 382"/>
                <a:gd name="T86" fmla="*/ 0 w 224"/>
                <a:gd name="T87" fmla="*/ 2147483647 h 382"/>
                <a:gd name="T88" fmla="*/ 2147483647 w 224"/>
                <a:gd name="T89" fmla="*/ 2147483647 h 382"/>
                <a:gd name="T90" fmla="*/ 2147483647 w 224"/>
                <a:gd name="T91" fmla="*/ 2147483647 h 382"/>
                <a:gd name="T92" fmla="*/ 2147483647 w 224"/>
                <a:gd name="T93" fmla="*/ 2147483647 h 382"/>
                <a:gd name="T94" fmla="*/ 2147483647 w 224"/>
                <a:gd name="T95" fmla="*/ 2147483647 h 382"/>
                <a:gd name="T96" fmla="*/ 2147483647 w 224"/>
                <a:gd name="T97" fmla="*/ 0 h 382"/>
                <a:gd name="T98" fmla="*/ 2147483647 w 224"/>
                <a:gd name="T99" fmla="*/ 0 h 382"/>
                <a:gd name="T100" fmla="*/ 2147483647 w 224"/>
                <a:gd name="T101" fmla="*/ 2147483647 h 382"/>
                <a:gd name="T102" fmla="*/ 2147483647 w 224"/>
                <a:gd name="T103" fmla="*/ 2147483647 h 382"/>
                <a:gd name="T104" fmla="*/ 2147483647 w 224"/>
                <a:gd name="T105" fmla="*/ 2147483647 h 38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24"/>
                <a:gd name="T160" fmla="*/ 0 h 382"/>
                <a:gd name="T161" fmla="*/ 224 w 224"/>
                <a:gd name="T162" fmla="*/ 382 h 38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24" h="382">
                  <a:moveTo>
                    <a:pt x="52" y="6"/>
                  </a:moveTo>
                  <a:lnTo>
                    <a:pt x="61" y="9"/>
                  </a:lnTo>
                  <a:lnTo>
                    <a:pt x="71" y="14"/>
                  </a:lnTo>
                  <a:lnTo>
                    <a:pt x="78" y="23"/>
                  </a:lnTo>
                  <a:lnTo>
                    <a:pt x="84" y="34"/>
                  </a:lnTo>
                  <a:lnTo>
                    <a:pt x="90" y="46"/>
                  </a:lnTo>
                  <a:lnTo>
                    <a:pt x="95" y="59"/>
                  </a:lnTo>
                  <a:lnTo>
                    <a:pt x="100" y="72"/>
                  </a:lnTo>
                  <a:lnTo>
                    <a:pt x="104" y="84"/>
                  </a:lnTo>
                  <a:lnTo>
                    <a:pt x="110" y="102"/>
                  </a:lnTo>
                  <a:lnTo>
                    <a:pt x="119" y="128"/>
                  </a:lnTo>
                  <a:lnTo>
                    <a:pt x="129" y="161"/>
                  </a:lnTo>
                  <a:lnTo>
                    <a:pt x="141" y="196"/>
                  </a:lnTo>
                  <a:lnTo>
                    <a:pt x="156" y="231"/>
                  </a:lnTo>
                  <a:lnTo>
                    <a:pt x="171" y="265"/>
                  </a:lnTo>
                  <a:lnTo>
                    <a:pt x="187" y="292"/>
                  </a:lnTo>
                  <a:lnTo>
                    <a:pt x="204" y="311"/>
                  </a:lnTo>
                  <a:lnTo>
                    <a:pt x="213" y="322"/>
                  </a:lnTo>
                  <a:lnTo>
                    <a:pt x="219" y="333"/>
                  </a:lnTo>
                  <a:lnTo>
                    <a:pt x="221" y="343"/>
                  </a:lnTo>
                  <a:lnTo>
                    <a:pt x="224" y="351"/>
                  </a:lnTo>
                  <a:lnTo>
                    <a:pt x="215" y="354"/>
                  </a:lnTo>
                  <a:lnTo>
                    <a:pt x="208" y="359"/>
                  </a:lnTo>
                  <a:lnTo>
                    <a:pt x="200" y="364"/>
                  </a:lnTo>
                  <a:lnTo>
                    <a:pt x="193" y="369"/>
                  </a:lnTo>
                  <a:lnTo>
                    <a:pt x="186" y="374"/>
                  </a:lnTo>
                  <a:lnTo>
                    <a:pt x="181" y="379"/>
                  </a:lnTo>
                  <a:lnTo>
                    <a:pt x="177" y="381"/>
                  </a:lnTo>
                  <a:lnTo>
                    <a:pt x="176" y="382"/>
                  </a:lnTo>
                  <a:lnTo>
                    <a:pt x="163" y="368"/>
                  </a:lnTo>
                  <a:lnTo>
                    <a:pt x="149" y="350"/>
                  </a:lnTo>
                  <a:lnTo>
                    <a:pt x="134" y="327"/>
                  </a:lnTo>
                  <a:lnTo>
                    <a:pt x="119" y="303"/>
                  </a:lnTo>
                  <a:lnTo>
                    <a:pt x="103" y="278"/>
                  </a:lnTo>
                  <a:lnTo>
                    <a:pt x="89" y="253"/>
                  </a:lnTo>
                  <a:lnTo>
                    <a:pt x="77" y="231"/>
                  </a:lnTo>
                  <a:lnTo>
                    <a:pt x="66" y="211"/>
                  </a:lnTo>
                  <a:lnTo>
                    <a:pt x="57" y="190"/>
                  </a:lnTo>
                  <a:lnTo>
                    <a:pt x="45" y="165"/>
                  </a:lnTo>
                  <a:lnTo>
                    <a:pt x="33" y="135"/>
                  </a:lnTo>
                  <a:lnTo>
                    <a:pt x="21" y="106"/>
                  </a:lnTo>
                  <a:lnTo>
                    <a:pt x="10" y="77"/>
                  </a:lnTo>
                  <a:lnTo>
                    <a:pt x="4" y="51"/>
                  </a:lnTo>
                  <a:lnTo>
                    <a:pt x="0" y="30"/>
                  </a:lnTo>
                  <a:lnTo>
                    <a:pt x="3" y="17"/>
                  </a:lnTo>
                  <a:lnTo>
                    <a:pt x="9" y="10"/>
                  </a:lnTo>
                  <a:lnTo>
                    <a:pt x="15" y="4"/>
                  </a:lnTo>
                  <a:lnTo>
                    <a:pt x="22" y="1"/>
                  </a:lnTo>
                  <a:lnTo>
                    <a:pt x="28" y="0"/>
                  </a:lnTo>
                  <a:lnTo>
                    <a:pt x="35" y="0"/>
                  </a:lnTo>
                  <a:lnTo>
                    <a:pt x="41" y="1"/>
                  </a:lnTo>
                  <a:lnTo>
                    <a:pt x="47" y="3"/>
                  </a:lnTo>
                  <a:lnTo>
                    <a:pt x="52" y="6"/>
                  </a:lnTo>
                  <a:close/>
                </a:path>
              </a:pathLst>
            </a:custGeom>
            <a:solidFill>
              <a:srgbClr val="66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64520" name="Freeform 7"/>
            <p:cNvSpPr>
              <a:spLocks/>
            </p:cNvSpPr>
            <p:nvPr/>
          </p:nvSpPr>
          <p:spPr bwMode="auto">
            <a:xfrm>
              <a:off x="8643938" y="1503363"/>
              <a:ext cx="198438" cy="574675"/>
            </a:xfrm>
            <a:custGeom>
              <a:avLst/>
              <a:gdLst>
                <a:gd name="T0" fmla="*/ 2147483647 w 125"/>
                <a:gd name="T1" fmla="*/ 2147483647 h 362"/>
                <a:gd name="T2" fmla="*/ 2147483647 w 125"/>
                <a:gd name="T3" fmla="*/ 2147483647 h 362"/>
                <a:gd name="T4" fmla="*/ 0 w 125"/>
                <a:gd name="T5" fmla="*/ 2147483647 h 362"/>
                <a:gd name="T6" fmla="*/ 2147483647 w 125"/>
                <a:gd name="T7" fmla="*/ 2147483647 h 362"/>
                <a:gd name="T8" fmla="*/ 2147483647 w 125"/>
                <a:gd name="T9" fmla="*/ 2147483647 h 362"/>
                <a:gd name="T10" fmla="*/ 2147483647 w 125"/>
                <a:gd name="T11" fmla="*/ 2147483647 h 362"/>
                <a:gd name="T12" fmla="*/ 2147483647 w 125"/>
                <a:gd name="T13" fmla="*/ 2147483647 h 362"/>
                <a:gd name="T14" fmla="*/ 2147483647 w 125"/>
                <a:gd name="T15" fmla="*/ 2147483647 h 362"/>
                <a:gd name="T16" fmla="*/ 2147483647 w 125"/>
                <a:gd name="T17" fmla="*/ 2147483647 h 362"/>
                <a:gd name="T18" fmla="*/ 2147483647 w 125"/>
                <a:gd name="T19" fmla="*/ 2147483647 h 362"/>
                <a:gd name="T20" fmla="*/ 2147483647 w 125"/>
                <a:gd name="T21" fmla="*/ 2147483647 h 362"/>
                <a:gd name="T22" fmla="*/ 2147483647 w 125"/>
                <a:gd name="T23" fmla="*/ 2147483647 h 362"/>
                <a:gd name="T24" fmla="*/ 2147483647 w 125"/>
                <a:gd name="T25" fmla="*/ 2147483647 h 362"/>
                <a:gd name="T26" fmla="*/ 2147483647 w 125"/>
                <a:gd name="T27" fmla="*/ 2147483647 h 362"/>
                <a:gd name="T28" fmla="*/ 2147483647 w 125"/>
                <a:gd name="T29" fmla="*/ 2147483647 h 362"/>
                <a:gd name="T30" fmla="*/ 2147483647 w 125"/>
                <a:gd name="T31" fmla="*/ 2147483647 h 362"/>
                <a:gd name="T32" fmla="*/ 2147483647 w 125"/>
                <a:gd name="T33" fmla="*/ 2147483647 h 362"/>
                <a:gd name="T34" fmla="*/ 2147483647 w 125"/>
                <a:gd name="T35" fmla="*/ 2147483647 h 362"/>
                <a:gd name="T36" fmla="*/ 2147483647 w 125"/>
                <a:gd name="T37" fmla="*/ 2147483647 h 362"/>
                <a:gd name="T38" fmla="*/ 2147483647 w 125"/>
                <a:gd name="T39" fmla="*/ 2147483647 h 362"/>
                <a:gd name="T40" fmla="*/ 2147483647 w 125"/>
                <a:gd name="T41" fmla="*/ 2147483647 h 362"/>
                <a:gd name="T42" fmla="*/ 2147483647 w 125"/>
                <a:gd name="T43" fmla="*/ 2147483647 h 362"/>
                <a:gd name="T44" fmla="*/ 2147483647 w 125"/>
                <a:gd name="T45" fmla="*/ 2147483647 h 362"/>
                <a:gd name="T46" fmla="*/ 2147483647 w 125"/>
                <a:gd name="T47" fmla="*/ 2147483647 h 362"/>
                <a:gd name="T48" fmla="*/ 2147483647 w 125"/>
                <a:gd name="T49" fmla="*/ 2147483647 h 362"/>
                <a:gd name="T50" fmla="*/ 2147483647 w 125"/>
                <a:gd name="T51" fmla="*/ 2147483647 h 362"/>
                <a:gd name="T52" fmla="*/ 2147483647 w 125"/>
                <a:gd name="T53" fmla="*/ 2147483647 h 362"/>
                <a:gd name="T54" fmla="*/ 2147483647 w 125"/>
                <a:gd name="T55" fmla="*/ 2147483647 h 362"/>
                <a:gd name="T56" fmla="*/ 2147483647 w 125"/>
                <a:gd name="T57" fmla="*/ 0 h 362"/>
                <a:gd name="T58" fmla="*/ 2147483647 w 125"/>
                <a:gd name="T59" fmla="*/ 0 h 362"/>
                <a:gd name="T60" fmla="*/ 2147483647 w 125"/>
                <a:gd name="T61" fmla="*/ 2147483647 h 362"/>
                <a:gd name="T62" fmla="*/ 2147483647 w 125"/>
                <a:gd name="T63" fmla="*/ 2147483647 h 362"/>
                <a:gd name="T64" fmla="*/ 2147483647 w 125"/>
                <a:gd name="T65" fmla="*/ 2147483647 h 36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25"/>
                <a:gd name="T100" fmla="*/ 0 h 362"/>
                <a:gd name="T101" fmla="*/ 125 w 125"/>
                <a:gd name="T102" fmla="*/ 362 h 36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25" h="362">
                  <a:moveTo>
                    <a:pt x="12" y="8"/>
                  </a:moveTo>
                  <a:lnTo>
                    <a:pt x="2" y="28"/>
                  </a:lnTo>
                  <a:lnTo>
                    <a:pt x="0" y="64"/>
                  </a:lnTo>
                  <a:lnTo>
                    <a:pt x="3" y="106"/>
                  </a:lnTo>
                  <a:lnTo>
                    <a:pt x="6" y="144"/>
                  </a:lnTo>
                  <a:lnTo>
                    <a:pt x="8" y="164"/>
                  </a:lnTo>
                  <a:lnTo>
                    <a:pt x="13" y="190"/>
                  </a:lnTo>
                  <a:lnTo>
                    <a:pt x="19" y="220"/>
                  </a:lnTo>
                  <a:lnTo>
                    <a:pt x="28" y="252"/>
                  </a:lnTo>
                  <a:lnTo>
                    <a:pt x="39" y="285"/>
                  </a:lnTo>
                  <a:lnTo>
                    <a:pt x="55" y="315"/>
                  </a:lnTo>
                  <a:lnTo>
                    <a:pt x="71" y="341"/>
                  </a:lnTo>
                  <a:lnTo>
                    <a:pt x="93" y="360"/>
                  </a:lnTo>
                  <a:lnTo>
                    <a:pt x="106" y="362"/>
                  </a:lnTo>
                  <a:lnTo>
                    <a:pt x="116" y="361"/>
                  </a:lnTo>
                  <a:lnTo>
                    <a:pt x="122" y="357"/>
                  </a:lnTo>
                  <a:lnTo>
                    <a:pt x="125" y="347"/>
                  </a:lnTo>
                  <a:lnTo>
                    <a:pt x="118" y="329"/>
                  </a:lnTo>
                  <a:lnTo>
                    <a:pt x="107" y="296"/>
                  </a:lnTo>
                  <a:lnTo>
                    <a:pt x="95" y="251"/>
                  </a:lnTo>
                  <a:lnTo>
                    <a:pt x="83" y="200"/>
                  </a:lnTo>
                  <a:lnTo>
                    <a:pt x="73" y="146"/>
                  </a:lnTo>
                  <a:lnTo>
                    <a:pt x="67" y="95"/>
                  </a:lnTo>
                  <a:lnTo>
                    <a:pt x="64" y="48"/>
                  </a:lnTo>
                  <a:lnTo>
                    <a:pt x="70" y="13"/>
                  </a:lnTo>
                  <a:lnTo>
                    <a:pt x="70" y="7"/>
                  </a:lnTo>
                  <a:lnTo>
                    <a:pt x="66" y="3"/>
                  </a:lnTo>
                  <a:lnTo>
                    <a:pt x="60" y="1"/>
                  </a:lnTo>
                  <a:lnTo>
                    <a:pt x="50" y="0"/>
                  </a:lnTo>
                  <a:lnTo>
                    <a:pt x="40" y="0"/>
                  </a:lnTo>
                  <a:lnTo>
                    <a:pt x="30" y="2"/>
                  </a:lnTo>
                  <a:lnTo>
                    <a:pt x="20" y="4"/>
                  </a:lnTo>
                  <a:lnTo>
                    <a:pt x="12" y="8"/>
                  </a:lnTo>
                  <a:close/>
                </a:path>
              </a:pathLst>
            </a:custGeom>
            <a:solidFill>
              <a:srgbClr val="66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64521" name="Freeform 8"/>
            <p:cNvSpPr>
              <a:spLocks/>
            </p:cNvSpPr>
            <p:nvPr/>
          </p:nvSpPr>
          <p:spPr bwMode="auto">
            <a:xfrm>
              <a:off x="7866063" y="665163"/>
              <a:ext cx="1096963" cy="919163"/>
            </a:xfrm>
            <a:custGeom>
              <a:avLst/>
              <a:gdLst>
                <a:gd name="T0" fmla="*/ 2147483647 w 691"/>
                <a:gd name="T1" fmla="*/ 2147483647 h 579"/>
                <a:gd name="T2" fmla="*/ 2147483647 w 691"/>
                <a:gd name="T3" fmla="*/ 2147483647 h 579"/>
                <a:gd name="T4" fmla="*/ 2147483647 w 691"/>
                <a:gd name="T5" fmla="*/ 2147483647 h 579"/>
                <a:gd name="T6" fmla="*/ 2147483647 w 691"/>
                <a:gd name="T7" fmla="*/ 2147483647 h 579"/>
                <a:gd name="T8" fmla="*/ 2147483647 w 691"/>
                <a:gd name="T9" fmla="*/ 2147483647 h 579"/>
                <a:gd name="T10" fmla="*/ 2147483647 w 691"/>
                <a:gd name="T11" fmla="*/ 2147483647 h 579"/>
                <a:gd name="T12" fmla="*/ 2147483647 w 691"/>
                <a:gd name="T13" fmla="*/ 2147483647 h 579"/>
                <a:gd name="T14" fmla="*/ 0 w 691"/>
                <a:gd name="T15" fmla="*/ 2147483647 h 579"/>
                <a:gd name="T16" fmla="*/ 2147483647 w 691"/>
                <a:gd name="T17" fmla="*/ 2147483647 h 579"/>
                <a:gd name="T18" fmla="*/ 2147483647 w 691"/>
                <a:gd name="T19" fmla="*/ 2147483647 h 579"/>
                <a:gd name="T20" fmla="*/ 2147483647 w 691"/>
                <a:gd name="T21" fmla="*/ 2147483647 h 579"/>
                <a:gd name="T22" fmla="*/ 2147483647 w 691"/>
                <a:gd name="T23" fmla="*/ 2147483647 h 579"/>
                <a:gd name="T24" fmla="*/ 2147483647 w 691"/>
                <a:gd name="T25" fmla="*/ 2147483647 h 579"/>
                <a:gd name="T26" fmla="*/ 2147483647 w 691"/>
                <a:gd name="T27" fmla="*/ 2147483647 h 579"/>
                <a:gd name="T28" fmla="*/ 2147483647 w 691"/>
                <a:gd name="T29" fmla="*/ 2147483647 h 579"/>
                <a:gd name="T30" fmla="*/ 2147483647 w 691"/>
                <a:gd name="T31" fmla="*/ 2147483647 h 579"/>
                <a:gd name="T32" fmla="*/ 2147483647 w 691"/>
                <a:gd name="T33" fmla="*/ 2147483647 h 579"/>
                <a:gd name="T34" fmla="*/ 2147483647 w 691"/>
                <a:gd name="T35" fmla="*/ 2147483647 h 579"/>
                <a:gd name="T36" fmla="*/ 2147483647 w 691"/>
                <a:gd name="T37" fmla="*/ 2147483647 h 579"/>
                <a:gd name="T38" fmla="*/ 2147483647 w 691"/>
                <a:gd name="T39" fmla="*/ 2147483647 h 579"/>
                <a:gd name="T40" fmla="*/ 2147483647 w 691"/>
                <a:gd name="T41" fmla="*/ 2147483647 h 579"/>
                <a:gd name="T42" fmla="*/ 2147483647 w 691"/>
                <a:gd name="T43" fmla="*/ 2147483647 h 579"/>
                <a:gd name="T44" fmla="*/ 2147483647 w 691"/>
                <a:gd name="T45" fmla="*/ 2147483647 h 579"/>
                <a:gd name="T46" fmla="*/ 2147483647 w 691"/>
                <a:gd name="T47" fmla="*/ 2147483647 h 579"/>
                <a:gd name="T48" fmla="*/ 2147483647 w 691"/>
                <a:gd name="T49" fmla="*/ 2147483647 h 579"/>
                <a:gd name="T50" fmla="*/ 2147483647 w 691"/>
                <a:gd name="T51" fmla="*/ 2147483647 h 579"/>
                <a:gd name="T52" fmla="*/ 2147483647 w 691"/>
                <a:gd name="T53" fmla="*/ 2147483647 h 579"/>
                <a:gd name="T54" fmla="*/ 2147483647 w 691"/>
                <a:gd name="T55" fmla="*/ 2147483647 h 579"/>
                <a:gd name="T56" fmla="*/ 2147483647 w 691"/>
                <a:gd name="T57" fmla="*/ 2147483647 h 579"/>
                <a:gd name="T58" fmla="*/ 2147483647 w 691"/>
                <a:gd name="T59" fmla="*/ 2147483647 h 579"/>
                <a:gd name="T60" fmla="*/ 2147483647 w 691"/>
                <a:gd name="T61" fmla="*/ 2147483647 h 579"/>
                <a:gd name="T62" fmla="*/ 2147483647 w 691"/>
                <a:gd name="T63" fmla="*/ 2147483647 h 579"/>
                <a:gd name="T64" fmla="*/ 2147483647 w 691"/>
                <a:gd name="T65" fmla="*/ 2147483647 h 579"/>
                <a:gd name="T66" fmla="*/ 2147483647 w 691"/>
                <a:gd name="T67" fmla="*/ 2147483647 h 579"/>
                <a:gd name="T68" fmla="*/ 2147483647 w 691"/>
                <a:gd name="T69" fmla="*/ 2147483647 h 579"/>
                <a:gd name="T70" fmla="*/ 2147483647 w 691"/>
                <a:gd name="T71" fmla="*/ 2147483647 h 579"/>
                <a:gd name="T72" fmla="*/ 2147483647 w 691"/>
                <a:gd name="T73" fmla="*/ 2147483647 h 579"/>
                <a:gd name="T74" fmla="*/ 2147483647 w 691"/>
                <a:gd name="T75" fmla="*/ 2147483647 h 579"/>
                <a:gd name="T76" fmla="*/ 2147483647 w 691"/>
                <a:gd name="T77" fmla="*/ 0 h 579"/>
                <a:gd name="T78" fmla="*/ 2147483647 w 691"/>
                <a:gd name="T79" fmla="*/ 2147483647 h 57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691"/>
                <a:gd name="T121" fmla="*/ 0 h 579"/>
                <a:gd name="T122" fmla="*/ 691 w 691"/>
                <a:gd name="T123" fmla="*/ 579 h 57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691" h="579">
                  <a:moveTo>
                    <a:pt x="202" y="7"/>
                  </a:moveTo>
                  <a:lnTo>
                    <a:pt x="178" y="20"/>
                  </a:lnTo>
                  <a:lnTo>
                    <a:pt x="156" y="37"/>
                  </a:lnTo>
                  <a:lnTo>
                    <a:pt x="136" y="57"/>
                  </a:lnTo>
                  <a:lnTo>
                    <a:pt x="118" y="80"/>
                  </a:lnTo>
                  <a:lnTo>
                    <a:pt x="101" y="107"/>
                  </a:lnTo>
                  <a:lnTo>
                    <a:pt x="86" y="136"/>
                  </a:lnTo>
                  <a:lnTo>
                    <a:pt x="71" y="169"/>
                  </a:lnTo>
                  <a:lnTo>
                    <a:pt x="57" y="203"/>
                  </a:lnTo>
                  <a:lnTo>
                    <a:pt x="44" y="238"/>
                  </a:lnTo>
                  <a:lnTo>
                    <a:pt x="32" y="271"/>
                  </a:lnTo>
                  <a:lnTo>
                    <a:pt x="21" y="303"/>
                  </a:lnTo>
                  <a:lnTo>
                    <a:pt x="13" y="333"/>
                  </a:lnTo>
                  <a:lnTo>
                    <a:pt x="7" y="361"/>
                  </a:lnTo>
                  <a:lnTo>
                    <a:pt x="2" y="386"/>
                  </a:lnTo>
                  <a:lnTo>
                    <a:pt x="0" y="408"/>
                  </a:lnTo>
                  <a:lnTo>
                    <a:pt x="0" y="428"/>
                  </a:lnTo>
                  <a:lnTo>
                    <a:pt x="2" y="445"/>
                  </a:lnTo>
                  <a:lnTo>
                    <a:pt x="9" y="458"/>
                  </a:lnTo>
                  <a:lnTo>
                    <a:pt x="20" y="468"/>
                  </a:lnTo>
                  <a:lnTo>
                    <a:pt x="33" y="475"/>
                  </a:lnTo>
                  <a:lnTo>
                    <a:pt x="50" y="481"/>
                  </a:lnTo>
                  <a:lnTo>
                    <a:pt x="70" y="485"/>
                  </a:lnTo>
                  <a:lnTo>
                    <a:pt x="92" y="486"/>
                  </a:lnTo>
                  <a:lnTo>
                    <a:pt x="116" y="487"/>
                  </a:lnTo>
                  <a:lnTo>
                    <a:pt x="131" y="488"/>
                  </a:lnTo>
                  <a:lnTo>
                    <a:pt x="153" y="489"/>
                  </a:lnTo>
                  <a:lnTo>
                    <a:pt x="180" y="492"/>
                  </a:lnTo>
                  <a:lnTo>
                    <a:pt x="210" y="496"/>
                  </a:lnTo>
                  <a:lnTo>
                    <a:pt x="245" y="502"/>
                  </a:lnTo>
                  <a:lnTo>
                    <a:pt x="282" y="506"/>
                  </a:lnTo>
                  <a:lnTo>
                    <a:pt x="320" y="513"/>
                  </a:lnTo>
                  <a:lnTo>
                    <a:pt x="358" y="518"/>
                  </a:lnTo>
                  <a:lnTo>
                    <a:pt x="397" y="525"/>
                  </a:lnTo>
                  <a:lnTo>
                    <a:pt x="434" y="531"/>
                  </a:lnTo>
                  <a:lnTo>
                    <a:pt x="469" y="538"/>
                  </a:lnTo>
                  <a:lnTo>
                    <a:pt x="501" y="543"/>
                  </a:lnTo>
                  <a:lnTo>
                    <a:pt x="529" y="549"/>
                  </a:lnTo>
                  <a:lnTo>
                    <a:pt x="552" y="554"/>
                  </a:lnTo>
                  <a:lnTo>
                    <a:pt x="570" y="558"/>
                  </a:lnTo>
                  <a:lnTo>
                    <a:pt x="581" y="561"/>
                  </a:lnTo>
                  <a:lnTo>
                    <a:pt x="596" y="566"/>
                  </a:lnTo>
                  <a:lnTo>
                    <a:pt x="613" y="571"/>
                  </a:lnTo>
                  <a:lnTo>
                    <a:pt x="630" y="575"/>
                  </a:lnTo>
                  <a:lnTo>
                    <a:pt x="648" y="578"/>
                  </a:lnTo>
                  <a:lnTo>
                    <a:pt x="663" y="579"/>
                  </a:lnTo>
                  <a:lnTo>
                    <a:pt x="676" y="576"/>
                  </a:lnTo>
                  <a:lnTo>
                    <a:pt x="686" y="570"/>
                  </a:lnTo>
                  <a:lnTo>
                    <a:pt x="691" y="558"/>
                  </a:lnTo>
                  <a:lnTo>
                    <a:pt x="683" y="547"/>
                  </a:lnTo>
                  <a:lnTo>
                    <a:pt x="673" y="533"/>
                  </a:lnTo>
                  <a:lnTo>
                    <a:pt x="662" y="517"/>
                  </a:lnTo>
                  <a:lnTo>
                    <a:pt x="649" y="500"/>
                  </a:lnTo>
                  <a:lnTo>
                    <a:pt x="634" y="479"/>
                  </a:lnTo>
                  <a:lnTo>
                    <a:pt x="620" y="458"/>
                  </a:lnTo>
                  <a:lnTo>
                    <a:pt x="605" y="435"/>
                  </a:lnTo>
                  <a:lnTo>
                    <a:pt x="588" y="411"/>
                  </a:lnTo>
                  <a:lnTo>
                    <a:pt x="572" y="388"/>
                  </a:lnTo>
                  <a:lnTo>
                    <a:pt x="557" y="363"/>
                  </a:lnTo>
                  <a:lnTo>
                    <a:pt x="542" y="339"/>
                  </a:lnTo>
                  <a:lnTo>
                    <a:pt x="528" y="314"/>
                  </a:lnTo>
                  <a:lnTo>
                    <a:pt x="515" y="290"/>
                  </a:lnTo>
                  <a:lnTo>
                    <a:pt x="504" y="268"/>
                  </a:lnTo>
                  <a:lnTo>
                    <a:pt x="495" y="246"/>
                  </a:lnTo>
                  <a:lnTo>
                    <a:pt x="487" y="226"/>
                  </a:lnTo>
                  <a:lnTo>
                    <a:pt x="473" y="187"/>
                  </a:lnTo>
                  <a:lnTo>
                    <a:pt x="454" y="149"/>
                  </a:lnTo>
                  <a:lnTo>
                    <a:pt x="432" y="114"/>
                  </a:lnTo>
                  <a:lnTo>
                    <a:pt x="410" y="81"/>
                  </a:lnTo>
                  <a:lnTo>
                    <a:pt x="385" y="54"/>
                  </a:lnTo>
                  <a:lnTo>
                    <a:pt x="360" y="32"/>
                  </a:lnTo>
                  <a:lnTo>
                    <a:pt x="336" y="16"/>
                  </a:lnTo>
                  <a:lnTo>
                    <a:pt x="314" y="9"/>
                  </a:lnTo>
                  <a:lnTo>
                    <a:pt x="295" y="6"/>
                  </a:lnTo>
                  <a:lnTo>
                    <a:pt x="277" y="3"/>
                  </a:lnTo>
                  <a:lnTo>
                    <a:pt x="262" y="1"/>
                  </a:lnTo>
                  <a:lnTo>
                    <a:pt x="247" y="0"/>
                  </a:lnTo>
                  <a:lnTo>
                    <a:pt x="235" y="0"/>
                  </a:lnTo>
                  <a:lnTo>
                    <a:pt x="223" y="1"/>
                  </a:lnTo>
                  <a:lnTo>
                    <a:pt x="213" y="3"/>
                  </a:lnTo>
                  <a:lnTo>
                    <a:pt x="202" y="7"/>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64522" name="Freeform 9"/>
            <p:cNvSpPr>
              <a:spLocks/>
            </p:cNvSpPr>
            <p:nvPr/>
          </p:nvSpPr>
          <p:spPr bwMode="auto">
            <a:xfrm>
              <a:off x="8551863" y="769938"/>
              <a:ext cx="349250" cy="379413"/>
            </a:xfrm>
            <a:custGeom>
              <a:avLst/>
              <a:gdLst>
                <a:gd name="T0" fmla="*/ 0 w 220"/>
                <a:gd name="T1" fmla="*/ 2147483647 h 239"/>
                <a:gd name="T2" fmla="*/ 2147483647 w 220"/>
                <a:gd name="T3" fmla="*/ 2147483647 h 239"/>
                <a:gd name="T4" fmla="*/ 2147483647 w 220"/>
                <a:gd name="T5" fmla="*/ 2147483647 h 239"/>
                <a:gd name="T6" fmla="*/ 2147483647 w 220"/>
                <a:gd name="T7" fmla="*/ 2147483647 h 239"/>
                <a:gd name="T8" fmla="*/ 2147483647 w 220"/>
                <a:gd name="T9" fmla="*/ 2147483647 h 239"/>
                <a:gd name="T10" fmla="*/ 2147483647 w 220"/>
                <a:gd name="T11" fmla="*/ 2147483647 h 239"/>
                <a:gd name="T12" fmla="*/ 2147483647 w 220"/>
                <a:gd name="T13" fmla="*/ 2147483647 h 239"/>
                <a:gd name="T14" fmla="*/ 2147483647 w 220"/>
                <a:gd name="T15" fmla="*/ 2147483647 h 239"/>
                <a:gd name="T16" fmla="*/ 2147483647 w 220"/>
                <a:gd name="T17" fmla="*/ 0 h 239"/>
                <a:gd name="T18" fmla="*/ 2147483647 w 220"/>
                <a:gd name="T19" fmla="*/ 2147483647 h 239"/>
                <a:gd name="T20" fmla="*/ 2147483647 w 220"/>
                <a:gd name="T21" fmla="*/ 2147483647 h 239"/>
                <a:gd name="T22" fmla="*/ 2147483647 w 220"/>
                <a:gd name="T23" fmla="*/ 2147483647 h 239"/>
                <a:gd name="T24" fmla="*/ 2147483647 w 220"/>
                <a:gd name="T25" fmla="*/ 2147483647 h 239"/>
                <a:gd name="T26" fmla="*/ 2147483647 w 220"/>
                <a:gd name="T27" fmla="*/ 2147483647 h 239"/>
                <a:gd name="T28" fmla="*/ 2147483647 w 220"/>
                <a:gd name="T29" fmla="*/ 2147483647 h 239"/>
                <a:gd name="T30" fmla="*/ 2147483647 w 220"/>
                <a:gd name="T31" fmla="*/ 2147483647 h 239"/>
                <a:gd name="T32" fmla="*/ 2147483647 w 220"/>
                <a:gd name="T33" fmla="*/ 2147483647 h 239"/>
                <a:gd name="T34" fmla="*/ 2147483647 w 220"/>
                <a:gd name="T35" fmla="*/ 2147483647 h 239"/>
                <a:gd name="T36" fmla="*/ 2147483647 w 220"/>
                <a:gd name="T37" fmla="*/ 2147483647 h 239"/>
                <a:gd name="T38" fmla="*/ 2147483647 w 220"/>
                <a:gd name="T39" fmla="*/ 2147483647 h 239"/>
                <a:gd name="T40" fmla="*/ 2147483647 w 220"/>
                <a:gd name="T41" fmla="*/ 2147483647 h 239"/>
                <a:gd name="T42" fmla="*/ 2147483647 w 220"/>
                <a:gd name="T43" fmla="*/ 2147483647 h 239"/>
                <a:gd name="T44" fmla="*/ 2147483647 w 220"/>
                <a:gd name="T45" fmla="*/ 2147483647 h 239"/>
                <a:gd name="T46" fmla="*/ 2147483647 w 220"/>
                <a:gd name="T47" fmla="*/ 2147483647 h 239"/>
                <a:gd name="T48" fmla="*/ 2147483647 w 220"/>
                <a:gd name="T49" fmla="*/ 2147483647 h 239"/>
                <a:gd name="T50" fmla="*/ 2147483647 w 220"/>
                <a:gd name="T51" fmla="*/ 2147483647 h 239"/>
                <a:gd name="T52" fmla="*/ 2147483647 w 220"/>
                <a:gd name="T53" fmla="*/ 2147483647 h 239"/>
                <a:gd name="T54" fmla="*/ 2147483647 w 220"/>
                <a:gd name="T55" fmla="*/ 2147483647 h 239"/>
                <a:gd name="T56" fmla="*/ 2147483647 w 220"/>
                <a:gd name="T57" fmla="*/ 2147483647 h 239"/>
                <a:gd name="T58" fmla="*/ 2147483647 w 220"/>
                <a:gd name="T59" fmla="*/ 2147483647 h 239"/>
                <a:gd name="T60" fmla="*/ 2147483647 w 220"/>
                <a:gd name="T61" fmla="*/ 2147483647 h 239"/>
                <a:gd name="T62" fmla="*/ 2147483647 w 220"/>
                <a:gd name="T63" fmla="*/ 2147483647 h 239"/>
                <a:gd name="T64" fmla="*/ 0 w 220"/>
                <a:gd name="T65" fmla="*/ 2147483647 h 23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20"/>
                <a:gd name="T100" fmla="*/ 0 h 239"/>
                <a:gd name="T101" fmla="*/ 220 w 220"/>
                <a:gd name="T102" fmla="*/ 239 h 23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20" h="239">
                  <a:moveTo>
                    <a:pt x="0" y="119"/>
                  </a:moveTo>
                  <a:lnTo>
                    <a:pt x="12" y="109"/>
                  </a:lnTo>
                  <a:lnTo>
                    <a:pt x="28" y="94"/>
                  </a:lnTo>
                  <a:lnTo>
                    <a:pt x="46" y="77"/>
                  </a:lnTo>
                  <a:lnTo>
                    <a:pt x="64" y="58"/>
                  </a:lnTo>
                  <a:lnTo>
                    <a:pt x="83" y="41"/>
                  </a:lnTo>
                  <a:lnTo>
                    <a:pt x="100" y="24"/>
                  </a:lnTo>
                  <a:lnTo>
                    <a:pt x="114" y="10"/>
                  </a:lnTo>
                  <a:lnTo>
                    <a:pt x="125" y="0"/>
                  </a:lnTo>
                  <a:lnTo>
                    <a:pt x="139" y="5"/>
                  </a:lnTo>
                  <a:lnTo>
                    <a:pt x="155" y="12"/>
                  </a:lnTo>
                  <a:lnTo>
                    <a:pt x="169" y="18"/>
                  </a:lnTo>
                  <a:lnTo>
                    <a:pt x="182" y="27"/>
                  </a:lnTo>
                  <a:lnTo>
                    <a:pt x="195" y="36"/>
                  </a:lnTo>
                  <a:lnTo>
                    <a:pt x="206" y="45"/>
                  </a:lnTo>
                  <a:lnTo>
                    <a:pt x="214" y="56"/>
                  </a:lnTo>
                  <a:lnTo>
                    <a:pt x="220" y="68"/>
                  </a:lnTo>
                  <a:lnTo>
                    <a:pt x="211" y="82"/>
                  </a:lnTo>
                  <a:lnTo>
                    <a:pt x="193" y="103"/>
                  </a:lnTo>
                  <a:lnTo>
                    <a:pt x="170" y="128"/>
                  </a:lnTo>
                  <a:lnTo>
                    <a:pt x="145" y="156"/>
                  </a:lnTo>
                  <a:lnTo>
                    <a:pt x="119" y="183"/>
                  </a:lnTo>
                  <a:lnTo>
                    <a:pt x="96" y="207"/>
                  </a:lnTo>
                  <a:lnTo>
                    <a:pt x="78" y="227"/>
                  </a:lnTo>
                  <a:lnTo>
                    <a:pt x="67" y="239"/>
                  </a:lnTo>
                  <a:lnTo>
                    <a:pt x="60" y="227"/>
                  </a:lnTo>
                  <a:lnTo>
                    <a:pt x="52" y="213"/>
                  </a:lnTo>
                  <a:lnTo>
                    <a:pt x="45" y="197"/>
                  </a:lnTo>
                  <a:lnTo>
                    <a:pt x="37" y="181"/>
                  </a:lnTo>
                  <a:lnTo>
                    <a:pt x="29" y="165"/>
                  </a:lnTo>
                  <a:lnTo>
                    <a:pt x="20" y="149"/>
                  </a:lnTo>
                  <a:lnTo>
                    <a:pt x="11" y="133"/>
                  </a:lnTo>
                  <a:lnTo>
                    <a:pt x="0" y="119"/>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64523" name="Freeform 10"/>
            <p:cNvSpPr>
              <a:spLocks/>
            </p:cNvSpPr>
            <p:nvPr/>
          </p:nvSpPr>
          <p:spPr bwMode="auto">
            <a:xfrm>
              <a:off x="7680325" y="711200"/>
              <a:ext cx="369888" cy="333375"/>
            </a:xfrm>
            <a:custGeom>
              <a:avLst/>
              <a:gdLst>
                <a:gd name="T0" fmla="*/ 2147483647 w 233"/>
                <a:gd name="T1" fmla="*/ 2147483647 h 210"/>
                <a:gd name="T2" fmla="*/ 2147483647 w 233"/>
                <a:gd name="T3" fmla="*/ 2147483647 h 210"/>
                <a:gd name="T4" fmla="*/ 2147483647 w 233"/>
                <a:gd name="T5" fmla="*/ 2147483647 h 210"/>
                <a:gd name="T6" fmla="*/ 2147483647 w 233"/>
                <a:gd name="T7" fmla="*/ 2147483647 h 210"/>
                <a:gd name="T8" fmla="*/ 2147483647 w 233"/>
                <a:gd name="T9" fmla="*/ 2147483647 h 210"/>
                <a:gd name="T10" fmla="*/ 2147483647 w 233"/>
                <a:gd name="T11" fmla="*/ 2147483647 h 210"/>
                <a:gd name="T12" fmla="*/ 2147483647 w 233"/>
                <a:gd name="T13" fmla="*/ 2147483647 h 210"/>
                <a:gd name="T14" fmla="*/ 2147483647 w 233"/>
                <a:gd name="T15" fmla="*/ 2147483647 h 210"/>
                <a:gd name="T16" fmla="*/ 2147483647 w 233"/>
                <a:gd name="T17" fmla="*/ 0 h 210"/>
                <a:gd name="T18" fmla="*/ 2147483647 w 233"/>
                <a:gd name="T19" fmla="*/ 2147483647 h 210"/>
                <a:gd name="T20" fmla="*/ 2147483647 w 233"/>
                <a:gd name="T21" fmla="*/ 2147483647 h 210"/>
                <a:gd name="T22" fmla="*/ 2147483647 w 233"/>
                <a:gd name="T23" fmla="*/ 2147483647 h 210"/>
                <a:gd name="T24" fmla="*/ 2147483647 w 233"/>
                <a:gd name="T25" fmla="*/ 2147483647 h 210"/>
                <a:gd name="T26" fmla="*/ 2147483647 w 233"/>
                <a:gd name="T27" fmla="*/ 2147483647 h 210"/>
                <a:gd name="T28" fmla="*/ 2147483647 w 233"/>
                <a:gd name="T29" fmla="*/ 2147483647 h 210"/>
                <a:gd name="T30" fmla="*/ 0 w 233"/>
                <a:gd name="T31" fmla="*/ 2147483647 h 210"/>
                <a:gd name="T32" fmla="*/ 2147483647 w 233"/>
                <a:gd name="T33" fmla="*/ 2147483647 h 210"/>
                <a:gd name="T34" fmla="*/ 2147483647 w 233"/>
                <a:gd name="T35" fmla="*/ 2147483647 h 210"/>
                <a:gd name="T36" fmla="*/ 2147483647 w 233"/>
                <a:gd name="T37" fmla="*/ 2147483647 h 210"/>
                <a:gd name="T38" fmla="*/ 2147483647 w 233"/>
                <a:gd name="T39" fmla="*/ 2147483647 h 210"/>
                <a:gd name="T40" fmla="*/ 2147483647 w 233"/>
                <a:gd name="T41" fmla="*/ 2147483647 h 210"/>
                <a:gd name="T42" fmla="*/ 2147483647 w 233"/>
                <a:gd name="T43" fmla="*/ 2147483647 h 210"/>
                <a:gd name="T44" fmla="*/ 2147483647 w 233"/>
                <a:gd name="T45" fmla="*/ 2147483647 h 210"/>
                <a:gd name="T46" fmla="*/ 2147483647 w 233"/>
                <a:gd name="T47" fmla="*/ 2147483647 h 210"/>
                <a:gd name="T48" fmla="*/ 2147483647 w 233"/>
                <a:gd name="T49" fmla="*/ 2147483647 h 210"/>
                <a:gd name="T50" fmla="*/ 2147483647 w 233"/>
                <a:gd name="T51" fmla="*/ 2147483647 h 210"/>
                <a:gd name="T52" fmla="*/ 2147483647 w 233"/>
                <a:gd name="T53" fmla="*/ 2147483647 h 210"/>
                <a:gd name="T54" fmla="*/ 2147483647 w 233"/>
                <a:gd name="T55" fmla="*/ 2147483647 h 210"/>
                <a:gd name="T56" fmla="*/ 2147483647 w 233"/>
                <a:gd name="T57" fmla="*/ 2147483647 h 210"/>
                <a:gd name="T58" fmla="*/ 2147483647 w 233"/>
                <a:gd name="T59" fmla="*/ 2147483647 h 210"/>
                <a:gd name="T60" fmla="*/ 2147483647 w 233"/>
                <a:gd name="T61" fmla="*/ 2147483647 h 210"/>
                <a:gd name="T62" fmla="*/ 2147483647 w 233"/>
                <a:gd name="T63" fmla="*/ 2147483647 h 210"/>
                <a:gd name="T64" fmla="*/ 2147483647 w 233"/>
                <a:gd name="T65" fmla="*/ 2147483647 h 21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3"/>
                <a:gd name="T100" fmla="*/ 0 h 210"/>
                <a:gd name="T101" fmla="*/ 233 w 233"/>
                <a:gd name="T102" fmla="*/ 210 h 21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3" h="210">
                  <a:moveTo>
                    <a:pt x="233" y="105"/>
                  </a:moveTo>
                  <a:lnTo>
                    <a:pt x="220" y="95"/>
                  </a:lnTo>
                  <a:lnTo>
                    <a:pt x="200" y="82"/>
                  </a:lnTo>
                  <a:lnTo>
                    <a:pt x="178" y="67"/>
                  </a:lnTo>
                  <a:lnTo>
                    <a:pt x="153" y="51"/>
                  </a:lnTo>
                  <a:lnTo>
                    <a:pt x="128" y="36"/>
                  </a:lnTo>
                  <a:lnTo>
                    <a:pt x="104" y="21"/>
                  </a:lnTo>
                  <a:lnTo>
                    <a:pt x="85" y="9"/>
                  </a:lnTo>
                  <a:lnTo>
                    <a:pt x="70" y="0"/>
                  </a:lnTo>
                  <a:lnTo>
                    <a:pt x="58" y="8"/>
                  </a:lnTo>
                  <a:lnTo>
                    <a:pt x="45" y="19"/>
                  </a:lnTo>
                  <a:lnTo>
                    <a:pt x="32" y="33"/>
                  </a:lnTo>
                  <a:lnTo>
                    <a:pt x="20" y="48"/>
                  </a:lnTo>
                  <a:lnTo>
                    <a:pt x="10" y="64"/>
                  </a:lnTo>
                  <a:lnTo>
                    <a:pt x="2" y="82"/>
                  </a:lnTo>
                  <a:lnTo>
                    <a:pt x="0" y="99"/>
                  </a:lnTo>
                  <a:lnTo>
                    <a:pt x="1" y="116"/>
                  </a:lnTo>
                  <a:lnTo>
                    <a:pt x="20" y="123"/>
                  </a:lnTo>
                  <a:lnTo>
                    <a:pt x="43" y="133"/>
                  </a:lnTo>
                  <a:lnTo>
                    <a:pt x="68" y="147"/>
                  </a:lnTo>
                  <a:lnTo>
                    <a:pt x="95" y="162"/>
                  </a:lnTo>
                  <a:lnTo>
                    <a:pt x="122" y="177"/>
                  </a:lnTo>
                  <a:lnTo>
                    <a:pt x="147" y="190"/>
                  </a:lnTo>
                  <a:lnTo>
                    <a:pt x="169" y="202"/>
                  </a:lnTo>
                  <a:lnTo>
                    <a:pt x="186" y="210"/>
                  </a:lnTo>
                  <a:lnTo>
                    <a:pt x="188" y="201"/>
                  </a:lnTo>
                  <a:lnTo>
                    <a:pt x="193" y="187"/>
                  </a:lnTo>
                  <a:lnTo>
                    <a:pt x="199" y="173"/>
                  </a:lnTo>
                  <a:lnTo>
                    <a:pt x="205" y="157"/>
                  </a:lnTo>
                  <a:lnTo>
                    <a:pt x="211" y="141"/>
                  </a:lnTo>
                  <a:lnTo>
                    <a:pt x="218" y="126"/>
                  </a:lnTo>
                  <a:lnTo>
                    <a:pt x="226" y="113"/>
                  </a:lnTo>
                  <a:lnTo>
                    <a:pt x="233" y="105"/>
                  </a:lnTo>
                  <a:close/>
                </a:path>
              </a:pathLst>
            </a:custGeom>
            <a:solidFill>
              <a:srgbClr val="00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64524" name="Freeform 11"/>
            <p:cNvSpPr>
              <a:spLocks/>
            </p:cNvSpPr>
            <p:nvPr/>
          </p:nvSpPr>
          <p:spPr bwMode="auto">
            <a:xfrm>
              <a:off x="8258175" y="1912938"/>
              <a:ext cx="206375" cy="215900"/>
            </a:xfrm>
            <a:custGeom>
              <a:avLst/>
              <a:gdLst>
                <a:gd name="T0" fmla="*/ 2147483647 w 130"/>
                <a:gd name="T1" fmla="*/ 2147483647 h 136"/>
                <a:gd name="T2" fmla="*/ 2147483647 w 130"/>
                <a:gd name="T3" fmla="*/ 2147483647 h 136"/>
                <a:gd name="T4" fmla="*/ 2147483647 w 130"/>
                <a:gd name="T5" fmla="*/ 2147483647 h 136"/>
                <a:gd name="T6" fmla="*/ 2147483647 w 130"/>
                <a:gd name="T7" fmla="*/ 2147483647 h 136"/>
                <a:gd name="T8" fmla="*/ 2147483647 w 130"/>
                <a:gd name="T9" fmla="*/ 2147483647 h 136"/>
                <a:gd name="T10" fmla="*/ 0 w 130"/>
                <a:gd name="T11" fmla="*/ 2147483647 h 136"/>
                <a:gd name="T12" fmla="*/ 2147483647 w 130"/>
                <a:gd name="T13" fmla="*/ 2147483647 h 136"/>
                <a:gd name="T14" fmla="*/ 2147483647 w 130"/>
                <a:gd name="T15" fmla="*/ 2147483647 h 136"/>
                <a:gd name="T16" fmla="*/ 2147483647 w 130"/>
                <a:gd name="T17" fmla="*/ 2147483647 h 136"/>
                <a:gd name="T18" fmla="*/ 2147483647 w 130"/>
                <a:gd name="T19" fmla="*/ 2147483647 h 136"/>
                <a:gd name="T20" fmla="*/ 2147483647 w 130"/>
                <a:gd name="T21" fmla="*/ 2147483647 h 136"/>
                <a:gd name="T22" fmla="*/ 2147483647 w 130"/>
                <a:gd name="T23" fmla="*/ 2147483647 h 136"/>
                <a:gd name="T24" fmla="*/ 2147483647 w 130"/>
                <a:gd name="T25" fmla="*/ 2147483647 h 136"/>
                <a:gd name="T26" fmla="*/ 2147483647 w 130"/>
                <a:gd name="T27" fmla="*/ 2147483647 h 136"/>
                <a:gd name="T28" fmla="*/ 2147483647 w 130"/>
                <a:gd name="T29" fmla="*/ 2147483647 h 136"/>
                <a:gd name="T30" fmla="*/ 2147483647 w 130"/>
                <a:gd name="T31" fmla="*/ 2147483647 h 136"/>
                <a:gd name="T32" fmla="*/ 2147483647 w 130"/>
                <a:gd name="T33" fmla="*/ 2147483647 h 136"/>
                <a:gd name="T34" fmla="*/ 2147483647 w 130"/>
                <a:gd name="T35" fmla="*/ 2147483647 h 136"/>
                <a:gd name="T36" fmla="*/ 2147483647 w 130"/>
                <a:gd name="T37" fmla="*/ 2147483647 h 136"/>
                <a:gd name="T38" fmla="*/ 2147483647 w 130"/>
                <a:gd name="T39" fmla="*/ 2147483647 h 136"/>
                <a:gd name="T40" fmla="*/ 2147483647 w 130"/>
                <a:gd name="T41" fmla="*/ 2147483647 h 136"/>
                <a:gd name="T42" fmla="*/ 2147483647 w 130"/>
                <a:gd name="T43" fmla="*/ 2147483647 h 136"/>
                <a:gd name="T44" fmla="*/ 2147483647 w 130"/>
                <a:gd name="T45" fmla="*/ 2147483647 h 136"/>
                <a:gd name="T46" fmla="*/ 2147483647 w 130"/>
                <a:gd name="T47" fmla="*/ 2147483647 h 136"/>
                <a:gd name="T48" fmla="*/ 2147483647 w 130"/>
                <a:gd name="T49" fmla="*/ 2147483647 h 136"/>
                <a:gd name="T50" fmla="*/ 2147483647 w 130"/>
                <a:gd name="T51" fmla="*/ 2147483647 h 136"/>
                <a:gd name="T52" fmla="*/ 2147483647 w 130"/>
                <a:gd name="T53" fmla="*/ 2147483647 h 136"/>
                <a:gd name="T54" fmla="*/ 2147483647 w 130"/>
                <a:gd name="T55" fmla="*/ 0 h 136"/>
                <a:gd name="T56" fmla="*/ 2147483647 w 130"/>
                <a:gd name="T57" fmla="*/ 2147483647 h 136"/>
                <a:gd name="T58" fmla="*/ 2147483647 w 130"/>
                <a:gd name="T59" fmla="*/ 2147483647 h 136"/>
                <a:gd name="T60" fmla="*/ 2147483647 w 130"/>
                <a:gd name="T61" fmla="*/ 2147483647 h 136"/>
                <a:gd name="T62" fmla="*/ 2147483647 w 130"/>
                <a:gd name="T63" fmla="*/ 2147483647 h 136"/>
                <a:gd name="T64" fmla="*/ 2147483647 w 130"/>
                <a:gd name="T65" fmla="*/ 2147483647 h 1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0"/>
                <a:gd name="T100" fmla="*/ 0 h 136"/>
                <a:gd name="T101" fmla="*/ 130 w 130"/>
                <a:gd name="T102" fmla="*/ 136 h 1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0" h="136">
                  <a:moveTo>
                    <a:pt x="34" y="19"/>
                  </a:moveTo>
                  <a:lnTo>
                    <a:pt x="24" y="30"/>
                  </a:lnTo>
                  <a:lnTo>
                    <a:pt x="15" y="43"/>
                  </a:lnTo>
                  <a:lnTo>
                    <a:pt x="7" y="56"/>
                  </a:lnTo>
                  <a:lnTo>
                    <a:pt x="3" y="70"/>
                  </a:lnTo>
                  <a:lnTo>
                    <a:pt x="0" y="83"/>
                  </a:lnTo>
                  <a:lnTo>
                    <a:pt x="3" y="97"/>
                  </a:lnTo>
                  <a:lnTo>
                    <a:pt x="10" y="109"/>
                  </a:lnTo>
                  <a:lnTo>
                    <a:pt x="22" y="121"/>
                  </a:lnTo>
                  <a:lnTo>
                    <a:pt x="36" y="129"/>
                  </a:lnTo>
                  <a:lnTo>
                    <a:pt x="52" y="135"/>
                  </a:lnTo>
                  <a:lnTo>
                    <a:pt x="65" y="136"/>
                  </a:lnTo>
                  <a:lnTo>
                    <a:pt x="78" y="135"/>
                  </a:lnTo>
                  <a:lnTo>
                    <a:pt x="90" y="131"/>
                  </a:lnTo>
                  <a:lnTo>
                    <a:pt x="99" y="126"/>
                  </a:lnTo>
                  <a:lnTo>
                    <a:pt x="108" y="119"/>
                  </a:lnTo>
                  <a:lnTo>
                    <a:pt x="113" y="112"/>
                  </a:lnTo>
                  <a:lnTo>
                    <a:pt x="117" y="102"/>
                  </a:lnTo>
                  <a:lnTo>
                    <a:pt x="123" y="92"/>
                  </a:lnTo>
                  <a:lnTo>
                    <a:pt x="127" y="79"/>
                  </a:lnTo>
                  <a:lnTo>
                    <a:pt x="130" y="66"/>
                  </a:lnTo>
                  <a:lnTo>
                    <a:pt x="130" y="52"/>
                  </a:lnTo>
                  <a:lnTo>
                    <a:pt x="127" y="38"/>
                  </a:lnTo>
                  <a:lnTo>
                    <a:pt x="118" y="26"/>
                  </a:lnTo>
                  <a:lnTo>
                    <a:pt x="104" y="15"/>
                  </a:lnTo>
                  <a:lnTo>
                    <a:pt x="89" y="6"/>
                  </a:lnTo>
                  <a:lnTo>
                    <a:pt x="75" y="2"/>
                  </a:lnTo>
                  <a:lnTo>
                    <a:pt x="65" y="0"/>
                  </a:lnTo>
                  <a:lnTo>
                    <a:pt x="56" y="1"/>
                  </a:lnTo>
                  <a:lnTo>
                    <a:pt x="49" y="3"/>
                  </a:lnTo>
                  <a:lnTo>
                    <a:pt x="43" y="8"/>
                  </a:lnTo>
                  <a:lnTo>
                    <a:pt x="38" y="14"/>
                  </a:lnTo>
                  <a:lnTo>
                    <a:pt x="34" y="19"/>
                  </a:lnTo>
                  <a:close/>
                </a:path>
              </a:pathLst>
            </a:custGeom>
            <a:solidFill>
              <a:srgbClr val="3333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64525" name="Freeform 12"/>
            <p:cNvSpPr>
              <a:spLocks/>
            </p:cNvSpPr>
            <p:nvPr/>
          </p:nvSpPr>
          <p:spPr bwMode="auto">
            <a:xfrm>
              <a:off x="8704263" y="2001838"/>
              <a:ext cx="206375" cy="223838"/>
            </a:xfrm>
            <a:custGeom>
              <a:avLst/>
              <a:gdLst>
                <a:gd name="T0" fmla="*/ 2147483647 w 130"/>
                <a:gd name="T1" fmla="*/ 2147483647 h 141"/>
                <a:gd name="T2" fmla="*/ 2147483647 w 130"/>
                <a:gd name="T3" fmla="*/ 2147483647 h 141"/>
                <a:gd name="T4" fmla="*/ 2147483647 w 130"/>
                <a:gd name="T5" fmla="*/ 2147483647 h 141"/>
                <a:gd name="T6" fmla="*/ 2147483647 w 130"/>
                <a:gd name="T7" fmla="*/ 2147483647 h 141"/>
                <a:gd name="T8" fmla="*/ 2147483647 w 130"/>
                <a:gd name="T9" fmla="*/ 2147483647 h 141"/>
                <a:gd name="T10" fmla="*/ 2147483647 w 130"/>
                <a:gd name="T11" fmla="*/ 2147483647 h 141"/>
                <a:gd name="T12" fmla="*/ 2147483647 w 130"/>
                <a:gd name="T13" fmla="*/ 2147483647 h 141"/>
                <a:gd name="T14" fmla="*/ 0 w 130"/>
                <a:gd name="T15" fmla="*/ 2147483647 h 141"/>
                <a:gd name="T16" fmla="*/ 2147483647 w 130"/>
                <a:gd name="T17" fmla="*/ 2147483647 h 141"/>
                <a:gd name="T18" fmla="*/ 2147483647 w 130"/>
                <a:gd name="T19" fmla="*/ 2147483647 h 141"/>
                <a:gd name="T20" fmla="*/ 2147483647 w 130"/>
                <a:gd name="T21" fmla="*/ 2147483647 h 141"/>
                <a:gd name="T22" fmla="*/ 2147483647 w 130"/>
                <a:gd name="T23" fmla="*/ 2147483647 h 141"/>
                <a:gd name="T24" fmla="*/ 2147483647 w 130"/>
                <a:gd name="T25" fmla="*/ 2147483647 h 141"/>
                <a:gd name="T26" fmla="*/ 2147483647 w 130"/>
                <a:gd name="T27" fmla="*/ 2147483647 h 141"/>
                <a:gd name="T28" fmla="*/ 2147483647 w 130"/>
                <a:gd name="T29" fmla="*/ 2147483647 h 141"/>
                <a:gd name="T30" fmla="*/ 2147483647 w 130"/>
                <a:gd name="T31" fmla="*/ 2147483647 h 141"/>
                <a:gd name="T32" fmla="*/ 2147483647 w 130"/>
                <a:gd name="T33" fmla="*/ 2147483647 h 141"/>
                <a:gd name="T34" fmla="*/ 2147483647 w 130"/>
                <a:gd name="T35" fmla="*/ 2147483647 h 141"/>
                <a:gd name="T36" fmla="*/ 2147483647 w 130"/>
                <a:gd name="T37" fmla="*/ 2147483647 h 141"/>
                <a:gd name="T38" fmla="*/ 2147483647 w 130"/>
                <a:gd name="T39" fmla="*/ 2147483647 h 141"/>
                <a:gd name="T40" fmla="*/ 2147483647 w 130"/>
                <a:gd name="T41" fmla="*/ 2147483647 h 141"/>
                <a:gd name="T42" fmla="*/ 2147483647 w 130"/>
                <a:gd name="T43" fmla="*/ 2147483647 h 141"/>
                <a:gd name="T44" fmla="*/ 2147483647 w 130"/>
                <a:gd name="T45" fmla="*/ 2147483647 h 141"/>
                <a:gd name="T46" fmla="*/ 2147483647 w 130"/>
                <a:gd name="T47" fmla="*/ 2147483647 h 141"/>
                <a:gd name="T48" fmla="*/ 2147483647 w 130"/>
                <a:gd name="T49" fmla="*/ 2147483647 h 141"/>
                <a:gd name="T50" fmla="*/ 2147483647 w 130"/>
                <a:gd name="T51" fmla="*/ 2147483647 h 141"/>
                <a:gd name="T52" fmla="*/ 2147483647 w 130"/>
                <a:gd name="T53" fmla="*/ 2147483647 h 141"/>
                <a:gd name="T54" fmla="*/ 2147483647 w 130"/>
                <a:gd name="T55" fmla="*/ 2147483647 h 141"/>
                <a:gd name="T56" fmla="*/ 2147483647 w 130"/>
                <a:gd name="T57" fmla="*/ 2147483647 h 141"/>
                <a:gd name="T58" fmla="*/ 2147483647 w 130"/>
                <a:gd name="T59" fmla="*/ 0 h 141"/>
                <a:gd name="T60" fmla="*/ 2147483647 w 130"/>
                <a:gd name="T61" fmla="*/ 2147483647 h 141"/>
                <a:gd name="T62" fmla="*/ 2147483647 w 130"/>
                <a:gd name="T63" fmla="*/ 2147483647 h 141"/>
                <a:gd name="T64" fmla="*/ 2147483647 w 130"/>
                <a:gd name="T65" fmla="*/ 2147483647 h 14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0"/>
                <a:gd name="T100" fmla="*/ 0 h 141"/>
                <a:gd name="T101" fmla="*/ 130 w 130"/>
                <a:gd name="T102" fmla="*/ 141 h 14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0" h="141">
                  <a:moveTo>
                    <a:pt x="49" y="8"/>
                  </a:moveTo>
                  <a:lnTo>
                    <a:pt x="38" y="15"/>
                  </a:lnTo>
                  <a:lnTo>
                    <a:pt x="28" y="25"/>
                  </a:lnTo>
                  <a:lnTo>
                    <a:pt x="18" y="36"/>
                  </a:lnTo>
                  <a:lnTo>
                    <a:pt x="11" y="50"/>
                  </a:lnTo>
                  <a:lnTo>
                    <a:pt x="5" y="64"/>
                  </a:lnTo>
                  <a:lnTo>
                    <a:pt x="1" y="80"/>
                  </a:lnTo>
                  <a:lnTo>
                    <a:pt x="0" y="95"/>
                  </a:lnTo>
                  <a:lnTo>
                    <a:pt x="2" y="110"/>
                  </a:lnTo>
                  <a:lnTo>
                    <a:pt x="8" y="122"/>
                  </a:lnTo>
                  <a:lnTo>
                    <a:pt x="17" y="131"/>
                  </a:lnTo>
                  <a:lnTo>
                    <a:pt x="28" y="137"/>
                  </a:lnTo>
                  <a:lnTo>
                    <a:pt x="38" y="139"/>
                  </a:lnTo>
                  <a:lnTo>
                    <a:pt x="50" y="141"/>
                  </a:lnTo>
                  <a:lnTo>
                    <a:pt x="61" y="141"/>
                  </a:lnTo>
                  <a:lnTo>
                    <a:pt x="71" y="140"/>
                  </a:lnTo>
                  <a:lnTo>
                    <a:pt x="78" y="139"/>
                  </a:lnTo>
                  <a:lnTo>
                    <a:pt x="86" y="137"/>
                  </a:lnTo>
                  <a:lnTo>
                    <a:pt x="96" y="131"/>
                  </a:lnTo>
                  <a:lnTo>
                    <a:pt x="106" y="122"/>
                  </a:lnTo>
                  <a:lnTo>
                    <a:pt x="117" y="110"/>
                  </a:lnTo>
                  <a:lnTo>
                    <a:pt x="124" y="96"/>
                  </a:lnTo>
                  <a:lnTo>
                    <a:pt x="129" y="80"/>
                  </a:lnTo>
                  <a:lnTo>
                    <a:pt x="130" y="61"/>
                  </a:lnTo>
                  <a:lnTo>
                    <a:pt x="124" y="42"/>
                  </a:lnTo>
                  <a:lnTo>
                    <a:pt x="116" y="24"/>
                  </a:lnTo>
                  <a:lnTo>
                    <a:pt x="106" y="12"/>
                  </a:lnTo>
                  <a:lnTo>
                    <a:pt x="97" y="4"/>
                  </a:lnTo>
                  <a:lnTo>
                    <a:pt x="87" y="1"/>
                  </a:lnTo>
                  <a:lnTo>
                    <a:pt x="78" y="0"/>
                  </a:lnTo>
                  <a:lnTo>
                    <a:pt x="68" y="1"/>
                  </a:lnTo>
                  <a:lnTo>
                    <a:pt x="59" y="4"/>
                  </a:lnTo>
                  <a:lnTo>
                    <a:pt x="49" y="8"/>
                  </a:lnTo>
                  <a:close/>
                </a:path>
              </a:pathLst>
            </a:custGeom>
            <a:solidFill>
              <a:srgbClr val="3333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64526" name="Freeform 13"/>
            <p:cNvSpPr>
              <a:spLocks/>
            </p:cNvSpPr>
            <p:nvPr/>
          </p:nvSpPr>
          <p:spPr bwMode="auto">
            <a:xfrm>
              <a:off x="8843963" y="0"/>
              <a:ext cx="285750" cy="296863"/>
            </a:xfrm>
            <a:custGeom>
              <a:avLst/>
              <a:gdLst>
                <a:gd name="T0" fmla="*/ 2147483647 w 180"/>
                <a:gd name="T1" fmla="*/ 2147483647 h 187"/>
                <a:gd name="T2" fmla="*/ 2147483647 w 180"/>
                <a:gd name="T3" fmla="*/ 2147483647 h 187"/>
                <a:gd name="T4" fmla="*/ 2147483647 w 180"/>
                <a:gd name="T5" fmla="*/ 2147483647 h 187"/>
                <a:gd name="T6" fmla="*/ 2147483647 w 180"/>
                <a:gd name="T7" fmla="*/ 2147483647 h 187"/>
                <a:gd name="T8" fmla="*/ 2147483647 w 180"/>
                <a:gd name="T9" fmla="*/ 2147483647 h 187"/>
                <a:gd name="T10" fmla="*/ 2147483647 w 180"/>
                <a:gd name="T11" fmla="*/ 2147483647 h 187"/>
                <a:gd name="T12" fmla="*/ 2147483647 w 180"/>
                <a:gd name="T13" fmla="*/ 2147483647 h 187"/>
                <a:gd name="T14" fmla="*/ 2147483647 w 180"/>
                <a:gd name="T15" fmla="*/ 2147483647 h 187"/>
                <a:gd name="T16" fmla="*/ 2147483647 w 180"/>
                <a:gd name="T17" fmla="*/ 2147483647 h 187"/>
                <a:gd name="T18" fmla="*/ 2147483647 w 180"/>
                <a:gd name="T19" fmla="*/ 2147483647 h 187"/>
                <a:gd name="T20" fmla="*/ 2147483647 w 180"/>
                <a:gd name="T21" fmla="*/ 2147483647 h 187"/>
                <a:gd name="T22" fmla="*/ 2147483647 w 180"/>
                <a:gd name="T23" fmla="*/ 2147483647 h 187"/>
                <a:gd name="T24" fmla="*/ 2147483647 w 180"/>
                <a:gd name="T25" fmla="*/ 2147483647 h 187"/>
                <a:gd name="T26" fmla="*/ 2147483647 w 180"/>
                <a:gd name="T27" fmla="*/ 2147483647 h 187"/>
                <a:gd name="T28" fmla="*/ 2147483647 w 180"/>
                <a:gd name="T29" fmla="*/ 2147483647 h 187"/>
                <a:gd name="T30" fmla="*/ 2147483647 w 180"/>
                <a:gd name="T31" fmla="*/ 2147483647 h 187"/>
                <a:gd name="T32" fmla="*/ 2147483647 w 180"/>
                <a:gd name="T33" fmla="*/ 2147483647 h 187"/>
                <a:gd name="T34" fmla="*/ 2147483647 w 180"/>
                <a:gd name="T35" fmla="*/ 2147483647 h 187"/>
                <a:gd name="T36" fmla="*/ 2147483647 w 180"/>
                <a:gd name="T37" fmla="*/ 2147483647 h 187"/>
                <a:gd name="T38" fmla="*/ 2147483647 w 180"/>
                <a:gd name="T39" fmla="*/ 2147483647 h 187"/>
                <a:gd name="T40" fmla="*/ 2147483647 w 180"/>
                <a:gd name="T41" fmla="*/ 0 h 187"/>
                <a:gd name="T42" fmla="*/ 2147483647 w 180"/>
                <a:gd name="T43" fmla="*/ 2147483647 h 187"/>
                <a:gd name="T44" fmla="*/ 2147483647 w 180"/>
                <a:gd name="T45" fmla="*/ 2147483647 h 187"/>
                <a:gd name="T46" fmla="*/ 2147483647 w 180"/>
                <a:gd name="T47" fmla="*/ 2147483647 h 187"/>
                <a:gd name="T48" fmla="*/ 2147483647 w 180"/>
                <a:gd name="T49" fmla="*/ 2147483647 h 187"/>
                <a:gd name="T50" fmla="*/ 2147483647 w 180"/>
                <a:gd name="T51" fmla="*/ 2147483647 h 187"/>
                <a:gd name="T52" fmla="*/ 2147483647 w 180"/>
                <a:gd name="T53" fmla="*/ 2147483647 h 187"/>
                <a:gd name="T54" fmla="*/ 2147483647 w 180"/>
                <a:gd name="T55" fmla="*/ 2147483647 h 187"/>
                <a:gd name="T56" fmla="*/ 2147483647 w 180"/>
                <a:gd name="T57" fmla="*/ 2147483647 h 187"/>
                <a:gd name="T58" fmla="*/ 2147483647 w 180"/>
                <a:gd name="T59" fmla="*/ 2147483647 h 187"/>
                <a:gd name="T60" fmla="*/ 0 w 180"/>
                <a:gd name="T61" fmla="*/ 2147483647 h 187"/>
                <a:gd name="T62" fmla="*/ 2147483647 w 180"/>
                <a:gd name="T63" fmla="*/ 2147483647 h 187"/>
                <a:gd name="T64" fmla="*/ 2147483647 w 180"/>
                <a:gd name="T65" fmla="*/ 2147483647 h 18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80"/>
                <a:gd name="T100" fmla="*/ 0 h 187"/>
                <a:gd name="T101" fmla="*/ 180 w 180"/>
                <a:gd name="T102" fmla="*/ 187 h 18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80" h="187">
                  <a:moveTo>
                    <a:pt x="8" y="187"/>
                  </a:moveTo>
                  <a:lnTo>
                    <a:pt x="28" y="184"/>
                  </a:lnTo>
                  <a:lnTo>
                    <a:pt x="52" y="179"/>
                  </a:lnTo>
                  <a:lnTo>
                    <a:pt x="79" y="170"/>
                  </a:lnTo>
                  <a:lnTo>
                    <a:pt x="106" y="158"/>
                  </a:lnTo>
                  <a:lnTo>
                    <a:pt x="132" y="144"/>
                  </a:lnTo>
                  <a:lnTo>
                    <a:pt x="153" y="127"/>
                  </a:lnTo>
                  <a:lnTo>
                    <a:pt x="170" y="108"/>
                  </a:lnTo>
                  <a:lnTo>
                    <a:pt x="179" y="88"/>
                  </a:lnTo>
                  <a:lnTo>
                    <a:pt x="180" y="70"/>
                  </a:lnTo>
                  <a:lnTo>
                    <a:pt x="175" y="57"/>
                  </a:lnTo>
                  <a:lnTo>
                    <a:pt x="167" y="48"/>
                  </a:lnTo>
                  <a:lnTo>
                    <a:pt x="155" y="44"/>
                  </a:lnTo>
                  <a:lnTo>
                    <a:pt x="140" y="44"/>
                  </a:lnTo>
                  <a:lnTo>
                    <a:pt x="125" y="46"/>
                  </a:lnTo>
                  <a:lnTo>
                    <a:pt x="109" y="50"/>
                  </a:lnTo>
                  <a:lnTo>
                    <a:pt x="94" y="57"/>
                  </a:lnTo>
                  <a:lnTo>
                    <a:pt x="102" y="35"/>
                  </a:lnTo>
                  <a:lnTo>
                    <a:pt x="106" y="17"/>
                  </a:lnTo>
                  <a:lnTo>
                    <a:pt x="101" y="5"/>
                  </a:lnTo>
                  <a:lnTo>
                    <a:pt x="83" y="0"/>
                  </a:lnTo>
                  <a:lnTo>
                    <a:pt x="70" y="2"/>
                  </a:lnTo>
                  <a:lnTo>
                    <a:pt x="59" y="7"/>
                  </a:lnTo>
                  <a:lnTo>
                    <a:pt x="48" y="13"/>
                  </a:lnTo>
                  <a:lnTo>
                    <a:pt x="38" y="22"/>
                  </a:lnTo>
                  <a:lnTo>
                    <a:pt x="29" y="33"/>
                  </a:lnTo>
                  <a:lnTo>
                    <a:pt x="22" y="43"/>
                  </a:lnTo>
                  <a:lnTo>
                    <a:pt x="15" y="53"/>
                  </a:lnTo>
                  <a:lnTo>
                    <a:pt x="10" y="63"/>
                  </a:lnTo>
                  <a:lnTo>
                    <a:pt x="3" y="88"/>
                  </a:lnTo>
                  <a:lnTo>
                    <a:pt x="0" y="120"/>
                  </a:lnTo>
                  <a:lnTo>
                    <a:pt x="2" y="156"/>
                  </a:lnTo>
                  <a:lnTo>
                    <a:pt x="8" y="187"/>
                  </a:lnTo>
                  <a:close/>
                </a:path>
              </a:pathLst>
            </a:custGeom>
            <a:solidFill>
              <a:srgbClr val="3333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64527" name="Freeform 14"/>
            <p:cNvSpPr>
              <a:spLocks/>
            </p:cNvSpPr>
            <p:nvPr/>
          </p:nvSpPr>
          <p:spPr bwMode="auto">
            <a:xfrm>
              <a:off x="7974013" y="163513"/>
              <a:ext cx="558800" cy="563563"/>
            </a:xfrm>
            <a:custGeom>
              <a:avLst/>
              <a:gdLst>
                <a:gd name="T0" fmla="*/ 2147483647 w 352"/>
                <a:gd name="T1" fmla="*/ 2147483647 h 355"/>
                <a:gd name="T2" fmla="*/ 2147483647 w 352"/>
                <a:gd name="T3" fmla="*/ 2147483647 h 355"/>
                <a:gd name="T4" fmla="*/ 2147483647 w 352"/>
                <a:gd name="T5" fmla="*/ 0 h 355"/>
                <a:gd name="T6" fmla="*/ 2147483647 w 352"/>
                <a:gd name="T7" fmla="*/ 0 h 355"/>
                <a:gd name="T8" fmla="*/ 2147483647 w 352"/>
                <a:gd name="T9" fmla="*/ 2147483647 h 355"/>
                <a:gd name="T10" fmla="*/ 2147483647 w 352"/>
                <a:gd name="T11" fmla="*/ 2147483647 h 355"/>
                <a:gd name="T12" fmla="*/ 2147483647 w 352"/>
                <a:gd name="T13" fmla="*/ 2147483647 h 355"/>
                <a:gd name="T14" fmla="*/ 2147483647 w 352"/>
                <a:gd name="T15" fmla="*/ 2147483647 h 355"/>
                <a:gd name="T16" fmla="*/ 2147483647 w 352"/>
                <a:gd name="T17" fmla="*/ 2147483647 h 355"/>
                <a:gd name="T18" fmla="*/ 2147483647 w 352"/>
                <a:gd name="T19" fmla="*/ 2147483647 h 355"/>
                <a:gd name="T20" fmla="*/ 2147483647 w 352"/>
                <a:gd name="T21" fmla="*/ 2147483647 h 355"/>
                <a:gd name="T22" fmla="*/ 2147483647 w 352"/>
                <a:gd name="T23" fmla="*/ 2147483647 h 355"/>
                <a:gd name="T24" fmla="*/ 2147483647 w 352"/>
                <a:gd name="T25" fmla="*/ 2147483647 h 355"/>
                <a:gd name="T26" fmla="*/ 2147483647 w 352"/>
                <a:gd name="T27" fmla="*/ 2147483647 h 355"/>
                <a:gd name="T28" fmla="*/ 2147483647 w 352"/>
                <a:gd name="T29" fmla="*/ 2147483647 h 355"/>
                <a:gd name="T30" fmla="*/ 2147483647 w 352"/>
                <a:gd name="T31" fmla="*/ 2147483647 h 355"/>
                <a:gd name="T32" fmla="*/ 2147483647 w 352"/>
                <a:gd name="T33" fmla="*/ 2147483647 h 355"/>
                <a:gd name="T34" fmla="*/ 2147483647 w 352"/>
                <a:gd name="T35" fmla="*/ 2147483647 h 355"/>
                <a:gd name="T36" fmla="*/ 2147483647 w 352"/>
                <a:gd name="T37" fmla="*/ 2147483647 h 355"/>
                <a:gd name="T38" fmla="*/ 2147483647 w 352"/>
                <a:gd name="T39" fmla="*/ 2147483647 h 355"/>
                <a:gd name="T40" fmla="*/ 2147483647 w 352"/>
                <a:gd name="T41" fmla="*/ 2147483647 h 355"/>
                <a:gd name="T42" fmla="*/ 2147483647 w 352"/>
                <a:gd name="T43" fmla="*/ 2147483647 h 355"/>
                <a:gd name="T44" fmla="*/ 2147483647 w 352"/>
                <a:gd name="T45" fmla="*/ 2147483647 h 355"/>
                <a:gd name="T46" fmla="*/ 2147483647 w 352"/>
                <a:gd name="T47" fmla="*/ 2147483647 h 355"/>
                <a:gd name="T48" fmla="*/ 2147483647 w 352"/>
                <a:gd name="T49" fmla="*/ 2147483647 h 355"/>
                <a:gd name="T50" fmla="*/ 2147483647 w 352"/>
                <a:gd name="T51" fmla="*/ 2147483647 h 355"/>
                <a:gd name="T52" fmla="*/ 2147483647 w 352"/>
                <a:gd name="T53" fmla="*/ 2147483647 h 355"/>
                <a:gd name="T54" fmla="*/ 2147483647 w 352"/>
                <a:gd name="T55" fmla="*/ 2147483647 h 355"/>
                <a:gd name="T56" fmla="*/ 2147483647 w 352"/>
                <a:gd name="T57" fmla="*/ 2147483647 h 355"/>
                <a:gd name="T58" fmla="*/ 2147483647 w 352"/>
                <a:gd name="T59" fmla="*/ 2147483647 h 355"/>
                <a:gd name="T60" fmla="*/ 2147483647 w 352"/>
                <a:gd name="T61" fmla="*/ 2147483647 h 355"/>
                <a:gd name="T62" fmla="*/ 2147483647 w 352"/>
                <a:gd name="T63" fmla="*/ 2147483647 h 355"/>
                <a:gd name="T64" fmla="*/ 2147483647 w 352"/>
                <a:gd name="T65" fmla="*/ 2147483647 h 355"/>
                <a:gd name="T66" fmla="*/ 2147483647 w 352"/>
                <a:gd name="T67" fmla="*/ 2147483647 h 355"/>
                <a:gd name="T68" fmla="*/ 2147483647 w 352"/>
                <a:gd name="T69" fmla="*/ 2147483647 h 355"/>
                <a:gd name="T70" fmla="*/ 2147483647 w 352"/>
                <a:gd name="T71" fmla="*/ 2147483647 h 355"/>
                <a:gd name="T72" fmla="*/ 2147483647 w 352"/>
                <a:gd name="T73" fmla="*/ 2147483647 h 355"/>
                <a:gd name="T74" fmla="*/ 0 w 352"/>
                <a:gd name="T75" fmla="*/ 2147483647 h 355"/>
                <a:gd name="T76" fmla="*/ 2147483647 w 352"/>
                <a:gd name="T77" fmla="*/ 2147483647 h 355"/>
                <a:gd name="T78" fmla="*/ 2147483647 w 352"/>
                <a:gd name="T79" fmla="*/ 2147483647 h 355"/>
                <a:gd name="T80" fmla="*/ 2147483647 w 352"/>
                <a:gd name="T81" fmla="*/ 2147483647 h 355"/>
                <a:gd name="T82" fmla="*/ 2147483647 w 352"/>
                <a:gd name="T83" fmla="*/ 2147483647 h 355"/>
                <a:gd name="T84" fmla="*/ 2147483647 w 352"/>
                <a:gd name="T85" fmla="*/ 2147483647 h 355"/>
                <a:gd name="T86" fmla="*/ 2147483647 w 352"/>
                <a:gd name="T87" fmla="*/ 2147483647 h 355"/>
                <a:gd name="T88" fmla="*/ 2147483647 w 352"/>
                <a:gd name="T89" fmla="*/ 2147483647 h 355"/>
                <a:gd name="T90" fmla="*/ 2147483647 w 352"/>
                <a:gd name="T91" fmla="*/ 2147483647 h 355"/>
                <a:gd name="T92" fmla="*/ 2147483647 w 352"/>
                <a:gd name="T93" fmla="*/ 2147483647 h 355"/>
                <a:gd name="T94" fmla="*/ 2147483647 w 352"/>
                <a:gd name="T95" fmla="*/ 2147483647 h 355"/>
                <a:gd name="T96" fmla="*/ 2147483647 w 352"/>
                <a:gd name="T97" fmla="*/ 2147483647 h 3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52"/>
                <a:gd name="T148" fmla="*/ 0 h 355"/>
                <a:gd name="T149" fmla="*/ 352 w 352"/>
                <a:gd name="T150" fmla="*/ 355 h 35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52" h="355">
                  <a:moveTo>
                    <a:pt x="168" y="2"/>
                  </a:moveTo>
                  <a:lnTo>
                    <a:pt x="185" y="1"/>
                  </a:lnTo>
                  <a:lnTo>
                    <a:pt x="205" y="0"/>
                  </a:lnTo>
                  <a:lnTo>
                    <a:pt x="228" y="0"/>
                  </a:lnTo>
                  <a:lnTo>
                    <a:pt x="251" y="3"/>
                  </a:lnTo>
                  <a:lnTo>
                    <a:pt x="275" y="9"/>
                  </a:lnTo>
                  <a:lnTo>
                    <a:pt x="297" y="19"/>
                  </a:lnTo>
                  <a:lnTo>
                    <a:pt x="319" y="32"/>
                  </a:lnTo>
                  <a:lnTo>
                    <a:pt x="338" y="52"/>
                  </a:lnTo>
                  <a:lnTo>
                    <a:pt x="350" y="78"/>
                  </a:lnTo>
                  <a:lnTo>
                    <a:pt x="352" y="109"/>
                  </a:lnTo>
                  <a:lnTo>
                    <a:pt x="348" y="145"/>
                  </a:lnTo>
                  <a:lnTo>
                    <a:pt x="338" y="181"/>
                  </a:lnTo>
                  <a:lnTo>
                    <a:pt x="324" y="217"/>
                  </a:lnTo>
                  <a:lnTo>
                    <a:pt x="309" y="248"/>
                  </a:lnTo>
                  <a:lnTo>
                    <a:pt x="296" y="273"/>
                  </a:lnTo>
                  <a:lnTo>
                    <a:pt x="287" y="289"/>
                  </a:lnTo>
                  <a:lnTo>
                    <a:pt x="278" y="300"/>
                  </a:lnTo>
                  <a:lnTo>
                    <a:pt x="270" y="312"/>
                  </a:lnTo>
                  <a:lnTo>
                    <a:pt x="259" y="322"/>
                  </a:lnTo>
                  <a:lnTo>
                    <a:pt x="247" y="330"/>
                  </a:lnTo>
                  <a:lnTo>
                    <a:pt x="233" y="337"/>
                  </a:lnTo>
                  <a:lnTo>
                    <a:pt x="217" y="341"/>
                  </a:lnTo>
                  <a:lnTo>
                    <a:pt x="198" y="341"/>
                  </a:lnTo>
                  <a:lnTo>
                    <a:pt x="178" y="336"/>
                  </a:lnTo>
                  <a:lnTo>
                    <a:pt x="170" y="340"/>
                  </a:lnTo>
                  <a:lnTo>
                    <a:pt x="161" y="344"/>
                  </a:lnTo>
                  <a:lnTo>
                    <a:pt x="150" y="350"/>
                  </a:lnTo>
                  <a:lnTo>
                    <a:pt x="139" y="354"/>
                  </a:lnTo>
                  <a:lnTo>
                    <a:pt x="125" y="355"/>
                  </a:lnTo>
                  <a:lnTo>
                    <a:pt x="109" y="354"/>
                  </a:lnTo>
                  <a:lnTo>
                    <a:pt x="90" y="347"/>
                  </a:lnTo>
                  <a:lnTo>
                    <a:pt x="67" y="336"/>
                  </a:lnTo>
                  <a:lnTo>
                    <a:pt x="44" y="317"/>
                  </a:lnTo>
                  <a:lnTo>
                    <a:pt x="26" y="292"/>
                  </a:lnTo>
                  <a:lnTo>
                    <a:pt x="11" y="261"/>
                  </a:lnTo>
                  <a:lnTo>
                    <a:pt x="2" y="226"/>
                  </a:lnTo>
                  <a:lnTo>
                    <a:pt x="0" y="189"/>
                  </a:lnTo>
                  <a:lnTo>
                    <a:pt x="5" y="150"/>
                  </a:lnTo>
                  <a:lnTo>
                    <a:pt x="19" y="113"/>
                  </a:lnTo>
                  <a:lnTo>
                    <a:pt x="42" y="79"/>
                  </a:lnTo>
                  <a:lnTo>
                    <a:pt x="68" y="51"/>
                  </a:lnTo>
                  <a:lnTo>
                    <a:pt x="90" y="30"/>
                  </a:lnTo>
                  <a:lnTo>
                    <a:pt x="107" y="16"/>
                  </a:lnTo>
                  <a:lnTo>
                    <a:pt x="123" y="8"/>
                  </a:lnTo>
                  <a:lnTo>
                    <a:pt x="136" y="4"/>
                  </a:lnTo>
                  <a:lnTo>
                    <a:pt x="147" y="2"/>
                  </a:lnTo>
                  <a:lnTo>
                    <a:pt x="158" y="2"/>
                  </a:lnTo>
                  <a:lnTo>
                    <a:pt x="168" y="2"/>
                  </a:lnTo>
                  <a:close/>
                </a:path>
              </a:pathLst>
            </a:custGeom>
            <a:solidFill>
              <a:srgbClr val="66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64528" name="Freeform 15"/>
            <p:cNvSpPr>
              <a:spLocks/>
            </p:cNvSpPr>
            <p:nvPr/>
          </p:nvSpPr>
          <p:spPr bwMode="auto">
            <a:xfrm>
              <a:off x="8080375" y="293688"/>
              <a:ext cx="47625" cy="106363"/>
            </a:xfrm>
            <a:custGeom>
              <a:avLst/>
              <a:gdLst>
                <a:gd name="T0" fmla="*/ 2147483647 w 30"/>
                <a:gd name="T1" fmla="*/ 2147483647 h 67"/>
                <a:gd name="T2" fmla="*/ 2147483647 w 30"/>
                <a:gd name="T3" fmla="*/ 2147483647 h 67"/>
                <a:gd name="T4" fmla="*/ 2147483647 w 30"/>
                <a:gd name="T5" fmla="*/ 2147483647 h 67"/>
                <a:gd name="T6" fmla="*/ 2147483647 w 30"/>
                <a:gd name="T7" fmla="*/ 2147483647 h 67"/>
                <a:gd name="T8" fmla="*/ 2147483647 w 30"/>
                <a:gd name="T9" fmla="*/ 2147483647 h 67"/>
                <a:gd name="T10" fmla="*/ 2147483647 w 30"/>
                <a:gd name="T11" fmla="*/ 2147483647 h 67"/>
                <a:gd name="T12" fmla="*/ 2147483647 w 30"/>
                <a:gd name="T13" fmla="*/ 2147483647 h 67"/>
                <a:gd name="T14" fmla="*/ 2147483647 w 30"/>
                <a:gd name="T15" fmla="*/ 2147483647 h 67"/>
                <a:gd name="T16" fmla="*/ 2147483647 w 30"/>
                <a:gd name="T17" fmla="*/ 2147483647 h 67"/>
                <a:gd name="T18" fmla="*/ 2147483647 w 30"/>
                <a:gd name="T19" fmla="*/ 2147483647 h 67"/>
                <a:gd name="T20" fmla="*/ 0 w 30"/>
                <a:gd name="T21" fmla="*/ 2147483647 h 67"/>
                <a:gd name="T22" fmla="*/ 0 w 30"/>
                <a:gd name="T23" fmla="*/ 2147483647 h 67"/>
                <a:gd name="T24" fmla="*/ 2147483647 w 30"/>
                <a:gd name="T25" fmla="*/ 2147483647 h 67"/>
                <a:gd name="T26" fmla="*/ 2147483647 w 30"/>
                <a:gd name="T27" fmla="*/ 2147483647 h 67"/>
                <a:gd name="T28" fmla="*/ 2147483647 w 30"/>
                <a:gd name="T29" fmla="*/ 0 h 67"/>
                <a:gd name="T30" fmla="*/ 2147483647 w 30"/>
                <a:gd name="T31" fmla="*/ 2147483647 h 67"/>
                <a:gd name="T32" fmla="*/ 2147483647 w 30"/>
                <a:gd name="T33" fmla="*/ 2147483647 h 6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0"/>
                <a:gd name="T52" fmla="*/ 0 h 67"/>
                <a:gd name="T53" fmla="*/ 30 w 30"/>
                <a:gd name="T54" fmla="*/ 67 h 6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0" h="67">
                  <a:moveTo>
                    <a:pt x="13" y="4"/>
                  </a:moveTo>
                  <a:lnTo>
                    <a:pt x="18" y="15"/>
                  </a:lnTo>
                  <a:lnTo>
                    <a:pt x="24" y="35"/>
                  </a:lnTo>
                  <a:lnTo>
                    <a:pt x="29" y="54"/>
                  </a:lnTo>
                  <a:lnTo>
                    <a:pt x="30" y="66"/>
                  </a:lnTo>
                  <a:lnTo>
                    <a:pt x="21" y="67"/>
                  </a:lnTo>
                  <a:lnTo>
                    <a:pt x="14" y="66"/>
                  </a:lnTo>
                  <a:lnTo>
                    <a:pt x="7" y="65"/>
                  </a:lnTo>
                  <a:lnTo>
                    <a:pt x="2" y="64"/>
                  </a:lnTo>
                  <a:lnTo>
                    <a:pt x="1" y="48"/>
                  </a:lnTo>
                  <a:lnTo>
                    <a:pt x="0" y="31"/>
                  </a:lnTo>
                  <a:lnTo>
                    <a:pt x="0" y="16"/>
                  </a:lnTo>
                  <a:lnTo>
                    <a:pt x="3" y="7"/>
                  </a:lnTo>
                  <a:lnTo>
                    <a:pt x="7" y="3"/>
                  </a:lnTo>
                  <a:lnTo>
                    <a:pt x="9" y="0"/>
                  </a:lnTo>
                  <a:lnTo>
                    <a:pt x="12" y="1"/>
                  </a:lnTo>
                  <a:lnTo>
                    <a:pt x="13" y="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64529" name="Freeform 16"/>
            <p:cNvSpPr>
              <a:spLocks/>
            </p:cNvSpPr>
            <p:nvPr/>
          </p:nvSpPr>
          <p:spPr bwMode="auto">
            <a:xfrm>
              <a:off x="8340725" y="234950"/>
              <a:ext cx="58738" cy="107950"/>
            </a:xfrm>
            <a:custGeom>
              <a:avLst/>
              <a:gdLst>
                <a:gd name="T0" fmla="*/ 2147483647 w 37"/>
                <a:gd name="T1" fmla="*/ 2147483647 h 68"/>
                <a:gd name="T2" fmla="*/ 2147483647 w 37"/>
                <a:gd name="T3" fmla="*/ 2147483647 h 68"/>
                <a:gd name="T4" fmla="*/ 2147483647 w 37"/>
                <a:gd name="T5" fmla="*/ 2147483647 h 68"/>
                <a:gd name="T6" fmla="*/ 2147483647 w 37"/>
                <a:gd name="T7" fmla="*/ 2147483647 h 68"/>
                <a:gd name="T8" fmla="*/ 2147483647 w 37"/>
                <a:gd name="T9" fmla="*/ 2147483647 h 68"/>
                <a:gd name="T10" fmla="*/ 2147483647 w 37"/>
                <a:gd name="T11" fmla="*/ 2147483647 h 68"/>
                <a:gd name="T12" fmla="*/ 0 w 37"/>
                <a:gd name="T13" fmla="*/ 2147483647 h 68"/>
                <a:gd name="T14" fmla="*/ 0 w 37"/>
                <a:gd name="T15" fmla="*/ 2147483647 h 68"/>
                <a:gd name="T16" fmla="*/ 2147483647 w 37"/>
                <a:gd name="T17" fmla="*/ 2147483647 h 68"/>
                <a:gd name="T18" fmla="*/ 2147483647 w 37"/>
                <a:gd name="T19" fmla="*/ 2147483647 h 68"/>
                <a:gd name="T20" fmla="*/ 2147483647 w 37"/>
                <a:gd name="T21" fmla="*/ 0 h 68"/>
                <a:gd name="T22" fmla="*/ 2147483647 w 37"/>
                <a:gd name="T23" fmla="*/ 2147483647 h 68"/>
                <a:gd name="T24" fmla="*/ 2147483647 w 37"/>
                <a:gd name="T25" fmla="*/ 2147483647 h 68"/>
                <a:gd name="T26" fmla="*/ 2147483647 w 37"/>
                <a:gd name="T27" fmla="*/ 2147483647 h 68"/>
                <a:gd name="T28" fmla="*/ 2147483647 w 37"/>
                <a:gd name="T29" fmla="*/ 2147483647 h 68"/>
                <a:gd name="T30" fmla="*/ 2147483647 w 37"/>
                <a:gd name="T31" fmla="*/ 2147483647 h 68"/>
                <a:gd name="T32" fmla="*/ 2147483647 w 37"/>
                <a:gd name="T33" fmla="*/ 2147483647 h 6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7"/>
                <a:gd name="T52" fmla="*/ 0 h 68"/>
                <a:gd name="T53" fmla="*/ 37 w 37"/>
                <a:gd name="T54" fmla="*/ 68 h 6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7" h="68">
                  <a:moveTo>
                    <a:pt x="37" y="60"/>
                  </a:moveTo>
                  <a:lnTo>
                    <a:pt x="29" y="64"/>
                  </a:lnTo>
                  <a:lnTo>
                    <a:pt x="21" y="67"/>
                  </a:lnTo>
                  <a:lnTo>
                    <a:pt x="12" y="68"/>
                  </a:lnTo>
                  <a:lnTo>
                    <a:pt x="4" y="65"/>
                  </a:lnTo>
                  <a:lnTo>
                    <a:pt x="2" y="50"/>
                  </a:lnTo>
                  <a:lnTo>
                    <a:pt x="0" y="32"/>
                  </a:lnTo>
                  <a:lnTo>
                    <a:pt x="0" y="15"/>
                  </a:lnTo>
                  <a:lnTo>
                    <a:pt x="2" y="5"/>
                  </a:lnTo>
                  <a:lnTo>
                    <a:pt x="7" y="1"/>
                  </a:lnTo>
                  <a:lnTo>
                    <a:pt x="10" y="0"/>
                  </a:lnTo>
                  <a:lnTo>
                    <a:pt x="14" y="1"/>
                  </a:lnTo>
                  <a:lnTo>
                    <a:pt x="16" y="5"/>
                  </a:lnTo>
                  <a:lnTo>
                    <a:pt x="20" y="14"/>
                  </a:lnTo>
                  <a:lnTo>
                    <a:pt x="25" y="31"/>
                  </a:lnTo>
                  <a:lnTo>
                    <a:pt x="31" y="48"/>
                  </a:lnTo>
                  <a:lnTo>
                    <a:pt x="37" y="6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64530" name="Freeform 17"/>
            <p:cNvSpPr>
              <a:spLocks/>
            </p:cNvSpPr>
            <p:nvPr/>
          </p:nvSpPr>
          <p:spPr bwMode="auto">
            <a:xfrm>
              <a:off x="8255000" y="358775"/>
              <a:ext cx="71438" cy="41275"/>
            </a:xfrm>
            <a:custGeom>
              <a:avLst/>
              <a:gdLst>
                <a:gd name="T0" fmla="*/ 2147483647 w 45"/>
                <a:gd name="T1" fmla="*/ 2147483647 h 26"/>
                <a:gd name="T2" fmla="*/ 2147483647 w 45"/>
                <a:gd name="T3" fmla="*/ 2147483647 h 26"/>
                <a:gd name="T4" fmla="*/ 2147483647 w 45"/>
                <a:gd name="T5" fmla="*/ 2147483647 h 26"/>
                <a:gd name="T6" fmla="*/ 2147483647 w 45"/>
                <a:gd name="T7" fmla="*/ 2147483647 h 26"/>
                <a:gd name="T8" fmla="*/ 2147483647 w 45"/>
                <a:gd name="T9" fmla="*/ 2147483647 h 26"/>
                <a:gd name="T10" fmla="*/ 2147483647 w 45"/>
                <a:gd name="T11" fmla="*/ 2147483647 h 26"/>
                <a:gd name="T12" fmla="*/ 2147483647 w 45"/>
                <a:gd name="T13" fmla="*/ 2147483647 h 26"/>
                <a:gd name="T14" fmla="*/ 2147483647 w 45"/>
                <a:gd name="T15" fmla="*/ 2147483647 h 26"/>
                <a:gd name="T16" fmla="*/ 2147483647 w 45"/>
                <a:gd name="T17" fmla="*/ 0 h 26"/>
                <a:gd name="T18" fmla="*/ 2147483647 w 45"/>
                <a:gd name="T19" fmla="*/ 2147483647 h 26"/>
                <a:gd name="T20" fmla="*/ 2147483647 w 45"/>
                <a:gd name="T21" fmla="*/ 2147483647 h 26"/>
                <a:gd name="T22" fmla="*/ 2147483647 w 45"/>
                <a:gd name="T23" fmla="*/ 2147483647 h 26"/>
                <a:gd name="T24" fmla="*/ 2147483647 w 45"/>
                <a:gd name="T25" fmla="*/ 2147483647 h 26"/>
                <a:gd name="T26" fmla="*/ 2147483647 w 45"/>
                <a:gd name="T27" fmla="*/ 2147483647 h 26"/>
                <a:gd name="T28" fmla="*/ 2147483647 w 45"/>
                <a:gd name="T29" fmla="*/ 2147483647 h 26"/>
                <a:gd name="T30" fmla="*/ 0 w 45"/>
                <a:gd name="T31" fmla="*/ 2147483647 h 26"/>
                <a:gd name="T32" fmla="*/ 2147483647 w 45"/>
                <a:gd name="T33" fmla="*/ 2147483647 h 2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5"/>
                <a:gd name="T52" fmla="*/ 0 h 26"/>
                <a:gd name="T53" fmla="*/ 45 w 45"/>
                <a:gd name="T54" fmla="*/ 26 h 2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5" h="26">
                  <a:moveTo>
                    <a:pt x="1" y="2"/>
                  </a:moveTo>
                  <a:lnTo>
                    <a:pt x="5" y="1"/>
                  </a:lnTo>
                  <a:lnTo>
                    <a:pt x="7" y="2"/>
                  </a:lnTo>
                  <a:lnTo>
                    <a:pt x="11" y="3"/>
                  </a:lnTo>
                  <a:lnTo>
                    <a:pt x="14" y="4"/>
                  </a:lnTo>
                  <a:lnTo>
                    <a:pt x="19" y="5"/>
                  </a:lnTo>
                  <a:lnTo>
                    <a:pt x="25" y="6"/>
                  </a:lnTo>
                  <a:lnTo>
                    <a:pt x="33" y="4"/>
                  </a:lnTo>
                  <a:lnTo>
                    <a:pt x="45" y="0"/>
                  </a:lnTo>
                  <a:lnTo>
                    <a:pt x="42" y="9"/>
                  </a:lnTo>
                  <a:lnTo>
                    <a:pt x="33" y="17"/>
                  </a:lnTo>
                  <a:lnTo>
                    <a:pt x="24" y="24"/>
                  </a:lnTo>
                  <a:lnTo>
                    <a:pt x="15" y="26"/>
                  </a:lnTo>
                  <a:lnTo>
                    <a:pt x="8" y="24"/>
                  </a:lnTo>
                  <a:lnTo>
                    <a:pt x="2" y="18"/>
                  </a:lnTo>
                  <a:lnTo>
                    <a:pt x="0" y="11"/>
                  </a:lnTo>
                  <a:lnTo>
                    <a:pt x="1" y="2"/>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64531" name="Freeform 18"/>
            <p:cNvSpPr>
              <a:spLocks/>
            </p:cNvSpPr>
            <p:nvPr/>
          </p:nvSpPr>
          <p:spPr bwMode="auto">
            <a:xfrm>
              <a:off x="8118475" y="382588"/>
              <a:ext cx="354013" cy="169863"/>
            </a:xfrm>
            <a:custGeom>
              <a:avLst/>
              <a:gdLst>
                <a:gd name="T0" fmla="*/ 2147483647 w 223"/>
                <a:gd name="T1" fmla="*/ 2147483647 h 107"/>
                <a:gd name="T2" fmla="*/ 2147483647 w 223"/>
                <a:gd name="T3" fmla="*/ 2147483647 h 107"/>
                <a:gd name="T4" fmla="*/ 2147483647 w 223"/>
                <a:gd name="T5" fmla="*/ 2147483647 h 107"/>
                <a:gd name="T6" fmla="*/ 2147483647 w 223"/>
                <a:gd name="T7" fmla="*/ 2147483647 h 107"/>
                <a:gd name="T8" fmla="*/ 2147483647 w 223"/>
                <a:gd name="T9" fmla="*/ 2147483647 h 107"/>
                <a:gd name="T10" fmla="*/ 2147483647 w 223"/>
                <a:gd name="T11" fmla="*/ 2147483647 h 107"/>
                <a:gd name="T12" fmla="*/ 2147483647 w 223"/>
                <a:gd name="T13" fmla="*/ 2147483647 h 107"/>
                <a:gd name="T14" fmla="*/ 2147483647 w 223"/>
                <a:gd name="T15" fmla="*/ 2147483647 h 107"/>
                <a:gd name="T16" fmla="*/ 2147483647 w 223"/>
                <a:gd name="T17" fmla="*/ 2147483647 h 107"/>
                <a:gd name="T18" fmla="*/ 2147483647 w 223"/>
                <a:gd name="T19" fmla="*/ 2147483647 h 107"/>
                <a:gd name="T20" fmla="*/ 2147483647 w 223"/>
                <a:gd name="T21" fmla="*/ 2147483647 h 107"/>
                <a:gd name="T22" fmla="*/ 2147483647 w 223"/>
                <a:gd name="T23" fmla="*/ 2147483647 h 107"/>
                <a:gd name="T24" fmla="*/ 2147483647 w 223"/>
                <a:gd name="T25" fmla="*/ 2147483647 h 107"/>
                <a:gd name="T26" fmla="*/ 2147483647 w 223"/>
                <a:gd name="T27" fmla="*/ 2147483647 h 107"/>
                <a:gd name="T28" fmla="*/ 2147483647 w 223"/>
                <a:gd name="T29" fmla="*/ 2147483647 h 107"/>
                <a:gd name="T30" fmla="*/ 2147483647 w 223"/>
                <a:gd name="T31" fmla="*/ 2147483647 h 107"/>
                <a:gd name="T32" fmla="*/ 2147483647 w 223"/>
                <a:gd name="T33" fmla="*/ 2147483647 h 107"/>
                <a:gd name="T34" fmla="*/ 2147483647 w 223"/>
                <a:gd name="T35" fmla="*/ 0 h 107"/>
                <a:gd name="T36" fmla="*/ 2147483647 w 223"/>
                <a:gd name="T37" fmla="*/ 0 h 107"/>
                <a:gd name="T38" fmla="*/ 2147483647 w 223"/>
                <a:gd name="T39" fmla="*/ 2147483647 h 107"/>
                <a:gd name="T40" fmla="*/ 2147483647 w 223"/>
                <a:gd name="T41" fmla="*/ 2147483647 h 107"/>
                <a:gd name="T42" fmla="*/ 2147483647 w 223"/>
                <a:gd name="T43" fmla="*/ 2147483647 h 107"/>
                <a:gd name="T44" fmla="*/ 2147483647 w 223"/>
                <a:gd name="T45" fmla="*/ 2147483647 h 107"/>
                <a:gd name="T46" fmla="*/ 2147483647 w 223"/>
                <a:gd name="T47" fmla="*/ 2147483647 h 107"/>
                <a:gd name="T48" fmla="*/ 2147483647 w 223"/>
                <a:gd name="T49" fmla="*/ 2147483647 h 107"/>
                <a:gd name="T50" fmla="*/ 2147483647 w 223"/>
                <a:gd name="T51" fmla="*/ 2147483647 h 107"/>
                <a:gd name="T52" fmla="*/ 2147483647 w 223"/>
                <a:gd name="T53" fmla="*/ 2147483647 h 107"/>
                <a:gd name="T54" fmla="*/ 2147483647 w 223"/>
                <a:gd name="T55" fmla="*/ 2147483647 h 107"/>
                <a:gd name="T56" fmla="*/ 2147483647 w 223"/>
                <a:gd name="T57" fmla="*/ 2147483647 h 107"/>
                <a:gd name="T58" fmla="*/ 2147483647 w 223"/>
                <a:gd name="T59" fmla="*/ 2147483647 h 107"/>
                <a:gd name="T60" fmla="*/ 2147483647 w 223"/>
                <a:gd name="T61" fmla="*/ 2147483647 h 107"/>
                <a:gd name="T62" fmla="*/ 2147483647 w 223"/>
                <a:gd name="T63" fmla="*/ 2147483647 h 107"/>
                <a:gd name="T64" fmla="*/ 2147483647 w 223"/>
                <a:gd name="T65" fmla="*/ 2147483647 h 107"/>
                <a:gd name="T66" fmla="*/ 2147483647 w 223"/>
                <a:gd name="T67" fmla="*/ 2147483647 h 107"/>
                <a:gd name="T68" fmla="*/ 2147483647 w 223"/>
                <a:gd name="T69" fmla="*/ 2147483647 h 107"/>
                <a:gd name="T70" fmla="*/ 2147483647 w 223"/>
                <a:gd name="T71" fmla="*/ 2147483647 h 107"/>
                <a:gd name="T72" fmla="*/ 2147483647 w 223"/>
                <a:gd name="T73" fmla="*/ 2147483647 h 107"/>
                <a:gd name="T74" fmla="*/ 2147483647 w 223"/>
                <a:gd name="T75" fmla="*/ 2147483647 h 107"/>
                <a:gd name="T76" fmla="*/ 2147483647 w 223"/>
                <a:gd name="T77" fmla="*/ 2147483647 h 107"/>
                <a:gd name="T78" fmla="*/ 2147483647 w 223"/>
                <a:gd name="T79" fmla="*/ 2147483647 h 107"/>
                <a:gd name="T80" fmla="*/ 2147483647 w 223"/>
                <a:gd name="T81" fmla="*/ 2147483647 h 107"/>
                <a:gd name="T82" fmla="*/ 0 w 223"/>
                <a:gd name="T83" fmla="*/ 2147483647 h 107"/>
                <a:gd name="T84" fmla="*/ 2147483647 w 223"/>
                <a:gd name="T85" fmla="*/ 2147483647 h 107"/>
                <a:gd name="T86" fmla="*/ 2147483647 w 223"/>
                <a:gd name="T87" fmla="*/ 2147483647 h 107"/>
                <a:gd name="T88" fmla="*/ 2147483647 w 223"/>
                <a:gd name="T89" fmla="*/ 2147483647 h 10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23"/>
                <a:gd name="T136" fmla="*/ 0 h 107"/>
                <a:gd name="T137" fmla="*/ 223 w 223"/>
                <a:gd name="T138" fmla="*/ 107 h 107"/>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23" h="107">
                  <a:moveTo>
                    <a:pt x="9" y="63"/>
                  </a:moveTo>
                  <a:lnTo>
                    <a:pt x="14" y="66"/>
                  </a:lnTo>
                  <a:lnTo>
                    <a:pt x="20" y="70"/>
                  </a:lnTo>
                  <a:lnTo>
                    <a:pt x="28" y="74"/>
                  </a:lnTo>
                  <a:lnTo>
                    <a:pt x="38" y="78"/>
                  </a:lnTo>
                  <a:lnTo>
                    <a:pt x="49" y="80"/>
                  </a:lnTo>
                  <a:lnTo>
                    <a:pt x="61" y="82"/>
                  </a:lnTo>
                  <a:lnTo>
                    <a:pt x="73" y="83"/>
                  </a:lnTo>
                  <a:lnTo>
                    <a:pt x="85" y="82"/>
                  </a:lnTo>
                  <a:lnTo>
                    <a:pt x="101" y="79"/>
                  </a:lnTo>
                  <a:lnTo>
                    <a:pt x="119" y="72"/>
                  </a:lnTo>
                  <a:lnTo>
                    <a:pt x="137" y="63"/>
                  </a:lnTo>
                  <a:lnTo>
                    <a:pt x="154" y="53"/>
                  </a:lnTo>
                  <a:lnTo>
                    <a:pt x="169" y="40"/>
                  </a:lnTo>
                  <a:lnTo>
                    <a:pt x="181" y="28"/>
                  </a:lnTo>
                  <a:lnTo>
                    <a:pt x="191" y="15"/>
                  </a:lnTo>
                  <a:lnTo>
                    <a:pt x="196" y="3"/>
                  </a:lnTo>
                  <a:lnTo>
                    <a:pt x="203" y="0"/>
                  </a:lnTo>
                  <a:lnTo>
                    <a:pt x="211" y="0"/>
                  </a:lnTo>
                  <a:lnTo>
                    <a:pt x="218" y="3"/>
                  </a:lnTo>
                  <a:lnTo>
                    <a:pt x="223" y="8"/>
                  </a:lnTo>
                  <a:lnTo>
                    <a:pt x="220" y="12"/>
                  </a:lnTo>
                  <a:lnTo>
                    <a:pt x="215" y="19"/>
                  </a:lnTo>
                  <a:lnTo>
                    <a:pt x="209" y="25"/>
                  </a:lnTo>
                  <a:lnTo>
                    <a:pt x="203" y="33"/>
                  </a:lnTo>
                  <a:lnTo>
                    <a:pt x="196" y="41"/>
                  </a:lnTo>
                  <a:lnTo>
                    <a:pt x="189" y="50"/>
                  </a:lnTo>
                  <a:lnTo>
                    <a:pt x="183" y="58"/>
                  </a:lnTo>
                  <a:lnTo>
                    <a:pt x="177" y="66"/>
                  </a:lnTo>
                  <a:lnTo>
                    <a:pt x="169" y="74"/>
                  </a:lnTo>
                  <a:lnTo>
                    <a:pt x="159" y="82"/>
                  </a:lnTo>
                  <a:lnTo>
                    <a:pt x="144" y="91"/>
                  </a:lnTo>
                  <a:lnTo>
                    <a:pt x="126" y="99"/>
                  </a:lnTo>
                  <a:lnTo>
                    <a:pt x="106" y="105"/>
                  </a:lnTo>
                  <a:lnTo>
                    <a:pt x="86" y="107"/>
                  </a:lnTo>
                  <a:lnTo>
                    <a:pt x="63" y="106"/>
                  </a:lnTo>
                  <a:lnTo>
                    <a:pt x="42" y="98"/>
                  </a:lnTo>
                  <a:lnTo>
                    <a:pt x="24" y="89"/>
                  </a:lnTo>
                  <a:lnTo>
                    <a:pt x="10" y="82"/>
                  </a:lnTo>
                  <a:lnTo>
                    <a:pt x="3" y="77"/>
                  </a:lnTo>
                  <a:lnTo>
                    <a:pt x="1" y="72"/>
                  </a:lnTo>
                  <a:lnTo>
                    <a:pt x="0" y="69"/>
                  </a:lnTo>
                  <a:lnTo>
                    <a:pt x="2" y="66"/>
                  </a:lnTo>
                  <a:lnTo>
                    <a:pt x="6" y="65"/>
                  </a:lnTo>
                  <a:lnTo>
                    <a:pt x="9" y="63"/>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64532" name="Freeform 19"/>
            <p:cNvSpPr>
              <a:spLocks/>
            </p:cNvSpPr>
            <p:nvPr/>
          </p:nvSpPr>
          <p:spPr bwMode="auto">
            <a:xfrm>
              <a:off x="8420100" y="511175"/>
              <a:ext cx="190500" cy="174625"/>
            </a:xfrm>
            <a:custGeom>
              <a:avLst/>
              <a:gdLst>
                <a:gd name="T0" fmla="*/ 2147483647 w 117"/>
                <a:gd name="T1" fmla="*/ 2147483647 h 268"/>
                <a:gd name="T2" fmla="*/ 2147483647 w 117"/>
                <a:gd name="T3" fmla="*/ 2147483647 h 268"/>
                <a:gd name="T4" fmla="*/ 2147483647 w 117"/>
                <a:gd name="T5" fmla="*/ 2147483647 h 268"/>
                <a:gd name="T6" fmla="*/ 2147483647 w 117"/>
                <a:gd name="T7" fmla="*/ 2147483647 h 268"/>
                <a:gd name="T8" fmla="*/ 2147483647 w 117"/>
                <a:gd name="T9" fmla="*/ 2147483647 h 268"/>
                <a:gd name="T10" fmla="*/ 2147483647 w 117"/>
                <a:gd name="T11" fmla="*/ 2147483647 h 268"/>
                <a:gd name="T12" fmla="*/ 2147483647 w 117"/>
                <a:gd name="T13" fmla="*/ 2147483647 h 268"/>
                <a:gd name="T14" fmla="*/ 2147483647 w 117"/>
                <a:gd name="T15" fmla="*/ 0 h 268"/>
                <a:gd name="T16" fmla="*/ 2147483647 w 117"/>
                <a:gd name="T17" fmla="*/ 2147483647 h 268"/>
                <a:gd name="T18" fmla="*/ 0 w 117"/>
                <a:gd name="T19" fmla="*/ 2147483647 h 268"/>
                <a:gd name="T20" fmla="*/ 2147483647 w 117"/>
                <a:gd name="T21" fmla="*/ 2147483647 h 268"/>
                <a:gd name="T22" fmla="*/ 2147483647 w 117"/>
                <a:gd name="T23" fmla="*/ 2147483647 h 268"/>
                <a:gd name="T24" fmla="*/ 2147483647 w 117"/>
                <a:gd name="T25" fmla="*/ 2147483647 h 268"/>
                <a:gd name="T26" fmla="*/ 2147483647 w 117"/>
                <a:gd name="T27" fmla="*/ 2147483647 h 268"/>
                <a:gd name="T28" fmla="*/ 2147483647 w 117"/>
                <a:gd name="T29" fmla="*/ 2147483647 h 268"/>
                <a:gd name="T30" fmla="*/ 2147483647 w 117"/>
                <a:gd name="T31" fmla="*/ 2147483647 h 268"/>
                <a:gd name="T32" fmla="*/ 2147483647 w 117"/>
                <a:gd name="T33" fmla="*/ 2147483647 h 268"/>
                <a:gd name="T34" fmla="*/ 2147483647 w 117"/>
                <a:gd name="T35" fmla="*/ 2147483647 h 268"/>
                <a:gd name="T36" fmla="*/ 2147483647 w 117"/>
                <a:gd name="T37" fmla="*/ 2147483647 h 268"/>
                <a:gd name="T38" fmla="*/ 2147483647 w 117"/>
                <a:gd name="T39" fmla="*/ 2147483647 h 268"/>
                <a:gd name="T40" fmla="*/ 2147483647 w 117"/>
                <a:gd name="T41" fmla="*/ 2147483647 h 26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17"/>
                <a:gd name="T64" fmla="*/ 0 h 268"/>
                <a:gd name="T65" fmla="*/ 117 w 117"/>
                <a:gd name="T66" fmla="*/ 268 h 26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17" h="268">
                  <a:moveTo>
                    <a:pt x="110" y="213"/>
                  </a:moveTo>
                  <a:lnTo>
                    <a:pt x="57" y="154"/>
                  </a:lnTo>
                  <a:lnTo>
                    <a:pt x="91" y="103"/>
                  </a:lnTo>
                  <a:lnTo>
                    <a:pt x="97" y="94"/>
                  </a:lnTo>
                  <a:lnTo>
                    <a:pt x="86" y="87"/>
                  </a:lnTo>
                  <a:lnTo>
                    <a:pt x="43" y="62"/>
                  </a:lnTo>
                  <a:lnTo>
                    <a:pt x="77" y="16"/>
                  </a:lnTo>
                  <a:lnTo>
                    <a:pt x="45" y="0"/>
                  </a:lnTo>
                  <a:lnTo>
                    <a:pt x="7" y="58"/>
                  </a:lnTo>
                  <a:lnTo>
                    <a:pt x="0" y="68"/>
                  </a:lnTo>
                  <a:lnTo>
                    <a:pt x="11" y="75"/>
                  </a:lnTo>
                  <a:lnTo>
                    <a:pt x="55" y="101"/>
                  </a:lnTo>
                  <a:lnTo>
                    <a:pt x="22" y="149"/>
                  </a:lnTo>
                  <a:lnTo>
                    <a:pt x="19" y="156"/>
                  </a:lnTo>
                  <a:lnTo>
                    <a:pt x="24" y="163"/>
                  </a:lnTo>
                  <a:lnTo>
                    <a:pt x="75" y="219"/>
                  </a:lnTo>
                  <a:lnTo>
                    <a:pt x="38" y="250"/>
                  </a:lnTo>
                  <a:lnTo>
                    <a:pt x="62" y="268"/>
                  </a:lnTo>
                  <a:lnTo>
                    <a:pt x="109" y="229"/>
                  </a:lnTo>
                  <a:lnTo>
                    <a:pt x="117" y="221"/>
                  </a:lnTo>
                  <a:lnTo>
                    <a:pt x="110" y="2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64533" name="Freeform 20"/>
            <p:cNvSpPr>
              <a:spLocks/>
            </p:cNvSpPr>
            <p:nvPr/>
          </p:nvSpPr>
          <p:spPr bwMode="auto">
            <a:xfrm>
              <a:off x="7943850" y="101600"/>
              <a:ext cx="622300" cy="493713"/>
            </a:xfrm>
            <a:custGeom>
              <a:avLst/>
              <a:gdLst>
                <a:gd name="T0" fmla="*/ 2147483647 w 392"/>
                <a:gd name="T1" fmla="*/ 2147483647 h 311"/>
                <a:gd name="T2" fmla="*/ 2147483647 w 392"/>
                <a:gd name="T3" fmla="*/ 2147483647 h 311"/>
                <a:gd name="T4" fmla="*/ 2147483647 w 392"/>
                <a:gd name="T5" fmla="*/ 2147483647 h 311"/>
                <a:gd name="T6" fmla="*/ 2147483647 w 392"/>
                <a:gd name="T7" fmla="*/ 2147483647 h 311"/>
                <a:gd name="T8" fmla="*/ 2147483647 w 392"/>
                <a:gd name="T9" fmla="*/ 2147483647 h 311"/>
                <a:gd name="T10" fmla="*/ 2147483647 w 392"/>
                <a:gd name="T11" fmla="*/ 2147483647 h 311"/>
                <a:gd name="T12" fmla="*/ 2147483647 w 392"/>
                <a:gd name="T13" fmla="*/ 2147483647 h 311"/>
                <a:gd name="T14" fmla="*/ 2147483647 w 392"/>
                <a:gd name="T15" fmla="*/ 2147483647 h 311"/>
                <a:gd name="T16" fmla="*/ 2147483647 w 392"/>
                <a:gd name="T17" fmla="*/ 2147483647 h 311"/>
                <a:gd name="T18" fmla="*/ 2147483647 w 392"/>
                <a:gd name="T19" fmla="*/ 2147483647 h 311"/>
                <a:gd name="T20" fmla="*/ 0 w 392"/>
                <a:gd name="T21" fmla="*/ 2147483647 h 311"/>
                <a:gd name="T22" fmla="*/ 2147483647 w 392"/>
                <a:gd name="T23" fmla="*/ 2147483647 h 311"/>
                <a:gd name="T24" fmla="*/ 2147483647 w 392"/>
                <a:gd name="T25" fmla="*/ 2147483647 h 311"/>
                <a:gd name="T26" fmla="*/ 2147483647 w 392"/>
                <a:gd name="T27" fmla="*/ 2147483647 h 311"/>
                <a:gd name="T28" fmla="*/ 2147483647 w 392"/>
                <a:gd name="T29" fmla="*/ 2147483647 h 311"/>
                <a:gd name="T30" fmla="*/ 2147483647 w 392"/>
                <a:gd name="T31" fmla="*/ 2147483647 h 311"/>
                <a:gd name="T32" fmla="*/ 2147483647 w 392"/>
                <a:gd name="T33" fmla="*/ 2147483647 h 311"/>
                <a:gd name="T34" fmla="*/ 2147483647 w 392"/>
                <a:gd name="T35" fmla="*/ 2147483647 h 311"/>
                <a:gd name="T36" fmla="*/ 2147483647 w 392"/>
                <a:gd name="T37" fmla="*/ 2147483647 h 311"/>
                <a:gd name="T38" fmla="*/ 2147483647 w 392"/>
                <a:gd name="T39" fmla="*/ 2147483647 h 311"/>
                <a:gd name="T40" fmla="*/ 2147483647 w 392"/>
                <a:gd name="T41" fmla="*/ 2147483647 h 311"/>
                <a:gd name="T42" fmla="*/ 2147483647 w 392"/>
                <a:gd name="T43" fmla="*/ 2147483647 h 311"/>
                <a:gd name="T44" fmla="*/ 2147483647 w 392"/>
                <a:gd name="T45" fmla="*/ 2147483647 h 311"/>
                <a:gd name="T46" fmla="*/ 2147483647 w 392"/>
                <a:gd name="T47" fmla="*/ 2147483647 h 311"/>
                <a:gd name="T48" fmla="*/ 2147483647 w 392"/>
                <a:gd name="T49" fmla="*/ 2147483647 h 311"/>
                <a:gd name="T50" fmla="*/ 2147483647 w 392"/>
                <a:gd name="T51" fmla="*/ 2147483647 h 311"/>
                <a:gd name="T52" fmla="*/ 2147483647 w 392"/>
                <a:gd name="T53" fmla="*/ 2147483647 h 311"/>
                <a:gd name="T54" fmla="*/ 2147483647 w 392"/>
                <a:gd name="T55" fmla="*/ 2147483647 h 311"/>
                <a:gd name="T56" fmla="*/ 2147483647 w 392"/>
                <a:gd name="T57" fmla="*/ 2147483647 h 311"/>
                <a:gd name="T58" fmla="*/ 2147483647 w 392"/>
                <a:gd name="T59" fmla="*/ 2147483647 h 311"/>
                <a:gd name="T60" fmla="*/ 2147483647 w 392"/>
                <a:gd name="T61" fmla="*/ 2147483647 h 311"/>
                <a:gd name="T62" fmla="*/ 2147483647 w 392"/>
                <a:gd name="T63" fmla="*/ 2147483647 h 311"/>
                <a:gd name="T64" fmla="*/ 2147483647 w 392"/>
                <a:gd name="T65" fmla="*/ 2147483647 h 311"/>
                <a:gd name="T66" fmla="*/ 2147483647 w 392"/>
                <a:gd name="T67" fmla="*/ 2147483647 h 311"/>
                <a:gd name="T68" fmla="*/ 2147483647 w 392"/>
                <a:gd name="T69" fmla="*/ 2147483647 h 311"/>
                <a:gd name="T70" fmla="*/ 2147483647 w 392"/>
                <a:gd name="T71" fmla="*/ 2147483647 h 311"/>
                <a:gd name="T72" fmla="*/ 2147483647 w 392"/>
                <a:gd name="T73" fmla="*/ 2147483647 h 311"/>
                <a:gd name="T74" fmla="*/ 2147483647 w 392"/>
                <a:gd name="T75" fmla="*/ 2147483647 h 311"/>
                <a:gd name="T76" fmla="*/ 2147483647 w 392"/>
                <a:gd name="T77" fmla="*/ 2147483647 h 311"/>
                <a:gd name="T78" fmla="*/ 2147483647 w 392"/>
                <a:gd name="T79" fmla="*/ 2147483647 h 31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92"/>
                <a:gd name="T121" fmla="*/ 0 h 311"/>
                <a:gd name="T122" fmla="*/ 392 w 392"/>
                <a:gd name="T123" fmla="*/ 311 h 311"/>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92" h="311">
                  <a:moveTo>
                    <a:pt x="171" y="47"/>
                  </a:moveTo>
                  <a:lnTo>
                    <a:pt x="167" y="49"/>
                  </a:lnTo>
                  <a:lnTo>
                    <a:pt x="159" y="52"/>
                  </a:lnTo>
                  <a:lnTo>
                    <a:pt x="147" y="60"/>
                  </a:lnTo>
                  <a:lnTo>
                    <a:pt x="132" y="68"/>
                  </a:lnTo>
                  <a:lnTo>
                    <a:pt x="117" y="79"/>
                  </a:lnTo>
                  <a:lnTo>
                    <a:pt x="101" y="90"/>
                  </a:lnTo>
                  <a:lnTo>
                    <a:pt x="87" y="102"/>
                  </a:lnTo>
                  <a:lnTo>
                    <a:pt x="76" y="114"/>
                  </a:lnTo>
                  <a:lnTo>
                    <a:pt x="67" y="129"/>
                  </a:lnTo>
                  <a:lnTo>
                    <a:pt x="57" y="148"/>
                  </a:lnTo>
                  <a:lnTo>
                    <a:pt x="48" y="170"/>
                  </a:lnTo>
                  <a:lnTo>
                    <a:pt x="39" y="192"/>
                  </a:lnTo>
                  <a:lnTo>
                    <a:pt x="31" y="213"/>
                  </a:lnTo>
                  <a:lnTo>
                    <a:pt x="25" y="230"/>
                  </a:lnTo>
                  <a:lnTo>
                    <a:pt x="20" y="241"/>
                  </a:lnTo>
                  <a:lnTo>
                    <a:pt x="19" y="245"/>
                  </a:lnTo>
                  <a:lnTo>
                    <a:pt x="17" y="241"/>
                  </a:lnTo>
                  <a:lnTo>
                    <a:pt x="12" y="228"/>
                  </a:lnTo>
                  <a:lnTo>
                    <a:pt x="7" y="209"/>
                  </a:lnTo>
                  <a:lnTo>
                    <a:pt x="2" y="185"/>
                  </a:lnTo>
                  <a:lnTo>
                    <a:pt x="0" y="159"/>
                  </a:lnTo>
                  <a:lnTo>
                    <a:pt x="2" y="132"/>
                  </a:lnTo>
                  <a:lnTo>
                    <a:pt x="11" y="106"/>
                  </a:lnTo>
                  <a:lnTo>
                    <a:pt x="27" y="83"/>
                  </a:lnTo>
                  <a:lnTo>
                    <a:pt x="38" y="73"/>
                  </a:lnTo>
                  <a:lnTo>
                    <a:pt x="50" y="64"/>
                  </a:lnTo>
                  <a:lnTo>
                    <a:pt x="63" y="54"/>
                  </a:lnTo>
                  <a:lnTo>
                    <a:pt x="76" y="46"/>
                  </a:lnTo>
                  <a:lnTo>
                    <a:pt x="89" y="39"/>
                  </a:lnTo>
                  <a:lnTo>
                    <a:pt x="103" y="31"/>
                  </a:lnTo>
                  <a:lnTo>
                    <a:pt x="117" y="25"/>
                  </a:lnTo>
                  <a:lnTo>
                    <a:pt x="131" y="19"/>
                  </a:lnTo>
                  <a:lnTo>
                    <a:pt x="146" y="13"/>
                  </a:lnTo>
                  <a:lnTo>
                    <a:pt x="159" y="10"/>
                  </a:lnTo>
                  <a:lnTo>
                    <a:pt x="173" y="6"/>
                  </a:lnTo>
                  <a:lnTo>
                    <a:pt x="187" y="3"/>
                  </a:lnTo>
                  <a:lnTo>
                    <a:pt x="202" y="1"/>
                  </a:lnTo>
                  <a:lnTo>
                    <a:pt x="216" y="0"/>
                  </a:lnTo>
                  <a:lnTo>
                    <a:pt x="229" y="1"/>
                  </a:lnTo>
                  <a:lnTo>
                    <a:pt x="242" y="2"/>
                  </a:lnTo>
                  <a:lnTo>
                    <a:pt x="269" y="9"/>
                  </a:lnTo>
                  <a:lnTo>
                    <a:pt x="293" y="18"/>
                  </a:lnTo>
                  <a:lnTo>
                    <a:pt x="315" y="31"/>
                  </a:lnTo>
                  <a:lnTo>
                    <a:pt x="337" y="46"/>
                  </a:lnTo>
                  <a:lnTo>
                    <a:pt x="354" y="63"/>
                  </a:lnTo>
                  <a:lnTo>
                    <a:pt x="368" y="80"/>
                  </a:lnTo>
                  <a:lnTo>
                    <a:pt x="377" y="95"/>
                  </a:lnTo>
                  <a:lnTo>
                    <a:pt x="383" y="109"/>
                  </a:lnTo>
                  <a:lnTo>
                    <a:pt x="389" y="147"/>
                  </a:lnTo>
                  <a:lnTo>
                    <a:pt x="392" y="198"/>
                  </a:lnTo>
                  <a:lnTo>
                    <a:pt x="387" y="248"/>
                  </a:lnTo>
                  <a:lnTo>
                    <a:pt x="371" y="284"/>
                  </a:lnTo>
                  <a:lnTo>
                    <a:pt x="361" y="294"/>
                  </a:lnTo>
                  <a:lnTo>
                    <a:pt x="351" y="301"/>
                  </a:lnTo>
                  <a:lnTo>
                    <a:pt x="344" y="306"/>
                  </a:lnTo>
                  <a:lnTo>
                    <a:pt x="337" y="309"/>
                  </a:lnTo>
                  <a:lnTo>
                    <a:pt x="332" y="310"/>
                  </a:lnTo>
                  <a:lnTo>
                    <a:pt x="328" y="311"/>
                  </a:lnTo>
                  <a:lnTo>
                    <a:pt x="326" y="310"/>
                  </a:lnTo>
                  <a:lnTo>
                    <a:pt x="325" y="310"/>
                  </a:lnTo>
                  <a:lnTo>
                    <a:pt x="328" y="299"/>
                  </a:lnTo>
                  <a:lnTo>
                    <a:pt x="336" y="272"/>
                  </a:lnTo>
                  <a:lnTo>
                    <a:pt x="342" y="232"/>
                  </a:lnTo>
                  <a:lnTo>
                    <a:pt x="342" y="184"/>
                  </a:lnTo>
                  <a:lnTo>
                    <a:pt x="339" y="160"/>
                  </a:lnTo>
                  <a:lnTo>
                    <a:pt x="334" y="139"/>
                  </a:lnTo>
                  <a:lnTo>
                    <a:pt x="327" y="121"/>
                  </a:lnTo>
                  <a:lnTo>
                    <a:pt x="319" y="106"/>
                  </a:lnTo>
                  <a:lnTo>
                    <a:pt x="308" y="93"/>
                  </a:lnTo>
                  <a:lnTo>
                    <a:pt x="296" y="82"/>
                  </a:lnTo>
                  <a:lnTo>
                    <a:pt x="284" y="73"/>
                  </a:lnTo>
                  <a:lnTo>
                    <a:pt x="270" y="66"/>
                  </a:lnTo>
                  <a:lnTo>
                    <a:pt x="256" y="61"/>
                  </a:lnTo>
                  <a:lnTo>
                    <a:pt x="239" y="57"/>
                  </a:lnTo>
                  <a:lnTo>
                    <a:pt x="223" y="53"/>
                  </a:lnTo>
                  <a:lnTo>
                    <a:pt x="207" y="51"/>
                  </a:lnTo>
                  <a:lnTo>
                    <a:pt x="192" y="49"/>
                  </a:lnTo>
                  <a:lnTo>
                    <a:pt x="181" y="48"/>
                  </a:lnTo>
                  <a:lnTo>
                    <a:pt x="173" y="47"/>
                  </a:lnTo>
                  <a:lnTo>
                    <a:pt x="171"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64534" name="Freeform 21"/>
            <p:cNvSpPr>
              <a:spLocks/>
            </p:cNvSpPr>
            <p:nvPr/>
          </p:nvSpPr>
          <p:spPr bwMode="auto">
            <a:xfrm>
              <a:off x="8408989" y="546101"/>
              <a:ext cx="201612" cy="63500"/>
            </a:xfrm>
            <a:custGeom>
              <a:avLst/>
              <a:gdLst>
                <a:gd name="T0" fmla="*/ 2147483647 w 127"/>
                <a:gd name="T1" fmla="*/ 2147483647 h 238"/>
                <a:gd name="T2" fmla="*/ 2147483647 w 127"/>
                <a:gd name="T3" fmla="*/ 2147483647 h 238"/>
                <a:gd name="T4" fmla="*/ 2147483647 w 127"/>
                <a:gd name="T5" fmla="*/ 2147483647 h 238"/>
                <a:gd name="T6" fmla="*/ 2147483647 w 127"/>
                <a:gd name="T7" fmla="*/ 2147483647 h 238"/>
                <a:gd name="T8" fmla="*/ 2147483647 w 127"/>
                <a:gd name="T9" fmla="*/ 2147483647 h 238"/>
                <a:gd name="T10" fmla="*/ 2147483647 w 127"/>
                <a:gd name="T11" fmla="*/ 2147483647 h 238"/>
                <a:gd name="T12" fmla="*/ 2147483647 w 127"/>
                <a:gd name="T13" fmla="*/ 0 h 238"/>
                <a:gd name="T14" fmla="*/ 2147483647 w 127"/>
                <a:gd name="T15" fmla="*/ 2147483647 h 238"/>
                <a:gd name="T16" fmla="*/ 2147483647 w 127"/>
                <a:gd name="T17" fmla="*/ 2147483647 h 238"/>
                <a:gd name="T18" fmla="*/ 2147483647 w 127"/>
                <a:gd name="T19" fmla="*/ 2147483647 h 238"/>
                <a:gd name="T20" fmla="*/ 0 w 127"/>
                <a:gd name="T21" fmla="*/ 2147483647 h 238"/>
                <a:gd name="T22" fmla="*/ 2147483647 w 127"/>
                <a:gd name="T23" fmla="*/ 2147483647 h 238"/>
                <a:gd name="T24" fmla="*/ 2147483647 w 127"/>
                <a:gd name="T25" fmla="*/ 2147483647 h 238"/>
                <a:gd name="T26" fmla="*/ 2147483647 w 127"/>
                <a:gd name="T27" fmla="*/ 2147483647 h 238"/>
                <a:gd name="T28" fmla="*/ 2147483647 w 127"/>
                <a:gd name="T29" fmla="*/ 2147483647 h 238"/>
                <a:gd name="T30" fmla="*/ 2147483647 w 127"/>
                <a:gd name="T31" fmla="*/ 2147483647 h 238"/>
                <a:gd name="T32" fmla="*/ 2147483647 w 127"/>
                <a:gd name="T33" fmla="*/ 2147483647 h 238"/>
                <a:gd name="T34" fmla="*/ 2147483647 w 127"/>
                <a:gd name="T35" fmla="*/ 2147483647 h 238"/>
                <a:gd name="T36" fmla="*/ 2147483647 w 127"/>
                <a:gd name="T37" fmla="*/ 2147483647 h 238"/>
                <a:gd name="T38" fmla="*/ 2147483647 w 127"/>
                <a:gd name="T39" fmla="*/ 2147483647 h 238"/>
                <a:gd name="T40" fmla="*/ 2147483647 w 127"/>
                <a:gd name="T41" fmla="*/ 2147483647 h 2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27"/>
                <a:gd name="T64" fmla="*/ 0 h 238"/>
                <a:gd name="T65" fmla="*/ 127 w 127"/>
                <a:gd name="T66" fmla="*/ 238 h 23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27" h="238">
                  <a:moveTo>
                    <a:pt x="127" y="116"/>
                  </a:moveTo>
                  <a:lnTo>
                    <a:pt x="111" y="109"/>
                  </a:lnTo>
                  <a:lnTo>
                    <a:pt x="49" y="81"/>
                  </a:lnTo>
                  <a:lnTo>
                    <a:pt x="92" y="38"/>
                  </a:lnTo>
                  <a:lnTo>
                    <a:pt x="101" y="27"/>
                  </a:lnTo>
                  <a:lnTo>
                    <a:pt x="88" y="19"/>
                  </a:lnTo>
                  <a:lnTo>
                    <a:pt x="55" y="0"/>
                  </a:lnTo>
                  <a:lnTo>
                    <a:pt x="34" y="20"/>
                  </a:lnTo>
                  <a:lnTo>
                    <a:pt x="55" y="32"/>
                  </a:lnTo>
                  <a:lnTo>
                    <a:pt x="10" y="77"/>
                  </a:lnTo>
                  <a:lnTo>
                    <a:pt x="0" y="88"/>
                  </a:lnTo>
                  <a:lnTo>
                    <a:pt x="16" y="96"/>
                  </a:lnTo>
                  <a:lnTo>
                    <a:pt x="78" y="125"/>
                  </a:lnTo>
                  <a:lnTo>
                    <a:pt x="31" y="178"/>
                  </a:lnTo>
                  <a:lnTo>
                    <a:pt x="23" y="186"/>
                  </a:lnTo>
                  <a:lnTo>
                    <a:pt x="32" y="194"/>
                  </a:lnTo>
                  <a:lnTo>
                    <a:pt x="82" y="238"/>
                  </a:lnTo>
                  <a:lnTo>
                    <a:pt x="107" y="222"/>
                  </a:lnTo>
                  <a:lnTo>
                    <a:pt x="65" y="184"/>
                  </a:lnTo>
                  <a:lnTo>
                    <a:pt x="117" y="127"/>
                  </a:lnTo>
                  <a:lnTo>
                    <a:pt x="127" y="1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64535" name="Freeform 22"/>
            <p:cNvSpPr>
              <a:spLocks/>
            </p:cNvSpPr>
            <p:nvPr/>
          </p:nvSpPr>
          <p:spPr bwMode="auto">
            <a:xfrm>
              <a:off x="7888287" y="433389"/>
              <a:ext cx="201897" cy="205250"/>
            </a:xfrm>
            <a:custGeom>
              <a:avLst/>
              <a:gdLst>
                <a:gd name="T0" fmla="*/ 2147483647 w 124"/>
                <a:gd name="T1" fmla="*/ 2147483647 h 315"/>
                <a:gd name="T2" fmla="*/ 2147483647 w 124"/>
                <a:gd name="T3" fmla="*/ 2147483647 h 315"/>
                <a:gd name="T4" fmla="*/ 2147483647 w 124"/>
                <a:gd name="T5" fmla="*/ 2147483647 h 315"/>
                <a:gd name="T6" fmla="*/ 2147483647 w 124"/>
                <a:gd name="T7" fmla="*/ 2147483647 h 315"/>
                <a:gd name="T8" fmla="*/ 2147483647 w 124"/>
                <a:gd name="T9" fmla="*/ 2147483647 h 315"/>
                <a:gd name="T10" fmla="*/ 2147483647 w 124"/>
                <a:gd name="T11" fmla="*/ 2147483647 h 315"/>
                <a:gd name="T12" fmla="*/ 2147483647 w 124"/>
                <a:gd name="T13" fmla="*/ 0 h 315"/>
                <a:gd name="T14" fmla="*/ 0 w 124"/>
                <a:gd name="T15" fmla="*/ 2147483647 h 315"/>
                <a:gd name="T16" fmla="*/ 2147483647 w 124"/>
                <a:gd name="T17" fmla="*/ 2147483647 h 315"/>
                <a:gd name="T18" fmla="*/ 2147483647 w 124"/>
                <a:gd name="T19" fmla="*/ 2147483647 h 315"/>
                <a:gd name="T20" fmla="*/ 2147483647 w 124"/>
                <a:gd name="T21" fmla="*/ 2147483647 h 315"/>
                <a:gd name="T22" fmla="*/ 2147483647 w 124"/>
                <a:gd name="T23" fmla="*/ 2147483647 h 315"/>
                <a:gd name="T24" fmla="*/ 2147483647 w 124"/>
                <a:gd name="T25" fmla="*/ 2147483647 h 315"/>
                <a:gd name="T26" fmla="*/ 2147483647 w 124"/>
                <a:gd name="T27" fmla="*/ 2147483647 h 315"/>
                <a:gd name="T28" fmla="*/ 2147483647 w 124"/>
                <a:gd name="T29" fmla="*/ 2147483647 h 315"/>
                <a:gd name="T30" fmla="*/ 2147483647 w 124"/>
                <a:gd name="T31" fmla="*/ 2147483647 h 31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24"/>
                <a:gd name="T49" fmla="*/ 0 h 315"/>
                <a:gd name="T50" fmla="*/ 124 w 124"/>
                <a:gd name="T51" fmla="*/ 315 h 31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24" h="315">
                  <a:moveTo>
                    <a:pt x="124" y="278"/>
                  </a:moveTo>
                  <a:lnTo>
                    <a:pt x="75" y="253"/>
                  </a:lnTo>
                  <a:lnTo>
                    <a:pt x="117" y="218"/>
                  </a:lnTo>
                  <a:lnTo>
                    <a:pt x="57" y="152"/>
                  </a:lnTo>
                  <a:lnTo>
                    <a:pt x="96" y="90"/>
                  </a:lnTo>
                  <a:lnTo>
                    <a:pt x="43" y="59"/>
                  </a:lnTo>
                  <a:lnTo>
                    <a:pt x="48" y="0"/>
                  </a:lnTo>
                  <a:lnTo>
                    <a:pt x="0" y="65"/>
                  </a:lnTo>
                  <a:lnTo>
                    <a:pt x="54" y="98"/>
                  </a:lnTo>
                  <a:lnTo>
                    <a:pt x="18" y="154"/>
                  </a:lnTo>
                  <a:lnTo>
                    <a:pt x="74" y="216"/>
                  </a:lnTo>
                  <a:lnTo>
                    <a:pt x="25" y="259"/>
                  </a:lnTo>
                  <a:lnTo>
                    <a:pt x="68" y="280"/>
                  </a:lnTo>
                  <a:lnTo>
                    <a:pt x="17" y="314"/>
                  </a:lnTo>
                  <a:lnTo>
                    <a:pt x="67" y="315"/>
                  </a:lnTo>
                  <a:lnTo>
                    <a:pt x="124" y="27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64536" name="Freeform 23"/>
            <p:cNvSpPr>
              <a:spLocks/>
            </p:cNvSpPr>
            <p:nvPr/>
          </p:nvSpPr>
          <p:spPr bwMode="auto">
            <a:xfrm>
              <a:off x="7877175" y="465138"/>
              <a:ext cx="203199" cy="82176"/>
            </a:xfrm>
            <a:custGeom>
              <a:avLst/>
              <a:gdLst>
                <a:gd name="T0" fmla="*/ 2147483647 w 128"/>
                <a:gd name="T1" fmla="*/ 2147483647 h 308"/>
                <a:gd name="T2" fmla="*/ 2147483647 w 128"/>
                <a:gd name="T3" fmla="*/ 2147483647 h 308"/>
                <a:gd name="T4" fmla="*/ 2147483647 w 128"/>
                <a:gd name="T5" fmla="*/ 2147483647 h 308"/>
                <a:gd name="T6" fmla="*/ 2147483647 w 128"/>
                <a:gd name="T7" fmla="*/ 2147483647 h 308"/>
                <a:gd name="T8" fmla="*/ 2147483647 w 128"/>
                <a:gd name="T9" fmla="*/ 2147483647 h 308"/>
                <a:gd name="T10" fmla="*/ 2147483647 w 128"/>
                <a:gd name="T11" fmla="*/ 2147483647 h 308"/>
                <a:gd name="T12" fmla="*/ 2147483647 w 128"/>
                <a:gd name="T13" fmla="*/ 0 h 308"/>
                <a:gd name="T14" fmla="*/ 2147483647 w 128"/>
                <a:gd name="T15" fmla="*/ 2147483647 h 308"/>
                <a:gd name="T16" fmla="*/ 2147483647 w 128"/>
                <a:gd name="T17" fmla="*/ 2147483647 h 308"/>
                <a:gd name="T18" fmla="*/ 0 w 128"/>
                <a:gd name="T19" fmla="*/ 2147483647 h 308"/>
                <a:gd name="T20" fmla="*/ 2147483647 w 128"/>
                <a:gd name="T21" fmla="*/ 2147483647 h 308"/>
                <a:gd name="T22" fmla="*/ 2147483647 w 128"/>
                <a:gd name="T23" fmla="*/ 2147483647 h 308"/>
                <a:gd name="T24" fmla="*/ 2147483647 w 128"/>
                <a:gd name="T25" fmla="*/ 2147483647 h 308"/>
                <a:gd name="T26" fmla="*/ 2147483647 w 128"/>
                <a:gd name="T27" fmla="*/ 2147483647 h 308"/>
                <a:gd name="T28" fmla="*/ 2147483647 w 128"/>
                <a:gd name="T29" fmla="*/ 2147483647 h 308"/>
                <a:gd name="T30" fmla="*/ 2147483647 w 128"/>
                <a:gd name="T31" fmla="*/ 2147483647 h 308"/>
                <a:gd name="T32" fmla="*/ 2147483647 w 128"/>
                <a:gd name="T33" fmla="*/ 2147483647 h 30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8"/>
                <a:gd name="T52" fmla="*/ 0 h 308"/>
                <a:gd name="T53" fmla="*/ 128 w 128"/>
                <a:gd name="T54" fmla="*/ 308 h 30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8" h="308">
                  <a:moveTo>
                    <a:pt x="79" y="262"/>
                  </a:moveTo>
                  <a:lnTo>
                    <a:pt x="117" y="230"/>
                  </a:lnTo>
                  <a:lnTo>
                    <a:pt x="66" y="183"/>
                  </a:lnTo>
                  <a:lnTo>
                    <a:pt x="127" y="115"/>
                  </a:lnTo>
                  <a:lnTo>
                    <a:pt x="49" y="81"/>
                  </a:lnTo>
                  <a:lnTo>
                    <a:pt x="102" y="27"/>
                  </a:lnTo>
                  <a:lnTo>
                    <a:pt x="55" y="0"/>
                  </a:lnTo>
                  <a:lnTo>
                    <a:pt x="35" y="20"/>
                  </a:lnTo>
                  <a:lnTo>
                    <a:pt x="55" y="31"/>
                  </a:lnTo>
                  <a:lnTo>
                    <a:pt x="0" y="88"/>
                  </a:lnTo>
                  <a:lnTo>
                    <a:pt x="79" y="123"/>
                  </a:lnTo>
                  <a:lnTo>
                    <a:pt x="24" y="185"/>
                  </a:lnTo>
                  <a:lnTo>
                    <a:pt x="73" y="230"/>
                  </a:lnTo>
                  <a:lnTo>
                    <a:pt x="36" y="261"/>
                  </a:lnTo>
                  <a:lnTo>
                    <a:pt x="86" y="308"/>
                  </a:lnTo>
                  <a:lnTo>
                    <a:pt x="128" y="306"/>
                  </a:lnTo>
                  <a:lnTo>
                    <a:pt x="79" y="26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grpSp>
    </p:spTree>
    <p:extLst>
      <p:ext uri="{BB962C8B-B14F-4D97-AF65-F5344CB8AC3E}">
        <p14:creationId xmlns:p14="http://schemas.microsoft.com/office/powerpoint/2010/main" val="112707549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90000"/>
          </a:schemeClr>
        </a:solidFill>
        <a:effectLst/>
      </p:bgPr>
    </p:bg>
    <p:spTree>
      <p:nvGrpSpPr>
        <p:cNvPr id="1" name=""/>
        <p:cNvGrpSpPr/>
        <p:nvPr/>
      </p:nvGrpSpPr>
      <p:grpSpPr>
        <a:xfrm>
          <a:off x="0" y="0"/>
          <a:ext cx="0" cy="0"/>
          <a:chOff x="0" y="0"/>
          <a:chExt cx="0" cy="0"/>
        </a:xfrm>
      </p:grpSpPr>
      <p:sp>
        <p:nvSpPr>
          <p:cNvPr id="65537" name="Rectangle 2"/>
          <p:cNvSpPr>
            <a:spLocks noGrp="1" noChangeArrowheads="1"/>
          </p:cNvSpPr>
          <p:nvPr>
            <p:ph type="title"/>
          </p:nvPr>
        </p:nvSpPr>
        <p:spPr>
          <a:xfrm>
            <a:off x="685800" y="304800"/>
            <a:ext cx="7620000" cy="838200"/>
          </a:xfrm>
          <a:solidFill>
            <a:schemeClr val="bg1"/>
          </a:solidFill>
        </p:spPr>
        <p:txBody>
          <a:bodyPr/>
          <a:lstStyle/>
          <a:p>
            <a:pPr eaLnBrk="1" hangingPunct="1"/>
            <a:r>
              <a:rPr lang="en-US" altLang="x-none" sz="3600" b="1">
                <a:solidFill>
                  <a:schemeClr val="accent1">
                    <a:lumMod val="50000"/>
                  </a:schemeClr>
                </a:solidFill>
                <a:ea typeface="ヒラギノ角ゴ Pro W3" charset="-128"/>
              </a:rPr>
              <a:t>Breakdown of Example: Nonya</a:t>
            </a:r>
          </a:p>
        </p:txBody>
      </p:sp>
      <p:sp>
        <p:nvSpPr>
          <p:cNvPr id="8" name="Rectangle 3"/>
          <p:cNvSpPr txBox="1">
            <a:spLocks noChangeArrowheads="1"/>
          </p:cNvSpPr>
          <p:nvPr/>
        </p:nvSpPr>
        <p:spPr bwMode="auto">
          <a:xfrm>
            <a:off x="685800" y="1371600"/>
            <a:ext cx="7620000" cy="5346700"/>
          </a:xfrm>
          <a:prstGeom prst="rect">
            <a:avLst/>
          </a:prstGeom>
          <a:solidFill>
            <a:schemeClr val="bg1"/>
          </a:solidFill>
          <a:ln w="9525">
            <a:noFill/>
            <a:miter lim="800000"/>
            <a:headEnd/>
            <a:tailEnd/>
          </a:ln>
          <a:effectLst/>
        </p:spPr>
        <p:txBody>
          <a:bodyPr/>
          <a:lstStyle/>
          <a:p>
            <a:pPr marL="342900" indent="-342900">
              <a:spcBef>
                <a:spcPct val="20000"/>
              </a:spcBef>
              <a:buFontTx/>
              <a:buChar char="•"/>
              <a:defRPr/>
            </a:pPr>
            <a:r>
              <a:rPr lang="en-US" sz="3200" kern="0" dirty="0">
                <a:solidFill>
                  <a:srgbClr val="000000"/>
                </a:solidFill>
                <a:latin typeface="Franklin Gothic Medium"/>
              </a:rPr>
              <a:t>Antecedent(S</a:t>
            </a:r>
            <a:r>
              <a:rPr lang="en-US" sz="3200" kern="0" baseline="30000" dirty="0">
                <a:solidFill>
                  <a:srgbClr val="000000"/>
                </a:solidFill>
                <a:latin typeface="Franklin Gothic Medium"/>
              </a:rPr>
              <a:t>D</a:t>
            </a:r>
            <a:r>
              <a:rPr lang="en-US" sz="3200" kern="0" dirty="0">
                <a:solidFill>
                  <a:srgbClr val="000000"/>
                </a:solidFill>
                <a:latin typeface="Franklin Gothic Medium"/>
              </a:rPr>
              <a:t>):</a:t>
            </a:r>
          </a:p>
          <a:p>
            <a:pPr marL="342900" indent="-342900">
              <a:spcBef>
                <a:spcPct val="20000"/>
              </a:spcBef>
              <a:buFontTx/>
              <a:buChar char="•"/>
              <a:defRPr/>
            </a:pPr>
            <a:endParaRPr lang="en-US" sz="1600" kern="0" dirty="0">
              <a:solidFill>
                <a:srgbClr val="000000"/>
              </a:solidFill>
              <a:latin typeface="Franklin Gothic Medium"/>
            </a:endParaRPr>
          </a:p>
          <a:p>
            <a:pPr marL="342900" indent="-342900">
              <a:spcBef>
                <a:spcPct val="20000"/>
              </a:spcBef>
              <a:buFontTx/>
              <a:buChar char="•"/>
              <a:defRPr/>
            </a:pPr>
            <a:r>
              <a:rPr lang="en-US" sz="3200" kern="0" dirty="0">
                <a:solidFill>
                  <a:srgbClr val="000000"/>
                </a:solidFill>
                <a:latin typeface="Franklin Gothic Medium"/>
              </a:rPr>
              <a:t>Behavior(s):</a:t>
            </a:r>
          </a:p>
          <a:p>
            <a:pPr marL="342900" indent="-342900">
              <a:spcBef>
                <a:spcPct val="20000"/>
              </a:spcBef>
              <a:buFontTx/>
              <a:buChar char="•"/>
              <a:defRPr/>
            </a:pPr>
            <a:endParaRPr lang="en-US" sz="1600" kern="0" dirty="0">
              <a:solidFill>
                <a:srgbClr val="000000"/>
              </a:solidFill>
              <a:latin typeface="Franklin Gothic Medium"/>
            </a:endParaRPr>
          </a:p>
          <a:p>
            <a:pPr marL="342900" indent="-342900">
              <a:spcBef>
                <a:spcPct val="20000"/>
              </a:spcBef>
              <a:buFontTx/>
              <a:buChar char="•"/>
              <a:defRPr/>
            </a:pPr>
            <a:r>
              <a:rPr lang="en-US" sz="3200" kern="0" dirty="0">
                <a:solidFill>
                  <a:srgbClr val="000000"/>
                </a:solidFill>
                <a:latin typeface="Franklin Gothic Medium"/>
              </a:rPr>
              <a:t>Consequence:</a:t>
            </a:r>
          </a:p>
          <a:p>
            <a:pPr marL="342900" indent="-342900">
              <a:spcBef>
                <a:spcPct val="20000"/>
              </a:spcBef>
              <a:buFontTx/>
              <a:buChar char="•"/>
              <a:defRPr/>
            </a:pPr>
            <a:endParaRPr lang="en-US" sz="1600" kern="0" dirty="0">
              <a:solidFill>
                <a:srgbClr val="000000"/>
              </a:solidFill>
              <a:latin typeface="Franklin Gothic Medium"/>
            </a:endParaRPr>
          </a:p>
          <a:p>
            <a:pPr marL="742950" lvl="1" indent="-285750">
              <a:spcBef>
                <a:spcPct val="20000"/>
              </a:spcBef>
              <a:buFontTx/>
              <a:buChar char="–"/>
              <a:defRPr/>
            </a:pPr>
            <a:r>
              <a:rPr lang="en-US" sz="3200" kern="0" dirty="0">
                <a:solidFill>
                  <a:srgbClr val="000000"/>
                </a:solidFill>
                <a:latin typeface="Franklin Gothic Medium"/>
              </a:rPr>
              <a:t>Action(+ or -):</a:t>
            </a:r>
          </a:p>
          <a:p>
            <a:pPr marL="742950" lvl="1" indent="-285750">
              <a:spcBef>
                <a:spcPct val="20000"/>
              </a:spcBef>
              <a:buFontTx/>
              <a:buChar char="–"/>
              <a:defRPr/>
            </a:pPr>
            <a:endParaRPr lang="en-US" sz="1400" kern="0" dirty="0">
              <a:solidFill>
                <a:srgbClr val="000000"/>
              </a:solidFill>
              <a:latin typeface="Franklin Gothic Medium"/>
            </a:endParaRPr>
          </a:p>
          <a:p>
            <a:pPr marL="742950" lvl="1" indent="-285750">
              <a:spcBef>
                <a:spcPct val="20000"/>
              </a:spcBef>
              <a:buFontTx/>
              <a:buChar char="–"/>
              <a:defRPr/>
            </a:pPr>
            <a:r>
              <a:rPr lang="en-US" sz="3200" kern="0" dirty="0">
                <a:solidFill>
                  <a:srgbClr val="000000"/>
                </a:solidFill>
                <a:latin typeface="Franklin Gothic Medium"/>
              </a:rPr>
              <a:t>Effect(</a:t>
            </a:r>
            <a:r>
              <a:rPr lang="en-US" sz="3200" kern="0" dirty="0">
                <a:solidFill>
                  <a:srgbClr val="000000"/>
                </a:solidFill>
                <a:latin typeface="Franklin Gothic Medium"/>
                <a:sym typeface="Wingdings" pitchFamily="2" charset="2"/>
              </a:rPr>
              <a:t> or )</a:t>
            </a:r>
            <a:r>
              <a:rPr lang="en-US" sz="3200" kern="0" dirty="0">
                <a:solidFill>
                  <a:srgbClr val="000000"/>
                </a:solidFill>
                <a:latin typeface="Franklin Gothic Medium"/>
              </a:rPr>
              <a:t>:</a:t>
            </a:r>
          </a:p>
          <a:p>
            <a:pPr marL="742950" lvl="1" indent="-285750">
              <a:spcBef>
                <a:spcPct val="20000"/>
              </a:spcBef>
              <a:buFontTx/>
              <a:buChar char="–"/>
              <a:defRPr/>
            </a:pPr>
            <a:endParaRPr lang="en-US" sz="1400" kern="0" dirty="0">
              <a:solidFill>
                <a:srgbClr val="000000"/>
              </a:solidFill>
              <a:latin typeface="Franklin Gothic Medium"/>
            </a:endParaRPr>
          </a:p>
          <a:p>
            <a:pPr marL="742950" lvl="1" indent="-285750">
              <a:spcBef>
                <a:spcPct val="20000"/>
              </a:spcBef>
              <a:buFontTx/>
              <a:buChar char="–"/>
              <a:defRPr/>
            </a:pPr>
            <a:r>
              <a:rPr lang="en-US" sz="3200" kern="0" dirty="0">
                <a:solidFill>
                  <a:srgbClr val="000000"/>
                </a:solidFill>
                <a:latin typeface="Franklin Gothic Medium"/>
              </a:rPr>
              <a:t>So it is:</a:t>
            </a:r>
          </a:p>
        </p:txBody>
      </p:sp>
      <p:sp>
        <p:nvSpPr>
          <p:cNvPr id="9" name="Rectangle 8"/>
          <p:cNvSpPr>
            <a:spLocks noChangeArrowheads="1"/>
          </p:cNvSpPr>
          <p:nvPr/>
        </p:nvSpPr>
        <p:spPr bwMode="auto">
          <a:xfrm>
            <a:off x="1143000" y="1905000"/>
            <a:ext cx="6400800" cy="457200"/>
          </a:xfrm>
          <a:prstGeom prst="rect">
            <a:avLst/>
          </a:prstGeom>
          <a:solidFill>
            <a:schemeClr val="accent1">
              <a:lumMod val="50000"/>
            </a:schemeClr>
          </a:solidFill>
          <a:ln w="9525">
            <a:solidFill>
              <a:schemeClr val="tx1"/>
            </a:solidFill>
            <a:miter lim="800000"/>
            <a:headEnd/>
            <a:tailEnd/>
          </a:ln>
          <a:effectLst/>
        </p:spPr>
        <p:txBody>
          <a:bodyPr wrap="none" anchor="ctr"/>
          <a:lstStyle/>
          <a:p>
            <a:pPr>
              <a:defRPr/>
            </a:pPr>
            <a:r>
              <a:rPr lang="en-US" sz="2000" b="1" dirty="0">
                <a:solidFill>
                  <a:srgbClr val="FFFFFF"/>
                </a:solidFill>
                <a:latin typeface="Franklin Gothic Medium"/>
              </a:rPr>
              <a:t>When </a:t>
            </a:r>
            <a:r>
              <a:rPr lang="en-US" sz="2000" b="1" dirty="0" err="1">
                <a:solidFill>
                  <a:srgbClr val="FFFFFF"/>
                </a:solidFill>
                <a:latin typeface="Franklin Gothic Medium"/>
              </a:rPr>
              <a:t>Nonya</a:t>
            </a:r>
            <a:r>
              <a:rPr lang="en-US" sz="2000" b="1" dirty="0">
                <a:solidFill>
                  <a:srgbClr val="FFFFFF"/>
                </a:solidFill>
                <a:latin typeface="Franklin Gothic Medium"/>
              </a:rPr>
              <a:t> is asked to do her chores</a:t>
            </a:r>
          </a:p>
        </p:txBody>
      </p:sp>
      <p:sp>
        <p:nvSpPr>
          <p:cNvPr id="10" name="Rectangle 9"/>
          <p:cNvSpPr>
            <a:spLocks noChangeArrowheads="1"/>
          </p:cNvSpPr>
          <p:nvPr/>
        </p:nvSpPr>
        <p:spPr bwMode="auto">
          <a:xfrm>
            <a:off x="1143000" y="2819400"/>
            <a:ext cx="6400800" cy="457200"/>
          </a:xfrm>
          <a:prstGeom prst="rect">
            <a:avLst/>
          </a:prstGeom>
          <a:solidFill>
            <a:schemeClr val="accent1">
              <a:lumMod val="50000"/>
            </a:schemeClr>
          </a:solidFill>
          <a:ln w="9525">
            <a:solidFill>
              <a:schemeClr val="tx1"/>
            </a:solidFill>
            <a:miter lim="800000"/>
            <a:headEnd/>
            <a:tailEnd/>
          </a:ln>
        </p:spPr>
        <p:txBody>
          <a:bodyPr wrap="none" anchor="ctr"/>
          <a:lstStyle>
            <a:lvl1pPr eaLnBrk="0" hangingPunct="0">
              <a:defRPr sz="2400">
                <a:solidFill>
                  <a:schemeClr val="tx1"/>
                </a:solidFill>
                <a:latin typeface="Comic Sans MS" charset="0"/>
                <a:ea typeface="ヒラギノ角ゴ Pro W3" charset="-128"/>
              </a:defRPr>
            </a:lvl1pPr>
            <a:lvl2pPr marL="742950" indent="-285750" eaLnBrk="0" hangingPunct="0">
              <a:defRPr sz="2400">
                <a:solidFill>
                  <a:schemeClr val="tx1"/>
                </a:solidFill>
                <a:latin typeface="Comic Sans MS" charset="0"/>
                <a:ea typeface="ヒラギノ角ゴ Pro W3" charset="-128"/>
              </a:defRPr>
            </a:lvl2pPr>
            <a:lvl3pPr marL="1143000" indent="-228600" eaLnBrk="0" hangingPunct="0">
              <a:defRPr sz="2400">
                <a:solidFill>
                  <a:schemeClr val="tx1"/>
                </a:solidFill>
                <a:latin typeface="Comic Sans MS" charset="0"/>
                <a:ea typeface="ヒラギノ角ゴ Pro W3" charset="-128"/>
              </a:defRPr>
            </a:lvl3pPr>
            <a:lvl4pPr marL="1600200" indent="-228600" eaLnBrk="0" hangingPunct="0">
              <a:defRPr sz="2400">
                <a:solidFill>
                  <a:schemeClr val="tx1"/>
                </a:solidFill>
                <a:latin typeface="Comic Sans MS" charset="0"/>
                <a:ea typeface="ヒラギノ角ゴ Pro W3" charset="-128"/>
              </a:defRPr>
            </a:lvl4pPr>
            <a:lvl5pPr marL="2057400" indent="-228600" eaLnBrk="0" hangingPunct="0">
              <a:defRPr sz="2400">
                <a:solidFill>
                  <a:schemeClr val="tx1"/>
                </a:solidFill>
                <a:latin typeface="Comic Sans MS" charset="0"/>
                <a:ea typeface="ヒラギノ角ゴ Pro W3" charset="-128"/>
              </a:defRPr>
            </a:lvl5pPr>
            <a:lvl6pPr marL="2514600" indent="-228600" algn="ctr" eaLnBrk="0" fontAlgn="base" hangingPunct="0">
              <a:spcBef>
                <a:spcPct val="0"/>
              </a:spcBef>
              <a:spcAft>
                <a:spcPct val="0"/>
              </a:spcAft>
              <a:defRPr sz="2400">
                <a:solidFill>
                  <a:schemeClr val="tx1"/>
                </a:solidFill>
                <a:latin typeface="Comic Sans MS" charset="0"/>
                <a:ea typeface="ヒラギノ角ゴ Pro W3" charset="-128"/>
              </a:defRPr>
            </a:lvl6pPr>
            <a:lvl7pPr marL="2971800" indent="-228600" algn="ctr" eaLnBrk="0" fontAlgn="base" hangingPunct="0">
              <a:spcBef>
                <a:spcPct val="0"/>
              </a:spcBef>
              <a:spcAft>
                <a:spcPct val="0"/>
              </a:spcAft>
              <a:defRPr sz="2400">
                <a:solidFill>
                  <a:schemeClr val="tx1"/>
                </a:solidFill>
                <a:latin typeface="Comic Sans MS" charset="0"/>
                <a:ea typeface="ヒラギノ角ゴ Pro W3" charset="-128"/>
              </a:defRPr>
            </a:lvl7pPr>
            <a:lvl8pPr marL="3429000" indent="-228600" algn="ctr" eaLnBrk="0" fontAlgn="base" hangingPunct="0">
              <a:spcBef>
                <a:spcPct val="0"/>
              </a:spcBef>
              <a:spcAft>
                <a:spcPct val="0"/>
              </a:spcAft>
              <a:defRPr sz="2400">
                <a:solidFill>
                  <a:schemeClr val="tx1"/>
                </a:solidFill>
                <a:latin typeface="Comic Sans MS" charset="0"/>
                <a:ea typeface="ヒラギノ角ゴ Pro W3" charset="-128"/>
              </a:defRPr>
            </a:lvl8pPr>
            <a:lvl9pPr marL="3886200" indent="-228600" algn="ctr" eaLnBrk="0" fontAlgn="base" hangingPunct="0">
              <a:spcBef>
                <a:spcPct val="0"/>
              </a:spcBef>
              <a:spcAft>
                <a:spcPct val="0"/>
              </a:spcAft>
              <a:defRPr sz="2400">
                <a:solidFill>
                  <a:schemeClr val="tx1"/>
                </a:solidFill>
                <a:latin typeface="Comic Sans MS" charset="0"/>
                <a:ea typeface="ヒラギノ角ゴ Pro W3" charset="-128"/>
              </a:defRPr>
            </a:lvl9pPr>
          </a:lstStyle>
          <a:p>
            <a:pPr eaLnBrk="1" hangingPunct="1"/>
            <a:r>
              <a:rPr lang="en-US" altLang="x-none" sz="2000" b="1" dirty="0" err="1">
                <a:solidFill>
                  <a:srgbClr val="FFFFFF"/>
                </a:solidFill>
                <a:latin typeface="Franklin Gothic Medium"/>
              </a:rPr>
              <a:t>Nonya</a:t>
            </a:r>
            <a:r>
              <a:rPr lang="en-US" altLang="x-none" sz="2000" b="1" dirty="0">
                <a:solidFill>
                  <a:srgbClr val="FFFFFF"/>
                </a:solidFill>
                <a:latin typeface="Franklin Gothic Medium"/>
              </a:rPr>
              <a:t> says </a:t>
            </a:r>
            <a:r>
              <a:rPr lang="ja-JP" altLang="en-US" sz="2000" b="1" dirty="0">
                <a:solidFill>
                  <a:srgbClr val="FFFFFF"/>
                </a:solidFill>
                <a:latin typeface="Franklin Gothic Medium"/>
              </a:rPr>
              <a:t>“</a:t>
            </a:r>
            <a:r>
              <a:rPr lang="en-US" altLang="ja-JP" sz="2000" b="1" dirty="0">
                <a:solidFill>
                  <a:srgbClr val="FFFFFF"/>
                </a:solidFill>
                <a:latin typeface="Franklin Gothic Medium"/>
              </a:rPr>
              <a:t>No</a:t>
            </a:r>
            <a:r>
              <a:rPr lang="ja-JP" altLang="en-US" sz="2000" b="1" dirty="0">
                <a:solidFill>
                  <a:srgbClr val="FFFFFF"/>
                </a:solidFill>
                <a:latin typeface="Franklin Gothic Medium"/>
              </a:rPr>
              <a:t>”</a:t>
            </a:r>
            <a:r>
              <a:rPr lang="en-US" altLang="ja-JP" sz="2000" b="1" dirty="0">
                <a:solidFill>
                  <a:srgbClr val="FFFFFF"/>
                </a:solidFill>
                <a:latin typeface="Franklin Gothic Medium"/>
              </a:rPr>
              <a:t> and flops on the floor</a:t>
            </a:r>
            <a:endParaRPr lang="en-US" altLang="x-none" sz="2000" b="1" dirty="0">
              <a:solidFill>
                <a:srgbClr val="FFFFFF"/>
              </a:solidFill>
              <a:latin typeface="Franklin Gothic Medium"/>
            </a:endParaRPr>
          </a:p>
        </p:txBody>
      </p:sp>
      <p:sp>
        <p:nvSpPr>
          <p:cNvPr id="11" name="Rectangle 10"/>
          <p:cNvSpPr>
            <a:spLocks noChangeArrowheads="1"/>
          </p:cNvSpPr>
          <p:nvPr/>
        </p:nvSpPr>
        <p:spPr bwMode="auto">
          <a:xfrm>
            <a:off x="1143000" y="3657600"/>
            <a:ext cx="6400800" cy="457200"/>
          </a:xfrm>
          <a:prstGeom prst="rect">
            <a:avLst/>
          </a:prstGeom>
          <a:solidFill>
            <a:schemeClr val="accent1">
              <a:lumMod val="50000"/>
            </a:schemeClr>
          </a:solidFill>
          <a:ln w="9525">
            <a:solidFill>
              <a:schemeClr val="tx1"/>
            </a:solidFill>
            <a:miter lim="800000"/>
            <a:headEnd/>
            <a:tailEnd/>
          </a:ln>
        </p:spPr>
        <p:txBody>
          <a:bodyPr wrap="none" anchor="ctr"/>
          <a:lstStyle>
            <a:lvl1pPr eaLnBrk="0" hangingPunct="0">
              <a:defRPr sz="2400">
                <a:solidFill>
                  <a:schemeClr val="tx1"/>
                </a:solidFill>
                <a:latin typeface="Comic Sans MS" charset="0"/>
                <a:ea typeface="ヒラギノ角ゴ Pro W3" charset="-128"/>
              </a:defRPr>
            </a:lvl1pPr>
            <a:lvl2pPr marL="742950" indent="-285750" eaLnBrk="0" hangingPunct="0">
              <a:defRPr sz="2400">
                <a:solidFill>
                  <a:schemeClr val="tx1"/>
                </a:solidFill>
                <a:latin typeface="Comic Sans MS" charset="0"/>
                <a:ea typeface="ヒラギノ角ゴ Pro W3" charset="-128"/>
              </a:defRPr>
            </a:lvl2pPr>
            <a:lvl3pPr marL="1143000" indent="-228600" eaLnBrk="0" hangingPunct="0">
              <a:defRPr sz="2400">
                <a:solidFill>
                  <a:schemeClr val="tx1"/>
                </a:solidFill>
                <a:latin typeface="Comic Sans MS" charset="0"/>
                <a:ea typeface="ヒラギノ角ゴ Pro W3" charset="-128"/>
              </a:defRPr>
            </a:lvl3pPr>
            <a:lvl4pPr marL="1600200" indent="-228600" eaLnBrk="0" hangingPunct="0">
              <a:defRPr sz="2400">
                <a:solidFill>
                  <a:schemeClr val="tx1"/>
                </a:solidFill>
                <a:latin typeface="Comic Sans MS" charset="0"/>
                <a:ea typeface="ヒラギノ角ゴ Pro W3" charset="-128"/>
              </a:defRPr>
            </a:lvl4pPr>
            <a:lvl5pPr marL="2057400" indent="-228600" eaLnBrk="0" hangingPunct="0">
              <a:defRPr sz="2400">
                <a:solidFill>
                  <a:schemeClr val="tx1"/>
                </a:solidFill>
                <a:latin typeface="Comic Sans MS" charset="0"/>
                <a:ea typeface="ヒラギノ角ゴ Pro W3" charset="-128"/>
              </a:defRPr>
            </a:lvl5pPr>
            <a:lvl6pPr marL="2514600" indent="-228600" algn="ctr" eaLnBrk="0" fontAlgn="base" hangingPunct="0">
              <a:spcBef>
                <a:spcPct val="0"/>
              </a:spcBef>
              <a:spcAft>
                <a:spcPct val="0"/>
              </a:spcAft>
              <a:defRPr sz="2400">
                <a:solidFill>
                  <a:schemeClr val="tx1"/>
                </a:solidFill>
                <a:latin typeface="Comic Sans MS" charset="0"/>
                <a:ea typeface="ヒラギノ角ゴ Pro W3" charset="-128"/>
              </a:defRPr>
            </a:lvl6pPr>
            <a:lvl7pPr marL="2971800" indent="-228600" algn="ctr" eaLnBrk="0" fontAlgn="base" hangingPunct="0">
              <a:spcBef>
                <a:spcPct val="0"/>
              </a:spcBef>
              <a:spcAft>
                <a:spcPct val="0"/>
              </a:spcAft>
              <a:defRPr sz="2400">
                <a:solidFill>
                  <a:schemeClr val="tx1"/>
                </a:solidFill>
                <a:latin typeface="Comic Sans MS" charset="0"/>
                <a:ea typeface="ヒラギノ角ゴ Pro W3" charset="-128"/>
              </a:defRPr>
            </a:lvl7pPr>
            <a:lvl8pPr marL="3429000" indent="-228600" algn="ctr" eaLnBrk="0" fontAlgn="base" hangingPunct="0">
              <a:spcBef>
                <a:spcPct val="0"/>
              </a:spcBef>
              <a:spcAft>
                <a:spcPct val="0"/>
              </a:spcAft>
              <a:defRPr sz="2400">
                <a:solidFill>
                  <a:schemeClr val="tx1"/>
                </a:solidFill>
                <a:latin typeface="Comic Sans MS" charset="0"/>
                <a:ea typeface="ヒラギノ角ゴ Pro W3" charset="-128"/>
              </a:defRPr>
            </a:lvl8pPr>
            <a:lvl9pPr marL="3886200" indent="-228600" algn="ctr" eaLnBrk="0" fontAlgn="base" hangingPunct="0">
              <a:spcBef>
                <a:spcPct val="0"/>
              </a:spcBef>
              <a:spcAft>
                <a:spcPct val="0"/>
              </a:spcAft>
              <a:defRPr sz="2400">
                <a:solidFill>
                  <a:schemeClr val="tx1"/>
                </a:solidFill>
                <a:latin typeface="Comic Sans MS" charset="0"/>
                <a:ea typeface="ヒラギノ角ゴ Pro W3" charset="-128"/>
              </a:defRPr>
            </a:lvl9pPr>
          </a:lstStyle>
          <a:p>
            <a:pPr eaLnBrk="1" hangingPunct="1"/>
            <a:r>
              <a:rPr lang="en-US" altLang="x-none" sz="2000" b="1">
                <a:solidFill>
                  <a:srgbClr val="FFFFFF"/>
                </a:solidFill>
                <a:latin typeface="Franklin Gothic Medium"/>
              </a:rPr>
              <a:t>Nonya</a:t>
            </a:r>
            <a:r>
              <a:rPr lang="ja-JP" altLang="en-US" sz="2000" b="1">
                <a:solidFill>
                  <a:srgbClr val="FFFFFF"/>
                </a:solidFill>
                <a:latin typeface="Franklin Gothic Medium"/>
              </a:rPr>
              <a:t>’</a:t>
            </a:r>
            <a:r>
              <a:rPr lang="en-US" altLang="ja-JP" sz="2000" b="1">
                <a:solidFill>
                  <a:srgbClr val="FFFFFF"/>
                </a:solidFill>
                <a:latin typeface="Franklin Gothic Medium"/>
              </a:rPr>
              <a:t>s mom doesn</a:t>
            </a:r>
            <a:r>
              <a:rPr lang="ja-JP" altLang="en-US" sz="2000" b="1">
                <a:solidFill>
                  <a:srgbClr val="FFFFFF"/>
                </a:solidFill>
                <a:latin typeface="Franklin Gothic Medium"/>
              </a:rPr>
              <a:t>’</a:t>
            </a:r>
            <a:r>
              <a:rPr lang="en-US" altLang="ja-JP" sz="2000" b="1">
                <a:solidFill>
                  <a:srgbClr val="FFFFFF"/>
                </a:solidFill>
                <a:latin typeface="Franklin Gothic Medium"/>
              </a:rPr>
              <a:t>t allow her to watch TV.</a:t>
            </a:r>
            <a:endParaRPr lang="en-US" altLang="x-none" sz="2000" b="1">
              <a:solidFill>
                <a:srgbClr val="FFFFFF"/>
              </a:solidFill>
              <a:latin typeface="Franklin Gothic Medium"/>
            </a:endParaRPr>
          </a:p>
        </p:txBody>
      </p:sp>
      <p:sp>
        <p:nvSpPr>
          <p:cNvPr id="12" name="Rectangle 11"/>
          <p:cNvSpPr>
            <a:spLocks noChangeArrowheads="1"/>
          </p:cNvSpPr>
          <p:nvPr/>
        </p:nvSpPr>
        <p:spPr bwMode="auto">
          <a:xfrm>
            <a:off x="1524000" y="5334000"/>
            <a:ext cx="6019800" cy="457200"/>
          </a:xfrm>
          <a:prstGeom prst="rect">
            <a:avLst/>
          </a:prstGeom>
          <a:solidFill>
            <a:schemeClr val="accent1">
              <a:lumMod val="50000"/>
            </a:schemeClr>
          </a:solidFill>
          <a:ln w="9525">
            <a:solidFill>
              <a:schemeClr val="tx1"/>
            </a:solidFill>
            <a:miter lim="800000"/>
            <a:headEnd/>
            <a:tailEnd/>
          </a:ln>
          <a:effectLst/>
        </p:spPr>
        <p:txBody>
          <a:bodyPr wrap="none" anchor="ctr"/>
          <a:lstStyle/>
          <a:p>
            <a:pPr>
              <a:defRPr/>
            </a:pPr>
            <a:r>
              <a:rPr lang="en-US" sz="2000" b="1" dirty="0">
                <a:solidFill>
                  <a:srgbClr val="FFFFFF"/>
                </a:solidFill>
                <a:latin typeface="Franklin Gothic Medium"/>
              </a:rPr>
              <a:t>In the future, </a:t>
            </a:r>
            <a:r>
              <a:rPr lang="en-US" sz="2000" b="1" dirty="0" err="1">
                <a:solidFill>
                  <a:srgbClr val="FFFFFF"/>
                </a:solidFill>
                <a:latin typeface="Franklin Gothic Medium"/>
              </a:rPr>
              <a:t>Nonya</a:t>
            </a:r>
            <a:r>
              <a:rPr lang="en-US" sz="2000" b="1" dirty="0">
                <a:solidFill>
                  <a:srgbClr val="FFFFFF"/>
                </a:solidFill>
                <a:latin typeface="Franklin Gothic Medium"/>
              </a:rPr>
              <a:t> is less likely to refuse</a:t>
            </a:r>
          </a:p>
        </p:txBody>
      </p:sp>
      <p:sp>
        <p:nvSpPr>
          <p:cNvPr id="13" name="Rectangle 12"/>
          <p:cNvSpPr>
            <a:spLocks noChangeArrowheads="1"/>
          </p:cNvSpPr>
          <p:nvPr/>
        </p:nvSpPr>
        <p:spPr bwMode="auto">
          <a:xfrm>
            <a:off x="1524000" y="4495800"/>
            <a:ext cx="6019800" cy="457200"/>
          </a:xfrm>
          <a:prstGeom prst="rect">
            <a:avLst/>
          </a:prstGeom>
          <a:solidFill>
            <a:schemeClr val="accent1">
              <a:lumMod val="50000"/>
            </a:schemeClr>
          </a:solidFill>
          <a:ln w="9525">
            <a:solidFill>
              <a:schemeClr val="tx1"/>
            </a:solidFill>
            <a:miter lim="800000"/>
            <a:headEnd/>
            <a:tailEnd/>
          </a:ln>
        </p:spPr>
        <p:txBody>
          <a:bodyPr wrap="none" anchor="ctr"/>
          <a:lstStyle>
            <a:lvl1pPr eaLnBrk="0" hangingPunct="0">
              <a:defRPr sz="2400">
                <a:solidFill>
                  <a:schemeClr val="tx1"/>
                </a:solidFill>
                <a:latin typeface="Comic Sans MS" charset="0"/>
                <a:ea typeface="ヒラギノ角ゴ Pro W3" charset="-128"/>
              </a:defRPr>
            </a:lvl1pPr>
            <a:lvl2pPr marL="742950" indent="-285750" eaLnBrk="0" hangingPunct="0">
              <a:defRPr sz="2400">
                <a:solidFill>
                  <a:schemeClr val="tx1"/>
                </a:solidFill>
                <a:latin typeface="Comic Sans MS" charset="0"/>
                <a:ea typeface="ヒラギノ角ゴ Pro W3" charset="-128"/>
              </a:defRPr>
            </a:lvl2pPr>
            <a:lvl3pPr marL="1143000" indent="-228600" eaLnBrk="0" hangingPunct="0">
              <a:defRPr sz="2400">
                <a:solidFill>
                  <a:schemeClr val="tx1"/>
                </a:solidFill>
                <a:latin typeface="Comic Sans MS" charset="0"/>
                <a:ea typeface="ヒラギノ角ゴ Pro W3" charset="-128"/>
              </a:defRPr>
            </a:lvl3pPr>
            <a:lvl4pPr marL="1600200" indent="-228600" eaLnBrk="0" hangingPunct="0">
              <a:defRPr sz="2400">
                <a:solidFill>
                  <a:schemeClr val="tx1"/>
                </a:solidFill>
                <a:latin typeface="Comic Sans MS" charset="0"/>
                <a:ea typeface="ヒラギノ角ゴ Pro W3" charset="-128"/>
              </a:defRPr>
            </a:lvl4pPr>
            <a:lvl5pPr marL="2057400" indent="-228600" eaLnBrk="0" hangingPunct="0">
              <a:defRPr sz="2400">
                <a:solidFill>
                  <a:schemeClr val="tx1"/>
                </a:solidFill>
                <a:latin typeface="Comic Sans MS" charset="0"/>
                <a:ea typeface="ヒラギノ角ゴ Pro W3" charset="-128"/>
              </a:defRPr>
            </a:lvl5pPr>
            <a:lvl6pPr marL="2514600" indent="-228600" algn="ctr" eaLnBrk="0" fontAlgn="base" hangingPunct="0">
              <a:spcBef>
                <a:spcPct val="0"/>
              </a:spcBef>
              <a:spcAft>
                <a:spcPct val="0"/>
              </a:spcAft>
              <a:defRPr sz="2400">
                <a:solidFill>
                  <a:schemeClr val="tx1"/>
                </a:solidFill>
                <a:latin typeface="Comic Sans MS" charset="0"/>
                <a:ea typeface="ヒラギノ角ゴ Pro W3" charset="-128"/>
              </a:defRPr>
            </a:lvl6pPr>
            <a:lvl7pPr marL="2971800" indent="-228600" algn="ctr" eaLnBrk="0" fontAlgn="base" hangingPunct="0">
              <a:spcBef>
                <a:spcPct val="0"/>
              </a:spcBef>
              <a:spcAft>
                <a:spcPct val="0"/>
              </a:spcAft>
              <a:defRPr sz="2400">
                <a:solidFill>
                  <a:schemeClr val="tx1"/>
                </a:solidFill>
                <a:latin typeface="Comic Sans MS" charset="0"/>
                <a:ea typeface="ヒラギノ角ゴ Pro W3" charset="-128"/>
              </a:defRPr>
            </a:lvl7pPr>
            <a:lvl8pPr marL="3429000" indent="-228600" algn="ctr" eaLnBrk="0" fontAlgn="base" hangingPunct="0">
              <a:spcBef>
                <a:spcPct val="0"/>
              </a:spcBef>
              <a:spcAft>
                <a:spcPct val="0"/>
              </a:spcAft>
              <a:defRPr sz="2400">
                <a:solidFill>
                  <a:schemeClr val="tx1"/>
                </a:solidFill>
                <a:latin typeface="Comic Sans MS" charset="0"/>
                <a:ea typeface="ヒラギノ角ゴ Pro W3" charset="-128"/>
              </a:defRPr>
            </a:lvl8pPr>
            <a:lvl9pPr marL="3886200" indent="-228600" algn="ctr" eaLnBrk="0" fontAlgn="base" hangingPunct="0">
              <a:spcBef>
                <a:spcPct val="0"/>
              </a:spcBef>
              <a:spcAft>
                <a:spcPct val="0"/>
              </a:spcAft>
              <a:defRPr sz="2400">
                <a:solidFill>
                  <a:schemeClr val="tx1"/>
                </a:solidFill>
                <a:latin typeface="Comic Sans MS" charset="0"/>
                <a:ea typeface="ヒラギノ角ゴ Pro W3" charset="-128"/>
              </a:defRPr>
            </a:lvl9pPr>
          </a:lstStyle>
          <a:p>
            <a:pPr eaLnBrk="1" hangingPunct="1"/>
            <a:r>
              <a:rPr lang="en-US" altLang="x-none" sz="2000" b="1">
                <a:solidFill>
                  <a:srgbClr val="FFFFFF"/>
                </a:solidFill>
                <a:latin typeface="Franklin Gothic Medium"/>
              </a:rPr>
              <a:t>Nonya</a:t>
            </a:r>
            <a:r>
              <a:rPr lang="ja-JP" altLang="en-US" sz="2000" b="1">
                <a:solidFill>
                  <a:srgbClr val="FFFFFF"/>
                </a:solidFill>
                <a:latin typeface="Franklin Gothic Medium"/>
              </a:rPr>
              <a:t>’</a:t>
            </a:r>
            <a:r>
              <a:rPr lang="en-US" altLang="ja-JP" sz="2000" b="1">
                <a:solidFill>
                  <a:srgbClr val="FFFFFF"/>
                </a:solidFill>
                <a:latin typeface="Franklin Gothic Medium"/>
              </a:rPr>
              <a:t>s mom…</a:t>
            </a:r>
            <a:r>
              <a:rPr lang="en-US" altLang="ja-JP" sz="2800" b="1">
                <a:solidFill>
                  <a:srgbClr val="FFFFFF"/>
                </a:solidFill>
                <a:latin typeface="Franklin Gothic Medium"/>
              </a:rPr>
              <a:t>takes</a:t>
            </a:r>
            <a:r>
              <a:rPr lang="en-US" altLang="ja-JP" sz="2000" b="1">
                <a:solidFill>
                  <a:srgbClr val="FFFFFF"/>
                </a:solidFill>
                <a:latin typeface="Franklin Gothic Medium"/>
              </a:rPr>
              <a:t> away her TV privileges</a:t>
            </a:r>
            <a:endParaRPr lang="en-US" altLang="x-none" sz="2000" b="1">
              <a:solidFill>
                <a:srgbClr val="FFFFFF"/>
              </a:solidFill>
              <a:latin typeface="Franklin Gothic Medium"/>
            </a:endParaRPr>
          </a:p>
        </p:txBody>
      </p:sp>
      <p:sp>
        <p:nvSpPr>
          <p:cNvPr id="14" name="Rectangle 13"/>
          <p:cNvSpPr>
            <a:spLocks noChangeArrowheads="1"/>
          </p:cNvSpPr>
          <p:nvPr/>
        </p:nvSpPr>
        <p:spPr bwMode="auto">
          <a:xfrm>
            <a:off x="1524000" y="6172200"/>
            <a:ext cx="6019800" cy="457200"/>
          </a:xfrm>
          <a:prstGeom prst="rect">
            <a:avLst/>
          </a:prstGeom>
          <a:solidFill>
            <a:schemeClr val="accent1">
              <a:lumMod val="50000"/>
            </a:schemeClr>
          </a:solidFill>
          <a:ln w="9525">
            <a:solidFill>
              <a:schemeClr val="tx1"/>
            </a:solidFill>
            <a:miter lim="800000"/>
            <a:headEnd/>
            <a:tailEnd/>
          </a:ln>
          <a:effectLst/>
        </p:spPr>
        <p:txBody>
          <a:bodyPr wrap="none" anchor="ctr"/>
          <a:lstStyle/>
          <a:p>
            <a:pPr>
              <a:defRPr/>
            </a:pPr>
            <a:r>
              <a:rPr lang="en-US" sz="2000" b="1" dirty="0">
                <a:solidFill>
                  <a:srgbClr val="FFFFFF"/>
                </a:solidFill>
                <a:latin typeface="Franklin Gothic Medium"/>
              </a:rPr>
              <a:t>Negative Punishment</a:t>
            </a:r>
          </a:p>
        </p:txBody>
      </p:sp>
      <p:grpSp>
        <p:nvGrpSpPr>
          <p:cNvPr id="65547" name="Group 14"/>
          <p:cNvGrpSpPr>
            <a:grpSpLocks/>
          </p:cNvGrpSpPr>
          <p:nvPr/>
        </p:nvGrpSpPr>
        <p:grpSpPr bwMode="auto">
          <a:xfrm>
            <a:off x="7832725" y="5181600"/>
            <a:ext cx="1158875" cy="1539875"/>
            <a:chOff x="7391400" y="0"/>
            <a:chExt cx="1768475" cy="2225676"/>
          </a:xfrm>
        </p:grpSpPr>
        <p:sp>
          <p:nvSpPr>
            <p:cNvPr id="16" name="AutoShape 2"/>
            <p:cNvSpPr>
              <a:spLocks noChangeAspect="1" noChangeArrowheads="1" noTextEdit="1"/>
            </p:cNvSpPr>
            <p:nvPr/>
          </p:nvSpPr>
          <p:spPr bwMode="auto">
            <a:xfrm>
              <a:off x="7391400" y="0"/>
              <a:ext cx="1751518" cy="2221087"/>
            </a:xfrm>
            <a:prstGeom prst="rect">
              <a:avLst/>
            </a:prstGeom>
            <a:noFill/>
            <a:ln w="9525">
              <a:noFill/>
              <a:miter lim="800000"/>
              <a:headEnd/>
              <a:tailEnd/>
            </a:ln>
          </p:spPr>
          <p:txBody>
            <a:bodyPr/>
            <a:lstStyle/>
            <a:p>
              <a:pPr>
                <a:defRPr/>
              </a:pPr>
              <a:endParaRPr lang="en-US">
                <a:solidFill>
                  <a:srgbClr val="000000"/>
                </a:solidFill>
                <a:latin typeface="Franklin Gothic Medium"/>
              </a:endParaRPr>
            </a:p>
          </p:txBody>
        </p:sp>
        <p:sp>
          <p:nvSpPr>
            <p:cNvPr id="17" name="Freeform 4"/>
            <p:cNvSpPr>
              <a:spLocks/>
            </p:cNvSpPr>
            <p:nvPr/>
          </p:nvSpPr>
          <p:spPr bwMode="auto">
            <a:xfrm>
              <a:off x="8750462" y="610340"/>
              <a:ext cx="409413" cy="273048"/>
            </a:xfrm>
            <a:custGeom>
              <a:avLst/>
              <a:gdLst/>
              <a:ahLst/>
              <a:cxnLst>
                <a:cxn ang="0">
                  <a:pos x="0" y="133"/>
                </a:cxn>
                <a:cxn ang="0">
                  <a:pos x="2" y="112"/>
                </a:cxn>
                <a:cxn ang="0">
                  <a:pos x="4" y="82"/>
                </a:cxn>
                <a:cxn ang="0">
                  <a:pos x="13" y="53"/>
                </a:cxn>
                <a:cxn ang="0">
                  <a:pos x="28" y="31"/>
                </a:cxn>
                <a:cxn ang="0">
                  <a:pos x="39" y="26"/>
                </a:cxn>
                <a:cxn ang="0">
                  <a:pos x="48" y="24"/>
                </a:cxn>
                <a:cxn ang="0">
                  <a:pos x="55" y="26"/>
                </a:cxn>
                <a:cxn ang="0">
                  <a:pos x="61" y="29"/>
                </a:cxn>
                <a:cxn ang="0">
                  <a:pos x="65" y="34"/>
                </a:cxn>
                <a:cxn ang="0">
                  <a:pos x="68" y="41"/>
                </a:cxn>
                <a:cxn ang="0">
                  <a:pos x="71" y="46"/>
                </a:cxn>
                <a:cxn ang="0">
                  <a:pos x="73" y="52"/>
                </a:cxn>
                <a:cxn ang="0">
                  <a:pos x="87" y="45"/>
                </a:cxn>
                <a:cxn ang="0">
                  <a:pos x="100" y="36"/>
                </a:cxn>
                <a:cxn ang="0">
                  <a:pos x="113" y="27"/>
                </a:cxn>
                <a:cxn ang="0">
                  <a:pos x="125" y="18"/>
                </a:cxn>
                <a:cxn ang="0">
                  <a:pos x="138" y="11"/>
                </a:cxn>
                <a:cxn ang="0">
                  <a:pos x="153" y="4"/>
                </a:cxn>
                <a:cxn ang="0">
                  <a:pos x="169" y="1"/>
                </a:cxn>
                <a:cxn ang="0">
                  <a:pos x="189" y="0"/>
                </a:cxn>
                <a:cxn ang="0">
                  <a:pos x="208" y="1"/>
                </a:cxn>
                <a:cxn ang="0">
                  <a:pos x="222" y="1"/>
                </a:cxn>
                <a:cxn ang="0">
                  <a:pos x="234" y="2"/>
                </a:cxn>
                <a:cxn ang="0">
                  <a:pos x="242" y="2"/>
                </a:cxn>
                <a:cxn ang="0">
                  <a:pos x="248" y="4"/>
                </a:cxn>
                <a:cxn ang="0">
                  <a:pos x="253" y="6"/>
                </a:cxn>
                <a:cxn ang="0">
                  <a:pos x="257" y="10"/>
                </a:cxn>
                <a:cxn ang="0">
                  <a:pos x="258" y="16"/>
                </a:cxn>
                <a:cxn ang="0">
                  <a:pos x="255" y="25"/>
                </a:cxn>
                <a:cxn ang="0">
                  <a:pos x="250" y="38"/>
                </a:cxn>
                <a:cxn ang="0">
                  <a:pos x="239" y="53"/>
                </a:cxn>
                <a:cxn ang="0">
                  <a:pos x="226" y="70"/>
                </a:cxn>
                <a:cxn ang="0">
                  <a:pos x="210" y="86"/>
                </a:cxn>
                <a:cxn ang="0">
                  <a:pos x="196" y="102"/>
                </a:cxn>
                <a:cxn ang="0">
                  <a:pos x="183" y="116"/>
                </a:cxn>
                <a:cxn ang="0">
                  <a:pos x="171" y="127"/>
                </a:cxn>
                <a:cxn ang="0">
                  <a:pos x="159" y="135"/>
                </a:cxn>
                <a:cxn ang="0">
                  <a:pos x="146" y="143"/>
                </a:cxn>
                <a:cxn ang="0">
                  <a:pos x="129" y="151"/>
                </a:cxn>
                <a:cxn ang="0">
                  <a:pos x="113" y="157"/>
                </a:cxn>
                <a:cxn ang="0">
                  <a:pos x="98" y="163"/>
                </a:cxn>
                <a:cxn ang="0">
                  <a:pos x="85" y="168"/>
                </a:cxn>
                <a:cxn ang="0">
                  <a:pos x="74" y="170"/>
                </a:cxn>
                <a:cxn ang="0">
                  <a:pos x="67" y="171"/>
                </a:cxn>
                <a:cxn ang="0">
                  <a:pos x="61" y="170"/>
                </a:cxn>
                <a:cxn ang="0">
                  <a:pos x="54" y="168"/>
                </a:cxn>
                <a:cxn ang="0">
                  <a:pos x="45" y="163"/>
                </a:cxn>
                <a:cxn ang="0">
                  <a:pos x="37" y="157"/>
                </a:cxn>
                <a:cxn ang="0">
                  <a:pos x="27" y="152"/>
                </a:cxn>
                <a:cxn ang="0">
                  <a:pos x="18" y="145"/>
                </a:cxn>
                <a:cxn ang="0">
                  <a:pos x="8" y="139"/>
                </a:cxn>
                <a:cxn ang="0">
                  <a:pos x="0" y="133"/>
                </a:cxn>
              </a:cxnLst>
              <a:rect l="0" t="0" r="r" b="b"/>
              <a:pathLst>
                <a:path w="258" h="171">
                  <a:moveTo>
                    <a:pt x="0" y="133"/>
                  </a:moveTo>
                  <a:lnTo>
                    <a:pt x="2" y="112"/>
                  </a:lnTo>
                  <a:lnTo>
                    <a:pt x="4" y="82"/>
                  </a:lnTo>
                  <a:lnTo>
                    <a:pt x="13" y="53"/>
                  </a:lnTo>
                  <a:lnTo>
                    <a:pt x="28" y="31"/>
                  </a:lnTo>
                  <a:lnTo>
                    <a:pt x="39" y="26"/>
                  </a:lnTo>
                  <a:lnTo>
                    <a:pt x="48" y="24"/>
                  </a:lnTo>
                  <a:lnTo>
                    <a:pt x="55" y="26"/>
                  </a:lnTo>
                  <a:lnTo>
                    <a:pt x="61" y="29"/>
                  </a:lnTo>
                  <a:lnTo>
                    <a:pt x="65" y="34"/>
                  </a:lnTo>
                  <a:lnTo>
                    <a:pt x="68" y="41"/>
                  </a:lnTo>
                  <a:lnTo>
                    <a:pt x="71" y="46"/>
                  </a:lnTo>
                  <a:lnTo>
                    <a:pt x="73" y="52"/>
                  </a:lnTo>
                  <a:lnTo>
                    <a:pt x="87" y="45"/>
                  </a:lnTo>
                  <a:lnTo>
                    <a:pt x="100" y="36"/>
                  </a:lnTo>
                  <a:lnTo>
                    <a:pt x="113" y="27"/>
                  </a:lnTo>
                  <a:lnTo>
                    <a:pt x="125" y="18"/>
                  </a:lnTo>
                  <a:lnTo>
                    <a:pt x="138" y="11"/>
                  </a:lnTo>
                  <a:lnTo>
                    <a:pt x="153" y="4"/>
                  </a:lnTo>
                  <a:lnTo>
                    <a:pt x="169" y="1"/>
                  </a:lnTo>
                  <a:lnTo>
                    <a:pt x="189" y="0"/>
                  </a:lnTo>
                  <a:lnTo>
                    <a:pt x="208" y="1"/>
                  </a:lnTo>
                  <a:lnTo>
                    <a:pt x="222" y="1"/>
                  </a:lnTo>
                  <a:lnTo>
                    <a:pt x="234" y="2"/>
                  </a:lnTo>
                  <a:lnTo>
                    <a:pt x="242" y="2"/>
                  </a:lnTo>
                  <a:lnTo>
                    <a:pt x="248" y="4"/>
                  </a:lnTo>
                  <a:lnTo>
                    <a:pt x="253" y="6"/>
                  </a:lnTo>
                  <a:lnTo>
                    <a:pt x="257" y="10"/>
                  </a:lnTo>
                  <a:lnTo>
                    <a:pt x="258" y="16"/>
                  </a:lnTo>
                  <a:lnTo>
                    <a:pt x="255" y="25"/>
                  </a:lnTo>
                  <a:lnTo>
                    <a:pt x="250" y="38"/>
                  </a:lnTo>
                  <a:lnTo>
                    <a:pt x="239" y="53"/>
                  </a:lnTo>
                  <a:lnTo>
                    <a:pt x="226" y="70"/>
                  </a:lnTo>
                  <a:lnTo>
                    <a:pt x="210" y="86"/>
                  </a:lnTo>
                  <a:lnTo>
                    <a:pt x="196" y="102"/>
                  </a:lnTo>
                  <a:lnTo>
                    <a:pt x="183" y="116"/>
                  </a:lnTo>
                  <a:lnTo>
                    <a:pt x="171" y="127"/>
                  </a:lnTo>
                  <a:lnTo>
                    <a:pt x="159" y="135"/>
                  </a:lnTo>
                  <a:lnTo>
                    <a:pt x="146" y="143"/>
                  </a:lnTo>
                  <a:lnTo>
                    <a:pt x="129" y="151"/>
                  </a:lnTo>
                  <a:lnTo>
                    <a:pt x="113" y="157"/>
                  </a:lnTo>
                  <a:lnTo>
                    <a:pt x="98" y="163"/>
                  </a:lnTo>
                  <a:lnTo>
                    <a:pt x="85" y="168"/>
                  </a:lnTo>
                  <a:lnTo>
                    <a:pt x="74" y="170"/>
                  </a:lnTo>
                  <a:lnTo>
                    <a:pt x="67" y="171"/>
                  </a:lnTo>
                  <a:lnTo>
                    <a:pt x="61" y="170"/>
                  </a:lnTo>
                  <a:lnTo>
                    <a:pt x="54" y="168"/>
                  </a:lnTo>
                  <a:lnTo>
                    <a:pt x="45" y="163"/>
                  </a:lnTo>
                  <a:lnTo>
                    <a:pt x="37" y="157"/>
                  </a:lnTo>
                  <a:lnTo>
                    <a:pt x="27" y="152"/>
                  </a:lnTo>
                  <a:lnTo>
                    <a:pt x="18" y="145"/>
                  </a:lnTo>
                  <a:lnTo>
                    <a:pt x="8" y="139"/>
                  </a:lnTo>
                  <a:lnTo>
                    <a:pt x="0" y="133"/>
                  </a:lnTo>
                  <a:close/>
                </a:path>
              </a:pathLst>
            </a:custGeom>
            <a:solidFill>
              <a:srgbClr val="660000"/>
            </a:solidFill>
            <a:ln w="9525">
              <a:noFill/>
              <a:round/>
              <a:headEnd/>
              <a:tailEnd/>
            </a:ln>
          </p:spPr>
          <p:txBody>
            <a:bodyPr/>
            <a:lstStyle/>
            <a:p>
              <a:pPr>
                <a:defRPr/>
              </a:pPr>
              <a:endParaRPr lang="en-US">
                <a:solidFill>
                  <a:srgbClr val="000000"/>
                </a:solidFill>
                <a:latin typeface="Franklin Gothic Medium"/>
              </a:endParaRPr>
            </a:p>
          </p:txBody>
        </p:sp>
        <p:sp>
          <p:nvSpPr>
            <p:cNvPr id="18" name="Freeform 5"/>
            <p:cNvSpPr>
              <a:spLocks/>
            </p:cNvSpPr>
            <p:nvPr/>
          </p:nvSpPr>
          <p:spPr bwMode="auto">
            <a:xfrm>
              <a:off x="7408359" y="578217"/>
              <a:ext cx="392456" cy="286815"/>
            </a:xfrm>
            <a:custGeom>
              <a:avLst/>
              <a:gdLst/>
              <a:ahLst/>
              <a:cxnLst>
                <a:cxn ang="0">
                  <a:pos x="247" y="111"/>
                </a:cxn>
                <a:cxn ang="0">
                  <a:pos x="244" y="101"/>
                </a:cxn>
                <a:cxn ang="0">
                  <a:pos x="239" y="87"/>
                </a:cxn>
                <a:cxn ang="0">
                  <a:pos x="232" y="69"/>
                </a:cxn>
                <a:cxn ang="0">
                  <a:pos x="223" y="52"/>
                </a:cxn>
                <a:cxn ang="0">
                  <a:pos x="214" y="34"/>
                </a:cxn>
                <a:cxn ang="0">
                  <a:pos x="203" y="18"/>
                </a:cxn>
                <a:cxn ang="0">
                  <a:pos x="192" y="7"/>
                </a:cxn>
                <a:cxn ang="0">
                  <a:pos x="183" y="1"/>
                </a:cxn>
                <a:cxn ang="0">
                  <a:pos x="167" y="0"/>
                </a:cxn>
                <a:cxn ang="0">
                  <a:pos x="158" y="5"/>
                </a:cxn>
                <a:cxn ang="0">
                  <a:pos x="155" y="14"/>
                </a:cxn>
                <a:cxn ang="0">
                  <a:pos x="160" y="24"/>
                </a:cxn>
                <a:cxn ang="0">
                  <a:pos x="166" y="33"/>
                </a:cxn>
                <a:cxn ang="0">
                  <a:pos x="167" y="41"/>
                </a:cxn>
                <a:cxn ang="0">
                  <a:pos x="167" y="48"/>
                </a:cxn>
                <a:cxn ang="0">
                  <a:pos x="166" y="51"/>
                </a:cxn>
                <a:cxn ang="0">
                  <a:pos x="149" y="46"/>
                </a:cxn>
                <a:cxn ang="0">
                  <a:pos x="134" y="41"/>
                </a:cxn>
                <a:cxn ang="0">
                  <a:pos x="118" y="37"/>
                </a:cxn>
                <a:cxn ang="0">
                  <a:pos x="103" y="33"/>
                </a:cxn>
                <a:cxn ang="0">
                  <a:pos x="88" y="31"/>
                </a:cxn>
                <a:cxn ang="0">
                  <a:pos x="73" y="30"/>
                </a:cxn>
                <a:cxn ang="0">
                  <a:pos x="56" y="31"/>
                </a:cxn>
                <a:cxn ang="0">
                  <a:pos x="38" y="35"/>
                </a:cxn>
                <a:cxn ang="0">
                  <a:pos x="22" y="42"/>
                </a:cxn>
                <a:cxn ang="0">
                  <a:pos x="11" y="53"/>
                </a:cxn>
                <a:cxn ang="0">
                  <a:pos x="3" y="67"/>
                </a:cxn>
                <a:cxn ang="0">
                  <a:pos x="0" y="82"/>
                </a:cxn>
                <a:cxn ang="0">
                  <a:pos x="0" y="99"/>
                </a:cxn>
                <a:cxn ang="0">
                  <a:pos x="3" y="115"/>
                </a:cxn>
                <a:cxn ang="0">
                  <a:pos x="9" y="129"/>
                </a:cxn>
                <a:cxn ang="0">
                  <a:pos x="18" y="141"/>
                </a:cxn>
                <a:cxn ang="0">
                  <a:pos x="31" y="150"/>
                </a:cxn>
                <a:cxn ang="0">
                  <a:pos x="49" y="159"/>
                </a:cxn>
                <a:cxn ang="0">
                  <a:pos x="70" y="165"/>
                </a:cxn>
                <a:cxn ang="0">
                  <a:pos x="94" y="171"/>
                </a:cxn>
                <a:cxn ang="0">
                  <a:pos x="119" y="175"/>
                </a:cxn>
                <a:cxn ang="0">
                  <a:pos x="144" y="178"/>
                </a:cxn>
                <a:cxn ang="0">
                  <a:pos x="168" y="180"/>
                </a:cxn>
                <a:cxn ang="0">
                  <a:pos x="189" y="181"/>
                </a:cxn>
                <a:cxn ang="0">
                  <a:pos x="199" y="179"/>
                </a:cxn>
                <a:cxn ang="0">
                  <a:pos x="210" y="174"/>
                </a:cxn>
                <a:cxn ang="0">
                  <a:pos x="220" y="166"/>
                </a:cxn>
                <a:cxn ang="0">
                  <a:pos x="230" y="156"/>
                </a:cxn>
                <a:cxn ang="0">
                  <a:pos x="238" y="145"/>
                </a:cxn>
                <a:cxn ang="0">
                  <a:pos x="245" y="134"/>
                </a:cxn>
                <a:cxn ang="0">
                  <a:pos x="247" y="122"/>
                </a:cxn>
                <a:cxn ang="0">
                  <a:pos x="247" y="111"/>
                </a:cxn>
              </a:cxnLst>
              <a:rect l="0" t="0" r="r" b="b"/>
              <a:pathLst>
                <a:path w="247" h="181">
                  <a:moveTo>
                    <a:pt x="247" y="111"/>
                  </a:moveTo>
                  <a:lnTo>
                    <a:pt x="244" y="101"/>
                  </a:lnTo>
                  <a:lnTo>
                    <a:pt x="239" y="87"/>
                  </a:lnTo>
                  <a:lnTo>
                    <a:pt x="232" y="69"/>
                  </a:lnTo>
                  <a:lnTo>
                    <a:pt x="223" y="52"/>
                  </a:lnTo>
                  <a:lnTo>
                    <a:pt x="214" y="34"/>
                  </a:lnTo>
                  <a:lnTo>
                    <a:pt x="203" y="18"/>
                  </a:lnTo>
                  <a:lnTo>
                    <a:pt x="192" y="7"/>
                  </a:lnTo>
                  <a:lnTo>
                    <a:pt x="183" y="1"/>
                  </a:lnTo>
                  <a:lnTo>
                    <a:pt x="167" y="0"/>
                  </a:lnTo>
                  <a:lnTo>
                    <a:pt x="158" y="5"/>
                  </a:lnTo>
                  <a:lnTo>
                    <a:pt x="155" y="14"/>
                  </a:lnTo>
                  <a:lnTo>
                    <a:pt x="160" y="24"/>
                  </a:lnTo>
                  <a:lnTo>
                    <a:pt x="166" y="33"/>
                  </a:lnTo>
                  <a:lnTo>
                    <a:pt x="167" y="41"/>
                  </a:lnTo>
                  <a:lnTo>
                    <a:pt x="167" y="48"/>
                  </a:lnTo>
                  <a:lnTo>
                    <a:pt x="166" y="51"/>
                  </a:lnTo>
                  <a:lnTo>
                    <a:pt x="149" y="46"/>
                  </a:lnTo>
                  <a:lnTo>
                    <a:pt x="134" y="41"/>
                  </a:lnTo>
                  <a:lnTo>
                    <a:pt x="118" y="37"/>
                  </a:lnTo>
                  <a:lnTo>
                    <a:pt x="103" y="33"/>
                  </a:lnTo>
                  <a:lnTo>
                    <a:pt x="88" y="31"/>
                  </a:lnTo>
                  <a:lnTo>
                    <a:pt x="73" y="30"/>
                  </a:lnTo>
                  <a:lnTo>
                    <a:pt x="56" y="31"/>
                  </a:lnTo>
                  <a:lnTo>
                    <a:pt x="38" y="35"/>
                  </a:lnTo>
                  <a:lnTo>
                    <a:pt x="22" y="42"/>
                  </a:lnTo>
                  <a:lnTo>
                    <a:pt x="11" y="53"/>
                  </a:lnTo>
                  <a:lnTo>
                    <a:pt x="3" y="67"/>
                  </a:lnTo>
                  <a:lnTo>
                    <a:pt x="0" y="82"/>
                  </a:lnTo>
                  <a:lnTo>
                    <a:pt x="0" y="99"/>
                  </a:lnTo>
                  <a:lnTo>
                    <a:pt x="3" y="115"/>
                  </a:lnTo>
                  <a:lnTo>
                    <a:pt x="9" y="129"/>
                  </a:lnTo>
                  <a:lnTo>
                    <a:pt x="18" y="141"/>
                  </a:lnTo>
                  <a:lnTo>
                    <a:pt x="31" y="150"/>
                  </a:lnTo>
                  <a:lnTo>
                    <a:pt x="49" y="159"/>
                  </a:lnTo>
                  <a:lnTo>
                    <a:pt x="70" y="165"/>
                  </a:lnTo>
                  <a:lnTo>
                    <a:pt x="94" y="171"/>
                  </a:lnTo>
                  <a:lnTo>
                    <a:pt x="119" y="175"/>
                  </a:lnTo>
                  <a:lnTo>
                    <a:pt x="144" y="178"/>
                  </a:lnTo>
                  <a:lnTo>
                    <a:pt x="168" y="180"/>
                  </a:lnTo>
                  <a:lnTo>
                    <a:pt x="189" y="181"/>
                  </a:lnTo>
                  <a:lnTo>
                    <a:pt x="199" y="179"/>
                  </a:lnTo>
                  <a:lnTo>
                    <a:pt x="210" y="174"/>
                  </a:lnTo>
                  <a:lnTo>
                    <a:pt x="220" y="166"/>
                  </a:lnTo>
                  <a:lnTo>
                    <a:pt x="230" y="156"/>
                  </a:lnTo>
                  <a:lnTo>
                    <a:pt x="238" y="145"/>
                  </a:lnTo>
                  <a:lnTo>
                    <a:pt x="245" y="134"/>
                  </a:lnTo>
                  <a:lnTo>
                    <a:pt x="247" y="122"/>
                  </a:lnTo>
                  <a:lnTo>
                    <a:pt x="247" y="111"/>
                  </a:lnTo>
                  <a:close/>
                </a:path>
              </a:pathLst>
            </a:custGeom>
            <a:solidFill>
              <a:srgbClr val="660000"/>
            </a:solidFill>
            <a:ln w="9525">
              <a:noFill/>
              <a:round/>
              <a:headEnd/>
              <a:tailEnd/>
            </a:ln>
          </p:spPr>
          <p:txBody>
            <a:bodyPr/>
            <a:lstStyle/>
            <a:p>
              <a:pPr>
                <a:defRPr/>
              </a:pPr>
              <a:endParaRPr lang="en-US">
                <a:solidFill>
                  <a:srgbClr val="000000"/>
                </a:solidFill>
                <a:latin typeface="Franklin Gothic Medium"/>
              </a:endParaRPr>
            </a:p>
          </p:txBody>
        </p:sp>
        <p:sp>
          <p:nvSpPr>
            <p:cNvPr id="19" name="Freeform 6"/>
            <p:cNvSpPr>
              <a:spLocks/>
            </p:cNvSpPr>
            <p:nvPr/>
          </p:nvSpPr>
          <p:spPr bwMode="auto">
            <a:xfrm>
              <a:off x="8026113" y="1399652"/>
              <a:ext cx="356118" cy="608046"/>
            </a:xfrm>
            <a:custGeom>
              <a:avLst/>
              <a:gdLst/>
              <a:ahLst/>
              <a:cxnLst>
                <a:cxn ang="0">
                  <a:pos x="52" y="6"/>
                </a:cxn>
                <a:cxn ang="0">
                  <a:pos x="61" y="9"/>
                </a:cxn>
                <a:cxn ang="0">
                  <a:pos x="71" y="14"/>
                </a:cxn>
                <a:cxn ang="0">
                  <a:pos x="78" y="23"/>
                </a:cxn>
                <a:cxn ang="0">
                  <a:pos x="84" y="34"/>
                </a:cxn>
                <a:cxn ang="0">
                  <a:pos x="90" y="46"/>
                </a:cxn>
                <a:cxn ang="0">
                  <a:pos x="95" y="59"/>
                </a:cxn>
                <a:cxn ang="0">
                  <a:pos x="100" y="72"/>
                </a:cxn>
                <a:cxn ang="0">
                  <a:pos x="104" y="84"/>
                </a:cxn>
                <a:cxn ang="0">
                  <a:pos x="110" y="102"/>
                </a:cxn>
                <a:cxn ang="0">
                  <a:pos x="119" y="128"/>
                </a:cxn>
                <a:cxn ang="0">
                  <a:pos x="129" y="161"/>
                </a:cxn>
                <a:cxn ang="0">
                  <a:pos x="141" y="196"/>
                </a:cxn>
                <a:cxn ang="0">
                  <a:pos x="156" y="231"/>
                </a:cxn>
                <a:cxn ang="0">
                  <a:pos x="171" y="265"/>
                </a:cxn>
                <a:cxn ang="0">
                  <a:pos x="187" y="292"/>
                </a:cxn>
                <a:cxn ang="0">
                  <a:pos x="204" y="311"/>
                </a:cxn>
                <a:cxn ang="0">
                  <a:pos x="213" y="322"/>
                </a:cxn>
                <a:cxn ang="0">
                  <a:pos x="219" y="333"/>
                </a:cxn>
                <a:cxn ang="0">
                  <a:pos x="221" y="343"/>
                </a:cxn>
                <a:cxn ang="0">
                  <a:pos x="224" y="351"/>
                </a:cxn>
                <a:cxn ang="0">
                  <a:pos x="215" y="354"/>
                </a:cxn>
                <a:cxn ang="0">
                  <a:pos x="208" y="359"/>
                </a:cxn>
                <a:cxn ang="0">
                  <a:pos x="200" y="364"/>
                </a:cxn>
                <a:cxn ang="0">
                  <a:pos x="193" y="369"/>
                </a:cxn>
                <a:cxn ang="0">
                  <a:pos x="186" y="374"/>
                </a:cxn>
                <a:cxn ang="0">
                  <a:pos x="181" y="379"/>
                </a:cxn>
                <a:cxn ang="0">
                  <a:pos x="177" y="381"/>
                </a:cxn>
                <a:cxn ang="0">
                  <a:pos x="176" y="382"/>
                </a:cxn>
                <a:cxn ang="0">
                  <a:pos x="163" y="368"/>
                </a:cxn>
                <a:cxn ang="0">
                  <a:pos x="149" y="350"/>
                </a:cxn>
                <a:cxn ang="0">
                  <a:pos x="134" y="327"/>
                </a:cxn>
                <a:cxn ang="0">
                  <a:pos x="119" y="303"/>
                </a:cxn>
                <a:cxn ang="0">
                  <a:pos x="103" y="278"/>
                </a:cxn>
                <a:cxn ang="0">
                  <a:pos x="89" y="253"/>
                </a:cxn>
                <a:cxn ang="0">
                  <a:pos x="77" y="231"/>
                </a:cxn>
                <a:cxn ang="0">
                  <a:pos x="66" y="211"/>
                </a:cxn>
                <a:cxn ang="0">
                  <a:pos x="57" y="190"/>
                </a:cxn>
                <a:cxn ang="0">
                  <a:pos x="45" y="165"/>
                </a:cxn>
                <a:cxn ang="0">
                  <a:pos x="33" y="135"/>
                </a:cxn>
                <a:cxn ang="0">
                  <a:pos x="21" y="106"/>
                </a:cxn>
                <a:cxn ang="0">
                  <a:pos x="10" y="77"/>
                </a:cxn>
                <a:cxn ang="0">
                  <a:pos x="4" y="51"/>
                </a:cxn>
                <a:cxn ang="0">
                  <a:pos x="0" y="30"/>
                </a:cxn>
                <a:cxn ang="0">
                  <a:pos x="3" y="17"/>
                </a:cxn>
                <a:cxn ang="0">
                  <a:pos x="9" y="10"/>
                </a:cxn>
                <a:cxn ang="0">
                  <a:pos x="15" y="4"/>
                </a:cxn>
                <a:cxn ang="0">
                  <a:pos x="22" y="1"/>
                </a:cxn>
                <a:cxn ang="0">
                  <a:pos x="28" y="0"/>
                </a:cxn>
                <a:cxn ang="0">
                  <a:pos x="35" y="0"/>
                </a:cxn>
                <a:cxn ang="0">
                  <a:pos x="41" y="1"/>
                </a:cxn>
                <a:cxn ang="0">
                  <a:pos x="47" y="3"/>
                </a:cxn>
                <a:cxn ang="0">
                  <a:pos x="52" y="6"/>
                </a:cxn>
              </a:cxnLst>
              <a:rect l="0" t="0" r="r" b="b"/>
              <a:pathLst>
                <a:path w="224" h="382">
                  <a:moveTo>
                    <a:pt x="52" y="6"/>
                  </a:moveTo>
                  <a:lnTo>
                    <a:pt x="61" y="9"/>
                  </a:lnTo>
                  <a:lnTo>
                    <a:pt x="71" y="14"/>
                  </a:lnTo>
                  <a:lnTo>
                    <a:pt x="78" y="23"/>
                  </a:lnTo>
                  <a:lnTo>
                    <a:pt x="84" y="34"/>
                  </a:lnTo>
                  <a:lnTo>
                    <a:pt x="90" y="46"/>
                  </a:lnTo>
                  <a:lnTo>
                    <a:pt x="95" y="59"/>
                  </a:lnTo>
                  <a:lnTo>
                    <a:pt x="100" y="72"/>
                  </a:lnTo>
                  <a:lnTo>
                    <a:pt x="104" y="84"/>
                  </a:lnTo>
                  <a:lnTo>
                    <a:pt x="110" y="102"/>
                  </a:lnTo>
                  <a:lnTo>
                    <a:pt x="119" y="128"/>
                  </a:lnTo>
                  <a:lnTo>
                    <a:pt x="129" y="161"/>
                  </a:lnTo>
                  <a:lnTo>
                    <a:pt x="141" y="196"/>
                  </a:lnTo>
                  <a:lnTo>
                    <a:pt x="156" y="231"/>
                  </a:lnTo>
                  <a:lnTo>
                    <a:pt x="171" y="265"/>
                  </a:lnTo>
                  <a:lnTo>
                    <a:pt x="187" y="292"/>
                  </a:lnTo>
                  <a:lnTo>
                    <a:pt x="204" y="311"/>
                  </a:lnTo>
                  <a:lnTo>
                    <a:pt x="213" y="322"/>
                  </a:lnTo>
                  <a:lnTo>
                    <a:pt x="219" y="333"/>
                  </a:lnTo>
                  <a:lnTo>
                    <a:pt x="221" y="343"/>
                  </a:lnTo>
                  <a:lnTo>
                    <a:pt x="224" y="351"/>
                  </a:lnTo>
                  <a:lnTo>
                    <a:pt x="215" y="354"/>
                  </a:lnTo>
                  <a:lnTo>
                    <a:pt x="208" y="359"/>
                  </a:lnTo>
                  <a:lnTo>
                    <a:pt x="200" y="364"/>
                  </a:lnTo>
                  <a:lnTo>
                    <a:pt x="193" y="369"/>
                  </a:lnTo>
                  <a:lnTo>
                    <a:pt x="186" y="374"/>
                  </a:lnTo>
                  <a:lnTo>
                    <a:pt x="181" y="379"/>
                  </a:lnTo>
                  <a:lnTo>
                    <a:pt x="177" y="381"/>
                  </a:lnTo>
                  <a:lnTo>
                    <a:pt x="176" y="382"/>
                  </a:lnTo>
                  <a:lnTo>
                    <a:pt x="163" y="368"/>
                  </a:lnTo>
                  <a:lnTo>
                    <a:pt x="149" y="350"/>
                  </a:lnTo>
                  <a:lnTo>
                    <a:pt x="134" y="327"/>
                  </a:lnTo>
                  <a:lnTo>
                    <a:pt x="119" y="303"/>
                  </a:lnTo>
                  <a:lnTo>
                    <a:pt x="103" y="278"/>
                  </a:lnTo>
                  <a:lnTo>
                    <a:pt x="89" y="253"/>
                  </a:lnTo>
                  <a:lnTo>
                    <a:pt x="77" y="231"/>
                  </a:lnTo>
                  <a:lnTo>
                    <a:pt x="66" y="211"/>
                  </a:lnTo>
                  <a:lnTo>
                    <a:pt x="57" y="190"/>
                  </a:lnTo>
                  <a:lnTo>
                    <a:pt x="45" y="165"/>
                  </a:lnTo>
                  <a:lnTo>
                    <a:pt x="33" y="135"/>
                  </a:lnTo>
                  <a:lnTo>
                    <a:pt x="21" y="106"/>
                  </a:lnTo>
                  <a:lnTo>
                    <a:pt x="10" y="77"/>
                  </a:lnTo>
                  <a:lnTo>
                    <a:pt x="4" y="51"/>
                  </a:lnTo>
                  <a:lnTo>
                    <a:pt x="0" y="30"/>
                  </a:lnTo>
                  <a:lnTo>
                    <a:pt x="3" y="17"/>
                  </a:lnTo>
                  <a:lnTo>
                    <a:pt x="9" y="10"/>
                  </a:lnTo>
                  <a:lnTo>
                    <a:pt x="15" y="4"/>
                  </a:lnTo>
                  <a:lnTo>
                    <a:pt x="22" y="1"/>
                  </a:lnTo>
                  <a:lnTo>
                    <a:pt x="28" y="0"/>
                  </a:lnTo>
                  <a:lnTo>
                    <a:pt x="35" y="0"/>
                  </a:lnTo>
                  <a:lnTo>
                    <a:pt x="41" y="1"/>
                  </a:lnTo>
                  <a:lnTo>
                    <a:pt x="47" y="3"/>
                  </a:lnTo>
                  <a:lnTo>
                    <a:pt x="52" y="6"/>
                  </a:lnTo>
                  <a:close/>
                </a:path>
              </a:pathLst>
            </a:custGeom>
            <a:solidFill>
              <a:srgbClr val="660000"/>
            </a:solidFill>
            <a:ln w="9525">
              <a:noFill/>
              <a:round/>
              <a:headEnd/>
              <a:tailEnd/>
            </a:ln>
          </p:spPr>
          <p:txBody>
            <a:bodyPr/>
            <a:lstStyle/>
            <a:p>
              <a:pPr>
                <a:defRPr/>
              </a:pPr>
              <a:endParaRPr lang="en-US">
                <a:solidFill>
                  <a:srgbClr val="000000"/>
                </a:solidFill>
                <a:latin typeface="Franklin Gothic Medium"/>
              </a:endParaRPr>
            </a:p>
          </p:txBody>
        </p:sp>
        <p:sp>
          <p:nvSpPr>
            <p:cNvPr id="20" name="Freeform 7"/>
            <p:cNvSpPr>
              <a:spLocks/>
            </p:cNvSpPr>
            <p:nvPr/>
          </p:nvSpPr>
          <p:spPr bwMode="auto">
            <a:xfrm>
              <a:off x="8643869" y="1502906"/>
              <a:ext cx="198651" cy="575922"/>
            </a:xfrm>
            <a:custGeom>
              <a:avLst/>
              <a:gdLst/>
              <a:ahLst/>
              <a:cxnLst>
                <a:cxn ang="0">
                  <a:pos x="12" y="8"/>
                </a:cxn>
                <a:cxn ang="0">
                  <a:pos x="2" y="28"/>
                </a:cxn>
                <a:cxn ang="0">
                  <a:pos x="0" y="64"/>
                </a:cxn>
                <a:cxn ang="0">
                  <a:pos x="3" y="106"/>
                </a:cxn>
                <a:cxn ang="0">
                  <a:pos x="6" y="144"/>
                </a:cxn>
                <a:cxn ang="0">
                  <a:pos x="8" y="164"/>
                </a:cxn>
                <a:cxn ang="0">
                  <a:pos x="13" y="190"/>
                </a:cxn>
                <a:cxn ang="0">
                  <a:pos x="19" y="220"/>
                </a:cxn>
                <a:cxn ang="0">
                  <a:pos x="28" y="252"/>
                </a:cxn>
                <a:cxn ang="0">
                  <a:pos x="39" y="285"/>
                </a:cxn>
                <a:cxn ang="0">
                  <a:pos x="55" y="315"/>
                </a:cxn>
                <a:cxn ang="0">
                  <a:pos x="71" y="341"/>
                </a:cxn>
                <a:cxn ang="0">
                  <a:pos x="93" y="360"/>
                </a:cxn>
                <a:cxn ang="0">
                  <a:pos x="106" y="362"/>
                </a:cxn>
                <a:cxn ang="0">
                  <a:pos x="116" y="361"/>
                </a:cxn>
                <a:cxn ang="0">
                  <a:pos x="122" y="357"/>
                </a:cxn>
                <a:cxn ang="0">
                  <a:pos x="125" y="347"/>
                </a:cxn>
                <a:cxn ang="0">
                  <a:pos x="118" y="329"/>
                </a:cxn>
                <a:cxn ang="0">
                  <a:pos x="107" y="296"/>
                </a:cxn>
                <a:cxn ang="0">
                  <a:pos x="95" y="251"/>
                </a:cxn>
                <a:cxn ang="0">
                  <a:pos x="83" y="200"/>
                </a:cxn>
                <a:cxn ang="0">
                  <a:pos x="73" y="146"/>
                </a:cxn>
                <a:cxn ang="0">
                  <a:pos x="67" y="95"/>
                </a:cxn>
                <a:cxn ang="0">
                  <a:pos x="64" y="48"/>
                </a:cxn>
                <a:cxn ang="0">
                  <a:pos x="70" y="13"/>
                </a:cxn>
                <a:cxn ang="0">
                  <a:pos x="70" y="7"/>
                </a:cxn>
                <a:cxn ang="0">
                  <a:pos x="66" y="3"/>
                </a:cxn>
                <a:cxn ang="0">
                  <a:pos x="60" y="1"/>
                </a:cxn>
                <a:cxn ang="0">
                  <a:pos x="50" y="0"/>
                </a:cxn>
                <a:cxn ang="0">
                  <a:pos x="40" y="0"/>
                </a:cxn>
                <a:cxn ang="0">
                  <a:pos x="30" y="2"/>
                </a:cxn>
                <a:cxn ang="0">
                  <a:pos x="20" y="4"/>
                </a:cxn>
                <a:cxn ang="0">
                  <a:pos x="12" y="8"/>
                </a:cxn>
              </a:cxnLst>
              <a:rect l="0" t="0" r="r" b="b"/>
              <a:pathLst>
                <a:path w="125" h="362">
                  <a:moveTo>
                    <a:pt x="12" y="8"/>
                  </a:moveTo>
                  <a:lnTo>
                    <a:pt x="2" y="28"/>
                  </a:lnTo>
                  <a:lnTo>
                    <a:pt x="0" y="64"/>
                  </a:lnTo>
                  <a:lnTo>
                    <a:pt x="3" y="106"/>
                  </a:lnTo>
                  <a:lnTo>
                    <a:pt x="6" y="144"/>
                  </a:lnTo>
                  <a:lnTo>
                    <a:pt x="8" y="164"/>
                  </a:lnTo>
                  <a:lnTo>
                    <a:pt x="13" y="190"/>
                  </a:lnTo>
                  <a:lnTo>
                    <a:pt x="19" y="220"/>
                  </a:lnTo>
                  <a:lnTo>
                    <a:pt x="28" y="252"/>
                  </a:lnTo>
                  <a:lnTo>
                    <a:pt x="39" y="285"/>
                  </a:lnTo>
                  <a:lnTo>
                    <a:pt x="55" y="315"/>
                  </a:lnTo>
                  <a:lnTo>
                    <a:pt x="71" y="341"/>
                  </a:lnTo>
                  <a:lnTo>
                    <a:pt x="93" y="360"/>
                  </a:lnTo>
                  <a:lnTo>
                    <a:pt x="106" y="362"/>
                  </a:lnTo>
                  <a:lnTo>
                    <a:pt x="116" y="361"/>
                  </a:lnTo>
                  <a:lnTo>
                    <a:pt x="122" y="357"/>
                  </a:lnTo>
                  <a:lnTo>
                    <a:pt x="125" y="347"/>
                  </a:lnTo>
                  <a:lnTo>
                    <a:pt x="118" y="329"/>
                  </a:lnTo>
                  <a:lnTo>
                    <a:pt x="107" y="296"/>
                  </a:lnTo>
                  <a:lnTo>
                    <a:pt x="95" y="251"/>
                  </a:lnTo>
                  <a:lnTo>
                    <a:pt x="83" y="200"/>
                  </a:lnTo>
                  <a:lnTo>
                    <a:pt x="73" y="146"/>
                  </a:lnTo>
                  <a:lnTo>
                    <a:pt x="67" y="95"/>
                  </a:lnTo>
                  <a:lnTo>
                    <a:pt x="64" y="48"/>
                  </a:lnTo>
                  <a:lnTo>
                    <a:pt x="70" y="13"/>
                  </a:lnTo>
                  <a:lnTo>
                    <a:pt x="70" y="7"/>
                  </a:lnTo>
                  <a:lnTo>
                    <a:pt x="66" y="3"/>
                  </a:lnTo>
                  <a:lnTo>
                    <a:pt x="60" y="1"/>
                  </a:lnTo>
                  <a:lnTo>
                    <a:pt x="50" y="0"/>
                  </a:lnTo>
                  <a:lnTo>
                    <a:pt x="40" y="0"/>
                  </a:lnTo>
                  <a:lnTo>
                    <a:pt x="30" y="2"/>
                  </a:lnTo>
                  <a:lnTo>
                    <a:pt x="20" y="4"/>
                  </a:lnTo>
                  <a:lnTo>
                    <a:pt x="12" y="8"/>
                  </a:lnTo>
                  <a:close/>
                </a:path>
              </a:pathLst>
            </a:custGeom>
            <a:solidFill>
              <a:srgbClr val="660000"/>
            </a:solidFill>
            <a:ln w="9525">
              <a:noFill/>
              <a:round/>
              <a:headEnd/>
              <a:tailEnd/>
            </a:ln>
          </p:spPr>
          <p:txBody>
            <a:bodyPr/>
            <a:lstStyle/>
            <a:p>
              <a:pPr>
                <a:defRPr/>
              </a:pPr>
              <a:endParaRPr lang="en-US">
                <a:solidFill>
                  <a:srgbClr val="000000"/>
                </a:solidFill>
                <a:latin typeface="Franklin Gothic Medium"/>
              </a:endParaRPr>
            </a:p>
          </p:txBody>
        </p:sp>
        <p:sp>
          <p:nvSpPr>
            <p:cNvPr id="21" name="Freeform 8"/>
            <p:cNvSpPr>
              <a:spLocks/>
            </p:cNvSpPr>
            <p:nvPr/>
          </p:nvSpPr>
          <p:spPr bwMode="auto">
            <a:xfrm>
              <a:off x="7866223" y="665408"/>
              <a:ext cx="1097424" cy="917805"/>
            </a:xfrm>
            <a:custGeom>
              <a:avLst/>
              <a:gdLst/>
              <a:ahLst/>
              <a:cxnLst>
                <a:cxn ang="0">
                  <a:pos x="178" y="20"/>
                </a:cxn>
                <a:cxn ang="0">
                  <a:pos x="136" y="57"/>
                </a:cxn>
                <a:cxn ang="0">
                  <a:pos x="101" y="107"/>
                </a:cxn>
                <a:cxn ang="0">
                  <a:pos x="71" y="169"/>
                </a:cxn>
                <a:cxn ang="0">
                  <a:pos x="44" y="238"/>
                </a:cxn>
                <a:cxn ang="0">
                  <a:pos x="21" y="303"/>
                </a:cxn>
                <a:cxn ang="0">
                  <a:pos x="7" y="361"/>
                </a:cxn>
                <a:cxn ang="0">
                  <a:pos x="0" y="408"/>
                </a:cxn>
                <a:cxn ang="0">
                  <a:pos x="2" y="445"/>
                </a:cxn>
                <a:cxn ang="0">
                  <a:pos x="20" y="468"/>
                </a:cxn>
                <a:cxn ang="0">
                  <a:pos x="50" y="481"/>
                </a:cxn>
                <a:cxn ang="0">
                  <a:pos x="92" y="486"/>
                </a:cxn>
                <a:cxn ang="0">
                  <a:pos x="131" y="488"/>
                </a:cxn>
                <a:cxn ang="0">
                  <a:pos x="180" y="492"/>
                </a:cxn>
                <a:cxn ang="0">
                  <a:pos x="245" y="502"/>
                </a:cxn>
                <a:cxn ang="0">
                  <a:pos x="320" y="513"/>
                </a:cxn>
                <a:cxn ang="0">
                  <a:pos x="397" y="525"/>
                </a:cxn>
                <a:cxn ang="0">
                  <a:pos x="469" y="538"/>
                </a:cxn>
                <a:cxn ang="0">
                  <a:pos x="529" y="549"/>
                </a:cxn>
                <a:cxn ang="0">
                  <a:pos x="570" y="558"/>
                </a:cxn>
                <a:cxn ang="0">
                  <a:pos x="596" y="566"/>
                </a:cxn>
                <a:cxn ang="0">
                  <a:pos x="630" y="575"/>
                </a:cxn>
                <a:cxn ang="0">
                  <a:pos x="663" y="579"/>
                </a:cxn>
                <a:cxn ang="0">
                  <a:pos x="686" y="570"/>
                </a:cxn>
                <a:cxn ang="0">
                  <a:pos x="683" y="547"/>
                </a:cxn>
                <a:cxn ang="0">
                  <a:pos x="662" y="517"/>
                </a:cxn>
                <a:cxn ang="0">
                  <a:pos x="634" y="479"/>
                </a:cxn>
                <a:cxn ang="0">
                  <a:pos x="605" y="435"/>
                </a:cxn>
                <a:cxn ang="0">
                  <a:pos x="572" y="388"/>
                </a:cxn>
                <a:cxn ang="0">
                  <a:pos x="542" y="339"/>
                </a:cxn>
                <a:cxn ang="0">
                  <a:pos x="515" y="290"/>
                </a:cxn>
                <a:cxn ang="0">
                  <a:pos x="495" y="246"/>
                </a:cxn>
                <a:cxn ang="0">
                  <a:pos x="473" y="187"/>
                </a:cxn>
                <a:cxn ang="0">
                  <a:pos x="432" y="114"/>
                </a:cxn>
                <a:cxn ang="0">
                  <a:pos x="385" y="54"/>
                </a:cxn>
                <a:cxn ang="0">
                  <a:pos x="336" y="16"/>
                </a:cxn>
                <a:cxn ang="0">
                  <a:pos x="295" y="6"/>
                </a:cxn>
                <a:cxn ang="0">
                  <a:pos x="262" y="1"/>
                </a:cxn>
                <a:cxn ang="0">
                  <a:pos x="235" y="0"/>
                </a:cxn>
                <a:cxn ang="0">
                  <a:pos x="213" y="3"/>
                </a:cxn>
              </a:cxnLst>
              <a:rect l="0" t="0" r="r" b="b"/>
              <a:pathLst>
                <a:path w="691" h="579">
                  <a:moveTo>
                    <a:pt x="202" y="7"/>
                  </a:moveTo>
                  <a:lnTo>
                    <a:pt x="178" y="20"/>
                  </a:lnTo>
                  <a:lnTo>
                    <a:pt x="156" y="37"/>
                  </a:lnTo>
                  <a:lnTo>
                    <a:pt x="136" y="57"/>
                  </a:lnTo>
                  <a:lnTo>
                    <a:pt x="118" y="80"/>
                  </a:lnTo>
                  <a:lnTo>
                    <a:pt x="101" y="107"/>
                  </a:lnTo>
                  <a:lnTo>
                    <a:pt x="86" y="136"/>
                  </a:lnTo>
                  <a:lnTo>
                    <a:pt x="71" y="169"/>
                  </a:lnTo>
                  <a:lnTo>
                    <a:pt x="57" y="203"/>
                  </a:lnTo>
                  <a:lnTo>
                    <a:pt x="44" y="238"/>
                  </a:lnTo>
                  <a:lnTo>
                    <a:pt x="32" y="271"/>
                  </a:lnTo>
                  <a:lnTo>
                    <a:pt x="21" y="303"/>
                  </a:lnTo>
                  <a:lnTo>
                    <a:pt x="13" y="333"/>
                  </a:lnTo>
                  <a:lnTo>
                    <a:pt x="7" y="361"/>
                  </a:lnTo>
                  <a:lnTo>
                    <a:pt x="2" y="386"/>
                  </a:lnTo>
                  <a:lnTo>
                    <a:pt x="0" y="408"/>
                  </a:lnTo>
                  <a:lnTo>
                    <a:pt x="0" y="428"/>
                  </a:lnTo>
                  <a:lnTo>
                    <a:pt x="2" y="445"/>
                  </a:lnTo>
                  <a:lnTo>
                    <a:pt x="9" y="458"/>
                  </a:lnTo>
                  <a:lnTo>
                    <a:pt x="20" y="468"/>
                  </a:lnTo>
                  <a:lnTo>
                    <a:pt x="33" y="475"/>
                  </a:lnTo>
                  <a:lnTo>
                    <a:pt x="50" y="481"/>
                  </a:lnTo>
                  <a:lnTo>
                    <a:pt x="70" y="485"/>
                  </a:lnTo>
                  <a:lnTo>
                    <a:pt x="92" y="486"/>
                  </a:lnTo>
                  <a:lnTo>
                    <a:pt x="116" y="487"/>
                  </a:lnTo>
                  <a:lnTo>
                    <a:pt x="131" y="488"/>
                  </a:lnTo>
                  <a:lnTo>
                    <a:pt x="153" y="489"/>
                  </a:lnTo>
                  <a:lnTo>
                    <a:pt x="180" y="492"/>
                  </a:lnTo>
                  <a:lnTo>
                    <a:pt x="210" y="496"/>
                  </a:lnTo>
                  <a:lnTo>
                    <a:pt x="245" y="502"/>
                  </a:lnTo>
                  <a:lnTo>
                    <a:pt x="282" y="506"/>
                  </a:lnTo>
                  <a:lnTo>
                    <a:pt x="320" y="513"/>
                  </a:lnTo>
                  <a:lnTo>
                    <a:pt x="358" y="518"/>
                  </a:lnTo>
                  <a:lnTo>
                    <a:pt x="397" y="525"/>
                  </a:lnTo>
                  <a:lnTo>
                    <a:pt x="434" y="531"/>
                  </a:lnTo>
                  <a:lnTo>
                    <a:pt x="469" y="538"/>
                  </a:lnTo>
                  <a:lnTo>
                    <a:pt x="501" y="543"/>
                  </a:lnTo>
                  <a:lnTo>
                    <a:pt x="529" y="549"/>
                  </a:lnTo>
                  <a:lnTo>
                    <a:pt x="552" y="554"/>
                  </a:lnTo>
                  <a:lnTo>
                    <a:pt x="570" y="558"/>
                  </a:lnTo>
                  <a:lnTo>
                    <a:pt x="581" y="561"/>
                  </a:lnTo>
                  <a:lnTo>
                    <a:pt x="596" y="566"/>
                  </a:lnTo>
                  <a:lnTo>
                    <a:pt x="613" y="571"/>
                  </a:lnTo>
                  <a:lnTo>
                    <a:pt x="630" y="575"/>
                  </a:lnTo>
                  <a:lnTo>
                    <a:pt x="648" y="578"/>
                  </a:lnTo>
                  <a:lnTo>
                    <a:pt x="663" y="579"/>
                  </a:lnTo>
                  <a:lnTo>
                    <a:pt x="676" y="576"/>
                  </a:lnTo>
                  <a:lnTo>
                    <a:pt x="686" y="570"/>
                  </a:lnTo>
                  <a:lnTo>
                    <a:pt x="691" y="558"/>
                  </a:lnTo>
                  <a:lnTo>
                    <a:pt x="683" y="547"/>
                  </a:lnTo>
                  <a:lnTo>
                    <a:pt x="673" y="533"/>
                  </a:lnTo>
                  <a:lnTo>
                    <a:pt x="662" y="517"/>
                  </a:lnTo>
                  <a:lnTo>
                    <a:pt x="649" y="500"/>
                  </a:lnTo>
                  <a:lnTo>
                    <a:pt x="634" y="479"/>
                  </a:lnTo>
                  <a:lnTo>
                    <a:pt x="620" y="458"/>
                  </a:lnTo>
                  <a:lnTo>
                    <a:pt x="605" y="435"/>
                  </a:lnTo>
                  <a:lnTo>
                    <a:pt x="588" y="411"/>
                  </a:lnTo>
                  <a:lnTo>
                    <a:pt x="572" y="388"/>
                  </a:lnTo>
                  <a:lnTo>
                    <a:pt x="557" y="363"/>
                  </a:lnTo>
                  <a:lnTo>
                    <a:pt x="542" y="339"/>
                  </a:lnTo>
                  <a:lnTo>
                    <a:pt x="528" y="314"/>
                  </a:lnTo>
                  <a:lnTo>
                    <a:pt x="515" y="290"/>
                  </a:lnTo>
                  <a:lnTo>
                    <a:pt x="504" y="268"/>
                  </a:lnTo>
                  <a:lnTo>
                    <a:pt x="495" y="246"/>
                  </a:lnTo>
                  <a:lnTo>
                    <a:pt x="487" y="226"/>
                  </a:lnTo>
                  <a:lnTo>
                    <a:pt x="473" y="187"/>
                  </a:lnTo>
                  <a:lnTo>
                    <a:pt x="454" y="149"/>
                  </a:lnTo>
                  <a:lnTo>
                    <a:pt x="432" y="114"/>
                  </a:lnTo>
                  <a:lnTo>
                    <a:pt x="410" y="81"/>
                  </a:lnTo>
                  <a:lnTo>
                    <a:pt x="385" y="54"/>
                  </a:lnTo>
                  <a:lnTo>
                    <a:pt x="360" y="32"/>
                  </a:lnTo>
                  <a:lnTo>
                    <a:pt x="336" y="16"/>
                  </a:lnTo>
                  <a:lnTo>
                    <a:pt x="314" y="9"/>
                  </a:lnTo>
                  <a:lnTo>
                    <a:pt x="295" y="6"/>
                  </a:lnTo>
                  <a:lnTo>
                    <a:pt x="277" y="3"/>
                  </a:lnTo>
                  <a:lnTo>
                    <a:pt x="262" y="1"/>
                  </a:lnTo>
                  <a:lnTo>
                    <a:pt x="247" y="0"/>
                  </a:lnTo>
                  <a:lnTo>
                    <a:pt x="235" y="0"/>
                  </a:lnTo>
                  <a:lnTo>
                    <a:pt x="223" y="1"/>
                  </a:lnTo>
                  <a:lnTo>
                    <a:pt x="213" y="3"/>
                  </a:lnTo>
                  <a:lnTo>
                    <a:pt x="202" y="7"/>
                  </a:lnTo>
                  <a:close/>
                </a:path>
              </a:pathLst>
            </a:custGeom>
            <a:solidFill>
              <a:schemeClr val="accent1"/>
            </a:solidFill>
            <a:ln w="9525">
              <a:noFill/>
              <a:round/>
              <a:headEnd/>
              <a:tailEnd/>
            </a:ln>
          </p:spPr>
          <p:txBody>
            <a:bodyPr/>
            <a:lstStyle/>
            <a:p>
              <a:pPr>
                <a:defRPr/>
              </a:pPr>
              <a:endParaRPr lang="en-US">
                <a:solidFill>
                  <a:srgbClr val="000000"/>
                </a:solidFill>
                <a:latin typeface="Franklin Gothic Medium"/>
              </a:endParaRPr>
            </a:p>
          </p:txBody>
        </p:sp>
        <p:sp>
          <p:nvSpPr>
            <p:cNvPr id="22" name="Freeform 9"/>
            <p:cNvSpPr>
              <a:spLocks/>
            </p:cNvSpPr>
            <p:nvPr/>
          </p:nvSpPr>
          <p:spPr bwMode="auto">
            <a:xfrm>
              <a:off x="8551811" y="770956"/>
              <a:ext cx="348850" cy="378595"/>
            </a:xfrm>
            <a:custGeom>
              <a:avLst/>
              <a:gdLst/>
              <a:ahLst/>
              <a:cxnLst>
                <a:cxn ang="0">
                  <a:pos x="0" y="119"/>
                </a:cxn>
                <a:cxn ang="0">
                  <a:pos x="12" y="109"/>
                </a:cxn>
                <a:cxn ang="0">
                  <a:pos x="28" y="94"/>
                </a:cxn>
                <a:cxn ang="0">
                  <a:pos x="46" y="77"/>
                </a:cxn>
                <a:cxn ang="0">
                  <a:pos x="64" y="58"/>
                </a:cxn>
                <a:cxn ang="0">
                  <a:pos x="83" y="41"/>
                </a:cxn>
                <a:cxn ang="0">
                  <a:pos x="100" y="24"/>
                </a:cxn>
                <a:cxn ang="0">
                  <a:pos x="114" y="10"/>
                </a:cxn>
                <a:cxn ang="0">
                  <a:pos x="125" y="0"/>
                </a:cxn>
                <a:cxn ang="0">
                  <a:pos x="139" y="5"/>
                </a:cxn>
                <a:cxn ang="0">
                  <a:pos x="155" y="12"/>
                </a:cxn>
                <a:cxn ang="0">
                  <a:pos x="169" y="18"/>
                </a:cxn>
                <a:cxn ang="0">
                  <a:pos x="182" y="27"/>
                </a:cxn>
                <a:cxn ang="0">
                  <a:pos x="195" y="36"/>
                </a:cxn>
                <a:cxn ang="0">
                  <a:pos x="206" y="45"/>
                </a:cxn>
                <a:cxn ang="0">
                  <a:pos x="214" y="56"/>
                </a:cxn>
                <a:cxn ang="0">
                  <a:pos x="220" y="68"/>
                </a:cxn>
                <a:cxn ang="0">
                  <a:pos x="211" y="82"/>
                </a:cxn>
                <a:cxn ang="0">
                  <a:pos x="193" y="103"/>
                </a:cxn>
                <a:cxn ang="0">
                  <a:pos x="170" y="128"/>
                </a:cxn>
                <a:cxn ang="0">
                  <a:pos x="145" y="156"/>
                </a:cxn>
                <a:cxn ang="0">
                  <a:pos x="119" y="183"/>
                </a:cxn>
                <a:cxn ang="0">
                  <a:pos x="96" y="207"/>
                </a:cxn>
                <a:cxn ang="0">
                  <a:pos x="78" y="227"/>
                </a:cxn>
                <a:cxn ang="0">
                  <a:pos x="67" y="239"/>
                </a:cxn>
                <a:cxn ang="0">
                  <a:pos x="60" y="227"/>
                </a:cxn>
                <a:cxn ang="0">
                  <a:pos x="52" y="213"/>
                </a:cxn>
                <a:cxn ang="0">
                  <a:pos x="45" y="197"/>
                </a:cxn>
                <a:cxn ang="0">
                  <a:pos x="37" y="181"/>
                </a:cxn>
                <a:cxn ang="0">
                  <a:pos x="29" y="165"/>
                </a:cxn>
                <a:cxn ang="0">
                  <a:pos x="20" y="149"/>
                </a:cxn>
                <a:cxn ang="0">
                  <a:pos x="11" y="133"/>
                </a:cxn>
                <a:cxn ang="0">
                  <a:pos x="0" y="119"/>
                </a:cxn>
              </a:cxnLst>
              <a:rect l="0" t="0" r="r" b="b"/>
              <a:pathLst>
                <a:path w="220" h="239">
                  <a:moveTo>
                    <a:pt x="0" y="119"/>
                  </a:moveTo>
                  <a:lnTo>
                    <a:pt x="12" y="109"/>
                  </a:lnTo>
                  <a:lnTo>
                    <a:pt x="28" y="94"/>
                  </a:lnTo>
                  <a:lnTo>
                    <a:pt x="46" y="77"/>
                  </a:lnTo>
                  <a:lnTo>
                    <a:pt x="64" y="58"/>
                  </a:lnTo>
                  <a:lnTo>
                    <a:pt x="83" y="41"/>
                  </a:lnTo>
                  <a:lnTo>
                    <a:pt x="100" y="24"/>
                  </a:lnTo>
                  <a:lnTo>
                    <a:pt x="114" y="10"/>
                  </a:lnTo>
                  <a:lnTo>
                    <a:pt x="125" y="0"/>
                  </a:lnTo>
                  <a:lnTo>
                    <a:pt x="139" y="5"/>
                  </a:lnTo>
                  <a:lnTo>
                    <a:pt x="155" y="12"/>
                  </a:lnTo>
                  <a:lnTo>
                    <a:pt x="169" y="18"/>
                  </a:lnTo>
                  <a:lnTo>
                    <a:pt x="182" y="27"/>
                  </a:lnTo>
                  <a:lnTo>
                    <a:pt x="195" y="36"/>
                  </a:lnTo>
                  <a:lnTo>
                    <a:pt x="206" y="45"/>
                  </a:lnTo>
                  <a:lnTo>
                    <a:pt x="214" y="56"/>
                  </a:lnTo>
                  <a:lnTo>
                    <a:pt x="220" y="68"/>
                  </a:lnTo>
                  <a:lnTo>
                    <a:pt x="211" y="82"/>
                  </a:lnTo>
                  <a:lnTo>
                    <a:pt x="193" y="103"/>
                  </a:lnTo>
                  <a:lnTo>
                    <a:pt x="170" y="128"/>
                  </a:lnTo>
                  <a:lnTo>
                    <a:pt x="145" y="156"/>
                  </a:lnTo>
                  <a:lnTo>
                    <a:pt x="119" y="183"/>
                  </a:lnTo>
                  <a:lnTo>
                    <a:pt x="96" y="207"/>
                  </a:lnTo>
                  <a:lnTo>
                    <a:pt x="78" y="227"/>
                  </a:lnTo>
                  <a:lnTo>
                    <a:pt x="67" y="239"/>
                  </a:lnTo>
                  <a:lnTo>
                    <a:pt x="60" y="227"/>
                  </a:lnTo>
                  <a:lnTo>
                    <a:pt x="52" y="213"/>
                  </a:lnTo>
                  <a:lnTo>
                    <a:pt x="45" y="197"/>
                  </a:lnTo>
                  <a:lnTo>
                    <a:pt x="37" y="181"/>
                  </a:lnTo>
                  <a:lnTo>
                    <a:pt x="29" y="165"/>
                  </a:lnTo>
                  <a:lnTo>
                    <a:pt x="20" y="149"/>
                  </a:lnTo>
                  <a:lnTo>
                    <a:pt x="11" y="133"/>
                  </a:lnTo>
                  <a:lnTo>
                    <a:pt x="0" y="119"/>
                  </a:lnTo>
                  <a:close/>
                </a:path>
              </a:pathLst>
            </a:custGeom>
            <a:solidFill>
              <a:srgbClr val="009999"/>
            </a:solidFill>
            <a:ln w="9525">
              <a:noFill/>
              <a:round/>
              <a:headEnd/>
              <a:tailEnd/>
            </a:ln>
          </p:spPr>
          <p:txBody>
            <a:bodyPr/>
            <a:lstStyle/>
            <a:p>
              <a:pPr>
                <a:defRPr/>
              </a:pPr>
              <a:endParaRPr lang="en-US">
                <a:solidFill>
                  <a:srgbClr val="000000"/>
                </a:solidFill>
                <a:latin typeface="Franklin Gothic Medium"/>
              </a:endParaRPr>
            </a:p>
          </p:txBody>
        </p:sp>
        <p:sp>
          <p:nvSpPr>
            <p:cNvPr id="23" name="Freeform 10"/>
            <p:cNvSpPr>
              <a:spLocks/>
            </p:cNvSpPr>
            <p:nvPr/>
          </p:nvSpPr>
          <p:spPr bwMode="auto">
            <a:xfrm>
              <a:off x="7679686" y="711299"/>
              <a:ext cx="370652" cy="332705"/>
            </a:xfrm>
            <a:custGeom>
              <a:avLst/>
              <a:gdLst/>
              <a:ahLst/>
              <a:cxnLst>
                <a:cxn ang="0">
                  <a:pos x="233" y="105"/>
                </a:cxn>
                <a:cxn ang="0">
                  <a:pos x="220" y="95"/>
                </a:cxn>
                <a:cxn ang="0">
                  <a:pos x="200" y="82"/>
                </a:cxn>
                <a:cxn ang="0">
                  <a:pos x="178" y="67"/>
                </a:cxn>
                <a:cxn ang="0">
                  <a:pos x="153" y="51"/>
                </a:cxn>
                <a:cxn ang="0">
                  <a:pos x="128" y="36"/>
                </a:cxn>
                <a:cxn ang="0">
                  <a:pos x="104" y="21"/>
                </a:cxn>
                <a:cxn ang="0">
                  <a:pos x="85" y="9"/>
                </a:cxn>
                <a:cxn ang="0">
                  <a:pos x="70" y="0"/>
                </a:cxn>
                <a:cxn ang="0">
                  <a:pos x="58" y="8"/>
                </a:cxn>
                <a:cxn ang="0">
                  <a:pos x="45" y="19"/>
                </a:cxn>
                <a:cxn ang="0">
                  <a:pos x="32" y="33"/>
                </a:cxn>
                <a:cxn ang="0">
                  <a:pos x="20" y="48"/>
                </a:cxn>
                <a:cxn ang="0">
                  <a:pos x="10" y="64"/>
                </a:cxn>
                <a:cxn ang="0">
                  <a:pos x="2" y="82"/>
                </a:cxn>
                <a:cxn ang="0">
                  <a:pos x="0" y="99"/>
                </a:cxn>
                <a:cxn ang="0">
                  <a:pos x="1" y="116"/>
                </a:cxn>
                <a:cxn ang="0">
                  <a:pos x="20" y="123"/>
                </a:cxn>
                <a:cxn ang="0">
                  <a:pos x="43" y="133"/>
                </a:cxn>
                <a:cxn ang="0">
                  <a:pos x="68" y="147"/>
                </a:cxn>
                <a:cxn ang="0">
                  <a:pos x="95" y="162"/>
                </a:cxn>
                <a:cxn ang="0">
                  <a:pos x="122" y="177"/>
                </a:cxn>
                <a:cxn ang="0">
                  <a:pos x="147" y="190"/>
                </a:cxn>
                <a:cxn ang="0">
                  <a:pos x="169" y="202"/>
                </a:cxn>
                <a:cxn ang="0">
                  <a:pos x="186" y="210"/>
                </a:cxn>
                <a:cxn ang="0">
                  <a:pos x="188" y="201"/>
                </a:cxn>
                <a:cxn ang="0">
                  <a:pos x="193" y="187"/>
                </a:cxn>
                <a:cxn ang="0">
                  <a:pos x="199" y="173"/>
                </a:cxn>
                <a:cxn ang="0">
                  <a:pos x="205" y="157"/>
                </a:cxn>
                <a:cxn ang="0">
                  <a:pos x="211" y="141"/>
                </a:cxn>
                <a:cxn ang="0">
                  <a:pos x="218" y="126"/>
                </a:cxn>
                <a:cxn ang="0">
                  <a:pos x="226" y="113"/>
                </a:cxn>
                <a:cxn ang="0">
                  <a:pos x="233" y="105"/>
                </a:cxn>
              </a:cxnLst>
              <a:rect l="0" t="0" r="r" b="b"/>
              <a:pathLst>
                <a:path w="233" h="210">
                  <a:moveTo>
                    <a:pt x="233" y="105"/>
                  </a:moveTo>
                  <a:lnTo>
                    <a:pt x="220" y="95"/>
                  </a:lnTo>
                  <a:lnTo>
                    <a:pt x="200" y="82"/>
                  </a:lnTo>
                  <a:lnTo>
                    <a:pt x="178" y="67"/>
                  </a:lnTo>
                  <a:lnTo>
                    <a:pt x="153" y="51"/>
                  </a:lnTo>
                  <a:lnTo>
                    <a:pt x="128" y="36"/>
                  </a:lnTo>
                  <a:lnTo>
                    <a:pt x="104" y="21"/>
                  </a:lnTo>
                  <a:lnTo>
                    <a:pt x="85" y="9"/>
                  </a:lnTo>
                  <a:lnTo>
                    <a:pt x="70" y="0"/>
                  </a:lnTo>
                  <a:lnTo>
                    <a:pt x="58" y="8"/>
                  </a:lnTo>
                  <a:lnTo>
                    <a:pt x="45" y="19"/>
                  </a:lnTo>
                  <a:lnTo>
                    <a:pt x="32" y="33"/>
                  </a:lnTo>
                  <a:lnTo>
                    <a:pt x="20" y="48"/>
                  </a:lnTo>
                  <a:lnTo>
                    <a:pt x="10" y="64"/>
                  </a:lnTo>
                  <a:lnTo>
                    <a:pt x="2" y="82"/>
                  </a:lnTo>
                  <a:lnTo>
                    <a:pt x="0" y="99"/>
                  </a:lnTo>
                  <a:lnTo>
                    <a:pt x="1" y="116"/>
                  </a:lnTo>
                  <a:lnTo>
                    <a:pt x="20" y="123"/>
                  </a:lnTo>
                  <a:lnTo>
                    <a:pt x="43" y="133"/>
                  </a:lnTo>
                  <a:lnTo>
                    <a:pt x="68" y="147"/>
                  </a:lnTo>
                  <a:lnTo>
                    <a:pt x="95" y="162"/>
                  </a:lnTo>
                  <a:lnTo>
                    <a:pt x="122" y="177"/>
                  </a:lnTo>
                  <a:lnTo>
                    <a:pt x="147" y="190"/>
                  </a:lnTo>
                  <a:lnTo>
                    <a:pt x="169" y="202"/>
                  </a:lnTo>
                  <a:lnTo>
                    <a:pt x="186" y="210"/>
                  </a:lnTo>
                  <a:lnTo>
                    <a:pt x="188" y="201"/>
                  </a:lnTo>
                  <a:lnTo>
                    <a:pt x="193" y="187"/>
                  </a:lnTo>
                  <a:lnTo>
                    <a:pt x="199" y="173"/>
                  </a:lnTo>
                  <a:lnTo>
                    <a:pt x="205" y="157"/>
                  </a:lnTo>
                  <a:lnTo>
                    <a:pt x="211" y="141"/>
                  </a:lnTo>
                  <a:lnTo>
                    <a:pt x="218" y="126"/>
                  </a:lnTo>
                  <a:lnTo>
                    <a:pt x="226" y="113"/>
                  </a:lnTo>
                  <a:lnTo>
                    <a:pt x="233" y="105"/>
                  </a:lnTo>
                  <a:close/>
                </a:path>
              </a:pathLst>
            </a:custGeom>
            <a:solidFill>
              <a:srgbClr val="009999"/>
            </a:solidFill>
            <a:ln w="9525">
              <a:noFill/>
              <a:round/>
              <a:headEnd/>
              <a:tailEnd/>
            </a:ln>
          </p:spPr>
          <p:txBody>
            <a:bodyPr/>
            <a:lstStyle/>
            <a:p>
              <a:pPr>
                <a:defRPr/>
              </a:pPr>
              <a:endParaRPr lang="en-US">
                <a:solidFill>
                  <a:srgbClr val="000000"/>
                </a:solidFill>
                <a:latin typeface="Franklin Gothic Medium"/>
              </a:endParaRPr>
            </a:p>
          </p:txBody>
        </p:sp>
        <p:sp>
          <p:nvSpPr>
            <p:cNvPr id="24" name="Freeform 11"/>
            <p:cNvSpPr>
              <a:spLocks/>
            </p:cNvSpPr>
            <p:nvPr/>
          </p:nvSpPr>
          <p:spPr bwMode="auto">
            <a:xfrm>
              <a:off x="8258680" y="1913622"/>
              <a:ext cx="205919" cy="215684"/>
            </a:xfrm>
            <a:custGeom>
              <a:avLst/>
              <a:gdLst/>
              <a:ahLst/>
              <a:cxnLst>
                <a:cxn ang="0">
                  <a:pos x="34" y="19"/>
                </a:cxn>
                <a:cxn ang="0">
                  <a:pos x="24" y="30"/>
                </a:cxn>
                <a:cxn ang="0">
                  <a:pos x="15" y="43"/>
                </a:cxn>
                <a:cxn ang="0">
                  <a:pos x="7" y="56"/>
                </a:cxn>
                <a:cxn ang="0">
                  <a:pos x="3" y="70"/>
                </a:cxn>
                <a:cxn ang="0">
                  <a:pos x="0" y="83"/>
                </a:cxn>
                <a:cxn ang="0">
                  <a:pos x="3" y="97"/>
                </a:cxn>
                <a:cxn ang="0">
                  <a:pos x="10" y="109"/>
                </a:cxn>
                <a:cxn ang="0">
                  <a:pos x="22" y="121"/>
                </a:cxn>
                <a:cxn ang="0">
                  <a:pos x="36" y="129"/>
                </a:cxn>
                <a:cxn ang="0">
                  <a:pos x="52" y="135"/>
                </a:cxn>
                <a:cxn ang="0">
                  <a:pos x="65" y="136"/>
                </a:cxn>
                <a:cxn ang="0">
                  <a:pos x="78" y="135"/>
                </a:cxn>
                <a:cxn ang="0">
                  <a:pos x="90" y="131"/>
                </a:cxn>
                <a:cxn ang="0">
                  <a:pos x="99" y="126"/>
                </a:cxn>
                <a:cxn ang="0">
                  <a:pos x="108" y="119"/>
                </a:cxn>
                <a:cxn ang="0">
                  <a:pos x="113" y="112"/>
                </a:cxn>
                <a:cxn ang="0">
                  <a:pos x="117" y="102"/>
                </a:cxn>
                <a:cxn ang="0">
                  <a:pos x="123" y="92"/>
                </a:cxn>
                <a:cxn ang="0">
                  <a:pos x="127" y="79"/>
                </a:cxn>
                <a:cxn ang="0">
                  <a:pos x="130" y="66"/>
                </a:cxn>
                <a:cxn ang="0">
                  <a:pos x="130" y="52"/>
                </a:cxn>
                <a:cxn ang="0">
                  <a:pos x="127" y="38"/>
                </a:cxn>
                <a:cxn ang="0">
                  <a:pos x="118" y="26"/>
                </a:cxn>
                <a:cxn ang="0">
                  <a:pos x="104" y="15"/>
                </a:cxn>
                <a:cxn ang="0">
                  <a:pos x="89" y="6"/>
                </a:cxn>
                <a:cxn ang="0">
                  <a:pos x="75" y="2"/>
                </a:cxn>
                <a:cxn ang="0">
                  <a:pos x="65" y="0"/>
                </a:cxn>
                <a:cxn ang="0">
                  <a:pos x="56" y="1"/>
                </a:cxn>
                <a:cxn ang="0">
                  <a:pos x="49" y="3"/>
                </a:cxn>
                <a:cxn ang="0">
                  <a:pos x="43" y="8"/>
                </a:cxn>
                <a:cxn ang="0">
                  <a:pos x="38" y="14"/>
                </a:cxn>
                <a:cxn ang="0">
                  <a:pos x="34" y="19"/>
                </a:cxn>
              </a:cxnLst>
              <a:rect l="0" t="0" r="r" b="b"/>
              <a:pathLst>
                <a:path w="130" h="136">
                  <a:moveTo>
                    <a:pt x="34" y="19"/>
                  </a:moveTo>
                  <a:lnTo>
                    <a:pt x="24" y="30"/>
                  </a:lnTo>
                  <a:lnTo>
                    <a:pt x="15" y="43"/>
                  </a:lnTo>
                  <a:lnTo>
                    <a:pt x="7" y="56"/>
                  </a:lnTo>
                  <a:lnTo>
                    <a:pt x="3" y="70"/>
                  </a:lnTo>
                  <a:lnTo>
                    <a:pt x="0" y="83"/>
                  </a:lnTo>
                  <a:lnTo>
                    <a:pt x="3" y="97"/>
                  </a:lnTo>
                  <a:lnTo>
                    <a:pt x="10" y="109"/>
                  </a:lnTo>
                  <a:lnTo>
                    <a:pt x="22" y="121"/>
                  </a:lnTo>
                  <a:lnTo>
                    <a:pt x="36" y="129"/>
                  </a:lnTo>
                  <a:lnTo>
                    <a:pt x="52" y="135"/>
                  </a:lnTo>
                  <a:lnTo>
                    <a:pt x="65" y="136"/>
                  </a:lnTo>
                  <a:lnTo>
                    <a:pt x="78" y="135"/>
                  </a:lnTo>
                  <a:lnTo>
                    <a:pt x="90" y="131"/>
                  </a:lnTo>
                  <a:lnTo>
                    <a:pt x="99" y="126"/>
                  </a:lnTo>
                  <a:lnTo>
                    <a:pt x="108" y="119"/>
                  </a:lnTo>
                  <a:lnTo>
                    <a:pt x="113" y="112"/>
                  </a:lnTo>
                  <a:lnTo>
                    <a:pt x="117" y="102"/>
                  </a:lnTo>
                  <a:lnTo>
                    <a:pt x="123" y="92"/>
                  </a:lnTo>
                  <a:lnTo>
                    <a:pt x="127" y="79"/>
                  </a:lnTo>
                  <a:lnTo>
                    <a:pt x="130" y="66"/>
                  </a:lnTo>
                  <a:lnTo>
                    <a:pt x="130" y="52"/>
                  </a:lnTo>
                  <a:lnTo>
                    <a:pt x="127" y="38"/>
                  </a:lnTo>
                  <a:lnTo>
                    <a:pt x="118" y="26"/>
                  </a:lnTo>
                  <a:lnTo>
                    <a:pt x="104" y="15"/>
                  </a:lnTo>
                  <a:lnTo>
                    <a:pt x="89" y="6"/>
                  </a:lnTo>
                  <a:lnTo>
                    <a:pt x="75" y="2"/>
                  </a:lnTo>
                  <a:lnTo>
                    <a:pt x="65" y="0"/>
                  </a:lnTo>
                  <a:lnTo>
                    <a:pt x="56" y="1"/>
                  </a:lnTo>
                  <a:lnTo>
                    <a:pt x="49" y="3"/>
                  </a:lnTo>
                  <a:lnTo>
                    <a:pt x="43" y="8"/>
                  </a:lnTo>
                  <a:lnTo>
                    <a:pt x="38" y="14"/>
                  </a:lnTo>
                  <a:lnTo>
                    <a:pt x="34" y="19"/>
                  </a:lnTo>
                  <a:close/>
                </a:path>
              </a:pathLst>
            </a:custGeom>
            <a:solidFill>
              <a:srgbClr val="333399"/>
            </a:solidFill>
            <a:ln w="9525">
              <a:noFill/>
              <a:round/>
              <a:headEnd/>
              <a:tailEnd/>
            </a:ln>
          </p:spPr>
          <p:txBody>
            <a:bodyPr/>
            <a:lstStyle/>
            <a:p>
              <a:pPr>
                <a:defRPr/>
              </a:pPr>
              <a:endParaRPr lang="en-US">
                <a:solidFill>
                  <a:srgbClr val="000000"/>
                </a:solidFill>
                <a:latin typeface="Franklin Gothic Medium"/>
              </a:endParaRPr>
            </a:p>
          </p:txBody>
        </p:sp>
        <p:sp>
          <p:nvSpPr>
            <p:cNvPr id="25" name="Freeform 12"/>
            <p:cNvSpPr>
              <a:spLocks/>
            </p:cNvSpPr>
            <p:nvPr/>
          </p:nvSpPr>
          <p:spPr bwMode="auto">
            <a:xfrm>
              <a:off x="8704432" y="2000814"/>
              <a:ext cx="205919" cy="224862"/>
            </a:xfrm>
            <a:custGeom>
              <a:avLst/>
              <a:gdLst/>
              <a:ahLst/>
              <a:cxnLst>
                <a:cxn ang="0">
                  <a:pos x="49" y="8"/>
                </a:cxn>
                <a:cxn ang="0">
                  <a:pos x="38" y="15"/>
                </a:cxn>
                <a:cxn ang="0">
                  <a:pos x="28" y="25"/>
                </a:cxn>
                <a:cxn ang="0">
                  <a:pos x="18" y="36"/>
                </a:cxn>
                <a:cxn ang="0">
                  <a:pos x="11" y="50"/>
                </a:cxn>
                <a:cxn ang="0">
                  <a:pos x="5" y="64"/>
                </a:cxn>
                <a:cxn ang="0">
                  <a:pos x="1" y="80"/>
                </a:cxn>
                <a:cxn ang="0">
                  <a:pos x="0" y="95"/>
                </a:cxn>
                <a:cxn ang="0">
                  <a:pos x="2" y="110"/>
                </a:cxn>
                <a:cxn ang="0">
                  <a:pos x="8" y="122"/>
                </a:cxn>
                <a:cxn ang="0">
                  <a:pos x="17" y="131"/>
                </a:cxn>
                <a:cxn ang="0">
                  <a:pos x="28" y="137"/>
                </a:cxn>
                <a:cxn ang="0">
                  <a:pos x="38" y="139"/>
                </a:cxn>
                <a:cxn ang="0">
                  <a:pos x="50" y="141"/>
                </a:cxn>
                <a:cxn ang="0">
                  <a:pos x="61" y="141"/>
                </a:cxn>
                <a:cxn ang="0">
                  <a:pos x="71" y="140"/>
                </a:cxn>
                <a:cxn ang="0">
                  <a:pos x="78" y="139"/>
                </a:cxn>
                <a:cxn ang="0">
                  <a:pos x="86" y="137"/>
                </a:cxn>
                <a:cxn ang="0">
                  <a:pos x="96" y="131"/>
                </a:cxn>
                <a:cxn ang="0">
                  <a:pos x="106" y="122"/>
                </a:cxn>
                <a:cxn ang="0">
                  <a:pos x="117" y="110"/>
                </a:cxn>
                <a:cxn ang="0">
                  <a:pos x="124" y="96"/>
                </a:cxn>
                <a:cxn ang="0">
                  <a:pos x="129" y="80"/>
                </a:cxn>
                <a:cxn ang="0">
                  <a:pos x="130" y="61"/>
                </a:cxn>
                <a:cxn ang="0">
                  <a:pos x="124" y="42"/>
                </a:cxn>
                <a:cxn ang="0">
                  <a:pos x="116" y="24"/>
                </a:cxn>
                <a:cxn ang="0">
                  <a:pos x="106" y="12"/>
                </a:cxn>
                <a:cxn ang="0">
                  <a:pos x="97" y="4"/>
                </a:cxn>
                <a:cxn ang="0">
                  <a:pos x="87" y="1"/>
                </a:cxn>
                <a:cxn ang="0">
                  <a:pos x="78" y="0"/>
                </a:cxn>
                <a:cxn ang="0">
                  <a:pos x="68" y="1"/>
                </a:cxn>
                <a:cxn ang="0">
                  <a:pos x="59" y="4"/>
                </a:cxn>
                <a:cxn ang="0">
                  <a:pos x="49" y="8"/>
                </a:cxn>
              </a:cxnLst>
              <a:rect l="0" t="0" r="r" b="b"/>
              <a:pathLst>
                <a:path w="130" h="141">
                  <a:moveTo>
                    <a:pt x="49" y="8"/>
                  </a:moveTo>
                  <a:lnTo>
                    <a:pt x="38" y="15"/>
                  </a:lnTo>
                  <a:lnTo>
                    <a:pt x="28" y="25"/>
                  </a:lnTo>
                  <a:lnTo>
                    <a:pt x="18" y="36"/>
                  </a:lnTo>
                  <a:lnTo>
                    <a:pt x="11" y="50"/>
                  </a:lnTo>
                  <a:lnTo>
                    <a:pt x="5" y="64"/>
                  </a:lnTo>
                  <a:lnTo>
                    <a:pt x="1" y="80"/>
                  </a:lnTo>
                  <a:lnTo>
                    <a:pt x="0" y="95"/>
                  </a:lnTo>
                  <a:lnTo>
                    <a:pt x="2" y="110"/>
                  </a:lnTo>
                  <a:lnTo>
                    <a:pt x="8" y="122"/>
                  </a:lnTo>
                  <a:lnTo>
                    <a:pt x="17" y="131"/>
                  </a:lnTo>
                  <a:lnTo>
                    <a:pt x="28" y="137"/>
                  </a:lnTo>
                  <a:lnTo>
                    <a:pt x="38" y="139"/>
                  </a:lnTo>
                  <a:lnTo>
                    <a:pt x="50" y="141"/>
                  </a:lnTo>
                  <a:lnTo>
                    <a:pt x="61" y="141"/>
                  </a:lnTo>
                  <a:lnTo>
                    <a:pt x="71" y="140"/>
                  </a:lnTo>
                  <a:lnTo>
                    <a:pt x="78" y="139"/>
                  </a:lnTo>
                  <a:lnTo>
                    <a:pt x="86" y="137"/>
                  </a:lnTo>
                  <a:lnTo>
                    <a:pt x="96" y="131"/>
                  </a:lnTo>
                  <a:lnTo>
                    <a:pt x="106" y="122"/>
                  </a:lnTo>
                  <a:lnTo>
                    <a:pt x="117" y="110"/>
                  </a:lnTo>
                  <a:lnTo>
                    <a:pt x="124" y="96"/>
                  </a:lnTo>
                  <a:lnTo>
                    <a:pt x="129" y="80"/>
                  </a:lnTo>
                  <a:lnTo>
                    <a:pt x="130" y="61"/>
                  </a:lnTo>
                  <a:lnTo>
                    <a:pt x="124" y="42"/>
                  </a:lnTo>
                  <a:lnTo>
                    <a:pt x="116" y="24"/>
                  </a:lnTo>
                  <a:lnTo>
                    <a:pt x="106" y="12"/>
                  </a:lnTo>
                  <a:lnTo>
                    <a:pt x="97" y="4"/>
                  </a:lnTo>
                  <a:lnTo>
                    <a:pt x="87" y="1"/>
                  </a:lnTo>
                  <a:lnTo>
                    <a:pt x="78" y="0"/>
                  </a:lnTo>
                  <a:lnTo>
                    <a:pt x="68" y="1"/>
                  </a:lnTo>
                  <a:lnTo>
                    <a:pt x="59" y="4"/>
                  </a:lnTo>
                  <a:lnTo>
                    <a:pt x="49" y="8"/>
                  </a:lnTo>
                  <a:close/>
                </a:path>
              </a:pathLst>
            </a:custGeom>
            <a:solidFill>
              <a:srgbClr val="333399"/>
            </a:solidFill>
            <a:ln w="9525">
              <a:noFill/>
              <a:round/>
              <a:headEnd/>
              <a:tailEnd/>
            </a:ln>
          </p:spPr>
          <p:txBody>
            <a:bodyPr/>
            <a:lstStyle/>
            <a:p>
              <a:pPr>
                <a:defRPr/>
              </a:pPr>
              <a:endParaRPr lang="en-US">
                <a:solidFill>
                  <a:srgbClr val="000000"/>
                </a:solidFill>
                <a:latin typeface="Franklin Gothic Medium"/>
              </a:endParaRPr>
            </a:p>
          </p:txBody>
        </p:sp>
        <p:sp>
          <p:nvSpPr>
            <p:cNvPr id="26" name="Freeform 13"/>
            <p:cNvSpPr>
              <a:spLocks/>
            </p:cNvSpPr>
            <p:nvPr/>
          </p:nvSpPr>
          <p:spPr bwMode="auto">
            <a:xfrm>
              <a:off x="8844941" y="0"/>
              <a:ext cx="285863" cy="295993"/>
            </a:xfrm>
            <a:custGeom>
              <a:avLst/>
              <a:gdLst/>
              <a:ahLst/>
              <a:cxnLst>
                <a:cxn ang="0">
                  <a:pos x="8" y="187"/>
                </a:cxn>
                <a:cxn ang="0">
                  <a:pos x="28" y="184"/>
                </a:cxn>
                <a:cxn ang="0">
                  <a:pos x="52" y="179"/>
                </a:cxn>
                <a:cxn ang="0">
                  <a:pos x="79" y="170"/>
                </a:cxn>
                <a:cxn ang="0">
                  <a:pos x="106" y="158"/>
                </a:cxn>
                <a:cxn ang="0">
                  <a:pos x="132" y="144"/>
                </a:cxn>
                <a:cxn ang="0">
                  <a:pos x="153" y="127"/>
                </a:cxn>
                <a:cxn ang="0">
                  <a:pos x="170" y="108"/>
                </a:cxn>
                <a:cxn ang="0">
                  <a:pos x="179" y="88"/>
                </a:cxn>
                <a:cxn ang="0">
                  <a:pos x="180" y="70"/>
                </a:cxn>
                <a:cxn ang="0">
                  <a:pos x="175" y="57"/>
                </a:cxn>
                <a:cxn ang="0">
                  <a:pos x="167" y="48"/>
                </a:cxn>
                <a:cxn ang="0">
                  <a:pos x="155" y="44"/>
                </a:cxn>
                <a:cxn ang="0">
                  <a:pos x="140" y="44"/>
                </a:cxn>
                <a:cxn ang="0">
                  <a:pos x="125" y="46"/>
                </a:cxn>
                <a:cxn ang="0">
                  <a:pos x="109" y="50"/>
                </a:cxn>
                <a:cxn ang="0">
                  <a:pos x="94" y="57"/>
                </a:cxn>
                <a:cxn ang="0">
                  <a:pos x="102" y="35"/>
                </a:cxn>
                <a:cxn ang="0">
                  <a:pos x="106" y="17"/>
                </a:cxn>
                <a:cxn ang="0">
                  <a:pos x="101" y="5"/>
                </a:cxn>
                <a:cxn ang="0">
                  <a:pos x="83" y="0"/>
                </a:cxn>
                <a:cxn ang="0">
                  <a:pos x="70" y="2"/>
                </a:cxn>
                <a:cxn ang="0">
                  <a:pos x="59" y="7"/>
                </a:cxn>
                <a:cxn ang="0">
                  <a:pos x="48" y="13"/>
                </a:cxn>
                <a:cxn ang="0">
                  <a:pos x="38" y="22"/>
                </a:cxn>
                <a:cxn ang="0">
                  <a:pos x="29" y="33"/>
                </a:cxn>
                <a:cxn ang="0">
                  <a:pos x="22" y="43"/>
                </a:cxn>
                <a:cxn ang="0">
                  <a:pos x="15" y="53"/>
                </a:cxn>
                <a:cxn ang="0">
                  <a:pos x="10" y="63"/>
                </a:cxn>
                <a:cxn ang="0">
                  <a:pos x="3" y="88"/>
                </a:cxn>
                <a:cxn ang="0">
                  <a:pos x="0" y="120"/>
                </a:cxn>
                <a:cxn ang="0">
                  <a:pos x="2" y="156"/>
                </a:cxn>
                <a:cxn ang="0">
                  <a:pos x="8" y="187"/>
                </a:cxn>
              </a:cxnLst>
              <a:rect l="0" t="0" r="r" b="b"/>
              <a:pathLst>
                <a:path w="180" h="187">
                  <a:moveTo>
                    <a:pt x="8" y="187"/>
                  </a:moveTo>
                  <a:lnTo>
                    <a:pt x="28" y="184"/>
                  </a:lnTo>
                  <a:lnTo>
                    <a:pt x="52" y="179"/>
                  </a:lnTo>
                  <a:lnTo>
                    <a:pt x="79" y="170"/>
                  </a:lnTo>
                  <a:lnTo>
                    <a:pt x="106" y="158"/>
                  </a:lnTo>
                  <a:lnTo>
                    <a:pt x="132" y="144"/>
                  </a:lnTo>
                  <a:lnTo>
                    <a:pt x="153" y="127"/>
                  </a:lnTo>
                  <a:lnTo>
                    <a:pt x="170" y="108"/>
                  </a:lnTo>
                  <a:lnTo>
                    <a:pt x="179" y="88"/>
                  </a:lnTo>
                  <a:lnTo>
                    <a:pt x="180" y="70"/>
                  </a:lnTo>
                  <a:lnTo>
                    <a:pt x="175" y="57"/>
                  </a:lnTo>
                  <a:lnTo>
                    <a:pt x="167" y="48"/>
                  </a:lnTo>
                  <a:lnTo>
                    <a:pt x="155" y="44"/>
                  </a:lnTo>
                  <a:lnTo>
                    <a:pt x="140" y="44"/>
                  </a:lnTo>
                  <a:lnTo>
                    <a:pt x="125" y="46"/>
                  </a:lnTo>
                  <a:lnTo>
                    <a:pt x="109" y="50"/>
                  </a:lnTo>
                  <a:lnTo>
                    <a:pt x="94" y="57"/>
                  </a:lnTo>
                  <a:lnTo>
                    <a:pt x="102" y="35"/>
                  </a:lnTo>
                  <a:lnTo>
                    <a:pt x="106" y="17"/>
                  </a:lnTo>
                  <a:lnTo>
                    <a:pt x="101" y="5"/>
                  </a:lnTo>
                  <a:lnTo>
                    <a:pt x="83" y="0"/>
                  </a:lnTo>
                  <a:lnTo>
                    <a:pt x="70" y="2"/>
                  </a:lnTo>
                  <a:lnTo>
                    <a:pt x="59" y="7"/>
                  </a:lnTo>
                  <a:lnTo>
                    <a:pt x="48" y="13"/>
                  </a:lnTo>
                  <a:lnTo>
                    <a:pt x="38" y="22"/>
                  </a:lnTo>
                  <a:lnTo>
                    <a:pt x="29" y="33"/>
                  </a:lnTo>
                  <a:lnTo>
                    <a:pt x="22" y="43"/>
                  </a:lnTo>
                  <a:lnTo>
                    <a:pt x="15" y="53"/>
                  </a:lnTo>
                  <a:lnTo>
                    <a:pt x="10" y="63"/>
                  </a:lnTo>
                  <a:lnTo>
                    <a:pt x="3" y="88"/>
                  </a:lnTo>
                  <a:lnTo>
                    <a:pt x="0" y="120"/>
                  </a:lnTo>
                  <a:lnTo>
                    <a:pt x="2" y="156"/>
                  </a:lnTo>
                  <a:lnTo>
                    <a:pt x="8" y="187"/>
                  </a:lnTo>
                  <a:close/>
                </a:path>
              </a:pathLst>
            </a:custGeom>
            <a:solidFill>
              <a:srgbClr val="333399"/>
            </a:solidFill>
            <a:ln w="9525">
              <a:noFill/>
              <a:round/>
              <a:headEnd/>
              <a:tailEnd/>
            </a:ln>
          </p:spPr>
          <p:txBody>
            <a:bodyPr/>
            <a:lstStyle/>
            <a:p>
              <a:pPr>
                <a:defRPr/>
              </a:pPr>
              <a:endParaRPr lang="en-US">
                <a:solidFill>
                  <a:srgbClr val="000000"/>
                </a:solidFill>
                <a:latin typeface="Franklin Gothic Medium"/>
              </a:endParaRPr>
            </a:p>
          </p:txBody>
        </p:sp>
        <p:sp>
          <p:nvSpPr>
            <p:cNvPr id="27" name="Freeform 14"/>
            <p:cNvSpPr>
              <a:spLocks/>
            </p:cNvSpPr>
            <p:nvPr/>
          </p:nvSpPr>
          <p:spPr bwMode="auto">
            <a:xfrm>
              <a:off x="7972816" y="162911"/>
              <a:ext cx="559614" cy="564450"/>
            </a:xfrm>
            <a:custGeom>
              <a:avLst/>
              <a:gdLst/>
              <a:ahLst/>
              <a:cxnLst>
                <a:cxn ang="0">
                  <a:pos x="168" y="2"/>
                </a:cxn>
                <a:cxn ang="0">
                  <a:pos x="185" y="1"/>
                </a:cxn>
                <a:cxn ang="0">
                  <a:pos x="205" y="0"/>
                </a:cxn>
                <a:cxn ang="0">
                  <a:pos x="228" y="0"/>
                </a:cxn>
                <a:cxn ang="0">
                  <a:pos x="251" y="3"/>
                </a:cxn>
                <a:cxn ang="0">
                  <a:pos x="275" y="9"/>
                </a:cxn>
                <a:cxn ang="0">
                  <a:pos x="297" y="19"/>
                </a:cxn>
                <a:cxn ang="0">
                  <a:pos x="319" y="32"/>
                </a:cxn>
                <a:cxn ang="0">
                  <a:pos x="338" y="52"/>
                </a:cxn>
                <a:cxn ang="0">
                  <a:pos x="350" y="78"/>
                </a:cxn>
                <a:cxn ang="0">
                  <a:pos x="352" y="109"/>
                </a:cxn>
                <a:cxn ang="0">
                  <a:pos x="348" y="145"/>
                </a:cxn>
                <a:cxn ang="0">
                  <a:pos x="338" y="181"/>
                </a:cxn>
                <a:cxn ang="0">
                  <a:pos x="324" y="217"/>
                </a:cxn>
                <a:cxn ang="0">
                  <a:pos x="309" y="248"/>
                </a:cxn>
                <a:cxn ang="0">
                  <a:pos x="296" y="273"/>
                </a:cxn>
                <a:cxn ang="0">
                  <a:pos x="287" y="289"/>
                </a:cxn>
                <a:cxn ang="0">
                  <a:pos x="278" y="300"/>
                </a:cxn>
                <a:cxn ang="0">
                  <a:pos x="270" y="312"/>
                </a:cxn>
                <a:cxn ang="0">
                  <a:pos x="259" y="322"/>
                </a:cxn>
                <a:cxn ang="0">
                  <a:pos x="247" y="330"/>
                </a:cxn>
                <a:cxn ang="0">
                  <a:pos x="233" y="337"/>
                </a:cxn>
                <a:cxn ang="0">
                  <a:pos x="217" y="341"/>
                </a:cxn>
                <a:cxn ang="0">
                  <a:pos x="198" y="341"/>
                </a:cxn>
                <a:cxn ang="0">
                  <a:pos x="178" y="336"/>
                </a:cxn>
                <a:cxn ang="0">
                  <a:pos x="170" y="340"/>
                </a:cxn>
                <a:cxn ang="0">
                  <a:pos x="161" y="344"/>
                </a:cxn>
                <a:cxn ang="0">
                  <a:pos x="150" y="350"/>
                </a:cxn>
                <a:cxn ang="0">
                  <a:pos x="139" y="354"/>
                </a:cxn>
                <a:cxn ang="0">
                  <a:pos x="125" y="355"/>
                </a:cxn>
                <a:cxn ang="0">
                  <a:pos x="109" y="354"/>
                </a:cxn>
                <a:cxn ang="0">
                  <a:pos x="90" y="347"/>
                </a:cxn>
                <a:cxn ang="0">
                  <a:pos x="67" y="336"/>
                </a:cxn>
                <a:cxn ang="0">
                  <a:pos x="44" y="317"/>
                </a:cxn>
                <a:cxn ang="0">
                  <a:pos x="26" y="292"/>
                </a:cxn>
                <a:cxn ang="0">
                  <a:pos x="11" y="261"/>
                </a:cxn>
                <a:cxn ang="0">
                  <a:pos x="2" y="226"/>
                </a:cxn>
                <a:cxn ang="0">
                  <a:pos x="0" y="189"/>
                </a:cxn>
                <a:cxn ang="0">
                  <a:pos x="5" y="150"/>
                </a:cxn>
                <a:cxn ang="0">
                  <a:pos x="19" y="113"/>
                </a:cxn>
                <a:cxn ang="0">
                  <a:pos x="42" y="79"/>
                </a:cxn>
                <a:cxn ang="0">
                  <a:pos x="68" y="51"/>
                </a:cxn>
                <a:cxn ang="0">
                  <a:pos x="90" y="30"/>
                </a:cxn>
                <a:cxn ang="0">
                  <a:pos x="107" y="16"/>
                </a:cxn>
                <a:cxn ang="0">
                  <a:pos x="123" y="8"/>
                </a:cxn>
                <a:cxn ang="0">
                  <a:pos x="136" y="4"/>
                </a:cxn>
                <a:cxn ang="0">
                  <a:pos x="147" y="2"/>
                </a:cxn>
                <a:cxn ang="0">
                  <a:pos x="158" y="2"/>
                </a:cxn>
                <a:cxn ang="0">
                  <a:pos x="168" y="2"/>
                </a:cxn>
              </a:cxnLst>
              <a:rect l="0" t="0" r="r" b="b"/>
              <a:pathLst>
                <a:path w="352" h="355">
                  <a:moveTo>
                    <a:pt x="168" y="2"/>
                  </a:moveTo>
                  <a:lnTo>
                    <a:pt x="185" y="1"/>
                  </a:lnTo>
                  <a:lnTo>
                    <a:pt x="205" y="0"/>
                  </a:lnTo>
                  <a:lnTo>
                    <a:pt x="228" y="0"/>
                  </a:lnTo>
                  <a:lnTo>
                    <a:pt x="251" y="3"/>
                  </a:lnTo>
                  <a:lnTo>
                    <a:pt x="275" y="9"/>
                  </a:lnTo>
                  <a:lnTo>
                    <a:pt x="297" y="19"/>
                  </a:lnTo>
                  <a:lnTo>
                    <a:pt x="319" y="32"/>
                  </a:lnTo>
                  <a:lnTo>
                    <a:pt x="338" y="52"/>
                  </a:lnTo>
                  <a:lnTo>
                    <a:pt x="350" y="78"/>
                  </a:lnTo>
                  <a:lnTo>
                    <a:pt x="352" y="109"/>
                  </a:lnTo>
                  <a:lnTo>
                    <a:pt x="348" y="145"/>
                  </a:lnTo>
                  <a:lnTo>
                    <a:pt x="338" y="181"/>
                  </a:lnTo>
                  <a:lnTo>
                    <a:pt x="324" y="217"/>
                  </a:lnTo>
                  <a:lnTo>
                    <a:pt x="309" y="248"/>
                  </a:lnTo>
                  <a:lnTo>
                    <a:pt x="296" y="273"/>
                  </a:lnTo>
                  <a:lnTo>
                    <a:pt x="287" y="289"/>
                  </a:lnTo>
                  <a:lnTo>
                    <a:pt x="278" y="300"/>
                  </a:lnTo>
                  <a:lnTo>
                    <a:pt x="270" y="312"/>
                  </a:lnTo>
                  <a:lnTo>
                    <a:pt x="259" y="322"/>
                  </a:lnTo>
                  <a:lnTo>
                    <a:pt x="247" y="330"/>
                  </a:lnTo>
                  <a:lnTo>
                    <a:pt x="233" y="337"/>
                  </a:lnTo>
                  <a:lnTo>
                    <a:pt x="217" y="341"/>
                  </a:lnTo>
                  <a:lnTo>
                    <a:pt x="198" y="341"/>
                  </a:lnTo>
                  <a:lnTo>
                    <a:pt x="178" y="336"/>
                  </a:lnTo>
                  <a:lnTo>
                    <a:pt x="170" y="340"/>
                  </a:lnTo>
                  <a:lnTo>
                    <a:pt x="161" y="344"/>
                  </a:lnTo>
                  <a:lnTo>
                    <a:pt x="150" y="350"/>
                  </a:lnTo>
                  <a:lnTo>
                    <a:pt x="139" y="354"/>
                  </a:lnTo>
                  <a:lnTo>
                    <a:pt x="125" y="355"/>
                  </a:lnTo>
                  <a:lnTo>
                    <a:pt x="109" y="354"/>
                  </a:lnTo>
                  <a:lnTo>
                    <a:pt x="90" y="347"/>
                  </a:lnTo>
                  <a:lnTo>
                    <a:pt x="67" y="336"/>
                  </a:lnTo>
                  <a:lnTo>
                    <a:pt x="44" y="317"/>
                  </a:lnTo>
                  <a:lnTo>
                    <a:pt x="26" y="292"/>
                  </a:lnTo>
                  <a:lnTo>
                    <a:pt x="11" y="261"/>
                  </a:lnTo>
                  <a:lnTo>
                    <a:pt x="2" y="226"/>
                  </a:lnTo>
                  <a:lnTo>
                    <a:pt x="0" y="189"/>
                  </a:lnTo>
                  <a:lnTo>
                    <a:pt x="5" y="150"/>
                  </a:lnTo>
                  <a:lnTo>
                    <a:pt x="19" y="113"/>
                  </a:lnTo>
                  <a:lnTo>
                    <a:pt x="42" y="79"/>
                  </a:lnTo>
                  <a:lnTo>
                    <a:pt x="68" y="51"/>
                  </a:lnTo>
                  <a:lnTo>
                    <a:pt x="90" y="30"/>
                  </a:lnTo>
                  <a:lnTo>
                    <a:pt x="107" y="16"/>
                  </a:lnTo>
                  <a:lnTo>
                    <a:pt x="123" y="8"/>
                  </a:lnTo>
                  <a:lnTo>
                    <a:pt x="136" y="4"/>
                  </a:lnTo>
                  <a:lnTo>
                    <a:pt x="147" y="2"/>
                  </a:lnTo>
                  <a:lnTo>
                    <a:pt x="158" y="2"/>
                  </a:lnTo>
                  <a:lnTo>
                    <a:pt x="168" y="2"/>
                  </a:lnTo>
                  <a:close/>
                </a:path>
              </a:pathLst>
            </a:custGeom>
            <a:solidFill>
              <a:srgbClr val="660000"/>
            </a:solidFill>
            <a:ln w="9525">
              <a:noFill/>
              <a:round/>
              <a:headEnd/>
              <a:tailEnd/>
            </a:ln>
          </p:spPr>
          <p:txBody>
            <a:bodyPr/>
            <a:lstStyle/>
            <a:p>
              <a:pPr>
                <a:defRPr/>
              </a:pPr>
              <a:endParaRPr lang="en-US">
                <a:solidFill>
                  <a:srgbClr val="000000"/>
                </a:solidFill>
                <a:latin typeface="Franklin Gothic Medium"/>
              </a:endParaRPr>
            </a:p>
          </p:txBody>
        </p:sp>
        <p:sp>
          <p:nvSpPr>
            <p:cNvPr id="28" name="Freeform 15"/>
            <p:cNvSpPr>
              <a:spLocks/>
            </p:cNvSpPr>
            <p:nvPr/>
          </p:nvSpPr>
          <p:spPr bwMode="auto">
            <a:xfrm>
              <a:off x="8079409" y="293697"/>
              <a:ext cx="48451" cy="105548"/>
            </a:xfrm>
            <a:custGeom>
              <a:avLst/>
              <a:gdLst/>
              <a:ahLst/>
              <a:cxnLst>
                <a:cxn ang="0">
                  <a:pos x="13" y="4"/>
                </a:cxn>
                <a:cxn ang="0">
                  <a:pos x="18" y="15"/>
                </a:cxn>
                <a:cxn ang="0">
                  <a:pos x="24" y="35"/>
                </a:cxn>
                <a:cxn ang="0">
                  <a:pos x="29" y="54"/>
                </a:cxn>
                <a:cxn ang="0">
                  <a:pos x="30" y="66"/>
                </a:cxn>
                <a:cxn ang="0">
                  <a:pos x="21" y="67"/>
                </a:cxn>
                <a:cxn ang="0">
                  <a:pos x="14" y="66"/>
                </a:cxn>
                <a:cxn ang="0">
                  <a:pos x="7" y="65"/>
                </a:cxn>
                <a:cxn ang="0">
                  <a:pos x="2" y="64"/>
                </a:cxn>
                <a:cxn ang="0">
                  <a:pos x="1" y="48"/>
                </a:cxn>
                <a:cxn ang="0">
                  <a:pos x="0" y="31"/>
                </a:cxn>
                <a:cxn ang="0">
                  <a:pos x="0" y="16"/>
                </a:cxn>
                <a:cxn ang="0">
                  <a:pos x="3" y="7"/>
                </a:cxn>
                <a:cxn ang="0">
                  <a:pos x="7" y="3"/>
                </a:cxn>
                <a:cxn ang="0">
                  <a:pos x="9" y="0"/>
                </a:cxn>
                <a:cxn ang="0">
                  <a:pos x="12" y="1"/>
                </a:cxn>
                <a:cxn ang="0">
                  <a:pos x="13" y="4"/>
                </a:cxn>
              </a:cxnLst>
              <a:rect l="0" t="0" r="r" b="b"/>
              <a:pathLst>
                <a:path w="30" h="67">
                  <a:moveTo>
                    <a:pt x="13" y="4"/>
                  </a:moveTo>
                  <a:lnTo>
                    <a:pt x="18" y="15"/>
                  </a:lnTo>
                  <a:lnTo>
                    <a:pt x="24" y="35"/>
                  </a:lnTo>
                  <a:lnTo>
                    <a:pt x="29" y="54"/>
                  </a:lnTo>
                  <a:lnTo>
                    <a:pt x="30" y="66"/>
                  </a:lnTo>
                  <a:lnTo>
                    <a:pt x="21" y="67"/>
                  </a:lnTo>
                  <a:lnTo>
                    <a:pt x="14" y="66"/>
                  </a:lnTo>
                  <a:lnTo>
                    <a:pt x="7" y="65"/>
                  </a:lnTo>
                  <a:lnTo>
                    <a:pt x="2" y="64"/>
                  </a:lnTo>
                  <a:lnTo>
                    <a:pt x="1" y="48"/>
                  </a:lnTo>
                  <a:lnTo>
                    <a:pt x="0" y="31"/>
                  </a:lnTo>
                  <a:lnTo>
                    <a:pt x="0" y="16"/>
                  </a:lnTo>
                  <a:lnTo>
                    <a:pt x="3" y="7"/>
                  </a:lnTo>
                  <a:lnTo>
                    <a:pt x="7" y="3"/>
                  </a:lnTo>
                  <a:lnTo>
                    <a:pt x="9" y="0"/>
                  </a:lnTo>
                  <a:lnTo>
                    <a:pt x="12" y="1"/>
                  </a:lnTo>
                  <a:lnTo>
                    <a:pt x="13" y="4"/>
                  </a:lnTo>
                  <a:close/>
                </a:path>
              </a:pathLst>
            </a:custGeom>
            <a:solidFill>
              <a:schemeClr val="accent1"/>
            </a:solidFill>
            <a:ln w="9525">
              <a:noFill/>
              <a:round/>
              <a:headEnd/>
              <a:tailEnd/>
            </a:ln>
          </p:spPr>
          <p:txBody>
            <a:bodyPr/>
            <a:lstStyle/>
            <a:p>
              <a:pPr>
                <a:defRPr/>
              </a:pPr>
              <a:endParaRPr lang="en-US">
                <a:solidFill>
                  <a:srgbClr val="000000"/>
                </a:solidFill>
                <a:latin typeface="Franklin Gothic Medium"/>
              </a:endParaRPr>
            </a:p>
          </p:txBody>
        </p:sp>
        <p:sp>
          <p:nvSpPr>
            <p:cNvPr id="29" name="Freeform 16"/>
            <p:cNvSpPr>
              <a:spLocks/>
            </p:cNvSpPr>
            <p:nvPr/>
          </p:nvSpPr>
          <p:spPr bwMode="auto">
            <a:xfrm>
              <a:off x="8341047" y="234040"/>
              <a:ext cx="58142" cy="107843"/>
            </a:xfrm>
            <a:custGeom>
              <a:avLst/>
              <a:gdLst/>
              <a:ahLst/>
              <a:cxnLst>
                <a:cxn ang="0">
                  <a:pos x="37" y="60"/>
                </a:cxn>
                <a:cxn ang="0">
                  <a:pos x="29" y="64"/>
                </a:cxn>
                <a:cxn ang="0">
                  <a:pos x="21" y="67"/>
                </a:cxn>
                <a:cxn ang="0">
                  <a:pos x="12" y="68"/>
                </a:cxn>
                <a:cxn ang="0">
                  <a:pos x="4" y="65"/>
                </a:cxn>
                <a:cxn ang="0">
                  <a:pos x="2" y="50"/>
                </a:cxn>
                <a:cxn ang="0">
                  <a:pos x="0" y="32"/>
                </a:cxn>
                <a:cxn ang="0">
                  <a:pos x="0" y="15"/>
                </a:cxn>
                <a:cxn ang="0">
                  <a:pos x="2" y="5"/>
                </a:cxn>
                <a:cxn ang="0">
                  <a:pos x="7" y="1"/>
                </a:cxn>
                <a:cxn ang="0">
                  <a:pos x="10" y="0"/>
                </a:cxn>
                <a:cxn ang="0">
                  <a:pos x="14" y="1"/>
                </a:cxn>
                <a:cxn ang="0">
                  <a:pos x="16" y="5"/>
                </a:cxn>
                <a:cxn ang="0">
                  <a:pos x="20" y="14"/>
                </a:cxn>
                <a:cxn ang="0">
                  <a:pos x="25" y="31"/>
                </a:cxn>
                <a:cxn ang="0">
                  <a:pos x="31" y="48"/>
                </a:cxn>
                <a:cxn ang="0">
                  <a:pos x="37" y="60"/>
                </a:cxn>
              </a:cxnLst>
              <a:rect l="0" t="0" r="r" b="b"/>
              <a:pathLst>
                <a:path w="37" h="68">
                  <a:moveTo>
                    <a:pt x="37" y="60"/>
                  </a:moveTo>
                  <a:lnTo>
                    <a:pt x="29" y="64"/>
                  </a:lnTo>
                  <a:lnTo>
                    <a:pt x="21" y="67"/>
                  </a:lnTo>
                  <a:lnTo>
                    <a:pt x="12" y="68"/>
                  </a:lnTo>
                  <a:lnTo>
                    <a:pt x="4" y="65"/>
                  </a:lnTo>
                  <a:lnTo>
                    <a:pt x="2" y="50"/>
                  </a:lnTo>
                  <a:lnTo>
                    <a:pt x="0" y="32"/>
                  </a:lnTo>
                  <a:lnTo>
                    <a:pt x="0" y="15"/>
                  </a:lnTo>
                  <a:lnTo>
                    <a:pt x="2" y="5"/>
                  </a:lnTo>
                  <a:lnTo>
                    <a:pt x="7" y="1"/>
                  </a:lnTo>
                  <a:lnTo>
                    <a:pt x="10" y="0"/>
                  </a:lnTo>
                  <a:lnTo>
                    <a:pt x="14" y="1"/>
                  </a:lnTo>
                  <a:lnTo>
                    <a:pt x="16" y="5"/>
                  </a:lnTo>
                  <a:lnTo>
                    <a:pt x="20" y="14"/>
                  </a:lnTo>
                  <a:lnTo>
                    <a:pt x="25" y="31"/>
                  </a:lnTo>
                  <a:lnTo>
                    <a:pt x="31" y="48"/>
                  </a:lnTo>
                  <a:lnTo>
                    <a:pt x="37" y="60"/>
                  </a:lnTo>
                  <a:close/>
                </a:path>
              </a:pathLst>
            </a:custGeom>
            <a:solidFill>
              <a:schemeClr val="accent1"/>
            </a:solidFill>
            <a:ln w="9525">
              <a:noFill/>
              <a:round/>
              <a:headEnd/>
              <a:tailEnd/>
            </a:ln>
          </p:spPr>
          <p:txBody>
            <a:bodyPr/>
            <a:lstStyle/>
            <a:p>
              <a:pPr>
                <a:defRPr/>
              </a:pPr>
              <a:endParaRPr lang="en-US">
                <a:solidFill>
                  <a:srgbClr val="000000"/>
                </a:solidFill>
                <a:latin typeface="Franklin Gothic Medium"/>
              </a:endParaRPr>
            </a:p>
          </p:txBody>
        </p:sp>
        <p:sp>
          <p:nvSpPr>
            <p:cNvPr id="30" name="Freeform 17"/>
            <p:cNvSpPr>
              <a:spLocks/>
            </p:cNvSpPr>
            <p:nvPr/>
          </p:nvSpPr>
          <p:spPr bwMode="auto">
            <a:xfrm>
              <a:off x="8253834" y="357944"/>
              <a:ext cx="72677" cy="41301"/>
            </a:xfrm>
            <a:custGeom>
              <a:avLst/>
              <a:gdLst/>
              <a:ahLst/>
              <a:cxnLst>
                <a:cxn ang="0">
                  <a:pos x="1" y="2"/>
                </a:cxn>
                <a:cxn ang="0">
                  <a:pos x="5" y="1"/>
                </a:cxn>
                <a:cxn ang="0">
                  <a:pos x="7" y="2"/>
                </a:cxn>
                <a:cxn ang="0">
                  <a:pos x="11" y="3"/>
                </a:cxn>
                <a:cxn ang="0">
                  <a:pos x="14" y="4"/>
                </a:cxn>
                <a:cxn ang="0">
                  <a:pos x="19" y="5"/>
                </a:cxn>
                <a:cxn ang="0">
                  <a:pos x="25" y="6"/>
                </a:cxn>
                <a:cxn ang="0">
                  <a:pos x="33" y="4"/>
                </a:cxn>
                <a:cxn ang="0">
                  <a:pos x="45" y="0"/>
                </a:cxn>
                <a:cxn ang="0">
                  <a:pos x="42" y="9"/>
                </a:cxn>
                <a:cxn ang="0">
                  <a:pos x="33" y="17"/>
                </a:cxn>
                <a:cxn ang="0">
                  <a:pos x="24" y="24"/>
                </a:cxn>
                <a:cxn ang="0">
                  <a:pos x="15" y="26"/>
                </a:cxn>
                <a:cxn ang="0">
                  <a:pos x="8" y="24"/>
                </a:cxn>
                <a:cxn ang="0">
                  <a:pos x="2" y="18"/>
                </a:cxn>
                <a:cxn ang="0">
                  <a:pos x="0" y="11"/>
                </a:cxn>
                <a:cxn ang="0">
                  <a:pos x="1" y="2"/>
                </a:cxn>
              </a:cxnLst>
              <a:rect l="0" t="0" r="r" b="b"/>
              <a:pathLst>
                <a:path w="45" h="26">
                  <a:moveTo>
                    <a:pt x="1" y="2"/>
                  </a:moveTo>
                  <a:lnTo>
                    <a:pt x="5" y="1"/>
                  </a:lnTo>
                  <a:lnTo>
                    <a:pt x="7" y="2"/>
                  </a:lnTo>
                  <a:lnTo>
                    <a:pt x="11" y="3"/>
                  </a:lnTo>
                  <a:lnTo>
                    <a:pt x="14" y="4"/>
                  </a:lnTo>
                  <a:lnTo>
                    <a:pt x="19" y="5"/>
                  </a:lnTo>
                  <a:lnTo>
                    <a:pt x="25" y="6"/>
                  </a:lnTo>
                  <a:lnTo>
                    <a:pt x="33" y="4"/>
                  </a:lnTo>
                  <a:lnTo>
                    <a:pt x="45" y="0"/>
                  </a:lnTo>
                  <a:lnTo>
                    <a:pt x="42" y="9"/>
                  </a:lnTo>
                  <a:lnTo>
                    <a:pt x="33" y="17"/>
                  </a:lnTo>
                  <a:lnTo>
                    <a:pt x="24" y="24"/>
                  </a:lnTo>
                  <a:lnTo>
                    <a:pt x="15" y="26"/>
                  </a:lnTo>
                  <a:lnTo>
                    <a:pt x="8" y="24"/>
                  </a:lnTo>
                  <a:lnTo>
                    <a:pt x="2" y="18"/>
                  </a:lnTo>
                  <a:lnTo>
                    <a:pt x="0" y="11"/>
                  </a:lnTo>
                  <a:lnTo>
                    <a:pt x="1" y="2"/>
                  </a:lnTo>
                  <a:close/>
                </a:path>
              </a:pathLst>
            </a:custGeom>
            <a:solidFill>
              <a:schemeClr val="accent1"/>
            </a:solidFill>
            <a:ln w="9525">
              <a:noFill/>
              <a:round/>
              <a:headEnd/>
              <a:tailEnd/>
            </a:ln>
          </p:spPr>
          <p:txBody>
            <a:bodyPr/>
            <a:lstStyle/>
            <a:p>
              <a:pPr>
                <a:defRPr/>
              </a:pPr>
              <a:endParaRPr lang="en-US">
                <a:solidFill>
                  <a:srgbClr val="000000"/>
                </a:solidFill>
                <a:latin typeface="Franklin Gothic Medium"/>
              </a:endParaRPr>
            </a:p>
          </p:txBody>
        </p:sp>
        <p:sp>
          <p:nvSpPr>
            <p:cNvPr id="31" name="Freeform 18"/>
            <p:cNvSpPr>
              <a:spLocks/>
            </p:cNvSpPr>
            <p:nvPr/>
          </p:nvSpPr>
          <p:spPr bwMode="auto">
            <a:xfrm>
              <a:off x="8118171" y="383184"/>
              <a:ext cx="353695" cy="169794"/>
            </a:xfrm>
            <a:custGeom>
              <a:avLst/>
              <a:gdLst/>
              <a:ahLst/>
              <a:cxnLst>
                <a:cxn ang="0">
                  <a:pos x="9" y="63"/>
                </a:cxn>
                <a:cxn ang="0">
                  <a:pos x="14" y="66"/>
                </a:cxn>
                <a:cxn ang="0">
                  <a:pos x="20" y="70"/>
                </a:cxn>
                <a:cxn ang="0">
                  <a:pos x="28" y="74"/>
                </a:cxn>
                <a:cxn ang="0">
                  <a:pos x="38" y="78"/>
                </a:cxn>
                <a:cxn ang="0">
                  <a:pos x="49" y="80"/>
                </a:cxn>
                <a:cxn ang="0">
                  <a:pos x="61" y="82"/>
                </a:cxn>
                <a:cxn ang="0">
                  <a:pos x="73" y="83"/>
                </a:cxn>
                <a:cxn ang="0">
                  <a:pos x="85" y="82"/>
                </a:cxn>
                <a:cxn ang="0">
                  <a:pos x="101" y="79"/>
                </a:cxn>
                <a:cxn ang="0">
                  <a:pos x="119" y="72"/>
                </a:cxn>
                <a:cxn ang="0">
                  <a:pos x="137" y="63"/>
                </a:cxn>
                <a:cxn ang="0">
                  <a:pos x="154" y="53"/>
                </a:cxn>
                <a:cxn ang="0">
                  <a:pos x="169" y="40"/>
                </a:cxn>
                <a:cxn ang="0">
                  <a:pos x="181" y="28"/>
                </a:cxn>
                <a:cxn ang="0">
                  <a:pos x="191" y="15"/>
                </a:cxn>
                <a:cxn ang="0">
                  <a:pos x="196" y="3"/>
                </a:cxn>
                <a:cxn ang="0">
                  <a:pos x="203" y="0"/>
                </a:cxn>
                <a:cxn ang="0">
                  <a:pos x="211" y="0"/>
                </a:cxn>
                <a:cxn ang="0">
                  <a:pos x="218" y="3"/>
                </a:cxn>
                <a:cxn ang="0">
                  <a:pos x="223" y="8"/>
                </a:cxn>
                <a:cxn ang="0">
                  <a:pos x="220" y="12"/>
                </a:cxn>
                <a:cxn ang="0">
                  <a:pos x="215" y="19"/>
                </a:cxn>
                <a:cxn ang="0">
                  <a:pos x="209" y="25"/>
                </a:cxn>
                <a:cxn ang="0">
                  <a:pos x="203" y="33"/>
                </a:cxn>
                <a:cxn ang="0">
                  <a:pos x="196" y="41"/>
                </a:cxn>
                <a:cxn ang="0">
                  <a:pos x="189" y="50"/>
                </a:cxn>
                <a:cxn ang="0">
                  <a:pos x="183" y="58"/>
                </a:cxn>
                <a:cxn ang="0">
                  <a:pos x="177" y="66"/>
                </a:cxn>
                <a:cxn ang="0">
                  <a:pos x="169" y="74"/>
                </a:cxn>
                <a:cxn ang="0">
                  <a:pos x="159" y="82"/>
                </a:cxn>
                <a:cxn ang="0">
                  <a:pos x="144" y="91"/>
                </a:cxn>
                <a:cxn ang="0">
                  <a:pos x="126" y="99"/>
                </a:cxn>
                <a:cxn ang="0">
                  <a:pos x="106" y="105"/>
                </a:cxn>
                <a:cxn ang="0">
                  <a:pos x="86" y="107"/>
                </a:cxn>
                <a:cxn ang="0">
                  <a:pos x="63" y="106"/>
                </a:cxn>
                <a:cxn ang="0">
                  <a:pos x="42" y="98"/>
                </a:cxn>
                <a:cxn ang="0">
                  <a:pos x="24" y="89"/>
                </a:cxn>
                <a:cxn ang="0">
                  <a:pos x="10" y="82"/>
                </a:cxn>
                <a:cxn ang="0">
                  <a:pos x="3" y="77"/>
                </a:cxn>
                <a:cxn ang="0">
                  <a:pos x="1" y="72"/>
                </a:cxn>
                <a:cxn ang="0">
                  <a:pos x="0" y="69"/>
                </a:cxn>
                <a:cxn ang="0">
                  <a:pos x="2" y="66"/>
                </a:cxn>
                <a:cxn ang="0">
                  <a:pos x="6" y="65"/>
                </a:cxn>
                <a:cxn ang="0">
                  <a:pos x="9" y="63"/>
                </a:cxn>
              </a:cxnLst>
              <a:rect l="0" t="0" r="r" b="b"/>
              <a:pathLst>
                <a:path w="223" h="107">
                  <a:moveTo>
                    <a:pt x="9" y="63"/>
                  </a:moveTo>
                  <a:lnTo>
                    <a:pt x="14" y="66"/>
                  </a:lnTo>
                  <a:lnTo>
                    <a:pt x="20" y="70"/>
                  </a:lnTo>
                  <a:lnTo>
                    <a:pt x="28" y="74"/>
                  </a:lnTo>
                  <a:lnTo>
                    <a:pt x="38" y="78"/>
                  </a:lnTo>
                  <a:lnTo>
                    <a:pt x="49" y="80"/>
                  </a:lnTo>
                  <a:lnTo>
                    <a:pt x="61" y="82"/>
                  </a:lnTo>
                  <a:lnTo>
                    <a:pt x="73" y="83"/>
                  </a:lnTo>
                  <a:lnTo>
                    <a:pt x="85" y="82"/>
                  </a:lnTo>
                  <a:lnTo>
                    <a:pt x="101" y="79"/>
                  </a:lnTo>
                  <a:lnTo>
                    <a:pt x="119" y="72"/>
                  </a:lnTo>
                  <a:lnTo>
                    <a:pt x="137" y="63"/>
                  </a:lnTo>
                  <a:lnTo>
                    <a:pt x="154" y="53"/>
                  </a:lnTo>
                  <a:lnTo>
                    <a:pt x="169" y="40"/>
                  </a:lnTo>
                  <a:lnTo>
                    <a:pt x="181" y="28"/>
                  </a:lnTo>
                  <a:lnTo>
                    <a:pt x="191" y="15"/>
                  </a:lnTo>
                  <a:lnTo>
                    <a:pt x="196" y="3"/>
                  </a:lnTo>
                  <a:lnTo>
                    <a:pt x="203" y="0"/>
                  </a:lnTo>
                  <a:lnTo>
                    <a:pt x="211" y="0"/>
                  </a:lnTo>
                  <a:lnTo>
                    <a:pt x="218" y="3"/>
                  </a:lnTo>
                  <a:lnTo>
                    <a:pt x="223" y="8"/>
                  </a:lnTo>
                  <a:lnTo>
                    <a:pt x="220" y="12"/>
                  </a:lnTo>
                  <a:lnTo>
                    <a:pt x="215" y="19"/>
                  </a:lnTo>
                  <a:lnTo>
                    <a:pt x="209" y="25"/>
                  </a:lnTo>
                  <a:lnTo>
                    <a:pt x="203" y="33"/>
                  </a:lnTo>
                  <a:lnTo>
                    <a:pt x="196" y="41"/>
                  </a:lnTo>
                  <a:lnTo>
                    <a:pt x="189" y="50"/>
                  </a:lnTo>
                  <a:lnTo>
                    <a:pt x="183" y="58"/>
                  </a:lnTo>
                  <a:lnTo>
                    <a:pt x="177" y="66"/>
                  </a:lnTo>
                  <a:lnTo>
                    <a:pt x="169" y="74"/>
                  </a:lnTo>
                  <a:lnTo>
                    <a:pt x="159" y="82"/>
                  </a:lnTo>
                  <a:lnTo>
                    <a:pt x="144" y="91"/>
                  </a:lnTo>
                  <a:lnTo>
                    <a:pt x="126" y="99"/>
                  </a:lnTo>
                  <a:lnTo>
                    <a:pt x="106" y="105"/>
                  </a:lnTo>
                  <a:lnTo>
                    <a:pt x="86" y="107"/>
                  </a:lnTo>
                  <a:lnTo>
                    <a:pt x="63" y="106"/>
                  </a:lnTo>
                  <a:lnTo>
                    <a:pt x="42" y="98"/>
                  </a:lnTo>
                  <a:lnTo>
                    <a:pt x="24" y="89"/>
                  </a:lnTo>
                  <a:lnTo>
                    <a:pt x="10" y="82"/>
                  </a:lnTo>
                  <a:lnTo>
                    <a:pt x="3" y="77"/>
                  </a:lnTo>
                  <a:lnTo>
                    <a:pt x="1" y="72"/>
                  </a:lnTo>
                  <a:lnTo>
                    <a:pt x="0" y="69"/>
                  </a:lnTo>
                  <a:lnTo>
                    <a:pt x="2" y="66"/>
                  </a:lnTo>
                  <a:lnTo>
                    <a:pt x="6" y="65"/>
                  </a:lnTo>
                  <a:lnTo>
                    <a:pt x="9" y="63"/>
                  </a:lnTo>
                  <a:close/>
                </a:path>
              </a:pathLst>
            </a:custGeom>
            <a:solidFill>
              <a:schemeClr val="accent1"/>
            </a:solidFill>
            <a:ln w="9525">
              <a:noFill/>
              <a:round/>
              <a:headEnd/>
              <a:tailEnd/>
            </a:ln>
          </p:spPr>
          <p:txBody>
            <a:bodyPr/>
            <a:lstStyle/>
            <a:p>
              <a:pPr>
                <a:defRPr/>
              </a:pPr>
              <a:endParaRPr lang="en-US">
                <a:solidFill>
                  <a:srgbClr val="000000"/>
                </a:solidFill>
                <a:latin typeface="Franklin Gothic Medium"/>
              </a:endParaRPr>
            </a:p>
          </p:txBody>
        </p:sp>
        <p:sp>
          <p:nvSpPr>
            <p:cNvPr id="32" name="Freeform 19"/>
            <p:cNvSpPr>
              <a:spLocks/>
            </p:cNvSpPr>
            <p:nvPr/>
          </p:nvSpPr>
          <p:spPr bwMode="auto">
            <a:xfrm>
              <a:off x="8420992" y="511677"/>
              <a:ext cx="188960" cy="174383"/>
            </a:xfrm>
            <a:custGeom>
              <a:avLst/>
              <a:gdLst/>
              <a:ahLst/>
              <a:cxnLst>
                <a:cxn ang="0">
                  <a:pos x="110" y="213"/>
                </a:cxn>
                <a:cxn ang="0">
                  <a:pos x="57" y="154"/>
                </a:cxn>
                <a:cxn ang="0">
                  <a:pos x="91" y="103"/>
                </a:cxn>
                <a:cxn ang="0">
                  <a:pos x="97" y="94"/>
                </a:cxn>
                <a:cxn ang="0">
                  <a:pos x="86" y="87"/>
                </a:cxn>
                <a:cxn ang="0">
                  <a:pos x="43" y="62"/>
                </a:cxn>
                <a:cxn ang="0">
                  <a:pos x="77" y="16"/>
                </a:cxn>
                <a:cxn ang="0">
                  <a:pos x="45" y="0"/>
                </a:cxn>
                <a:cxn ang="0">
                  <a:pos x="7" y="58"/>
                </a:cxn>
                <a:cxn ang="0">
                  <a:pos x="0" y="68"/>
                </a:cxn>
                <a:cxn ang="0">
                  <a:pos x="11" y="75"/>
                </a:cxn>
                <a:cxn ang="0">
                  <a:pos x="55" y="101"/>
                </a:cxn>
                <a:cxn ang="0">
                  <a:pos x="22" y="149"/>
                </a:cxn>
                <a:cxn ang="0">
                  <a:pos x="19" y="156"/>
                </a:cxn>
                <a:cxn ang="0">
                  <a:pos x="24" y="163"/>
                </a:cxn>
                <a:cxn ang="0">
                  <a:pos x="75" y="219"/>
                </a:cxn>
                <a:cxn ang="0">
                  <a:pos x="38" y="250"/>
                </a:cxn>
                <a:cxn ang="0">
                  <a:pos x="62" y="268"/>
                </a:cxn>
                <a:cxn ang="0">
                  <a:pos x="109" y="229"/>
                </a:cxn>
                <a:cxn ang="0">
                  <a:pos x="117" y="221"/>
                </a:cxn>
                <a:cxn ang="0">
                  <a:pos x="110" y="213"/>
                </a:cxn>
              </a:cxnLst>
              <a:rect l="0" t="0" r="r" b="b"/>
              <a:pathLst>
                <a:path w="117" h="268">
                  <a:moveTo>
                    <a:pt x="110" y="213"/>
                  </a:moveTo>
                  <a:lnTo>
                    <a:pt x="57" y="154"/>
                  </a:lnTo>
                  <a:lnTo>
                    <a:pt x="91" y="103"/>
                  </a:lnTo>
                  <a:lnTo>
                    <a:pt x="97" y="94"/>
                  </a:lnTo>
                  <a:lnTo>
                    <a:pt x="86" y="87"/>
                  </a:lnTo>
                  <a:lnTo>
                    <a:pt x="43" y="62"/>
                  </a:lnTo>
                  <a:lnTo>
                    <a:pt x="77" y="16"/>
                  </a:lnTo>
                  <a:lnTo>
                    <a:pt x="45" y="0"/>
                  </a:lnTo>
                  <a:lnTo>
                    <a:pt x="7" y="58"/>
                  </a:lnTo>
                  <a:lnTo>
                    <a:pt x="0" y="68"/>
                  </a:lnTo>
                  <a:lnTo>
                    <a:pt x="11" y="75"/>
                  </a:lnTo>
                  <a:lnTo>
                    <a:pt x="55" y="101"/>
                  </a:lnTo>
                  <a:lnTo>
                    <a:pt x="22" y="149"/>
                  </a:lnTo>
                  <a:lnTo>
                    <a:pt x="19" y="156"/>
                  </a:lnTo>
                  <a:lnTo>
                    <a:pt x="24" y="163"/>
                  </a:lnTo>
                  <a:lnTo>
                    <a:pt x="75" y="219"/>
                  </a:lnTo>
                  <a:lnTo>
                    <a:pt x="38" y="250"/>
                  </a:lnTo>
                  <a:lnTo>
                    <a:pt x="62" y="268"/>
                  </a:lnTo>
                  <a:lnTo>
                    <a:pt x="109" y="229"/>
                  </a:lnTo>
                  <a:lnTo>
                    <a:pt x="117" y="221"/>
                  </a:lnTo>
                  <a:lnTo>
                    <a:pt x="110" y="213"/>
                  </a:lnTo>
                  <a:close/>
                </a:path>
              </a:pathLst>
            </a:custGeom>
            <a:solidFill>
              <a:srgbClr val="000000"/>
            </a:solidFill>
            <a:ln w="9525">
              <a:noFill/>
              <a:round/>
              <a:headEnd/>
              <a:tailEnd/>
            </a:ln>
          </p:spPr>
          <p:txBody>
            <a:bodyPr/>
            <a:lstStyle/>
            <a:p>
              <a:pPr>
                <a:defRPr/>
              </a:pPr>
              <a:endParaRPr lang="en-US">
                <a:solidFill>
                  <a:srgbClr val="000000"/>
                </a:solidFill>
                <a:latin typeface="Franklin Gothic Medium"/>
              </a:endParaRPr>
            </a:p>
          </p:txBody>
        </p:sp>
        <p:sp>
          <p:nvSpPr>
            <p:cNvPr id="33" name="Freeform 20"/>
            <p:cNvSpPr>
              <a:spLocks/>
            </p:cNvSpPr>
            <p:nvPr/>
          </p:nvSpPr>
          <p:spPr bwMode="auto">
            <a:xfrm>
              <a:off x="7943746" y="100958"/>
              <a:ext cx="622601" cy="493321"/>
            </a:xfrm>
            <a:custGeom>
              <a:avLst/>
              <a:gdLst/>
              <a:ahLst/>
              <a:cxnLst>
                <a:cxn ang="0">
                  <a:pos x="167" y="49"/>
                </a:cxn>
                <a:cxn ang="0">
                  <a:pos x="147" y="60"/>
                </a:cxn>
                <a:cxn ang="0">
                  <a:pos x="117" y="79"/>
                </a:cxn>
                <a:cxn ang="0">
                  <a:pos x="87" y="102"/>
                </a:cxn>
                <a:cxn ang="0">
                  <a:pos x="67" y="129"/>
                </a:cxn>
                <a:cxn ang="0">
                  <a:pos x="48" y="170"/>
                </a:cxn>
                <a:cxn ang="0">
                  <a:pos x="31" y="213"/>
                </a:cxn>
                <a:cxn ang="0">
                  <a:pos x="20" y="241"/>
                </a:cxn>
                <a:cxn ang="0">
                  <a:pos x="17" y="241"/>
                </a:cxn>
                <a:cxn ang="0">
                  <a:pos x="7" y="209"/>
                </a:cxn>
                <a:cxn ang="0">
                  <a:pos x="0" y="159"/>
                </a:cxn>
                <a:cxn ang="0">
                  <a:pos x="11" y="106"/>
                </a:cxn>
                <a:cxn ang="0">
                  <a:pos x="38" y="73"/>
                </a:cxn>
                <a:cxn ang="0">
                  <a:pos x="63" y="54"/>
                </a:cxn>
                <a:cxn ang="0">
                  <a:pos x="89" y="39"/>
                </a:cxn>
                <a:cxn ang="0">
                  <a:pos x="117" y="25"/>
                </a:cxn>
                <a:cxn ang="0">
                  <a:pos x="146" y="13"/>
                </a:cxn>
                <a:cxn ang="0">
                  <a:pos x="173" y="6"/>
                </a:cxn>
                <a:cxn ang="0">
                  <a:pos x="202" y="1"/>
                </a:cxn>
                <a:cxn ang="0">
                  <a:pos x="229" y="1"/>
                </a:cxn>
                <a:cxn ang="0">
                  <a:pos x="269" y="9"/>
                </a:cxn>
                <a:cxn ang="0">
                  <a:pos x="315" y="31"/>
                </a:cxn>
                <a:cxn ang="0">
                  <a:pos x="354" y="63"/>
                </a:cxn>
                <a:cxn ang="0">
                  <a:pos x="377" y="95"/>
                </a:cxn>
                <a:cxn ang="0">
                  <a:pos x="389" y="147"/>
                </a:cxn>
                <a:cxn ang="0">
                  <a:pos x="387" y="248"/>
                </a:cxn>
                <a:cxn ang="0">
                  <a:pos x="361" y="294"/>
                </a:cxn>
                <a:cxn ang="0">
                  <a:pos x="344" y="306"/>
                </a:cxn>
                <a:cxn ang="0">
                  <a:pos x="332" y="310"/>
                </a:cxn>
                <a:cxn ang="0">
                  <a:pos x="326" y="310"/>
                </a:cxn>
                <a:cxn ang="0">
                  <a:pos x="328" y="299"/>
                </a:cxn>
                <a:cxn ang="0">
                  <a:pos x="342" y="232"/>
                </a:cxn>
                <a:cxn ang="0">
                  <a:pos x="339" y="160"/>
                </a:cxn>
                <a:cxn ang="0">
                  <a:pos x="327" y="121"/>
                </a:cxn>
                <a:cxn ang="0">
                  <a:pos x="308" y="93"/>
                </a:cxn>
                <a:cxn ang="0">
                  <a:pos x="284" y="73"/>
                </a:cxn>
                <a:cxn ang="0">
                  <a:pos x="256" y="61"/>
                </a:cxn>
                <a:cxn ang="0">
                  <a:pos x="223" y="53"/>
                </a:cxn>
                <a:cxn ang="0">
                  <a:pos x="192" y="49"/>
                </a:cxn>
                <a:cxn ang="0">
                  <a:pos x="173" y="47"/>
                </a:cxn>
              </a:cxnLst>
              <a:rect l="0" t="0" r="r" b="b"/>
              <a:pathLst>
                <a:path w="392" h="311">
                  <a:moveTo>
                    <a:pt x="171" y="47"/>
                  </a:moveTo>
                  <a:lnTo>
                    <a:pt x="167" y="49"/>
                  </a:lnTo>
                  <a:lnTo>
                    <a:pt x="159" y="52"/>
                  </a:lnTo>
                  <a:lnTo>
                    <a:pt x="147" y="60"/>
                  </a:lnTo>
                  <a:lnTo>
                    <a:pt x="132" y="68"/>
                  </a:lnTo>
                  <a:lnTo>
                    <a:pt x="117" y="79"/>
                  </a:lnTo>
                  <a:lnTo>
                    <a:pt x="101" y="90"/>
                  </a:lnTo>
                  <a:lnTo>
                    <a:pt x="87" y="102"/>
                  </a:lnTo>
                  <a:lnTo>
                    <a:pt x="76" y="114"/>
                  </a:lnTo>
                  <a:lnTo>
                    <a:pt x="67" y="129"/>
                  </a:lnTo>
                  <a:lnTo>
                    <a:pt x="57" y="148"/>
                  </a:lnTo>
                  <a:lnTo>
                    <a:pt x="48" y="170"/>
                  </a:lnTo>
                  <a:lnTo>
                    <a:pt x="39" y="192"/>
                  </a:lnTo>
                  <a:lnTo>
                    <a:pt x="31" y="213"/>
                  </a:lnTo>
                  <a:lnTo>
                    <a:pt x="25" y="230"/>
                  </a:lnTo>
                  <a:lnTo>
                    <a:pt x="20" y="241"/>
                  </a:lnTo>
                  <a:lnTo>
                    <a:pt x="19" y="245"/>
                  </a:lnTo>
                  <a:lnTo>
                    <a:pt x="17" y="241"/>
                  </a:lnTo>
                  <a:lnTo>
                    <a:pt x="12" y="228"/>
                  </a:lnTo>
                  <a:lnTo>
                    <a:pt x="7" y="209"/>
                  </a:lnTo>
                  <a:lnTo>
                    <a:pt x="2" y="185"/>
                  </a:lnTo>
                  <a:lnTo>
                    <a:pt x="0" y="159"/>
                  </a:lnTo>
                  <a:lnTo>
                    <a:pt x="2" y="132"/>
                  </a:lnTo>
                  <a:lnTo>
                    <a:pt x="11" y="106"/>
                  </a:lnTo>
                  <a:lnTo>
                    <a:pt x="27" y="83"/>
                  </a:lnTo>
                  <a:lnTo>
                    <a:pt x="38" y="73"/>
                  </a:lnTo>
                  <a:lnTo>
                    <a:pt x="50" y="64"/>
                  </a:lnTo>
                  <a:lnTo>
                    <a:pt x="63" y="54"/>
                  </a:lnTo>
                  <a:lnTo>
                    <a:pt x="76" y="46"/>
                  </a:lnTo>
                  <a:lnTo>
                    <a:pt x="89" y="39"/>
                  </a:lnTo>
                  <a:lnTo>
                    <a:pt x="103" y="31"/>
                  </a:lnTo>
                  <a:lnTo>
                    <a:pt x="117" y="25"/>
                  </a:lnTo>
                  <a:lnTo>
                    <a:pt x="131" y="19"/>
                  </a:lnTo>
                  <a:lnTo>
                    <a:pt x="146" y="13"/>
                  </a:lnTo>
                  <a:lnTo>
                    <a:pt x="159" y="10"/>
                  </a:lnTo>
                  <a:lnTo>
                    <a:pt x="173" y="6"/>
                  </a:lnTo>
                  <a:lnTo>
                    <a:pt x="187" y="3"/>
                  </a:lnTo>
                  <a:lnTo>
                    <a:pt x="202" y="1"/>
                  </a:lnTo>
                  <a:lnTo>
                    <a:pt x="216" y="0"/>
                  </a:lnTo>
                  <a:lnTo>
                    <a:pt x="229" y="1"/>
                  </a:lnTo>
                  <a:lnTo>
                    <a:pt x="242" y="2"/>
                  </a:lnTo>
                  <a:lnTo>
                    <a:pt x="269" y="9"/>
                  </a:lnTo>
                  <a:lnTo>
                    <a:pt x="293" y="18"/>
                  </a:lnTo>
                  <a:lnTo>
                    <a:pt x="315" y="31"/>
                  </a:lnTo>
                  <a:lnTo>
                    <a:pt x="337" y="46"/>
                  </a:lnTo>
                  <a:lnTo>
                    <a:pt x="354" y="63"/>
                  </a:lnTo>
                  <a:lnTo>
                    <a:pt x="368" y="80"/>
                  </a:lnTo>
                  <a:lnTo>
                    <a:pt x="377" y="95"/>
                  </a:lnTo>
                  <a:lnTo>
                    <a:pt x="383" y="109"/>
                  </a:lnTo>
                  <a:lnTo>
                    <a:pt x="389" y="147"/>
                  </a:lnTo>
                  <a:lnTo>
                    <a:pt x="392" y="198"/>
                  </a:lnTo>
                  <a:lnTo>
                    <a:pt x="387" y="248"/>
                  </a:lnTo>
                  <a:lnTo>
                    <a:pt x="371" y="284"/>
                  </a:lnTo>
                  <a:lnTo>
                    <a:pt x="361" y="294"/>
                  </a:lnTo>
                  <a:lnTo>
                    <a:pt x="351" y="301"/>
                  </a:lnTo>
                  <a:lnTo>
                    <a:pt x="344" y="306"/>
                  </a:lnTo>
                  <a:lnTo>
                    <a:pt x="337" y="309"/>
                  </a:lnTo>
                  <a:lnTo>
                    <a:pt x="332" y="310"/>
                  </a:lnTo>
                  <a:lnTo>
                    <a:pt x="328" y="311"/>
                  </a:lnTo>
                  <a:lnTo>
                    <a:pt x="326" y="310"/>
                  </a:lnTo>
                  <a:lnTo>
                    <a:pt x="325" y="310"/>
                  </a:lnTo>
                  <a:lnTo>
                    <a:pt x="328" y="299"/>
                  </a:lnTo>
                  <a:lnTo>
                    <a:pt x="336" y="272"/>
                  </a:lnTo>
                  <a:lnTo>
                    <a:pt x="342" y="232"/>
                  </a:lnTo>
                  <a:lnTo>
                    <a:pt x="342" y="184"/>
                  </a:lnTo>
                  <a:lnTo>
                    <a:pt x="339" y="160"/>
                  </a:lnTo>
                  <a:lnTo>
                    <a:pt x="334" y="139"/>
                  </a:lnTo>
                  <a:lnTo>
                    <a:pt x="327" y="121"/>
                  </a:lnTo>
                  <a:lnTo>
                    <a:pt x="319" y="106"/>
                  </a:lnTo>
                  <a:lnTo>
                    <a:pt x="308" y="93"/>
                  </a:lnTo>
                  <a:lnTo>
                    <a:pt x="296" y="82"/>
                  </a:lnTo>
                  <a:lnTo>
                    <a:pt x="284" y="73"/>
                  </a:lnTo>
                  <a:lnTo>
                    <a:pt x="270" y="66"/>
                  </a:lnTo>
                  <a:lnTo>
                    <a:pt x="256" y="61"/>
                  </a:lnTo>
                  <a:lnTo>
                    <a:pt x="239" y="57"/>
                  </a:lnTo>
                  <a:lnTo>
                    <a:pt x="223" y="53"/>
                  </a:lnTo>
                  <a:lnTo>
                    <a:pt x="207" y="51"/>
                  </a:lnTo>
                  <a:lnTo>
                    <a:pt x="192" y="49"/>
                  </a:lnTo>
                  <a:lnTo>
                    <a:pt x="181" y="48"/>
                  </a:lnTo>
                  <a:lnTo>
                    <a:pt x="173" y="47"/>
                  </a:lnTo>
                  <a:lnTo>
                    <a:pt x="171" y="47"/>
                  </a:lnTo>
                  <a:close/>
                </a:path>
              </a:pathLst>
            </a:custGeom>
            <a:solidFill>
              <a:srgbClr val="000000"/>
            </a:solidFill>
            <a:ln w="9525">
              <a:noFill/>
              <a:round/>
              <a:headEnd/>
              <a:tailEnd/>
            </a:ln>
          </p:spPr>
          <p:txBody>
            <a:bodyPr/>
            <a:lstStyle/>
            <a:p>
              <a:pPr>
                <a:defRPr/>
              </a:pPr>
              <a:endParaRPr lang="en-US">
                <a:solidFill>
                  <a:srgbClr val="000000"/>
                </a:solidFill>
                <a:latin typeface="Franklin Gothic Medium"/>
              </a:endParaRPr>
            </a:p>
          </p:txBody>
        </p:sp>
        <p:sp>
          <p:nvSpPr>
            <p:cNvPr id="34" name="Freeform 21"/>
            <p:cNvSpPr>
              <a:spLocks/>
            </p:cNvSpPr>
            <p:nvPr/>
          </p:nvSpPr>
          <p:spPr bwMode="auto">
            <a:xfrm>
              <a:off x="8408879" y="546094"/>
              <a:ext cx="201074" cy="64246"/>
            </a:xfrm>
            <a:custGeom>
              <a:avLst/>
              <a:gdLst/>
              <a:ahLst/>
              <a:cxnLst>
                <a:cxn ang="0">
                  <a:pos x="127" y="116"/>
                </a:cxn>
                <a:cxn ang="0">
                  <a:pos x="111" y="109"/>
                </a:cxn>
                <a:cxn ang="0">
                  <a:pos x="49" y="81"/>
                </a:cxn>
                <a:cxn ang="0">
                  <a:pos x="92" y="38"/>
                </a:cxn>
                <a:cxn ang="0">
                  <a:pos x="101" y="27"/>
                </a:cxn>
                <a:cxn ang="0">
                  <a:pos x="88" y="19"/>
                </a:cxn>
                <a:cxn ang="0">
                  <a:pos x="55" y="0"/>
                </a:cxn>
                <a:cxn ang="0">
                  <a:pos x="34" y="20"/>
                </a:cxn>
                <a:cxn ang="0">
                  <a:pos x="55" y="32"/>
                </a:cxn>
                <a:cxn ang="0">
                  <a:pos x="10" y="77"/>
                </a:cxn>
                <a:cxn ang="0">
                  <a:pos x="0" y="88"/>
                </a:cxn>
                <a:cxn ang="0">
                  <a:pos x="16" y="96"/>
                </a:cxn>
                <a:cxn ang="0">
                  <a:pos x="78" y="125"/>
                </a:cxn>
                <a:cxn ang="0">
                  <a:pos x="31" y="178"/>
                </a:cxn>
                <a:cxn ang="0">
                  <a:pos x="23" y="186"/>
                </a:cxn>
                <a:cxn ang="0">
                  <a:pos x="32" y="194"/>
                </a:cxn>
                <a:cxn ang="0">
                  <a:pos x="82" y="238"/>
                </a:cxn>
                <a:cxn ang="0">
                  <a:pos x="107" y="222"/>
                </a:cxn>
                <a:cxn ang="0">
                  <a:pos x="65" y="184"/>
                </a:cxn>
                <a:cxn ang="0">
                  <a:pos x="117" y="127"/>
                </a:cxn>
                <a:cxn ang="0">
                  <a:pos x="127" y="116"/>
                </a:cxn>
              </a:cxnLst>
              <a:rect l="0" t="0" r="r" b="b"/>
              <a:pathLst>
                <a:path w="127" h="238">
                  <a:moveTo>
                    <a:pt x="127" y="116"/>
                  </a:moveTo>
                  <a:lnTo>
                    <a:pt x="111" y="109"/>
                  </a:lnTo>
                  <a:lnTo>
                    <a:pt x="49" y="81"/>
                  </a:lnTo>
                  <a:lnTo>
                    <a:pt x="92" y="38"/>
                  </a:lnTo>
                  <a:lnTo>
                    <a:pt x="101" y="27"/>
                  </a:lnTo>
                  <a:lnTo>
                    <a:pt x="88" y="19"/>
                  </a:lnTo>
                  <a:lnTo>
                    <a:pt x="55" y="0"/>
                  </a:lnTo>
                  <a:lnTo>
                    <a:pt x="34" y="20"/>
                  </a:lnTo>
                  <a:lnTo>
                    <a:pt x="55" y="32"/>
                  </a:lnTo>
                  <a:lnTo>
                    <a:pt x="10" y="77"/>
                  </a:lnTo>
                  <a:lnTo>
                    <a:pt x="0" y="88"/>
                  </a:lnTo>
                  <a:lnTo>
                    <a:pt x="16" y="96"/>
                  </a:lnTo>
                  <a:lnTo>
                    <a:pt x="78" y="125"/>
                  </a:lnTo>
                  <a:lnTo>
                    <a:pt x="31" y="178"/>
                  </a:lnTo>
                  <a:lnTo>
                    <a:pt x="23" y="186"/>
                  </a:lnTo>
                  <a:lnTo>
                    <a:pt x="32" y="194"/>
                  </a:lnTo>
                  <a:lnTo>
                    <a:pt x="82" y="238"/>
                  </a:lnTo>
                  <a:lnTo>
                    <a:pt x="107" y="222"/>
                  </a:lnTo>
                  <a:lnTo>
                    <a:pt x="65" y="184"/>
                  </a:lnTo>
                  <a:lnTo>
                    <a:pt x="117" y="127"/>
                  </a:lnTo>
                  <a:lnTo>
                    <a:pt x="127" y="116"/>
                  </a:lnTo>
                  <a:close/>
                </a:path>
              </a:pathLst>
            </a:custGeom>
            <a:solidFill>
              <a:srgbClr val="000000"/>
            </a:solidFill>
            <a:ln w="9525">
              <a:noFill/>
              <a:round/>
              <a:headEnd/>
              <a:tailEnd/>
            </a:ln>
          </p:spPr>
          <p:txBody>
            <a:bodyPr/>
            <a:lstStyle/>
            <a:p>
              <a:pPr>
                <a:defRPr/>
              </a:pPr>
              <a:endParaRPr lang="en-US">
                <a:solidFill>
                  <a:srgbClr val="000000"/>
                </a:solidFill>
                <a:latin typeface="Franklin Gothic Medium"/>
              </a:endParaRPr>
            </a:p>
          </p:txBody>
        </p:sp>
        <p:sp>
          <p:nvSpPr>
            <p:cNvPr id="35" name="Freeform 22"/>
            <p:cNvSpPr>
              <a:spLocks/>
            </p:cNvSpPr>
            <p:nvPr/>
          </p:nvSpPr>
          <p:spPr bwMode="auto">
            <a:xfrm>
              <a:off x="7888027" y="433663"/>
              <a:ext cx="201072" cy="204211"/>
            </a:xfrm>
            <a:custGeom>
              <a:avLst/>
              <a:gdLst/>
              <a:ahLst/>
              <a:cxnLst>
                <a:cxn ang="0">
                  <a:pos x="124" y="278"/>
                </a:cxn>
                <a:cxn ang="0">
                  <a:pos x="75" y="253"/>
                </a:cxn>
                <a:cxn ang="0">
                  <a:pos x="117" y="218"/>
                </a:cxn>
                <a:cxn ang="0">
                  <a:pos x="57" y="152"/>
                </a:cxn>
                <a:cxn ang="0">
                  <a:pos x="96" y="90"/>
                </a:cxn>
                <a:cxn ang="0">
                  <a:pos x="43" y="59"/>
                </a:cxn>
                <a:cxn ang="0">
                  <a:pos x="48" y="0"/>
                </a:cxn>
                <a:cxn ang="0">
                  <a:pos x="0" y="65"/>
                </a:cxn>
                <a:cxn ang="0">
                  <a:pos x="54" y="98"/>
                </a:cxn>
                <a:cxn ang="0">
                  <a:pos x="18" y="154"/>
                </a:cxn>
                <a:cxn ang="0">
                  <a:pos x="74" y="216"/>
                </a:cxn>
                <a:cxn ang="0">
                  <a:pos x="25" y="259"/>
                </a:cxn>
                <a:cxn ang="0">
                  <a:pos x="68" y="280"/>
                </a:cxn>
                <a:cxn ang="0">
                  <a:pos x="17" y="314"/>
                </a:cxn>
                <a:cxn ang="0">
                  <a:pos x="67" y="315"/>
                </a:cxn>
                <a:cxn ang="0">
                  <a:pos x="124" y="278"/>
                </a:cxn>
              </a:cxnLst>
              <a:rect l="0" t="0" r="r" b="b"/>
              <a:pathLst>
                <a:path w="124" h="315">
                  <a:moveTo>
                    <a:pt x="124" y="278"/>
                  </a:moveTo>
                  <a:lnTo>
                    <a:pt x="75" y="253"/>
                  </a:lnTo>
                  <a:lnTo>
                    <a:pt x="117" y="218"/>
                  </a:lnTo>
                  <a:lnTo>
                    <a:pt x="57" y="152"/>
                  </a:lnTo>
                  <a:lnTo>
                    <a:pt x="96" y="90"/>
                  </a:lnTo>
                  <a:lnTo>
                    <a:pt x="43" y="59"/>
                  </a:lnTo>
                  <a:lnTo>
                    <a:pt x="48" y="0"/>
                  </a:lnTo>
                  <a:lnTo>
                    <a:pt x="0" y="65"/>
                  </a:lnTo>
                  <a:lnTo>
                    <a:pt x="54" y="98"/>
                  </a:lnTo>
                  <a:lnTo>
                    <a:pt x="18" y="154"/>
                  </a:lnTo>
                  <a:lnTo>
                    <a:pt x="74" y="216"/>
                  </a:lnTo>
                  <a:lnTo>
                    <a:pt x="25" y="259"/>
                  </a:lnTo>
                  <a:lnTo>
                    <a:pt x="68" y="280"/>
                  </a:lnTo>
                  <a:lnTo>
                    <a:pt x="17" y="314"/>
                  </a:lnTo>
                  <a:lnTo>
                    <a:pt x="67" y="315"/>
                  </a:lnTo>
                  <a:lnTo>
                    <a:pt x="124" y="278"/>
                  </a:lnTo>
                  <a:close/>
                </a:path>
              </a:pathLst>
            </a:custGeom>
            <a:solidFill>
              <a:srgbClr val="000000"/>
            </a:solidFill>
            <a:ln w="9525">
              <a:noFill/>
              <a:round/>
              <a:headEnd/>
              <a:tailEnd/>
            </a:ln>
          </p:spPr>
          <p:txBody>
            <a:bodyPr/>
            <a:lstStyle/>
            <a:p>
              <a:pPr>
                <a:defRPr/>
              </a:pPr>
              <a:endParaRPr lang="en-US">
                <a:solidFill>
                  <a:srgbClr val="000000"/>
                </a:solidFill>
                <a:latin typeface="Franklin Gothic Medium"/>
              </a:endParaRPr>
            </a:p>
          </p:txBody>
        </p:sp>
        <p:sp>
          <p:nvSpPr>
            <p:cNvPr id="36" name="Freeform 23"/>
            <p:cNvSpPr>
              <a:spLocks/>
            </p:cNvSpPr>
            <p:nvPr/>
          </p:nvSpPr>
          <p:spPr bwMode="auto">
            <a:xfrm>
              <a:off x="7878337" y="465787"/>
              <a:ext cx="201072" cy="82602"/>
            </a:xfrm>
            <a:custGeom>
              <a:avLst/>
              <a:gdLst/>
              <a:ahLst/>
              <a:cxnLst>
                <a:cxn ang="0">
                  <a:pos x="79" y="262"/>
                </a:cxn>
                <a:cxn ang="0">
                  <a:pos x="117" y="230"/>
                </a:cxn>
                <a:cxn ang="0">
                  <a:pos x="66" y="183"/>
                </a:cxn>
                <a:cxn ang="0">
                  <a:pos x="127" y="115"/>
                </a:cxn>
                <a:cxn ang="0">
                  <a:pos x="49" y="81"/>
                </a:cxn>
                <a:cxn ang="0">
                  <a:pos x="102" y="27"/>
                </a:cxn>
                <a:cxn ang="0">
                  <a:pos x="55" y="0"/>
                </a:cxn>
                <a:cxn ang="0">
                  <a:pos x="35" y="20"/>
                </a:cxn>
                <a:cxn ang="0">
                  <a:pos x="55" y="31"/>
                </a:cxn>
                <a:cxn ang="0">
                  <a:pos x="0" y="88"/>
                </a:cxn>
                <a:cxn ang="0">
                  <a:pos x="79" y="123"/>
                </a:cxn>
                <a:cxn ang="0">
                  <a:pos x="24" y="185"/>
                </a:cxn>
                <a:cxn ang="0">
                  <a:pos x="73" y="230"/>
                </a:cxn>
                <a:cxn ang="0">
                  <a:pos x="36" y="261"/>
                </a:cxn>
                <a:cxn ang="0">
                  <a:pos x="86" y="308"/>
                </a:cxn>
                <a:cxn ang="0">
                  <a:pos x="128" y="306"/>
                </a:cxn>
                <a:cxn ang="0">
                  <a:pos x="79" y="262"/>
                </a:cxn>
              </a:cxnLst>
              <a:rect l="0" t="0" r="r" b="b"/>
              <a:pathLst>
                <a:path w="128" h="308">
                  <a:moveTo>
                    <a:pt x="79" y="262"/>
                  </a:moveTo>
                  <a:lnTo>
                    <a:pt x="117" y="230"/>
                  </a:lnTo>
                  <a:lnTo>
                    <a:pt x="66" y="183"/>
                  </a:lnTo>
                  <a:lnTo>
                    <a:pt x="127" y="115"/>
                  </a:lnTo>
                  <a:lnTo>
                    <a:pt x="49" y="81"/>
                  </a:lnTo>
                  <a:lnTo>
                    <a:pt x="102" y="27"/>
                  </a:lnTo>
                  <a:lnTo>
                    <a:pt x="55" y="0"/>
                  </a:lnTo>
                  <a:lnTo>
                    <a:pt x="35" y="20"/>
                  </a:lnTo>
                  <a:lnTo>
                    <a:pt x="55" y="31"/>
                  </a:lnTo>
                  <a:lnTo>
                    <a:pt x="0" y="88"/>
                  </a:lnTo>
                  <a:lnTo>
                    <a:pt x="79" y="123"/>
                  </a:lnTo>
                  <a:lnTo>
                    <a:pt x="24" y="185"/>
                  </a:lnTo>
                  <a:lnTo>
                    <a:pt x="73" y="230"/>
                  </a:lnTo>
                  <a:lnTo>
                    <a:pt x="36" y="261"/>
                  </a:lnTo>
                  <a:lnTo>
                    <a:pt x="86" y="308"/>
                  </a:lnTo>
                  <a:lnTo>
                    <a:pt x="128" y="306"/>
                  </a:lnTo>
                  <a:lnTo>
                    <a:pt x="79" y="262"/>
                  </a:lnTo>
                  <a:close/>
                </a:path>
              </a:pathLst>
            </a:custGeom>
            <a:solidFill>
              <a:srgbClr val="000000"/>
            </a:solidFill>
            <a:ln w="9525">
              <a:noFill/>
              <a:round/>
              <a:headEnd/>
              <a:tailEnd/>
            </a:ln>
          </p:spPr>
          <p:txBody>
            <a:bodyPr/>
            <a:lstStyle/>
            <a:p>
              <a:pPr>
                <a:defRPr/>
              </a:pPr>
              <a:endParaRPr lang="en-US">
                <a:solidFill>
                  <a:srgbClr val="000000"/>
                </a:solidFill>
                <a:latin typeface="Franklin Gothic Medium"/>
              </a:endParaRPr>
            </a:p>
          </p:txBody>
        </p:sp>
      </p:grpSp>
      <p:sp>
        <p:nvSpPr>
          <p:cNvPr id="6" name="Oval 12"/>
          <p:cNvSpPr>
            <a:spLocks noChangeArrowheads="1"/>
          </p:cNvSpPr>
          <p:nvPr/>
        </p:nvSpPr>
        <p:spPr bwMode="auto">
          <a:xfrm>
            <a:off x="3473970" y="4953000"/>
            <a:ext cx="457200" cy="381000"/>
          </a:xfrm>
          <a:prstGeom prst="ellipse">
            <a:avLst/>
          </a:prstGeom>
          <a:noFill/>
          <a:ln w="38100">
            <a:solidFill>
              <a:schemeClr val="accent1">
                <a:lumMod val="50000"/>
              </a:schemeClr>
            </a:solidFill>
            <a:round/>
            <a:headEnd/>
            <a:tailEnd/>
          </a:ln>
          <a:effectLst/>
        </p:spPr>
        <p:txBody>
          <a:bodyPr wrap="none" anchor="ctr"/>
          <a:lstStyle/>
          <a:p>
            <a:pPr>
              <a:defRPr/>
            </a:pPr>
            <a:endParaRPr lang="en-US" b="1">
              <a:solidFill>
                <a:srgbClr val="FFFFFF"/>
              </a:solidFill>
              <a:latin typeface="Franklin Gothic Medium"/>
            </a:endParaRPr>
          </a:p>
        </p:txBody>
      </p:sp>
      <p:sp>
        <p:nvSpPr>
          <p:cNvPr id="7" name="Oval 13"/>
          <p:cNvSpPr>
            <a:spLocks noChangeArrowheads="1"/>
          </p:cNvSpPr>
          <p:nvPr/>
        </p:nvSpPr>
        <p:spPr bwMode="auto">
          <a:xfrm>
            <a:off x="3321570" y="4114800"/>
            <a:ext cx="457200" cy="381000"/>
          </a:xfrm>
          <a:prstGeom prst="ellipse">
            <a:avLst/>
          </a:prstGeom>
          <a:noFill/>
          <a:ln w="38100">
            <a:solidFill>
              <a:schemeClr val="accent1">
                <a:lumMod val="50000"/>
              </a:schemeClr>
            </a:solidFill>
            <a:round/>
            <a:headEnd/>
            <a:tailEnd/>
          </a:ln>
          <a:effectLst/>
        </p:spPr>
        <p:txBody>
          <a:bodyPr wrap="none" anchor="ctr"/>
          <a:lstStyle/>
          <a:p>
            <a:pPr>
              <a:defRPr/>
            </a:pPr>
            <a:endParaRPr lang="en-US" b="1">
              <a:solidFill>
                <a:srgbClr val="FFFFFF"/>
              </a:solidFill>
              <a:latin typeface="Franklin Gothic Medium"/>
            </a:endParaRPr>
          </a:p>
        </p:txBody>
      </p:sp>
    </p:spTree>
    <p:extLst>
      <p:ext uri="{BB962C8B-B14F-4D97-AF65-F5344CB8AC3E}">
        <p14:creationId xmlns:p14="http://schemas.microsoft.com/office/powerpoint/2010/main" val="19520947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fltVal val="0"/>
                                          </p:val>
                                        </p:tav>
                                        <p:tav tm="100000">
                                          <p:val>
                                            <p:strVal val="#ppt_h"/>
                                          </p:val>
                                        </p:tav>
                                      </p:tavLst>
                                    </p:anim>
                                    <p:animEffect transition="in" filter="fade">
                                      <p:cBhvr>
                                        <p:cTn id="16" dur="500"/>
                                        <p:tgtEl>
                                          <p:spTgt spid="10"/>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ppt_w</p:attrName>
                                        </p:attrNameLst>
                                      </p:cBhvr>
                                      <p:tavLst>
                                        <p:tav tm="0">
                                          <p:val>
                                            <p:fltVal val="0"/>
                                          </p:val>
                                        </p:tav>
                                        <p:tav tm="100000">
                                          <p:val>
                                            <p:strVal val="#ppt_w"/>
                                          </p:val>
                                        </p:tav>
                                      </p:tavLst>
                                    </p:anim>
                                    <p:anim calcmode="lin" valueType="num">
                                      <p:cBhvr>
                                        <p:cTn id="22" dur="500" fill="hold"/>
                                        <p:tgtEl>
                                          <p:spTgt spid="11"/>
                                        </p:tgtEl>
                                        <p:attrNameLst>
                                          <p:attrName>ppt_h</p:attrName>
                                        </p:attrNameLst>
                                      </p:cBhvr>
                                      <p:tavLst>
                                        <p:tav tm="0">
                                          <p:val>
                                            <p:fltVal val="0"/>
                                          </p:val>
                                        </p:tav>
                                        <p:tav tm="100000">
                                          <p:val>
                                            <p:strVal val="#ppt_h"/>
                                          </p:val>
                                        </p:tav>
                                      </p:tavLst>
                                    </p:anim>
                                    <p:animEffect transition="in" filter="fade">
                                      <p:cBhvr>
                                        <p:cTn id="23" dur="500"/>
                                        <p:tgtEl>
                                          <p:spTgt spid="11"/>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500" fill="hold"/>
                                        <p:tgtEl>
                                          <p:spTgt spid="13"/>
                                        </p:tgtEl>
                                        <p:attrNameLst>
                                          <p:attrName>ppt_w</p:attrName>
                                        </p:attrNameLst>
                                      </p:cBhvr>
                                      <p:tavLst>
                                        <p:tav tm="0">
                                          <p:val>
                                            <p:fltVal val="0"/>
                                          </p:val>
                                        </p:tav>
                                        <p:tav tm="100000">
                                          <p:val>
                                            <p:strVal val="#ppt_w"/>
                                          </p:val>
                                        </p:tav>
                                      </p:tavLst>
                                    </p:anim>
                                    <p:anim calcmode="lin" valueType="num">
                                      <p:cBhvr>
                                        <p:cTn id="29" dur="500" fill="hold"/>
                                        <p:tgtEl>
                                          <p:spTgt spid="13"/>
                                        </p:tgtEl>
                                        <p:attrNameLst>
                                          <p:attrName>ppt_h</p:attrName>
                                        </p:attrNameLst>
                                      </p:cBhvr>
                                      <p:tavLst>
                                        <p:tav tm="0">
                                          <p:val>
                                            <p:fltVal val="0"/>
                                          </p:val>
                                        </p:tav>
                                        <p:tav tm="100000">
                                          <p:val>
                                            <p:strVal val="#ppt_h"/>
                                          </p:val>
                                        </p:tav>
                                      </p:tavLst>
                                    </p:anim>
                                    <p:animEffect transition="in" filter="fade">
                                      <p:cBhvr>
                                        <p:cTn id="30" dur="500"/>
                                        <p:tgtEl>
                                          <p:spTgt spid="13"/>
                                        </p:tgtEl>
                                      </p:cBhvr>
                                    </p:animEffect>
                                  </p:childTnLst>
                                </p:cTn>
                              </p:par>
                              <p:par>
                                <p:cTn id="31" presetID="53" presetClass="entr" presetSubtype="0"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ppt_w</p:attrName>
                                        </p:attrNameLst>
                                      </p:cBhvr>
                                      <p:tavLst>
                                        <p:tav tm="0">
                                          <p:val>
                                            <p:fltVal val="0"/>
                                          </p:val>
                                        </p:tav>
                                        <p:tav tm="100000">
                                          <p:val>
                                            <p:strVal val="#ppt_w"/>
                                          </p:val>
                                        </p:tav>
                                      </p:tavLst>
                                    </p:anim>
                                    <p:anim calcmode="lin" valueType="num">
                                      <p:cBhvr>
                                        <p:cTn id="34" dur="500" fill="hold"/>
                                        <p:tgtEl>
                                          <p:spTgt spid="7"/>
                                        </p:tgtEl>
                                        <p:attrNameLst>
                                          <p:attrName>ppt_h</p:attrName>
                                        </p:attrNameLst>
                                      </p:cBhvr>
                                      <p:tavLst>
                                        <p:tav tm="0">
                                          <p:val>
                                            <p:fltVal val="0"/>
                                          </p:val>
                                        </p:tav>
                                        <p:tav tm="100000">
                                          <p:val>
                                            <p:strVal val="#ppt_h"/>
                                          </p:val>
                                        </p:tav>
                                      </p:tavLst>
                                    </p:anim>
                                    <p:animEffect transition="in" filter="fade">
                                      <p:cBhvr>
                                        <p:cTn id="35" dur="500"/>
                                        <p:tgtEl>
                                          <p:spTgt spid="7"/>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53" presetClass="entr" presetSubtype="0"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 calcmode="lin" valueType="num">
                                      <p:cBhvr>
                                        <p:cTn id="40" dur="500" fill="hold"/>
                                        <p:tgtEl>
                                          <p:spTgt spid="12"/>
                                        </p:tgtEl>
                                        <p:attrNameLst>
                                          <p:attrName>ppt_w</p:attrName>
                                        </p:attrNameLst>
                                      </p:cBhvr>
                                      <p:tavLst>
                                        <p:tav tm="0">
                                          <p:val>
                                            <p:fltVal val="0"/>
                                          </p:val>
                                        </p:tav>
                                        <p:tav tm="100000">
                                          <p:val>
                                            <p:strVal val="#ppt_w"/>
                                          </p:val>
                                        </p:tav>
                                      </p:tavLst>
                                    </p:anim>
                                    <p:anim calcmode="lin" valueType="num">
                                      <p:cBhvr>
                                        <p:cTn id="41" dur="500" fill="hold"/>
                                        <p:tgtEl>
                                          <p:spTgt spid="12"/>
                                        </p:tgtEl>
                                        <p:attrNameLst>
                                          <p:attrName>ppt_h</p:attrName>
                                        </p:attrNameLst>
                                      </p:cBhvr>
                                      <p:tavLst>
                                        <p:tav tm="0">
                                          <p:val>
                                            <p:fltVal val="0"/>
                                          </p:val>
                                        </p:tav>
                                        <p:tav tm="100000">
                                          <p:val>
                                            <p:strVal val="#ppt_h"/>
                                          </p:val>
                                        </p:tav>
                                      </p:tavLst>
                                    </p:anim>
                                    <p:animEffect transition="in" filter="fade">
                                      <p:cBhvr>
                                        <p:cTn id="42" dur="500"/>
                                        <p:tgtEl>
                                          <p:spTgt spid="12"/>
                                        </p:tgtEl>
                                      </p:cBhvr>
                                    </p:animEffect>
                                  </p:childTnLst>
                                </p:cTn>
                              </p:par>
                              <p:par>
                                <p:cTn id="43" presetID="53" presetClass="entr" presetSubtype="0" fill="hold" grpId="0" nodeType="withEffect">
                                  <p:stCondLst>
                                    <p:cond delay="0"/>
                                  </p:stCondLst>
                                  <p:childTnLst>
                                    <p:set>
                                      <p:cBhvr>
                                        <p:cTn id="44" dur="1" fill="hold">
                                          <p:stCondLst>
                                            <p:cond delay="0"/>
                                          </p:stCondLst>
                                        </p:cTn>
                                        <p:tgtEl>
                                          <p:spTgt spid="6"/>
                                        </p:tgtEl>
                                        <p:attrNameLst>
                                          <p:attrName>style.visibility</p:attrName>
                                        </p:attrNameLst>
                                      </p:cBhvr>
                                      <p:to>
                                        <p:strVal val="visible"/>
                                      </p:to>
                                    </p:set>
                                    <p:anim calcmode="lin" valueType="num">
                                      <p:cBhvr>
                                        <p:cTn id="45" dur="500" fill="hold"/>
                                        <p:tgtEl>
                                          <p:spTgt spid="6"/>
                                        </p:tgtEl>
                                        <p:attrNameLst>
                                          <p:attrName>ppt_w</p:attrName>
                                        </p:attrNameLst>
                                      </p:cBhvr>
                                      <p:tavLst>
                                        <p:tav tm="0">
                                          <p:val>
                                            <p:fltVal val="0"/>
                                          </p:val>
                                        </p:tav>
                                        <p:tav tm="100000">
                                          <p:val>
                                            <p:strVal val="#ppt_w"/>
                                          </p:val>
                                        </p:tav>
                                      </p:tavLst>
                                    </p:anim>
                                    <p:anim calcmode="lin" valueType="num">
                                      <p:cBhvr>
                                        <p:cTn id="46" dur="500" fill="hold"/>
                                        <p:tgtEl>
                                          <p:spTgt spid="6"/>
                                        </p:tgtEl>
                                        <p:attrNameLst>
                                          <p:attrName>ppt_h</p:attrName>
                                        </p:attrNameLst>
                                      </p:cBhvr>
                                      <p:tavLst>
                                        <p:tav tm="0">
                                          <p:val>
                                            <p:fltVal val="0"/>
                                          </p:val>
                                        </p:tav>
                                        <p:tav tm="100000">
                                          <p:val>
                                            <p:strVal val="#ppt_h"/>
                                          </p:val>
                                        </p:tav>
                                      </p:tavLst>
                                    </p:anim>
                                    <p:animEffect transition="in" filter="fade">
                                      <p:cBhvr>
                                        <p:cTn id="47" dur="500"/>
                                        <p:tgtEl>
                                          <p:spTgt spid="6"/>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53" presetClass="entr" presetSubtype="0"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 calcmode="lin" valueType="num">
                                      <p:cBhvr>
                                        <p:cTn id="52" dur="500" fill="hold"/>
                                        <p:tgtEl>
                                          <p:spTgt spid="14"/>
                                        </p:tgtEl>
                                        <p:attrNameLst>
                                          <p:attrName>ppt_w</p:attrName>
                                        </p:attrNameLst>
                                      </p:cBhvr>
                                      <p:tavLst>
                                        <p:tav tm="0">
                                          <p:val>
                                            <p:fltVal val="0"/>
                                          </p:val>
                                        </p:tav>
                                        <p:tav tm="100000">
                                          <p:val>
                                            <p:strVal val="#ppt_w"/>
                                          </p:val>
                                        </p:tav>
                                      </p:tavLst>
                                    </p:anim>
                                    <p:anim calcmode="lin" valueType="num">
                                      <p:cBhvr>
                                        <p:cTn id="53" dur="500" fill="hold"/>
                                        <p:tgtEl>
                                          <p:spTgt spid="14"/>
                                        </p:tgtEl>
                                        <p:attrNameLst>
                                          <p:attrName>ppt_h</p:attrName>
                                        </p:attrNameLst>
                                      </p:cBhvr>
                                      <p:tavLst>
                                        <p:tav tm="0">
                                          <p:val>
                                            <p:fltVal val="0"/>
                                          </p:val>
                                        </p:tav>
                                        <p:tav tm="100000">
                                          <p:val>
                                            <p:strVal val="#ppt_h"/>
                                          </p:val>
                                        </p:tav>
                                      </p:tavLst>
                                    </p:anim>
                                    <p:animEffect transition="in" filter="fade">
                                      <p:cBhvr>
                                        <p:cTn id="5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6" grpId="0" animBg="1"/>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90000"/>
          </a:schemeClr>
        </a:solidFill>
        <a:effectLst/>
      </p:bgPr>
    </p:bg>
    <p:spTree>
      <p:nvGrpSpPr>
        <p:cNvPr id="1" name=""/>
        <p:cNvGrpSpPr/>
        <p:nvPr/>
      </p:nvGrpSpPr>
      <p:grpSpPr>
        <a:xfrm>
          <a:off x="0" y="0"/>
          <a:ext cx="0" cy="0"/>
          <a:chOff x="0" y="0"/>
          <a:chExt cx="0" cy="0"/>
        </a:xfrm>
      </p:grpSpPr>
      <p:sp>
        <p:nvSpPr>
          <p:cNvPr id="66561" name="Rectangle 2"/>
          <p:cNvSpPr>
            <a:spLocks noGrp="1" noChangeArrowheads="1"/>
          </p:cNvSpPr>
          <p:nvPr>
            <p:ph type="title"/>
          </p:nvPr>
        </p:nvSpPr>
        <p:spPr>
          <a:xfrm>
            <a:off x="674559" y="274638"/>
            <a:ext cx="7817370" cy="1143000"/>
          </a:xfrm>
          <a:solidFill>
            <a:schemeClr val="bg1"/>
          </a:solidFill>
        </p:spPr>
        <p:txBody>
          <a:bodyPr/>
          <a:lstStyle/>
          <a:p>
            <a:pPr eaLnBrk="1" hangingPunct="1"/>
            <a:r>
              <a:rPr lang="en-US" altLang="ja-JP" sz="4400" b="1" dirty="0" smtClean="0">
                <a:solidFill>
                  <a:srgbClr val="0070C0"/>
                </a:solidFill>
                <a:ea typeface="ヒラギノ角ゴ Pro W3" charset="-128"/>
              </a:rPr>
              <a:t>Bus Duty</a:t>
            </a:r>
            <a:endParaRPr lang="en-US" altLang="x-none" sz="4400" b="1" dirty="0">
              <a:solidFill>
                <a:srgbClr val="0070C0"/>
              </a:solidFill>
              <a:ea typeface="ヒラギノ角ゴ Pro W3" charset="-128"/>
            </a:endParaRPr>
          </a:p>
        </p:txBody>
      </p:sp>
      <p:sp>
        <p:nvSpPr>
          <p:cNvPr id="66562" name="Rectangle 3"/>
          <p:cNvSpPr>
            <a:spLocks noGrp="1" noChangeArrowheads="1"/>
          </p:cNvSpPr>
          <p:nvPr>
            <p:ph idx="1"/>
          </p:nvPr>
        </p:nvSpPr>
        <p:spPr>
          <a:xfrm>
            <a:off x="674559" y="1752600"/>
            <a:ext cx="7817370" cy="4953000"/>
          </a:xfrm>
          <a:solidFill>
            <a:schemeClr val="bg1"/>
          </a:solidFill>
        </p:spPr>
        <p:txBody>
          <a:bodyPr/>
          <a:lstStyle/>
          <a:p>
            <a:pPr eaLnBrk="1" hangingPunct="1">
              <a:buFontTx/>
              <a:buNone/>
            </a:pPr>
            <a:r>
              <a:rPr lang="en-US" altLang="x-none" sz="4000" dirty="0">
                <a:ea typeface="ヒラギノ角ゴ Pro W3" charset="-128"/>
              </a:rPr>
              <a:t>	</a:t>
            </a:r>
            <a:r>
              <a:rPr lang="en-US" altLang="x-none" sz="4000" dirty="0" smtClean="0">
                <a:ea typeface="ヒラギノ角ゴ Pro W3" charset="-128"/>
              </a:rPr>
              <a:t>When the teacher is given an extra bus duty on a rainy day, he complains loudly to the principal. The principal covers the bus duty. In the future the teacher is more likely to complain loudly when asked to do an extra duty.  </a:t>
            </a:r>
            <a:endParaRPr lang="en-US" altLang="x-none" sz="4000" dirty="0">
              <a:ea typeface="ヒラギノ角ゴ Pro W3" charset="-128"/>
            </a:endParaRPr>
          </a:p>
        </p:txBody>
      </p:sp>
      <p:pic>
        <p:nvPicPr>
          <p:cNvPr id="66563" name="Picture 6" descr="j02321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96200" y="76200"/>
            <a:ext cx="1382713"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9305174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b="1" dirty="0" smtClean="0">
                <a:solidFill>
                  <a:schemeClr val="accent2"/>
                </a:solidFill>
                <a:ea typeface="Arial" charset="0"/>
                <a:cs typeface="Arial" charset="0"/>
              </a:rPr>
              <a:t>Critical Questions</a:t>
            </a:r>
            <a:endParaRPr lang="en-US" sz="4400" b="1" dirty="0">
              <a:solidFill>
                <a:schemeClr val="accent2"/>
              </a:solidFill>
              <a:ea typeface="Arial" charset="0"/>
              <a:cs typeface="Arial" charset="0"/>
            </a:endParaRPr>
          </a:p>
        </p:txBody>
      </p:sp>
      <p:sp>
        <p:nvSpPr>
          <p:cNvPr id="3" name="Content Placeholder 2"/>
          <p:cNvSpPr>
            <a:spLocks noGrp="1"/>
          </p:cNvSpPr>
          <p:nvPr>
            <p:ph idx="1"/>
          </p:nvPr>
        </p:nvSpPr>
        <p:spPr>
          <a:xfrm>
            <a:off x="1166574" y="2184228"/>
            <a:ext cx="7664824" cy="682438"/>
          </a:xfrm>
        </p:spPr>
        <p:txBody>
          <a:bodyPr/>
          <a:lstStyle/>
          <a:p>
            <a:pPr marL="0" indent="0">
              <a:buNone/>
            </a:pPr>
            <a:r>
              <a:rPr lang="en-US" sz="2600" dirty="0">
                <a:solidFill>
                  <a:schemeClr val="accent6">
                    <a:lumMod val="75000"/>
                  </a:schemeClr>
                </a:solidFill>
                <a:ea typeface="Arial" charset="0"/>
                <a:cs typeface="Arial" charset="0"/>
              </a:rPr>
              <a:t>What are the </a:t>
            </a:r>
            <a:r>
              <a:rPr lang="en-US" sz="2600" b="1" i="1" dirty="0">
                <a:solidFill>
                  <a:schemeClr val="accent2">
                    <a:lumMod val="60000"/>
                    <a:lumOff val="40000"/>
                  </a:schemeClr>
                </a:solidFill>
                <a:ea typeface="Arial" charset="0"/>
                <a:cs typeface="Arial" charset="0"/>
              </a:rPr>
              <a:t>conceptual</a:t>
            </a:r>
            <a:r>
              <a:rPr lang="en-US" sz="2600" dirty="0">
                <a:solidFill>
                  <a:schemeClr val="accent2">
                    <a:lumMod val="60000"/>
                    <a:lumOff val="40000"/>
                  </a:schemeClr>
                </a:solidFill>
                <a:ea typeface="Arial" charset="0"/>
                <a:cs typeface="Arial" charset="0"/>
              </a:rPr>
              <a:t> </a:t>
            </a:r>
            <a:r>
              <a:rPr lang="en-US" sz="2600" b="1" i="1" dirty="0">
                <a:solidFill>
                  <a:schemeClr val="accent2">
                    <a:lumMod val="60000"/>
                    <a:lumOff val="40000"/>
                  </a:schemeClr>
                </a:solidFill>
                <a:ea typeface="Arial" charset="0"/>
                <a:cs typeface="Arial" charset="0"/>
              </a:rPr>
              <a:t>foundations</a:t>
            </a:r>
            <a:r>
              <a:rPr lang="en-US" sz="2600" dirty="0">
                <a:solidFill>
                  <a:schemeClr val="accent2">
                    <a:lumMod val="60000"/>
                    <a:lumOff val="40000"/>
                  </a:schemeClr>
                </a:solidFill>
                <a:ea typeface="Arial" charset="0"/>
                <a:cs typeface="Arial" charset="0"/>
              </a:rPr>
              <a:t> </a:t>
            </a:r>
            <a:r>
              <a:rPr lang="en-US" sz="2600" dirty="0">
                <a:solidFill>
                  <a:schemeClr val="accent6">
                    <a:lumMod val="75000"/>
                  </a:schemeClr>
                </a:solidFill>
                <a:ea typeface="Arial" charset="0"/>
                <a:cs typeface="Arial" charset="0"/>
              </a:rPr>
              <a:t>of positive behavior support? </a:t>
            </a:r>
          </a:p>
        </p:txBody>
      </p:sp>
      <p:sp>
        <p:nvSpPr>
          <p:cNvPr id="7" name="Content Placeholder 2"/>
          <p:cNvSpPr txBox="1">
            <a:spLocks/>
          </p:cNvSpPr>
          <p:nvPr/>
        </p:nvSpPr>
        <p:spPr bwMode="auto">
          <a:xfrm>
            <a:off x="606071" y="4344016"/>
            <a:ext cx="8229600" cy="783291"/>
          </a:xfrm>
          <a:prstGeom prst="rect">
            <a:avLst/>
          </a:prstGeom>
          <a:noFill/>
          <a:ln w="9525">
            <a:noFill/>
            <a:miter lim="800000"/>
            <a:headEnd/>
            <a:tailEnd/>
          </a:ln>
        </p:spPr>
        <p:txBody>
          <a:bodyPr vert="horz" wrap="square" lIns="68580" tIns="34290" rIns="68580" bIns="34290" numCol="1" anchor="t" anchorCtr="0" compatLnSpc="1">
            <a:prstTxWarp prst="textNoShape">
              <a:avLst/>
            </a:prstTxWarp>
          </a:bodyPr>
          <a:lstStyle>
            <a:lvl1pPr marL="342900" indent="-342900" algn="l" rtl="0" eaLnBrk="1" fontAlgn="base" hangingPunct="1">
              <a:spcBef>
                <a:spcPct val="20000"/>
              </a:spcBef>
              <a:spcAft>
                <a:spcPct val="0"/>
              </a:spcAft>
              <a:buChar char="•"/>
              <a:defRPr sz="3200" b="0" i="0">
                <a:solidFill>
                  <a:schemeClr val="tx1"/>
                </a:solidFill>
                <a:latin typeface="Arial" charset="0"/>
                <a:ea typeface="ＭＳ Ｐゴシック" pitchFamily="-108" charset="-128"/>
                <a:cs typeface="Britannic Bold"/>
              </a:defRPr>
            </a:lvl1pPr>
            <a:lvl2pPr marL="742950" indent="-285750" algn="l" rtl="0" eaLnBrk="1" fontAlgn="base" hangingPunct="1">
              <a:spcBef>
                <a:spcPct val="20000"/>
              </a:spcBef>
              <a:spcAft>
                <a:spcPct val="0"/>
              </a:spcAft>
              <a:buChar char="–"/>
              <a:defRPr sz="2800" b="0" i="0">
                <a:solidFill>
                  <a:schemeClr val="tx1"/>
                </a:solidFill>
                <a:latin typeface="Arial" charset="0"/>
                <a:ea typeface="ＭＳ Ｐゴシック" pitchFamily="-108" charset="-128"/>
                <a:cs typeface="Britannic Bold"/>
              </a:defRPr>
            </a:lvl2pPr>
            <a:lvl3pPr marL="1143000" indent="-228600" algn="l" rtl="0" eaLnBrk="1" fontAlgn="base" hangingPunct="1">
              <a:spcBef>
                <a:spcPct val="20000"/>
              </a:spcBef>
              <a:spcAft>
                <a:spcPct val="0"/>
              </a:spcAft>
              <a:buChar char="•"/>
              <a:defRPr sz="2400" b="0" i="0">
                <a:solidFill>
                  <a:schemeClr val="tx1"/>
                </a:solidFill>
                <a:latin typeface="Arial" charset="0"/>
                <a:ea typeface="ＭＳ Ｐゴシック" pitchFamily="-108" charset="-128"/>
                <a:cs typeface="Britannic Bold"/>
              </a:defRPr>
            </a:lvl3pPr>
            <a:lvl4pPr marL="1600200" indent="-228600" algn="l" rtl="0" eaLnBrk="1" fontAlgn="base" hangingPunct="1">
              <a:spcBef>
                <a:spcPct val="20000"/>
              </a:spcBef>
              <a:spcAft>
                <a:spcPct val="0"/>
              </a:spcAft>
              <a:buChar char="–"/>
              <a:defRPr sz="2000" b="0" i="0">
                <a:solidFill>
                  <a:schemeClr val="tx1"/>
                </a:solidFill>
                <a:latin typeface="Arial" charset="0"/>
                <a:ea typeface="ＭＳ Ｐゴシック" pitchFamily="-108" charset="-128"/>
                <a:cs typeface="Britannic Bold"/>
              </a:defRPr>
            </a:lvl4pPr>
            <a:lvl5pPr marL="2057400" indent="-228600" algn="l" rtl="0" eaLnBrk="1" fontAlgn="base" hangingPunct="1">
              <a:spcBef>
                <a:spcPct val="20000"/>
              </a:spcBef>
              <a:spcAft>
                <a:spcPct val="0"/>
              </a:spcAft>
              <a:buChar char="»"/>
              <a:defRPr sz="2000" b="0" i="0">
                <a:solidFill>
                  <a:schemeClr val="tx1"/>
                </a:solidFill>
                <a:latin typeface="Arial" charset="0"/>
                <a:ea typeface="ＭＳ Ｐゴシック" pitchFamily="-108" charset="-128"/>
                <a:cs typeface="Britannic Bold"/>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08"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08"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08"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08" charset="-128"/>
              </a:defRPr>
            </a:lvl9pPr>
          </a:lstStyle>
          <a:p>
            <a:pPr defTabSz="685783"/>
            <a:endParaRPr lang="en-US" sz="2400" kern="0" dirty="0">
              <a:latin typeface="+mj-lt"/>
              <a:ea typeface="Arial" charset="0"/>
              <a:cs typeface="Arial" charset="0"/>
            </a:endParaRPr>
          </a:p>
          <a:p>
            <a:pPr defTabSz="685783"/>
            <a:endParaRPr lang="en-US" sz="2400" kern="0" dirty="0">
              <a:latin typeface="+mj-lt"/>
              <a:ea typeface="Arial" charset="0"/>
              <a:cs typeface="Arial" charset="0"/>
            </a:endParaRPr>
          </a:p>
        </p:txBody>
      </p:sp>
      <p:sp>
        <p:nvSpPr>
          <p:cNvPr id="10" name="Circular Arrow 9"/>
          <p:cNvSpPr/>
          <p:nvPr/>
        </p:nvSpPr>
        <p:spPr>
          <a:xfrm rot="5644570">
            <a:off x="-3348120" y="2401832"/>
            <a:ext cx="5105899" cy="3092823"/>
          </a:xfrm>
          <a:prstGeom prst="circularArrow">
            <a:avLst>
              <a:gd name="adj1" fmla="val 12500"/>
              <a:gd name="adj2" fmla="val 39703"/>
              <a:gd name="adj3" fmla="val 20457681"/>
              <a:gd name="adj4" fmla="val 11248544"/>
              <a:gd name="adj5" fmla="val 1230"/>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solidFill>
                <a:schemeClr val="tx1"/>
              </a:solidFill>
              <a:latin typeface="+mj-lt"/>
              <a:ea typeface="Arial" charset="0"/>
              <a:cs typeface="Arial" charset="0"/>
            </a:endParaRPr>
          </a:p>
        </p:txBody>
      </p:sp>
      <p:sp>
        <p:nvSpPr>
          <p:cNvPr id="15" name="Triangle 14"/>
          <p:cNvSpPr/>
          <p:nvPr/>
        </p:nvSpPr>
        <p:spPr>
          <a:xfrm rot="4164234">
            <a:off x="579177" y="2149079"/>
            <a:ext cx="438630" cy="577313"/>
          </a:xfrm>
          <a:prstGeom prst="triangle">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latin typeface="+mj-lt"/>
              <a:ea typeface="Arial" charset="0"/>
              <a:cs typeface="Arial" charset="0"/>
            </a:endParaRPr>
          </a:p>
        </p:txBody>
      </p:sp>
      <p:sp>
        <p:nvSpPr>
          <p:cNvPr id="16" name="Triangle 15"/>
          <p:cNvSpPr/>
          <p:nvPr/>
        </p:nvSpPr>
        <p:spPr>
          <a:xfrm rot="5125131">
            <a:off x="804563" y="3135586"/>
            <a:ext cx="438630" cy="577313"/>
          </a:xfrm>
          <a:prstGeom prst="triangle">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latin typeface="+mj-lt"/>
              <a:ea typeface="Arial" charset="0"/>
              <a:cs typeface="Arial" charset="0"/>
            </a:endParaRPr>
          </a:p>
        </p:txBody>
      </p:sp>
      <p:sp>
        <p:nvSpPr>
          <p:cNvPr id="20" name="Triangle 19"/>
          <p:cNvSpPr/>
          <p:nvPr/>
        </p:nvSpPr>
        <p:spPr>
          <a:xfrm rot="6961345">
            <a:off x="404233" y="5214600"/>
            <a:ext cx="438630" cy="577313"/>
          </a:xfrm>
          <a:prstGeom prst="triangle">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latin typeface="+mj-lt"/>
              <a:ea typeface="Arial" charset="0"/>
              <a:cs typeface="Arial" charset="0"/>
            </a:endParaRPr>
          </a:p>
        </p:txBody>
      </p:sp>
      <p:sp>
        <p:nvSpPr>
          <p:cNvPr id="26" name="Triangle 25"/>
          <p:cNvSpPr/>
          <p:nvPr/>
        </p:nvSpPr>
        <p:spPr>
          <a:xfrm rot="5974098">
            <a:off x="710770" y="4182848"/>
            <a:ext cx="438630" cy="577313"/>
          </a:xfrm>
          <a:prstGeom prst="triangle">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latin typeface="+mj-lt"/>
              <a:ea typeface="Arial" charset="0"/>
              <a:cs typeface="Arial" charset="0"/>
            </a:endParaRPr>
          </a:p>
        </p:txBody>
      </p:sp>
    </p:spTree>
    <p:extLst>
      <p:ext uri="{BB962C8B-B14F-4D97-AF65-F5344CB8AC3E}">
        <p14:creationId xmlns:p14="http://schemas.microsoft.com/office/powerpoint/2010/main" val="17047638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90000"/>
          </a:schemeClr>
        </a:solidFill>
        <a:effectLst/>
      </p:bgPr>
    </p:bg>
    <p:spTree>
      <p:nvGrpSpPr>
        <p:cNvPr id="1" name=""/>
        <p:cNvGrpSpPr/>
        <p:nvPr/>
      </p:nvGrpSpPr>
      <p:grpSpPr>
        <a:xfrm>
          <a:off x="0" y="0"/>
          <a:ext cx="0" cy="0"/>
          <a:chOff x="0" y="0"/>
          <a:chExt cx="0" cy="0"/>
        </a:xfrm>
      </p:grpSpPr>
      <p:sp>
        <p:nvSpPr>
          <p:cNvPr id="14" name="Rectangle 3"/>
          <p:cNvSpPr txBox="1">
            <a:spLocks noChangeArrowheads="1"/>
          </p:cNvSpPr>
          <p:nvPr/>
        </p:nvSpPr>
        <p:spPr bwMode="auto">
          <a:xfrm>
            <a:off x="745760" y="1371600"/>
            <a:ext cx="7620000" cy="5373974"/>
          </a:xfrm>
          <a:prstGeom prst="rect">
            <a:avLst/>
          </a:prstGeom>
          <a:solidFill>
            <a:schemeClr val="bg1"/>
          </a:solidFill>
          <a:ln w="9525">
            <a:noFill/>
            <a:miter lim="800000"/>
            <a:headEnd/>
            <a:tailEnd/>
          </a:ln>
          <a:effectLst/>
        </p:spPr>
        <p:txBody>
          <a:bodyPr/>
          <a:lstStyle/>
          <a:p>
            <a:pPr marL="342900" indent="-342900">
              <a:spcBef>
                <a:spcPct val="20000"/>
              </a:spcBef>
              <a:buFontTx/>
              <a:buChar char="•"/>
              <a:defRPr/>
            </a:pPr>
            <a:r>
              <a:rPr lang="en-US" sz="3200" kern="0" dirty="0">
                <a:solidFill>
                  <a:srgbClr val="000000"/>
                </a:solidFill>
                <a:latin typeface="Franklin Gothic Medium"/>
              </a:rPr>
              <a:t>Antecedent(S</a:t>
            </a:r>
            <a:r>
              <a:rPr lang="en-US" sz="3200" kern="0" baseline="30000" dirty="0">
                <a:solidFill>
                  <a:srgbClr val="000000"/>
                </a:solidFill>
                <a:latin typeface="Franklin Gothic Medium"/>
              </a:rPr>
              <a:t>D</a:t>
            </a:r>
            <a:r>
              <a:rPr lang="en-US" sz="3200" kern="0" dirty="0">
                <a:solidFill>
                  <a:srgbClr val="000000"/>
                </a:solidFill>
                <a:latin typeface="Franklin Gothic Medium"/>
              </a:rPr>
              <a:t>):</a:t>
            </a:r>
          </a:p>
          <a:p>
            <a:pPr marL="342900" indent="-342900">
              <a:spcBef>
                <a:spcPct val="20000"/>
              </a:spcBef>
              <a:buFontTx/>
              <a:buChar char="•"/>
              <a:defRPr/>
            </a:pPr>
            <a:endParaRPr lang="en-US" sz="1600" kern="0" dirty="0">
              <a:solidFill>
                <a:srgbClr val="000000"/>
              </a:solidFill>
              <a:latin typeface="Franklin Gothic Medium"/>
            </a:endParaRPr>
          </a:p>
          <a:p>
            <a:pPr marL="342900" indent="-342900">
              <a:spcBef>
                <a:spcPct val="20000"/>
              </a:spcBef>
              <a:buFontTx/>
              <a:buChar char="•"/>
              <a:defRPr/>
            </a:pPr>
            <a:r>
              <a:rPr lang="en-US" sz="3200" kern="0" dirty="0">
                <a:solidFill>
                  <a:srgbClr val="000000"/>
                </a:solidFill>
                <a:latin typeface="Franklin Gothic Medium"/>
              </a:rPr>
              <a:t>Behavior(s):</a:t>
            </a:r>
          </a:p>
          <a:p>
            <a:pPr marL="342900" indent="-342900">
              <a:spcBef>
                <a:spcPct val="20000"/>
              </a:spcBef>
              <a:buFontTx/>
              <a:buChar char="•"/>
              <a:defRPr/>
            </a:pPr>
            <a:endParaRPr lang="en-US" sz="1600" kern="0" dirty="0">
              <a:solidFill>
                <a:srgbClr val="000000"/>
              </a:solidFill>
              <a:latin typeface="Franklin Gothic Medium"/>
            </a:endParaRPr>
          </a:p>
          <a:p>
            <a:pPr marL="342900" indent="-342900">
              <a:spcBef>
                <a:spcPct val="20000"/>
              </a:spcBef>
              <a:buFontTx/>
              <a:buChar char="•"/>
              <a:defRPr/>
            </a:pPr>
            <a:r>
              <a:rPr lang="en-US" sz="3200" kern="0" dirty="0">
                <a:solidFill>
                  <a:srgbClr val="000000"/>
                </a:solidFill>
                <a:latin typeface="Franklin Gothic Medium"/>
              </a:rPr>
              <a:t>Consequence:</a:t>
            </a:r>
          </a:p>
          <a:p>
            <a:pPr marL="342900" indent="-342900">
              <a:spcBef>
                <a:spcPct val="20000"/>
              </a:spcBef>
              <a:buFontTx/>
              <a:buChar char="•"/>
              <a:defRPr/>
            </a:pPr>
            <a:endParaRPr lang="en-US" sz="1600" kern="0" dirty="0">
              <a:solidFill>
                <a:srgbClr val="000000"/>
              </a:solidFill>
              <a:latin typeface="Franklin Gothic Medium"/>
            </a:endParaRPr>
          </a:p>
          <a:p>
            <a:pPr marL="742950" lvl="1" indent="-285750">
              <a:spcBef>
                <a:spcPct val="20000"/>
              </a:spcBef>
              <a:buFontTx/>
              <a:buChar char="–"/>
              <a:defRPr/>
            </a:pPr>
            <a:r>
              <a:rPr lang="en-US" sz="3200" kern="0" dirty="0">
                <a:solidFill>
                  <a:srgbClr val="000000"/>
                </a:solidFill>
                <a:latin typeface="Franklin Gothic Medium"/>
              </a:rPr>
              <a:t>Action(+ or -):</a:t>
            </a:r>
          </a:p>
          <a:p>
            <a:pPr marL="742950" lvl="1" indent="-285750">
              <a:spcBef>
                <a:spcPct val="20000"/>
              </a:spcBef>
              <a:buFontTx/>
              <a:buChar char="–"/>
              <a:defRPr/>
            </a:pPr>
            <a:endParaRPr lang="en-US" sz="1400" kern="0" dirty="0">
              <a:solidFill>
                <a:srgbClr val="000000"/>
              </a:solidFill>
              <a:latin typeface="Franklin Gothic Medium"/>
            </a:endParaRPr>
          </a:p>
          <a:p>
            <a:pPr marL="742950" lvl="1" indent="-285750">
              <a:spcBef>
                <a:spcPct val="20000"/>
              </a:spcBef>
              <a:buFontTx/>
              <a:buChar char="–"/>
              <a:defRPr/>
            </a:pPr>
            <a:r>
              <a:rPr lang="en-US" sz="3200" kern="0" dirty="0">
                <a:solidFill>
                  <a:srgbClr val="000000"/>
                </a:solidFill>
                <a:latin typeface="Franklin Gothic Medium"/>
              </a:rPr>
              <a:t>Effect(</a:t>
            </a:r>
            <a:r>
              <a:rPr lang="en-US" sz="3200" kern="0" dirty="0">
                <a:solidFill>
                  <a:srgbClr val="000000"/>
                </a:solidFill>
                <a:latin typeface="Franklin Gothic Medium"/>
                <a:sym typeface="Wingdings" pitchFamily="2" charset="2"/>
              </a:rPr>
              <a:t> or )</a:t>
            </a:r>
            <a:r>
              <a:rPr lang="en-US" sz="3200" kern="0" dirty="0">
                <a:solidFill>
                  <a:srgbClr val="000000"/>
                </a:solidFill>
                <a:latin typeface="Franklin Gothic Medium"/>
              </a:rPr>
              <a:t>:</a:t>
            </a:r>
          </a:p>
          <a:p>
            <a:pPr marL="742950" lvl="1" indent="-285750">
              <a:spcBef>
                <a:spcPct val="20000"/>
              </a:spcBef>
              <a:buFontTx/>
              <a:buChar char="–"/>
              <a:defRPr/>
            </a:pPr>
            <a:endParaRPr lang="en-US" sz="1400" kern="0" dirty="0">
              <a:solidFill>
                <a:srgbClr val="000000"/>
              </a:solidFill>
              <a:latin typeface="Franklin Gothic Medium"/>
            </a:endParaRPr>
          </a:p>
          <a:p>
            <a:pPr marL="742950" lvl="1" indent="-285750">
              <a:spcBef>
                <a:spcPct val="20000"/>
              </a:spcBef>
              <a:buFontTx/>
              <a:buChar char="–"/>
              <a:defRPr/>
            </a:pPr>
            <a:r>
              <a:rPr lang="en-US" sz="3200" kern="0" dirty="0">
                <a:solidFill>
                  <a:srgbClr val="000000"/>
                </a:solidFill>
                <a:latin typeface="Franklin Gothic Medium"/>
              </a:rPr>
              <a:t>So it is:</a:t>
            </a:r>
          </a:p>
        </p:txBody>
      </p:sp>
      <p:sp>
        <p:nvSpPr>
          <p:cNvPr id="28684" name="Oval 12"/>
          <p:cNvSpPr>
            <a:spLocks noChangeArrowheads="1"/>
          </p:cNvSpPr>
          <p:nvPr/>
        </p:nvSpPr>
        <p:spPr bwMode="auto">
          <a:xfrm>
            <a:off x="2619530" y="4953000"/>
            <a:ext cx="457200" cy="381000"/>
          </a:xfrm>
          <a:prstGeom prst="ellipse">
            <a:avLst/>
          </a:prstGeom>
          <a:noFill/>
          <a:ln w="38100">
            <a:solidFill>
              <a:srgbClr val="0070C0"/>
            </a:solidFill>
            <a:round/>
            <a:headEnd/>
            <a:tailEnd/>
          </a:ln>
        </p:spPr>
        <p:txBody>
          <a:bodyPr wrap="none" anchor="ctr"/>
          <a:lstStyle>
            <a:lvl1pPr eaLnBrk="0" hangingPunct="0">
              <a:defRPr sz="2400">
                <a:solidFill>
                  <a:schemeClr val="tx1"/>
                </a:solidFill>
                <a:latin typeface="Comic Sans MS" charset="0"/>
                <a:ea typeface="ヒラギノ角ゴ Pro W3" charset="-128"/>
              </a:defRPr>
            </a:lvl1pPr>
            <a:lvl2pPr marL="742950" indent="-285750" eaLnBrk="0" hangingPunct="0">
              <a:defRPr sz="2400">
                <a:solidFill>
                  <a:schemeClr val="tx1"/>
                </a:solidFill>
                <a:latin typeface="Comic Sans MS" charset="0"/>
                <a:ea typeface="ヒラギノ角ゴ Pro W3" charset="-128"/>
              </a:defRPr>
            </a:lvl2pPr>
            <a:lvl3pPr marL="1143000" indent="-228600" eaLnBrk="0" hangingPunct="0">
              <a:defRPr sz="2400">
                <a:solidFill>
                  <a:schemeClr val="tx1"/>
                </a:solidFill>
                <a:latin typeface="Comic Sans MS" charset="0"/>
                <a:ea typeface="ヒラギノ角ゴ Pro W3" charset="-128"/>
              </a:defRPr>
            </a:lvl3pPr>
            <a:lvl4pPr marL="1600200" indent="-228600" eaLnBrk="0" hangingPunct="0">
              <a:defRPr sz="2400">
                <a:solidFill>
                  <a:schemeClr val="tx1"/>
                </a:solidFill>
                <a:latin typeface="Comic Sans MS" charset="0"/>
                <a:ea typeface="ヒラギノ角ゴ Pro W3" charset="-128"/>
              </a:defRPr>
            </a:lvl4pPr>
            <a:lvl5pPr marL="2057400" indent="-228600" eaLnBrk="0" hangingPunct="0">
              <a:defRPr sz="2400">
                <a:solidFill>
                  <a:schemeClr val="tx1"/>
                </a:solidFill>
                <a:latin typeface="Comic Sans MS" charset="0"/>
                <a:ea typeface="ヒラギノ角ゴ Pro W3" charset="-128"/>
              </a:defRPr>
            </a:lvl5pPr>
            <a:lvl6pPr marL="2514600" indent="-228600" algn="ctr" eaLnBrk="0" fontAlgn="base" hangingPunct="0">
              <a:spcBef>
                <a:spcPct val="0"/>
              </a:spcBef>
              <a:spcAft>
                <a:spcPct val="0"/>
              </a:spcAft>
              <a:defRPr sz="2400">
                <a:solidFill>
                  <a:schemeClr val="tx1"/>
                </a:solidFill>
                <a:latin typeface="Comic Sans MS" charset="0"/>
                <a:ea typeface="ヒラギノ角ゴ Pro W3" charset="-128"/>
              </a:defRPr>
            </a:lvl6pPr>
            <a:lvl7pPr marL="2971800" indent="-228600" algn="ctr" eaLnBrk="0" fontAlgn="base" hangingPunct="0">
              <a:spcBef>
                <a:spcPct val="0"/>
              </a:spcBef>
              <a:spcAft>
                <a:spcPct val="0"/>
              </a:spcAft>
              <a:defRPr sz="2400">
                <a:solidFill>
                  <a:schemeClr val="tx1"/>
                </a:solidFill>
                <a:latin typeface="Comic Sans MS" charset="0"/>
                <a:ea typeface="ヒラギノ角ゴ Pro W3" charset="-128"/>
              </a:defRPr>
            </a:lvl7pPr>
            <a:lvl8pPr marL="3429000" indent="-228600" algn="ctr" eaLnBrk="0" fontAlgn="base" hangingPunct="0">
              <a:spcBef>
                <a:spcPct val="0"/>
              </a:spcBef>
              <a:spcAft>
                <a:spcPct val="0"/>
              </a:spcAft>
              <a:defRPr sz="2400">
                <a:solidFill>
                  <a:schemeClr val="tx1"/>
                </a:solidFill>
                <a:latin typeface="Comic Sans MS" charset="0"/>
                <a:ea typeface="ヒラギノ角ゴ Pro W3" charset="-128"/>
              </a:defRPr>
            </a:lvl8pPr>
            <a:lvl9pPr marL="3886200" indent="-228600" algn="ctr" eaLnBrk="0" fontAlgn="base" hangingPunct="0">
              <a:spcBef>
                <a:spcPct val="0"/>
              </a:spcBef>
              <a:spcAft>
                <a:spcPct val="0"/>
              </a:spcAft>
              <a:defRPr sz="2400">
                <a:solidFill>
                  <a:schemeClr val="tx1"/>
                </a:solidFill>
                <a:latin typeface="Comic Sans MS" charset="0"/>
                <a:ea typeface="ヒラギノ角ゴ Pro W3" charset="-128"/>
              </a:defRPr>
            </a:lvl9pPr>
          </a:lstStyle>
          <a:p>
            <a:pPr eaLnBrk="1" hangingPunct="1"/>
            <a:endParaRPr lang="x-none" altLang="x-none" sz="2000">
              <a:solidFill>
                <a:srgbClr val="FFFFFF"/>
              </a:solidFill>
              <a:latin typeface="Franklin Gothic Medium"/>
            </a:endParaRPr>
          </a:p>
        </p:txBody>
      </p:sp>
      <p:sp>
        <p:nvSpPr>
          <p:cNvPr id="28685" name="Oval 13"/>
          <p:cNvSpPr>
            <a:spLocks noChangeArrowheads="1"/>
          </p:cNvSpPr>
          <p:nvPr/>
        </p:nvSpPr>
        <p:spPr bwMode="auto">
          <a:xfrm>
            <a:off x="3381530" y="4114800"/>
            <a:ext cx="457200" cy="381000"/>
          </a:xfrm>
          <a:prstGeom prst="ellipse">
            <a:avLst/>
          </a:prstGeom>
          <a:noFill/>
          <a:ln w="38100">
            <a:solidFill>
              <a:srgbClr val="0070C0"/>
            </a:solidFill>
            <a:round/>
            <a:headEnd/>
            <a:tailEnd/>
          </a:ln>
        </p:spPr>
        <p:txBody>
          <a:bodyPr wrap="none" anchor="ctr"/>
          <a:lstStyle>
            <a:lvl1pPr eaLnBrk="0" hangingPunct="0">
              <a:defRPr sz="2400">
                <a:solidFill>
                  <a:schemeClr val="tx1"/>
                </a:solidFill>
                <a:latin typeface="Comic Sans MS" charset="0"/>
                <a:ea typeface="ヒラギノ角ゴ Pro W3" charset="-128"/>
              </a:defRPr>
            </a:lvl1pPr>
            <a:lvl2pPr marL="742950" indent="-285750" eaLnBrk="0" hangingPunct="0">
              <a:defRPr sz="2400">
                <a:solidFill>
                  <a:schemeClr val="tx1"/>
                </a:solidFill>
                <a:latin typeface="Comic Sans MS" charset="0"/>
                <a:ea typeface="ヒラギノ角ゴ Pro W3" charset="-128"/>
              </a:defRPr>
            </a:lvl2pPr>
            <a:lvl3pPr marL="1143000" indent="-228600" eaLnBrk="0" hangingPunct="0">
              <a:defRPr sz="2400">
                <a:solidFill>
                  <a:schemeClr val="tx1"/>
                </a:solidFill>
                <a:latin typeface="Comic Sans MS" charset="0"/>
                <a:ea typeface="ヒラギノ角ゴ Pro W3" charset="-128"/>
              </a:defRPr>
            </a:lvl3pPr>
            <a:lvl4pPr marL="1600200" indent="-228600" eaLnBrk="0" hangingPunct="0">
              <a:defRPr sz="2400">
                <a:solidFill>
                  <a:schemeClr val="tx1"/>
                </a:solidFill>
                <a:latin typeface="Comic Sans MS" charset="0"/>
                <a:ea typeface="ヒラギノ角ゴ Pro W3" charset="-128"/>
              </a:defRPr>
            </a:lvl4pPr>
            <a:lvl5pPr marL="2057400" indent="-228600" eaLnBrk="0" hangingPunct="0">
              <a:defRPr sz="2400">
                <a:solidFill>
                  <a:schemeClr val="tx1"/>
                </a:solidFill>
                <a:latin typeface="Comic Sans MS" charset="0"/>
                <a:ea typeface="ヒラギノ角ゴ Pro W3" charset="-128"/>
              </a:defRPr>
            </a:lvl5pPr>
            <a:lvl6pPr marL="2514600" indent="-228600" algn="ctr" eaLnBrk="0" fontAlgn="base" hangingPunct="0">
              <a:spcBef>
                <a:spcPct val="0"/>
              </a:spcBef>
              <a:spcAft>
                <a:spcPct val="0"/>
              </a:spcAft>
              <a:defRPr sz="2400">
                <a:solidFill>
                  <a:schemeClr val="tx1"/>
                </a:solidFill>
                <a:latin typeface="Comic Sans MS" charset="0"/>
                <a:ea typeface="ヒラギノ角ゴ Pro W3" charset="-128"/>
              </a:defRPr>
            </a:lvl6pPr>
            <a:lvl7pPr marL="2971800" indent="-228600" algn="ctr" eaLnBrk="0" fontAlgn="base" hangingPunct="0">
              <a:spcBef>
                <a:spcPct val="0"/>
              </a:spcBef>
              <a:spcAft>
                <a:spcPct val="0"/>
              </a:spcAft>
              <a:defRPr sz="2400">
                <a:solidFill>
                  <a:schemeClr val="tx1"/>
                </a:solidFill>
                <a:latin typeface="Comic Sans MS" charset="0"/>
                <a:ea typeface="ヒラギノ角ゴ Pro W3" charset="-128"/>
              </a:defRPr>
            </a:lvl7pPr>
            <a:lvl8pPr marL="3429000" indent="-228600" algn="ctr" eaLnBrk="0" fontAlgn="base" hangingPunct="0">
              <a:spcBef>
                <a:spcPct val="0"/>
              </a:spcBef>
              <a:spcAft>
                <a:spcPct val="0"/>
              </a:spcAft>
              <a:defRPr sz="2400">
                <a:solidFill>
                  <a:schemeClr val="tx1"/>
                </a:solidFill>
                <a:latin typeface="Comic Sans MS" charset="0"/>
                <a:ea typeface="ヒラギノ角ゴ Pro W3" charset="-128"/>
              </a:defRPr>
            </a:lvl8pPr>
            <a:lvl9pPr marL="3886200" indent="-228600" algn="ctr" eaLnBrk="0" fontAlgn="base" hangingPunct="0">
              <a:spcBef>
                <a:spcPct val="0"/>
              </a:spcBef>
              <a:spcAft>
                <a:spcPct val="0"/>
              </a:spcAft>
              <a:defRPr sz="2400">
                <a:solidFill>
                  <a:schemeClr val="tx1"/>
                </a:solidFill>
                <a:latin typeface="Comic Sans MS" charset="0"/>
                <a:ea typeface="ヒラギノ角ゴ Pro W3" charset="-128"/>
              </a:defRPr>
            </a:lvl9pPr>
          </a:lstStyle>
          <a:p>
            <a:pPr eaLnBrk="1" hangingPunct="1"/>
            <a:endParaRPr lang="x-none" altLang="x-none" sz="2000">
              <a:solidFill>
                <a:srgbClr val="FFFFFF"/>
              </a:solidFill>
              <a:latin typeface="Franklin Gothic Medium"/>
            </a:endParaRPr>
          </a:p>
        </p:txBody>
      </p:sp>
      <p:sp>
        <p:nvSpPr>
          <p:cNvPr id="67587" name="Rectangle 2"/>
          <p:cNvSpPr>
            <a:spLocks noGrp="1" noChangeArrowheads="1"/>
          </p:cNvSpPr>
          <p:nvPr>
            <p:ph type="title"/>
          </p:nvPr>
        </p:nvSpPr>
        <p:spPr>
          <a:xfrm>
            <a:off x="745760" y="274638"/>
            <a:ext cx="7620000" cy="904588"/>
          </a:xfrm>
          <a:solidFill>
            <a:schemeClr val="bg1"/>
          </a:solidFill>
        </p:spPr>
        <p:txBody>
          <a:bodyPr/>
          <a:lstStyle/>
          <a:p>
            <a:pPr eaLnBrk="1" hangingPunct="1"/>
            <a:r>
              <a:rPr lang="en-US" altLang="x-none" sz="4000" b="1" dirty="0">
                <a:solidFill>
                  <a:srgbClr val="0070C0"/>
                </a:solidFill>
                <a:ea typeface="ヒラギノ角ゴ Pro W3" charset="-128"/>
              </a:rPr>
              <a:t>Breakdown of Example</a:t>
            </a:r>
            <a:r>
              <a:rPr lang="en-US" altLang="x-none" sz="4000" b="1" dirty="0" smtClean="0">
                <a:solidFill>
                  <a:srgbClr val="0070C0"/>
                </a:solidFill>
                <a:ea typeface="ヒラギノ角ゴ Pro W3" charset="-128"/>
              </a:rPr>
              <a:t>: Bus Duty</a:t>
            </a:r>
            <a:endParaRPr lang="en-US" altLang="x-none" sz="4000" b="1" dirty="0">
              <a:solidFill>
                <a:srgbClr val="0070C0"/>
              </a:solidFill>
              <a:ea typeface="ヒラギノ角ゴ Pro W3" charset="-128"/>
            </a:endParaRPr>
          </a:p>
        </p:txBody>
      </p:sp>
      <p:pic>
        <p:nvPicPr>
          <p:cNvPr id="67588" name="Picture 5" descr="j02321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96225" y="5165725"/>
            <a:ext cx="1095375" cy="138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8" name="Rectangle 6"/>
          <p:cNvSpPr>
            <a:spLocks noChangeArrowheads="1"/>
          </p:cNvSpPr>
          <p:nvPr/>
        </p:nvSpPr>
        <p:spPr bwMode="auto">
          <a:xfrm>
            <a:off x="1050560" y="1905000"/>
            <a:ext cx="6400800" cy="457200"/>
          </a:xfrm>
          <a:prstGeom prst="rect">
            <a:avLst/>
          </a:prstGeom>
          <a:solidFill>
            <a:srgbClr val="0070C0"/>
          </a:solidFill>
          <a:ln w="9525">
            <a:solidFill>
              <a:schemeClr val="tx1"/>
            </a:solidFill>
            <a:miter lim="800000"/>
            <a:headEnd/>
            <a:tailEnd/>
          </a:ln>
        </p:spPr>
        <p:txBody>
          <a:bodyPr wrap="none" anchor="ctr"/>
          <a:lstStyle>
            <a:lvl1pPr eaLnBrk="0" hangingPunct="0">
              <a:defRPr sz="2400">
                <a:solidFill>
                  <a:schemeClr val="tx1"/>
                </a:solidFill>
                <a:latin typeface="Comic Sans MS" charset="0"/>
                <a:ea typeface="ヒラギノ角ゴ Pro W3" charset="-128"/>
              </a:defRPr>
            </a:lvl1pPr>
            <a:lvl2pPr marL="742950" indent="-285750" eaLnBrk="0" hangingPunct="0">
              <a:defRPr sz="2400">
                <a:solidFill>
                  <a:schemeClr val="tx1"/>
                </a:solidFill>
                <a:latin typeface="Comic Sans MS" charset="0"/>
                <a:ea typeface="ヒラギノ角ゴ Pro W3" charset="-128"/>
              </a:defRPr>
            </a:lvl2pPr>
            <a:lvl3pPr marL="1143000" indent="-228600" eaLnBrk="0" hangingPunct="0">
              <a:defRPr sz="2400">
                <a:solidFill>
                  <a:schemeClr val="tx1"/>
                </a:solidFill>
                <a:latin typeface="Comic Sans MS" charset="0"/>
                <a:ea typeface="ヒラギノ角ゴ Pro W3" charset="-128"/>
              </a:defRPr>
            </a:lvl3pPr>
            <a:lvl4pPr marL="1600200" indent="-228600" eaLnBrk="0" hangingPunct="0">
              <a:defRPr sz="2400">
                <a:solidFill>
                  <a:schemeClr val="tx1"/>
                </a:solidFill>
                <a:latin typeface="Comic Sans MS" charset="0"/>
                <a:ea typeface="ヒラギノ角ゴ Pro W3" charset="-128"/>
              </a:defRPr>
            </a:lvl4pPr>
            <a:lvl5pPr marL="2057400" indent="-228600" eaLnBrk="0" hangingPunct="0">
              <a:defRPr sz="2400">
                <a:solidFill>
                  <a:schemeClr val="tx1"/>
                </a:solidFill>
                <a:latin typeface="Comic Sans MS" charset="0"/>
                <a:ea typeface="ヒラギノ角ゴ Pro W3" charset="-128"/>
              </a:defRPr>
            </a:lvl5pPr>
            <a:lvl6pPr marL="2514600" indent="-228600" algn="ctr" eaLnBrk="0" fontAlgn="base" hangingPunct="0">
              <a:spcBef>
                <a:spcPct val="0"/>
              </a:spcBef>
              <a:spcAft>
                <a:spcPct val="0"/>
              </a:spcAft>
              <a:defRPr sz="2400">
                <a:solidFill>
                  <a:schemeClr val="tx1"/>
                </a:solidFill>
                <a:latin typeface="Comic Sans MS" charset="0"/>
                <a:ea typeface="ヒラギノ角ゴ Pro W3" charset="-128"/>
              </a:defRPr>
            </a:lvl6pPr>
            <a:lvl7pPr marL="2971800" indent="-228600" algn="ctr" eaLnBrk="0" fontAlgn="base" hangingPunct="0">
              <a:spcBef>
                <a:spcPct val="0"/>
              </a:spcBef>
              <a:spcAft>
                <a:spcPct val="0"/>
              </a:spcAft>
              <a:defRPr sz="2400">
                <a:solidFill>
                  <a:schemeClr val="tx1"/>
                </a:solidFill>
                <a:latin typeface="Comic Sans MS" charset="0"/>
                <a:ea typeface="ヒラギノ角ゴ Pro W3" charset="-128"/>
              </a:defRPr>
            </a:lvl7pPr>
            <a:lvl8pPr marL="3429000" indent="-228600" algn="ctr" eaLnBrk="0" fontAlgn="base" hangingPunct="0">
              <a:spcBef>
                <a:spcPct val="0"/>
              </a:spcBef>
              <a:spcAft>
                <a:spcPct val="0"/>
              </a:spcAft>
              <a:defRPr sz="2400">
                <a:solidFill>
                  <a:schemeClr val="tx1"/>
                </a:solidFill>
                <a:latin typeface="Comic Sans MS" charset="0"/>
                <a:ea typeface="ヒラギノ角ゴ Pro W3" charset="-128"/>
              </a:defRPr>
            </a:lvl8pPr>
            <a:lvl9pPr marL="3886200" indent="-228600" algn="ctr" eaLnBrk="0" fontAlgn="base" hangingPunct="0">
              <a:spcBef>
                <a:spcPct val="0"/>
              </a:spcBef>
              <a:spcAft>
                <a:spcPct val="0"/>
              </a:spcAft>
              <a:defRPr sz="2400">
                <a:solidFill>
                  <a:schemeClr val="tx1"/>
                </a:solidFill>
                <a:latin typeface="Comic Sans MS" charset="0"/>
                <a:ea typeface="ヒラギノ角ゴ Pro W3" charset="-128"/>
              </a:defRPr>
            </a:lvl9pPr>
          </a:lstStyle>
          <a:p>
            <a:pPr eaLnBrk="1" hangingPunct="1"/>
            <a:r>
              <a:rPr lang="en-US" altLang="x-none" dirty="0" smtClean="0">
                <a:solidFill>
                  <a:srgbClr val="FFFFFF"/>
                </a:solidFill>
                <a:latin typeface="Franklin Gothic Medium"/>
              </a:rPr>
              <a:t>The teacher is given an extra bus duty</a:t>
            </a:r>
            <a:endParaRPr lang="en-US" altLang="x-none" dirty="0">
              <a:solidFill>
                <a:srgbClr val="FFFFFF"/>
              </a:solidFill>
              <a:latin typeface="Franklin Gothic Medium"/>
            </a:endParaRPr>
          </a:p>
        </p:txBody>
      </p:sp>
      <p:sp>
        <p:nvSpPr>
          <p:cNvPr id="28679" name="Rectangle 7"/>
          <p:cNvSpPr>
            <a:spLocks noChangeArrowheads="1"/>
          </p:cNvSpPr>
          <p:nvPr/>
        </p:nvSpPr>
        <p:spPr bwMode="auto">
          <a:xfrm>
            <a:off x="1050560" y="2819400"/>
            <a:ext cx="6400800" cy="457200"/>
          </a:xfrm>
          <a:prstGeom prst="rect">
            <a:avLst/>
          </a:prstGeom>
          <a:solidFill>
            <a:srgbClr val="0070C0"/>
          </a:solidFill>
          <a:ln w="9525">
            <a:solidFill>
              <a:schemeClr val="tx1"/>
            </a:solidFill>
            <a:miter lim="800000"/>
            <a:headEnd/>
            <a:tailEnd/>
          </a:ln>
        </p:spPr>
        <p:txBody>
          <a:bodyPr wrap="none" anchor="ctr"/>
          <a:lstStyle>
            <a:lvl1pPr eaLnBrk="0" hangingPunct="0">
              <a:defRPr sz="2400">
                <a:solidFill>
                  <a:schemeClr val="tx1"/>
                </a:solidFill>
                <a:latin typeface="Comic Sans MS" charset="0"/>
                <a:ea typeface="ヒラギノ角ゴ Pro W3" charset="-128"/>
              </a:defRPr>
            </a:lvl1pPr>
            <a:lvl2pPr marL="742950" indent="-285750" eaLnBrk="0" hangingPunct="0">
              <a:defRPr sz="2400">
                <a:solidFill>
                  <a:schemeClr val="tx1"/>
                </a:solidFill>
                <a:latin typeface="Comic Sans MS" charset="0"/>
                <a:ea typeface="ヒラギノ角ゴ Pro W3" charset="-128"/>
              </a:defRPr>
            </a:lvl2pPr>
            <a:lvl3pPr marL="1143000" indent="-228600" eaLnBrk="0" hangingPunct="0">
              <a:defRPr sz="2400">
                <a:solidFill>
                  <a:schemeClr val="tx1"/>
                </a:solidFill>
                <a:latin typeface="Comic Sans MS" charset="0"/>
                <a:ea typeface="ヒラギノ角ゴ Pro W3" charset="-128"/>
              </a:defRPr>
            </a:lvl3pPr>
            <a:lvl4pPr marL="1600200" indent="-228600" eaLnBrk="0" hangingPunct="0">
              <a:defRPr sz="2400">
                <a:solidFill>
                  <a:schemeClr val="tx1"/>
                </a:solidFill>
                <a:latin typeface="Comic Sans MS" charset="0"/>
                <a:ea typeface="ヒラギノ角ゴ Pro W3" charset="-128"/>
              </a:defRPr>
            </a:lvl4pPr>
            <a:lvl5pPr marL="2057400" indent="-228600" eaLnBrk="0" hangingPunct="0">
              <a:defRPr sz="2400">
                <a:solidFill>
                  <a:schemeClr val="tx1"/>
                </a:solidFill>
                <a:latin typeface="Comic Sans MS" charset="0"/>
                <a:ea typeface="ヒラギノ角ゴ Pro W3" charset="-128"/>
              </a:defRPr>
            </a:lvl5pPr>
            <a:lvl6pPr marL="2514600" indent="-228600" algn="ctr" eaLnBrk="0" fontAlgn="base" hangingPunct="0">
              <a:spcBef>
                <a:spcPct val="0"/>
              </a:spcBef>
              <a:spcAft>
                <a:spcPct val="0"/>
              </a:spcAft>
              <a:defRPr sz="2400">
                <a:solidFill>
                  <a:schemeClr val="tx1"/>
                </a:solidFill>
                <a:latin typeface="Comic Sans MS" charset="0"/>
                <a:ea typeface="ヒラギノ角ゴ Pro W3" charset="-128"/>
              </a:defRPr>
            </a:lvl6pPr>
            <a:lvl7pPr marL="2971800" indent="-228600" algn="ctr" eaLnBrk="0" fontAlgn="base" hangingPunct="0">
              <a:spcBef>
                <a:spcPct val="0"/>
              </a:spcBef>
              <a:spcAft>
                <a:spcPct val="0"/>
              </a:spcAft>
              <a:defRPr sz="2400">
                <a:solidFill>
                  <a:schemeClr val="tx1"/>
                </a:solidFill>
                <a:latin typeface="Comic Sans MS" charset="0"/>
                <a:ea typeface="ヒラギノ角ゴ Pro W3" charset="-128"/>
              </a:defRPr>
            </a:lvl7pPr>
            <a:lvl8pPr marL="3429000" indent="-228600" algn="ctr" eaLnBrk="0" fontAlgn="base" hangingPunct="0">
              <a:spcBef>
                <a:spcPct val="0"/>
              </a:spcBef>
              <a:spcAft>
                <a:spcPct val="0"/>
              </a:spcAft>
              <a:defRPr sz="2400">
                <a:solidFill>
                  <a:schemeClr val="tx1"/>
                </a:solidFill>
                <a:latin typeface="Comic Sans MS" charset="0"/>
                <a:ea typeface="ヒラギノ角ゴ Pro W3" charset="-128"/>
              </a:defRPr>
            </a:lvl8pPr>
            <a:lvl9pPr marL="3886200" indent="-228600" algn="ctr" eaLnBrk="0" fontAlgn="base" hangingPunct="0">
              <a:spcBef>
                <a:spcPct val="0"/>
              </a:spcBef>
              <a:spcAft>
                <a:spcPct val="0"/>
              </a:spcAft>
              <a:defRPr sz="2400">
                <a:solidFill>
                  <a:schemeClr val="tx1"/>
                </a:solidFill>
                <a:latin typeface="Comic Sans MS" charset="0"/>
                <a:ea typeface="ヒラギノ角ゴ Pro W3" charset="-128"/>
              </a:defRPr>
            </a:lvl9pPr>
          </a:lstStyle>
          <a:p>
            <a:pPr eaLnBrk="1" hangingPunct="1"/>
            <a:r>
              <a:rPr lang="en-US" altLang="x-none" dirty="0" smtClean="0">
                <a:solidFill>
                  <a:srgbClr val="FFFFFF"/>
                </a:solidFill>
                <a:latin typeface="Franklin Gothic Medium"/>
              </a:rPr>
              <a:t>He complains loudly to the principal</a:t>
            </a:r>
            <a:endParaRPr lang="en-US" altLang="x-none" dirty="0">
              <a:solidFill>
                <a:srgbClr val="FFFFFF"/>
              </a:solidFill>
              <a:latin typeface="Franklin Gothic Medium"/>
            </a:endParaRPr>
          </a:p>
        </p:txBody>
      </p:sp>
      <p:sp>
        <p:nvSpPr>
          <p:cNvPr id="28680" name="Rectangle 8"/>
          <p:cNvSpPr>
            <a:spLocks noChangeArrowheads="1"/>
          </p:cNvSpPr>
          <p:nvPr/>
        </p:nvSpPr>
        <p:spPr bwMode="auto">
          <a:xfrm>
            <a:off x="1050560" y="3657600"/>
            <a:ext cx="6400800" cy="457200"/>
          </a:xfrm>
          <a:prstGeom prst="rect">
            <a:avLst/>
          </a:prstGeom>
          <a:solidFill>
            <a:srgbClr val="0070C0"/>
          </a:solidFill>
          <a:ln w="9525">
            <a:solidFill>
              <a:schemeClr val="tx1"/>
            </a:solidFill>
            <a:miter lim="800000"/>
            <a:headEnd/>
            <a:tailEnd/>
          </a:ln>
        </p:spPr>
        <p:txBody>
          <a:bodyPr wrap="none" anchor="ctr"/>
          <a:lstStyle>
            <a:lvl1pPr eaLnBrk="0" hangingPunct="0">
              <a:defRPr sz="2400">
                <a:solidFill>
                  <a:schemeClr val="tx1"/>
                </a:solidFill>
                <a:latin typeface="Comic Sans MS" charset="0"/>
                <a:ea typeface="ヒラギノ角ゴ Pro W3" charset="-128"/>
              </a:defRPr>
            </a:lvl1pPr>
            <a:lvl2pPr marL="742950" indent="-285750" eaLnBrk="0" hangingPunct="0">
              <a:defRPr sz="2400">
                <a:solidFill>
                  <a:schemeClr val="tx1"/>
                </a:solidFill>
                <a:latin typeface="Comic Sans MS" charset="0"/>
                <a:ea typeface="ヒラギノ角ゴ Pro W3" charset="-128"/>
              </a:defRPr>
            </a:lvl2pPr>
            <a:lvl3pPr marL="1143000" indent="-228600" eaLnBrk="0" hangingPunct="0">
              <a:defRPr sz="2400">
                <a:solidFill>
                  <a:schemeClr val="tx1"/>
                </a:solidFill>
                <a:latin typeface="Comic Sans MS" charset="0"/>
                <a:ea typeface="ヒラギノ角ゴ Pro W3" charset="-128"/>
              </a:defRPr>
            </a:lvl3pPr>
            <a:lvl4pPr marL="1600200" indent="-228600" eaLnBrk="0" hangingPunct="0">
              <a:defRPr sz="2400">
                <a:solidFill>
                  <a:schemeClr val="tx1"/>
                </a:solidFill>
                <a:latin typeface="Comic Sans MS" charset="0"/>
                <a:ea typeface="ヒラギノ角ゴ Pro W3" charset="-128"/>
              </a:defRPr>
            </a:lvl4pPr>
            <a:lvl5pPr marL="2057400" indent="-228600" eaLnBrk="0" hangingPunct="0">
              <a:defRPr sz="2400">
                <a:solidFill>
                  <a:schemeClr val="tx1"/>
                </a:solidFill>
                <a:latin typeface="Comic Sans MS" charset="0"/>
                <a:ea typeface="ヒラギノ角ゴ Pro W3" charset="-128"/>
              </a:defRPr>
            </a:lvl5pPr>
            <a:lvl6pPr marL="2514600" indent="-228600" algn="ctr" eaLnBrk="0" fontAlgn="base" hangingPunct="0">
              <a:spcBef>
                <a:spcPct val="0"/>
              </a:spcBef>
              <a:spcAft>
                <a:spcPct val="0"/>
              </a:spcAft>
              <a:defRPr sz="2400">
                <a:solidFill>
                  <a:schemeClr val="tx1"/>
                </a:solidFill>
                <a:latin typeface="Comic Sans MS" charset="0"/>
                <a:ea typeface="ヒラギノ角ゴ Pro W3" charset="-128"/>
              </a:defRPr>
            </a:lvl6pPr>
            <a:lvl7pPr marL="2971800" indent="-228600" algn="ctr" eaLnBrk="0" fontAlgn="base" hangingPunct="0">
              <a:spcBef>
                <a:spcPct val="0"/>
              </a:spcBef>
              <a:spcAft>
                <a:spcPct val="0"/>
              </a:spcAft>
              <a:defRPr sz="2400">
                <a:solidFill>
                  <a:schemeClr val="tx1"/>
                </a:solidFill>
                <a:latin typeface="Comic Sans MS" charset="0"/>
                <a:ea typeface="ヒラギノ角ゴ Pro W3" charset="-128"/>
              </a:defRPr>
            </a:lvl7pPr>
            <a:lvl8pPr marL="3429000" indent="-228600" algn="ctr" eaLnBrk="0" fontAlgn="base" hangingPunct="0">
              <a:spcBef>
                <a:spcPct val="0"/>
              </a:spcBef>
              <a:spcAft>
                <a:spcPct val="0"/>
              </a:spcAft>
              <a:defRPr sz="2400">
                <a:solidFill>
                  <a:schemeClr val="tx1"/>
                </a:solidFill>
                <a:latin typeface="Comic Sans MS" charset="0"/>
                <a:ea typeface="ヒラギノ角ゴ Pro W3" charset="-128"/>
              </a:defRPr>
            </a:lvl8pPr>
            <a:lvl9pPr marL="3886200" indent="-228600" algn="ctr" eaLnBrk="0" fontAlgn="base" hangingPunct="0">
              <a:spcBef>
                <a:spcPct val="0"/>
              </a:spcBef>
              <a:spcAft>
                <a:spcPct val="0"/>
              </a:spcAft>
              <a:defRPr sz="2400">
                <a:solidFill>
                  <a:schemeClr val="tx1"/>
                </a:solidFill>
                <a:latin typeface="Comic Sans MS" charset="0"/>
                <a:ea typeface="ヒラギノ角ゴ Pro W3" charset="-128"/>
              </a:defRPr>
            </a:lvl9pPr>
          </a:lstStyle>
          <a:p>
            <a:pPr eaLnBrk="1" hangingPunct="1"/>
            <a:r>
              <a:rPr lang="en-US" altLang="x-none" dirty="0" smtClean="0">
                <a:solidFill>
                  <a:srgbClr val="FFFFFF"/>
                </a:solidFill>
                <a:latin typeface="Franklin Gothic Medium"/>
              </a:rPr>
              <a:t>The principal takes the bus duty away</a:t>
            </a:r>
            <a:endParaRPr lang="en-US" altLang="x-none" dirty="0">
              <a:solidFill>
                <a:srgbClr val="FFFFFF"/>
              </a:solidFill>
              <a:latin typeface="Franklin Gothic Medium"/>
            </a:endParaRPr>
          </a:p>
        </p:txBody>
      </p:sp>
      <p:sp>
        <p:nvSpPr>
          <p:cNvPr id="28681" name="Rectangle 9"/>
          <p:cNvSpPr>
            <a:spLocks noChangeArrowheads="1"/>
          </p:cNvSpPr>
          <p:nvPr/>
        </p:nvSpPr>
        <p:spPr bwMode="auto">
          <a:xfrm>
            <a:off x="1431559" y="5334000"/>
            <a:ext cx="6340841" cy="457200"/>
          </a:xfrm>
          <a:prstGeom prst="rect">
            <a:avLst/>
          </a:prstGeom>
          <a:solidFill>
            <a:srgbClr val="0070C0"/>
          </a:solidFill>
          <a:ln w="9525">
            <a:solidFill>
              <a:schemeClr val="tx1"/>
            </a:solidFill>
            <a:miter lim="800000"/>
            <a:headEnd/>
            <a:tailEnd/>
          </a:ln>
        </p:spPr>
        <p:txBody>
          <a:bodyPr wrap="none" anchor="ctr"/>
          <a:lstStyle>
            <a:lvl1pPr eaLnBrk="0" hangingPunct="0">
              <a:defRPr sz="2400">
                <a:solidFill>
                  <a:schemeClr val="tx1"/>
                </a:solidFill>
                <a:latin typeface="Comic Sans MS" charset="0"/>
                <a:ea typeface="ヒラギノ角ゴ Pro W3" charset="-128"/>
              </a:defRPr>
            </a:lvl1pPr>
            <a:lvl2pPr marL="742950" indent="-285750" eaLnBrk="0" hangingPunct="0">
              <a:defRPr sz="2400">
                <a:solidFill>
                  <a:schemeClr val="tx1"/>
                </a:solidFill>
                <a:latin typeface="Comic Sans MS" charset="0"/>
                <a:ea typeface="ヒラギノ角ゴ Pro W3" charset="-128"/>
              </a:defRPr>
            </a:lvl2pPr>
            <a:lvl3pPr marL="1143000" indent="-228600" eaLnBrk="0" hangingPunct="0">
              <a:defRPr sz="2400">
                <a:solidFill>
                  <a:schemeClr val="tx1"/>
                </a:solidFill>
                <a:latin typeface="Comic Sans MS" charset="0"/>
                <a:ea typeface="ヒラギノ角ゴ Pro W3" charset="-128"/>
              </a:defRPr>
            </a:lvl3pPr>
            <a:lvl4pPr marL="1600200" indent="-228600" eaLnBrk="0" hangingPunct="0">
              <a:defRPr sz="2400">
                <a:solidFill>
                  <a:schemeClr val="tx1"/>
                </a:solidFill>
                <a:latin typeface="Comic Sans MS" charset="0"/>
                <a:ea typeface="ヒラギノ角ゴ Pro W3" charset="-128"/>
              </a:defRPr>
            </a:lvl4pPr>
            <a:lvl5pPr marL="2057400" indent="-228600" eaLnBrk="0" hangingPunct="0">
              <a:defRPr sz="2400">
                <a:solidFill>
                  <a:schemeClr val="tx1"/>
                </a:solidFill>
                <a:latin typeface="Comic Sans MS" charset="0"/>
                <a:ea typeface="ヒラギノ角ゴ Pro W3" charset="-128"/>
              </a:defRPr>
            </a:lvl5pPr>
            <a:lvl6pPr marL="2514600" indent="-228600" algn="ctr" eaLnBrk="0" fontAlgn="base" hangingPunct="0">
              <a:spcBef>
                <a:spcPct val="0"/>
              </a:spcBef>
              <a:spcAft>
                <a:spcPct val="0"/>
              </a:spcAft>
              <a:defRPr sz="2400">
                <a:solidFill>
                  <a:schemeClr val="tx1"/>
                </a:solidFill>
                <a:latin typeface="Comic Sans MS" charset="0"/>
                <a:ea typeface="ヒラギノ角ゴ Pro W3" charset="-128"/>
              </a:defRPr>
            </a:lvl6pPr>
            <a:lvl7pPr marL="2971800" indent="-228600" algn="ctr" eaLnBrk="0" fontAlgn="base" hangingPunct="0">
              <a:spcBef>
                <a:spcPct val="0"/>
              </a:spcBef>
              <a:spcAft>
                <a:spcPct val="0"/>
              </a:spcAft>
              <a:defRPr sz="2400">
                <a:solidFill>
                  <a:schemeClr val="tx1"/>
                </a:solidFill>
                <a:latin typeface="Comic Sans MS" charset="0"/>
                <a:ea typeface="ヒラギノ角ゴ Pro W3" charset="-128"/>
              </a:defRPr>
            </a:lvl7pPr>
            <a:lvl8pPr marL="3429000" indent="-228600" algn="ctr" eaLnBrk="0" fontAlgn="base" hangingPunct="0">
              <a:spcBef>
                <a:spcPct val="0"/>
              </a:spcBef>
              <a:spcAft>
                <a:spcPct val="0"/>
              </a:spcAft>
              <a:defRPr sz="2400">
                <a:solidFill>
                  <a:schemeClr val="tx1"/>
                </a:solidFill>
                <a:latin typeface="Comic Sans MS" charset="0"/>
                <a:ea typeface="ヒラギノ角ゴ Pro W3" charset="-128"/>
              </a:defRPr>
            </a:lvl8pPr>
            <a:lvl9pPr marL="3886200" indent="-228600" algn="ctr" eaLnBrk="0" fontAlgn="base" hangingPunct="0">
              <a:spcBef>
                <a:spcPct val="0"/>
              </a:spcBef>
              <a:spcAft>
                <a:spcPct val="0"/>
              </a:spcAft>
              <a:defRPr sz="2400">
                <a:solidFill>
                  <a:schemeClr val="tx1"/>
                </a:solidFill>
                <a:latin typeface="Comic Sans MS" charset="0"/>
                <a:ea typeface="ヒラギノ角ゴ Pro W3" charset="-128"/>
              </a:defRPr>
            </a:lvl9pPr>
          </a:lstStyle>
          <a:p>
            <a:pPr eaLnBrk="1" hangingPunct="1"/>
            <a:r>
              <a:rPr lang="en-US" altLang="x-none" dirty="0">
                <a:solidFill>
                  <a:srgbClr val="FFFFFF"/>
                </a:solidFill>
                <a:latin typeface="Franklin Gothic Medium"/>
              </a:rPr>
              <a:t>In the future, </a:t>
            </a:r>
            <a:r>
              <a:rPr lang="en-US" altLang="x-none" smtClean="0">
                <a:solidFill>
                  <a:srgbClr val="FFFFFF"/>
                </a:solidFill>
                <a:latin typeface="Franklin Gothic Medium"/>
              </a:rPr>
              <a:t>the teacher </a:t>
            </a:r>
            <a:r>
              <a:rPr lang="en-US" altLang="x-none" b="1" smtClean="0">
                <a:solidFill>
                  <a:srgbClr val="FFFFFF"/>
                </a:solidFill>
                <a:latin typeface="Franklin Gothic Medium"/>
              </a:rPr>
              <a:t>continues</a:t>
            </a:r>
            <a:r>
              <a:rPr lang="en-US" altLang="x-none" smtClean="0">
                <a:solidFill>
                  <a:srgbClr val="FFFFFF"/>
                </a:solidFill>
                <a:latin typeface="Franklin Gothic Medium"/>
              </a:rPr>
              <a:t> </a:t>
            </a:r>
            <a:r>
              <a:rPr lang="en-US" altLang="x-none" dirty="0">
                <a:solidFill>
                  <a:srgbClr val="FFFFFF"/>
                </a:solidFill>
                <a:latin typeface="Franklin Gothic Medium"/>
              </a:rPr>
              <a:t>to </a:t>
            </a:r>
            <a:r>
              <a:rPr lang="en-US" altLang="x-none" dirty="0" smtClean="0">
                <a:solidFill>
                  <a:srgbClr val="FFFFFF"/>
                </a:solidFill>
                <a:latin typeface="Franklin Gothic Medium"/>
              </a:rPr>
              <a:t>complain</a:t>
            </a:r>
            <a:endParaRPr lang="en-US" altLang="x-none" dirty="0">
              <a:solidFill>
                <a:srgbClr val="FFFFFF"/>
              </a:solidFill>
              <a:latin typeface="Franklin Gothic Medium"/>
            </a:endParaRPr>
          </a:p>
        </p:txBody>
      </p:sp>
      <p:sp>
        <p:nvSpPr>
          <p:cNvPr id="28682" name="Rectangle 10"/>
          <p:cNvSpPr>
            <a:spLocks noChangeArrowheads="1"/>
          </p:cNvSpPr>
          <p:nvPr/>
        </p:nvSpPr>
        <p:spPr bwMode="auto">
          <a:xfrm>
            <a:off x="1431560" y="4495800"/>
            <a:ext cx="6019800" cy="457200"/>
          </a:xfrm>
          <a:prstGeom prst="rect">
            <a:avLst/>
          </a:prstGeom>
          <a:solidFill>
            <a:srgbClr val="0070C0"/>
          </a:solidFill>
          <a:ln w="9525">
            <a:solidFill>
              <a:schemeClr val="tx1"/>
            </a:solidFill>
            <a:miter lim="800000"/>
            <a:headEnd/>
            <a:tailEnd/>
          </a:ln>
        </p:spPr>
        <p:txBody>
          <a:bodyPr wrap="none" anchor="ctr"/>
          <a:lstStyle>
            <a:lvl1pPr eaLnBrk="0" hangingPunct="0">
              <a:defRPr sz="2400">
                <a:solidFill>
                  <a:schemeClr val="tx1"/>
                </a:solidFill>
                <a:latin typeface="Comic Sans MS" charset="0"/>
                <a:ea typeface="ヒラギノ角ゴ Pro W3" charset="-128"/>
              </a:defRPr>
            </a:lvl1pPr>
            <a:lvl2pPr marL="742950" indent="-285750" eaLnBrk="0" hangingPunct="0">
              <a:defRPr sz="2400">
                <a:solidFill>
                  <a:schemeClr val="tx1"/>
                </a:solidFill>
                <a:latin typeface="Comic Sans MS" charset="0"/>
                <a:ea typeface="ヒラギノ角ゴ Pro W3" charset="-128"/>
              </a:defRPr>
            </a:lvl2pPr>
            <a:lvl3pPr marL="1143000" indent="-228600" eaLnBrk="0" hangingPunct="0">
              <a:defRPr sz="2400">
                <a:solidFill>
                  <a:schemeClr val="tx1"/>
                </a:solidFill>
                <a:latin typeface="Comic Sans MS" charset="0"/>
                <a:ea typeface="ヒラギノ角ゴ Pro W3" charset="-128"/>
              </a:defRPr>
            </a:lvl3pPr>
            <a:lvl4pPr marL="1600200" indent="-228600" eaLnBrk="0" hangingPunct="0">
              <a:defRPr sz="2400">
                <a:solidFill>
                  <a:schemeClr val="tx1"/>
                </a:solidFill>
                <a:latin typeface="Comic Sans MS" charset="0"/>
                <a:ea typeface="ヒラギノ角ゴ Pro W3" charset="-128"/>
              </a:defRPr>
            </a:lvl4pPr>
            <a:lvl5pPr marL="2057400" indent="-228600" eaLnBrk="0" hangingPunct="0">
              <a:defRPr sz="2400">
                <a:solidFill>
                  <a:schemeClr val="tx1"/>
                </a:solidFill>
                <a:latin typeface="Comic Sans MS" charset="0"/>
                <a:ea typeface="ヒラギノ角ゴ Pro W3" charset="-128"/>
              </a:defRPr>
            </a:lvl5pPr>
            <a:lvl6pPr marL="2514600" indent="-228600" algn="ctr" eaLnBrk="0" fontAlgn="base" hangingPunct="0">
              <a:spcBef>
                <a:spcPct val="0"/>
              </a:spcBef>
              <a:spcAft>
                <a:spcPct val="0"/>
              </a:spcAft>
              <a:defRPr sz="2400">
                <a:solidFill>
                  <a:schemeClr val="tx1"/>
                </a:solidFill>
                <a:latin typeface="Comic Sans MS" charset="0"/>
                <a:ea typeface="ヒラギノ角ゴ Pro W3" charset="-128"/>
              </a:defRPr>
            </a:lvl6pPr>
            <a:lvl7pPr marL="2971800" indent="-228600" algn="ctr" eaLnBrk="0" fontAlgn="base" hangingPunct="0">
              <a:spcBef>
                <a:spcPct val="0"/>
              </a:spcBef>
              <a:spcAft>
                <a:spcPct val="0"/>
              </a:spcAft>
              <a:defRPr sz="2400">
                <a:solidFill>
                  <a:schemeClr val="tx1"/>
                </a:solidFill>
                <a:latin typeface="Comic Sans MS" charset="0"/>
                <a:ea typeface="ヒラギノ角ゴ Pro W3" charset="-128"/>
              </a:defRPr>
            </a:lvl7pPr>
            <a:lvl8pPr marL="3429000" indent="-228600" algn="ctr" eaLnBrk="0" fontAlgn="base" hangingPunct="0">
              <a:spcBef>
                <a:spcPct val="0"/>
              </a:spcBef>
              <a:spcAft>
                <a:spcPct val="0"/>
              </a:spcAft>
              <a:defRPr sz="2400">
                <a:solidFill>
                  <a:schemeClr val="tx1"/>
                </a:solidFill>
                <a:latin typeface="Comic Sans MS" charset="0"/>
                <a:ea typeface="ヒラギノ角ゴ Pro W3" charset="-128"/>
              </a:defRPr>
            </a:lvl8pPr>
            <a:lvl9pPr marL="3886200" indent="-228600" algn="ctr" eaLnBrk="0" fontAlgn="base" hangingPunct="0">
              <a:spcBef>
                <a:spcPct val="0"/>
              </a:spcBef>
              <a:spcAft>
                <a:spcPct val="0"/>
              </a:spcAft>
              <a:defRPr sz="2400">
                <a:solidFill>
                  <a:schemeClr val="tx1"/>
                </a:solidFill>
                <a:latin typeface="Comic Sans MS" charset="0"/>
                <a:ea typeface="ヒラギノ角ゴ Pro W3" charset="-128"/>
              </a:defRPr>
            </a:lvl9pPr>
          </a:lstStyle>
          <a:p>
            <a:pPr eaLnBrk="1" hangingPunct="1"/>
            <a:r>
              <a:rPr lang="en-US" altLang="ja-JP" dirty="0" smtClean="0">
                <a:solidFill>
                  <a:srgbClr val="FFFFFF"/>
                </a:solidFill>
                <a:latin typeface="Franklin Gothic Medium"/>
              </a:rPr>
              <a:t>The principal…</a:t>
            </a:r>
            <a:r>
              <a:rPr lang="en-US" altLang="ja-JP" sz="3200" dirty="0" smtClean="0">
                <a:solidFill>
                  <a:srgbClr val="FFFFFF"/>
                </a:solidFill>
                <a:latin typeface="Franklin Gothic Medium"/>
              </a:rPr>
              <a:t>takes</a:t>
            </a:r>
            <a:r>
              <a:rPr lang="en-US" altLang="ja-JP" dirty="0" smtClean="0">
                <a:solidFill>
                  <a:srgbClr val="FFFFFF"/>
                </a:solidFill>
                <a:latin typeface="Franklin Gothic Medium"/>
              </a:rPr>
              <a:t> the duty away</a:t>
            </a:r>
            <a:endParaRPr lang="en-US" altLang="x-none" dirty="0">
              <a:solidFill>
                <a:srgbClr val="FFFFFF"/>
              </a:solidFill>
              <a:latin typeface="Franklin Gothic Medium"/>
            </a:endParaRPr>
          </a:p>
        </p:txBody>
      </p:sp>
      <p:sp>
        <p:nvSpPr>
          <p:cNvPr id="28683" name="Rectangle 11"/>
          <p:cNvSpPr>
            <a:spLocks noChangeArrowheads="1"/>
          </p:cNvSpPr>
          <p:nvPr/>
        </p:nvSpPr>
        <p:spPr bwMode="auto">
          <a:xfrm>
            <a:off x="1431560" y="6172200"/>
            <a:ext cx="6019800" cy="457200"/>
          </a:xfrm>
          <a:prstGeom prst="rect">
            <a:avLst/>
          </a:prstGeom>
          <a:solidFill>
            <a:srgbClr val="0070C0"/>
          </a:solidFill>
          <a:ln w="9525">
            <a:solidFill>
              <a:schemeClr val="tx1"/>
            </a:solidFill>
            <a:miter lim="800000"/>
            <a:headEnd/>
            <a:tailEnd/>
          </a:ln>
        </p:spPr>
        <p:txBody>
          <a:bodyPr wrap="none" anchor="ctr"/>
          <a:lstStyle>
            <a:lvl1pPr eaLnBrk="0" hangingPunct="0">
              <a:defRPr sz="2400">
                <a:solidFill>
                  <a:schemeClr val="tx1"/>
                </a:solidFill>
                <a:latin typeface="Comic Sans MS" charset="0"/>
                <a:ea typeface="ヒラギノ角ゴ Pro W3" charset="-128"/>
              </a:defRPr>
            </a:lvl1pPr>
            <a:lvl2pPr marL="742950" indent="-285750" eaLnBrk="0" hangingPunct="0">
              <a:defRPr sz="2400">
                <a:solidFill>
                  <a:schemeClr val="tx1"/>
                </a:solidFill>
                <a:latin typeface="Comic Sans MS" charset="0"/>
                <a:ea typeface="ヒラギノ角ゴ Pro W3" charset="-128"/>
              </a:defRPr>
            </a:lvl2pPr>
            <a:lvl3pPr marL="1143000" indent="-228600" eaLnBrk="0" hangingPunct="0">
              <a:defRPr sz="2400">
                <a:solidFill>
                  <a:schemeClr val="tx1"/>
                </a:solidFill>
                <a:latin typeface="Comic Sans MS" charset="0"/>
                <a:ea typeface="ヒラギノ角ゴ Pro W3" charset="-128"/>
              </a:defRPr>
            </a:lvl3pPr>
            <a:lvl4pPr marL="1600200" indent="-228600" eaLnBrk="0" hangingPunct="0">
              <a:defRPr sz="2400">
                <a:solidFill>
                  <a:schemeClr val="tx1"/>
                </a:solidFill>
                <a:latin typeface="Comic Sans MS" charset="0"/>
                <a:ea typeface="ヒラギノ角ゴ Pro W3" charset="-128"/>
              </a:defRPr>
            </a:lvl4pPr>
            <a:lvl5pPr marL="2057400" indent="-228600" eaLnBrk="0" hangingPunct="0">
              <a:defRPr sz="2400">
                <a:solidFill>
                  <a:schemeClr val="tx1"/>
                </a:solidFill>
                <a:latin typeface="Comic Sans MS" charset="0"/>
                <a:ea typeface="ヒラギノ角ゴ Pro W3" charset="-128"/>
              </a:defRPr>
            </a:lvl5pPr>
            <a:lvl6pPr marL="2514600" indent="-228600" algn="ctr" eaLnBrk="0" fontAlgn="base" hangingPunct="0">
              <a:spcBef>
                <a:spcPct val="0"/>
              </a:spcBef>
              <a:spcAft>
                <a:spcPct val="0"/>
              </a:spcAft>
              <a:defRPr sz="2400">
                <a:solidFill>
                  <a:schemeClr val="tx1"/>
                </a:solidFill>
                <a:latin typeface="Comic Sans MS" charset="0"/>
                <a:ea typeface="ヒラギノ角ゴ Pro W3" charset="-128"/>
              </a:defRPr>
            </a:lvl6pPr>
            <a:lvl7pPr marL="2971800" indent="-228600" algn="ctr" eaLnBrk="0" fontAlgn="base" hangingPunct="0">
              <a:spcBef>
                <a:spcPct val="0"/>
              </a:spcBef>
              <a:spcAft>
                <a:spcPct val="0"/>
              </a:spcAft>
              <a:defRPr sz="2400">
                <a:solidFill>
                  <a:schemeClr val="tx1"/>
                </a:solidFill>
                <a:latin typeface="Comic Sans MS" charset="0"/>
                <a:ea typeface="ヒラギノ角ゴ Pro W3" charset="-128"/>
              </a:defRPr>
            </a:lvl7pPr>
            <a:lvl8pPr marL="3429000" indent="-228600" algn="ctr" eaLnBrk="0" fontAlgn="base" hangingPunct="0">
              <a:spcBef>
                <a:spcPct val="0"/>
              </a:spcBef>
              <a:spcAft>
                <a:spcPct val="0"/>
              </a:spcAft>
              <a:defRPr sz="2400">
                <a:solidFill>
                  <a:schemeClr val="tx1"/>
                </a:solidFill>
                <a:latin typeface="Comic Sans MS" charset="0"/>
                <a:ea typeface="ヒラギノ角ゴ Pro W3" charset="-128"/>
              </a:defRPr>
            </a:lvl8pPr>
            <a:lvl9pPr marL="3886200" indent="-228600" algn="ctr" eaLnBrk="0" fontAlgn="base" hangingPunct="0">
              <a:spcBef>
                <a:spcPct val="0"/>
              </a:spcBef>
              <a:spcAft>
                <a:spcPct val="0"/>
              </a:spcAft>
              <a:defRPr sz="2400">
                <a:solidFill>
                  <a:schemeClr val="tx1"/>
                </a:solidFill>
                <a:latin typeface="Comic Sans MS" charset="0"/>
                <a:ea typeface="ヒラギノ角ゴ Pro W3" charset="-128"/>
              </a:defRPr>
            </a:lvl9pPr>
          </a:lstStyle>
          <a:p>
            <a:pPr eaLnBrk="1" hangingPunct="1"/>
            <a:r>
              <a:rPr lang="en-US" altLang="x-none">
                <a:solidFill>
                  <a:srgbClr val="FFFFFF"/>
                </a:solidFill>
                <a:latin typeface="Franklin Gothic Medium"/>
              </a:rPr>
              <a:t>Negative reinforcement</a:t>
            </a:r>
          </a:p>
        </p:txBody>
      </p:sp>
    </p:spTree>
    <p:extLst>
      <p:ext uri="{BB962C8B-B14F-4D97-AF65-F5344CB8AC3E}">
        <p14:creationId xmlns:p14="http://schemas.microsoft.com/office/powerpoint/2010/main" val="7706682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8678"/>
                                        </p:tgtEl>
                                        <p:attrNameLst>
                                          <p:attrName>style.visibility</p:attrName>
                                        </p:attrNameLst>
                                      </p:cBhvr>
                                      <p:to>
                                        <p:strVal val="visible"/>
                                      </p:to>
                                    </p:set>
                                    <p:anim calcmode="lin" valueType="num">
                                      <p:cBhvr>
                                        <p:cTn id="7" dur="500" fill="hold"/>
                                        <p:tgtEl>
                                          <p:spTgt spid="28678"/>
                                        </p:tgtEl>
                                        <p:attrNameLst>
                                          <p:attrName>ppt_w</p:attrName>
                                        </p:attrNameLst>
                                      </p:cBhvr>
                                      <p:tavLst>
                                        <p:tav tm="0">
                                          <p:val>
                                            <p:fltVal val="0"/>
                                          </p:val>
                                        </p:tav>
                                        <p:tav tm="100000">
                                          <p:val>
                                            <p:strVal val="#ppt_w"/>
                                          </p:val>
                                        </p:tav>
                                      </p:tavLst>
                                    </p:anim>
                                    <p:anim calcmode="lin" valueType="num">
                                      <p:cBhvr>
                                        <p:cTn id="8" dur="500" fill="hold"/>
                                        <p:tgtEl>
                                          <p:spTgt spid="28678"/>
                                        </p:tgtEl>
                                        <p:attrNameLst>
                                          <p:attrName>ppt_h</p:attrName>
                                        </p:attrNameLst>
                                      </p:cBhvr>
                                      <p:tavLst>
                                        <p:tav tm="0">
                                          <p:val>
                                            <p:fltVal val="0"/>
                                          </p:val>
                                        </p:tav>
                                        <p:tav tm="100000">
                                          <p:val>
                                            <p:strVal val="#ppt_h"/>
                                          </p:val>
                                        </p:tav>
                                      </p:tavLst>
                                    </p:anim>
                                    <p:animEffect transition="in" filter="fade">
                                      <p:cBhvr>
                                        <p:cTn id="9" dur="500"/>
                                        <p:tgtEl>
                                          <p:spTgt spid="28678"/>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28679"/>
                                        </p:tgtEl>
                                        <p:attrNameLst>
                                          <p:attrName>style.visibility</p:attrName>
                                        </p:attrNameLst>
                                      </p:cBhvr>
                                      <p:to>
                                        <p:strVal val="visible"/>
                                      </p:to>
                                    </p:set>
                                    <p:anim calcmode="lin" valueType="num">
                                      <p:cBhvr>
                                        <p:cTn id="14" dur="500" fill="hold"/>
                                        <p:tgtEl>
                                          <p:spTgt spid="28679"/>
                                        </p:tgtEl>
                                        <p:attrNameLst>
                                          <p:attrName>ppt_w</p:attrName>
                                        </p:attrNameLst>
                                      </p:cBhvr>
                                      <p:tavLst>
                                        <p:tav tm="0">
                                          <p:val>
                                            <p:fltVal val="0"/>
                                          </p:val>
                                        </p:tav>
                                        <p:tav tm="100000">
                                          <p:val>
                                            <p:strVal val="#ppt_w"/>
                                          </p:val>
                                        </p:tav>
                                      </p:tavLst>
                                    </p:anim>
                                    <p:anim calcmode="lin" valueType="num">
                                      <p:cBhvr>
                                        <p:cTn id="15" dur="500" fill="hold"/>
                                        <p:tgtEl>
                                          <p:spTgt spid="28679"/>
                                        </p:tgtEl>
                                        <p:attrNameLst>
                                          <p:attrName>ppt_h</p:attrName>
                                        </p:attrNameLst>
                                      </p:cBhvr>
                                      <p:tavLst>
                                        <p:tav tm="0">
                                          <p:val>
                                            <p:fltVal val="0"/>
                                          </p:val>
                                        </p:tav>
                                        <p:tav tm="100000">
                                          <p:val>
                                            <p:strVal val="#ppt_h"/>
                                          </p:val>
                                        </p:tav>
                                      </p:tavLst>
                                    </p:anim>
                                    <p:animEffect transition="in" filter="fade">
                                      <p:cBhvr>
                                        <p:cTn id="16" dur="500"/>
                                        <p:tgtEl>
                                          <p:spTgt spid="28679"/>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28680"/>
                                        </p:tgtEl>
                                        <p:attrNameLst>
                                          <p:attrName>style.visibility</p:attrName>
                                        </p:attrNameLst>
                                      </p:cBhvr>
                                      <p:to>
                                        <p:strVal val="visible"/>
                                      </p:to>
                                    </p:set>
                                    <p:anim calcmode="lin" valueType="num">
                                      <p:cBhvr>
                                        <p:cTn id="21" dur="500" fill="hold"/>
                                        <p:tgtEl>
                                          <p:spTgt spid="28680"/>
                                        </p:tgtEl>
                                        <p:attrNameLst>
                                          <p:attrName>ppt_w</p:attrName>
                                        </p:attrNameLst>
                                      </p:cBhvr>
                                      <p:tavLst>
                                        <p:tav tm="0">
                                          <p:val>
                                            <p:fltVal val="0"/>
                                          </p:val>
                                        </p:tav>
                                        <p:tav tm="100000">
                                          <p:val>
                                            <p:strVal val="#ppt_w"/>
                                          </p:val>
                                        </p:tav>
                                      </p:tavLst>
                                    </p:anim>
                                    <p:anim calcmode="lin" valueType="num">
                                      <p:cBhvr>
                                        <p:cTn id="22" dur="500" fill="hold"/>
                                        <p:tgtEl>
                                          <p:spTgt spid="28680"/>
                                        </p:tgtEl>
                                        <p:attrNameLst>
                                          <p:attrName>ppt_h</p:attrName>
                                        </p:attrNameLst>
                                      </p:cBhvr>
                                      <p:tavLst>
                                        <p:tav tm="0">
                                          <p:val>
                                            <p:fltVal val="0"/>
                                          </p:val>
                                        </p:tav>
                                        <p:tav tm="100000">
                                          <p:val>
                                            <p:strVal val="#ppt_h"/>
                                          </p:val>
                                        </p:tav>
                                      </p:tavLst>
                                    </p:anim>
                                    <p:animEffect transition="in" filter="fade">
                                      <p:cBhvr>
                                        <p:cTn id="23" dur="500"/>
                                        <p:tgtEl>
                                          <p:spTgt spid="28680"/>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0" fill="hold" grpId="0" nodeType="clickEffect">
                                  <p:stCondLst>
                                    <p:cond delay="0"/>
                                  </p:stCondLst>
                                  <p:childTnLst>
                                    <p:set>
                                      <p:cBhvr>
                                        <p:cTn id="27" dur="1" fill="hold">
                                          <p:stCondLst>
                                            <p:cond delay="0"/>
                                          </p:stCondLst>
                                        </p:cTn>
                                        <p:tgtEl>
                                          <p:spTgt spid="28682"/>
                                        </p:tgtEl>
                                        <p:attrNameLst>
                                          <p:attrName>style.visibility</p:attrName>
                                        </p:attrNameLst>
                                      </p:cBhvr>
                                      <p:to>
                                        <p:strVal val="visible"/>
                                      </p:to>
                                    </p:set>
                                    <p:anim calcmode="lin" valueType="num">
                                      <p:cBhvr>
                                        <p:cTn id="28" dur="500" fill="hold"/>
                                        <p:tgtEl>
                                          <p:spTgt spid="28682"/>
                                        </p:tgtEl>
                                        <p:attrNameLst>
                                          <p:attrName>ppt_w</p:attrName>
                                        </p:attrNameLst>
                                      </p:cBhvr>
                                      <p:tavLst>
                                        <p:tav tm="0">
                                          <p:val>
                                            <p:fltVal val="0"/>
                                          </p:val>
                                        </p:tav>
                                        <p:tav tm="100000">
                                          <p:val>
                                            <p:strVal val="#ppt_w"/>
                                          </p:val>
                                        </p:tav>
                                      </p:tavLst>
                                    </p:anim>
                                    <p:anim calcmode="lin" valueType="num">
                                      <p:cBhvr>
                                        <p:cTn id="29" dur="500" fill="hold"/>
                                        <p:tgtEl>
                                          <p:spTgt spid="28682"/>
                                        </p:tgtEl>
                                        <p:attrNameLst>
                                          <p:attrName>ppt_h</p:attrName>
                                        </p:attrNameLst>
                                      </p:cBhvr>
                                      <p:tavLst>
                                        <p:tav tm="0">
                                          <p:val>
                                            <p:fltVal val="0"/>
                                          </p:val>
                                        </p:tav>
                                        <p:tav tm="100000">
                                          <p:val>
                                            <p:strVal val="#ppt_h"/>
                                          </p:val>
                                        </p:tav>
                                      </p:tavLst>
                                    </p:anim>
                                    <p:animEffect transition="in" filter="fade">
                                      <p:cBhvr>
                                        <p:cTn id="30" dur="500"/>
                                        <p:tgtEl>
                                          <p:spTgt spid="28682"/>
                                        </p:tgtEl>
                                      </p:cBhvr>
                                    </p:animEffect>
                                  </p:childTnLst>
                                </p:cTn>
                              </p:par>
                              <p:par>
                                <p:cTn id="31" presetID="53" presetClass="entr" presetSubtype="0" fill="hold" grpId="0" nodeType="withEffect">
                                  <p:stCondLst>
                                    <p:cond delay="0"/>
                                  </p:stCondLst>
                                  <p:childTnLst>
                                    <p:set>
                                      <p:cBhvr>
                                        <p:cTn id="32" dur="1" fill="hold">
                                          <p:stCondLst>
                                            <p:cond delay="0"/>
                                          </p:stCondLst>
                                        </p:cTn>
                                        <p:tgtEl>
                                          <p:spTgt spid="28685"/>
                                        </p:tgtEl>
                                        <p:attrNameLst>
                                          <p:attrName>style.visibility</p:attrName>
                                        </p:attrNameLst>
                                      </p:cBhvr>
                                      <p:to>
                                        <p:strVal val="visible"/>
                                      </p:to>
                                    </p:set>
                                    <p:anim calcmode="lin" valueType="num">
                                      <p:cBhvr>
                                        <p:cTn id="33" dur="500" fill="hold"/>
                                        <p:tgtEl>
                                          <p:spTgt spid="28685"/>
                                        </p:tgtEl>
                                        <p:attrNameLst>
                                          <p:attrName>ppt_w</p:attrName>
                                        </p:attrNameLst>
                                      </p:cBhvr>
                                      <p:tavLst>
                                        <p:tav tm="0">
                                          <p:val>
                                            <p:fltVal val="0"/>
                                          </p:val>
                                        </p:tav>
                                        <p:tav tm="100000">
                                          <p:val>
                                            <p:strVal val="#ppt_w"/>
                                          </p:val>
                                        </p:tav>
                                      </p:tavLst>
                                    </p:anim>
                                    <p:anim calcmode="lin" valueType="num">
                                      <p:cBhvr>
                                        <p:cTn id="34" dur="500" fill="hold"/>
                                        <p:tgtEl>
                                          <p:spTgt spid="28685"/>
                                        </p:tgtEl>
                                        <p:attrNameLst>
                                          <p:attrName>ppt_h</p:attrName>
                                        </p:attrNameLst>
                                      </p:cBhvr>
                                      <p:tavLst>
                                        <p:tav tm="0">
                                          <p:val>
                                            <p:fltVal val="0"/>
                                          </p:val>
                                        </p:tav>
                                        <p:tav tm="100000">
                                          <p:val>
                                            <p:strVal val="#ppt_h"/>
                                          </p:val>
                                        </p:tav>
                                      </p:tavLst>
                                    </p:anim>
                                    <p:animEffect transition="in" filter="fade">
                                      <p:cBhvr>
                                        <p:cTn id="35" dur="500"/>
                                        <p:tgtEl>
                                          <p:spTgt spid="28685"/>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53" presetClass="entr" presetSubtype="0" fill="hold" grpId="0" nodeType="clickEffect">
                                  <p:stCondLst>
                                    <p:cond delay="0"/>
                                  </p:stCondLst>
                                  <p:childTnLst>
                                    <p:set>
                                      <p:cBhvr>
                                        <p:cTn id="39" dur="1" fill="hold">
                                          <p:stCondLst>
                                            <p:cond delay="0"/>
                                          </p:stCondLst>
                                        </p:cTn>
                                        <p:tgtEl>
                                          <p:spTgt spid="28681"/>
                                        </p:tgtEl>
                                        <p:attrNameLst>
                                          <p:attrName>style.visibility</p:attrName>
                                        </p:attrNameLst>
                                      </p:cBhvr>
                                      <p:to>
                                        <p:strVal val="visible"/>
                                      </p:to>
                                    </p:set>
                                    <p:anim calcmode="lin" valueType="num">
                                      <p:cBhvr>
                                        <p:cTn id="40" dur="500" fill="hold"/>
                                        <p:tgtEl>
                                          <p:spTgt spid="28681"/>
                                        </p:tgtEl>
                                        <p:attrNameLst>
                                          <p:attrName>ppt_w</p:attrName>
                                        </p:attrNameLst>
                                      </p:cBhvr>
                                      <p:tavLst>
                                        <p:tav tm="0">
                                          <p:val>
                                            <p:fltVal val="0"/>
                                          </p:val>
                                        </p:tav>
                                        <p:tav tm="100000">
                                          <p:val>
                                            <p:strVal val="#ppt_w"/>
                                          </p:val>
                                        </p:tav>
                                      </p:tavLst>
                                    </p:anim>
                                    <p:anim calcmode="lin" valueType="num">
                                      <p:cBhvr>
                                        <p:cTn id="41" dur="500" fill="hold"/>
                                        <p:tgtEl>
                                          <p:spTgt spid="28681"/>
                                        </p:tgtEl>
                                        <p:attrNameLst>
                                          <p:attrName>ppt_h</p:attrName>
                                        </p:attrNameLst>
                                      </p:cBhvr>
                                      <p:tavLst>
                                        <p:tav tm="0">
                                          <p:val>
                                            <p:fltVal val="0"/>
                                          </p:val>
                                        </p:tav>
                                        <p:tav tm="100000">
                                          <p:val>
                                            <p:strVal val="#ppt_h"/>
                                          </p:val>
                                        </p:tav>
                                      </p:tavLst>
                                    </p:anim>
                                    <p:animEffect transition="in" filter="fade">
                                      <p:cBhvr>
                                        <p:cTn id="42" dur="500"/>
                                        <p:tgtEl>
                                          <p:spTgt spid="28681"/>
                                        </p:tgtEl>
                                      </p:cBhvr>
                                    </p:animEffect>
                                  </p:childTnLst>
                                </p:cTn>
                              </p:par>
                              <p:par>
                                <p:cTn id="43" presetID="53" presetClass="entr" presetSubtype="0" fill="hold" grpId="0" nodeType="withEffect">
                                  <p:stCondLst>
                                    <p:cond delay="0"/>
                                  </p:stCondLst>
                                  <p:childTnLst>
                                    <p:set>
                                      <p:cBhvr>
                                        <p:cTn id="44" dur="1" fill="hold">
                                          <p:stCondLst>
                                            <p:cond delay="0"/>
                                          </p:stCondLst>
                                        </p:cTn>
                                        <p:tgtEl>
                                          <p:spTgt spid="28684"/>
                                        </p:tgtEl>
                                        <p:attrNameLst>
                                          <p:attrName>style.visibility</p:attrName>
                                        </p:attrNameLst>
                                      </p:cBhvr>
                                      <p:to>
                                        <p:strVal val="visible"/>
                                      </p:to>
                                    </p:set>
                                    <p:anim calcmode="lin" valueType="num">
                                      <p:cBhvr>
                                        <p:cTn id="45" dur="500" fill="hold"/>
                                        <p:tgtEl>
                                          <p:spTgt spid="28684"/>
                                        </p:tgtEl>
                                        <p:attrNameLst>
                                          <p:attrName>ppt_w</p:attrName>
                                        </p:attrNameLst>
                                      </p:cBhvr>
                                      <p:tavLst>
                                        <p:tav tm="0">
                                          <p:val>
                                            <p:fltVal val="0"/>
                                          </p:val>
                                        </p:tav>
                                        <p:tav tm="100000">
                                          <p:val>
                                            <p:strVal val="#ppt_w"/>
                                          </p:val>
                                        </p:tav>
                                      </p:tavLst>
                                    </p:anim>
                                    <p:anim calcmode="lin" valueType="num">
                                      <p:cBhvr>
                                        <p:cTn id="46" dur="500" fill="hold"/>
                                        <p:tgtEl>
                                          <p:spTgt spid="28684"/>
                                        </p:tgtEl>
                                        <p:attrNameLst>
                                          <p:attrName>ppt_h</p:attrName>
                                        </p:attrNameLst>
                                      </p:cBhvr>
                                      <p:tavLst>
                                        <p:tav tm="0">
                                          <p:val>
                                            <p:fltVal val="0"/>
                                          </p:val>
                                        </p:tav>
                                        <p:tav tm="100000">
                                          <p:val>
                                            <p:strVal val="#ppt_h"/>
                                          </p:val>
                                        </p:tav>
                                      </p:tavLst>
                                    </p:anim>
                                    <p:animEffect transition="in" filter="fade">
                                      <p:cBhvr>
                                        <p:cTn id="47" dur="500"/>
                                        <p:tgtEl>
                                          <p:spTgt spid="28684"/>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53" presetClass="entr" presetSubtype="0" fill="hold" grpId="0" nodeType="clickEffect">
                                  <p:stCondLst>
                                    <p:cond delay="0"/>
                                  </p:stCondLst>
                                  <p:childTnLst>
                                    <p:set>
                                      <p:cBhvr>
                                        <p:cTn id="51" dur="1" fill="hold">
                                          <p:stCondLst>
                                            <p:cond delay="0"/>
                                          </p:stCondLst>
                                        </p:cTn>
                                        <p:tgtEl>
                                          <p:spTgt spid="28683"/>
                                        </p:tgtEl>
                                        <p:attrNameLst>
                                          <p:attrName>style.visibility</p:attrName>
                                        </p:attrNameLst>
                                      </p:cBhvr>
                                      <p:to>
                                        <p:strVal val="visible"/>
                                      </p:to>
                                    </p:set>
                                    <p:anim calcmode="lin" valueType="num">
                                      <p:cBhvr>
                                        <p:cTn id="52" dur="500" fill="hold"/>
                                        <p:tgtEl>
                                          <p:spTgt spid="28683"/>
                                        </p:tgtEl>
                                        <p:attrNameLst>
                                          <p:attrName>ppt_w</p:attrName>
                                        </p:attrNameLst>
                                      </p:cBhvr>
                                      <p:tavLst>
                                        <p:tav tm="0">
                                          <p:val>
                                            <p:fltVal val="0"/>
                                          </p:val>
                                        </p:tav>
                                        <p:tav tm="100000">
                                          <p:val>
                                            <p:strVal val="#ppt_w"/>
                                          </p:val>
                                        </p:tav>
                                      </p:tavLst>
                                    </p:anim>
                                    <p:anim calcmode="lin" valueType="num">
                                      <p:cBhvr>
                                        <p:cTn id="53" dur="500" fill="hold"/>
                                        <p:tgtEl>
                                          <p:spTgt spid="28683"/>
                                        </p:tgtEl>
                                        <p:attrNameLst>
                                          <p:attrName>ppt_h</p:attrName>
                                        </p:attrNameLst>
                                      </p:cBhvr>
                                      <p:tavLst>
                                        <p:tav tm="0">
                                          <p:val>
                                            <p:fltVal val="0"/>
                                          </p:val>
                                        </p:tav>
                                        <p:tav tm="100000">
                                          <p:val>
                                            <p:strVal val="#ppt_h"/>
                                          </p:val>
                                        </p:tav>
                                      </p:tavLst>
                                    </p:anim>
                                    <p:animEffect transition="in" filter="fade">
                                      <p:cBhvr>
                                        <p:cTn id="54" dur="500"/>
                                        <p:tgtEl>
                                          <p:spTgt spid="286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84" grpId="0" animBg="1"/>
      <p:bldP spid="28685" grpId="0" animBg="1"/>
      <p:bldP spid="28678" grpId="0" animBg="1"/>
      <p:bldP spid="28679" grpId="0" animBg="1"/>
      <p:bldP spid="28680" grpId="0" animBg="1"/>
      <p:bldP spid="28681" grpId="0" animBg="1"/>
      <p:bldP spid="28682" grpId="0" animBg="1"/>
      <p:bldP spid="28683" grpId="0" animBg="1"/>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90000"/>
          </a:schemeClr>
        </a:solidFill>
        <a:effectLst/>
      </p:bgPr>
    </p:bg>
    <p:spTree>
      <p:nvGrpSpPr>
        <p:cNvPr id="1" name=""/>
        <p:cNvGrpSpPr/>
        <p:nvPr/>
      </p:nvGrpSpPr>
      <p:grpSpPr>
        <a:xfrm>
          <a:off x="0" y="0"/>
          <a:ext cx="0" cy="0"/>
          <a:chOff x="0" y="0"/>
          <a:chExt cx="0" cy="0"/>
        </a:xfrm>
      </p:grpSpPr>
      <p:sp>
        <p:nvSpPr>
          <p:cNvPr id="68609" name="Rectangle 2"/>
          <p:cNvSpPr>
            <a:spLocks noGrp="1" noChangeArrowheads="1"/>
          </p:cNvSpPr>
          <p:nvPr>
            <p:ph type="title"/>
          </p:nvPr>
        </p:nvSpPr>
        <p:spPr>
          <a:xfrm>
            <a:off x="457200" y="685799"/>
            <a:ext cx="8229600" cy="903157"/>
          </a:xfrm>
          <a:solidFill>
            <a:schemeClr val="bg1"/>
          </a:solidFill>
        </p:spPr>
        <p:txBody>
          <a:bodyPr/>
          <a:lstStyle/>
          <a:p>
            <a:pPr eaLnBrk="1" hangingPunct="1"/>
            <a:r>
              <a:rPr lang="en-US" altLang="ja-JP" sz="5400" smtClean="0">
                <a:solidFill>
                  <a:srgbClr val="0432FF"/>
                </a:solidFill>
                <a:ea typeface="ヒラギノ角ゴ Pro W3" charset="-128"/>
              </a:rPr>
              <a:t>Daily Behavior Report</a:t>
            </a:r>
            <a:endParaRPr lang="en-US" altLang="x-none" sz="5400" dirty="0">
              <a:solidFill>
                <a:srgbClr val="0432FF"/>
              </a:solidFill>
              <a:ea typeface="ヒラギノ角ゴ Pro W3" charset="-128"/>
            </a:endParaRPr>
          </a:p>
        </p:txBody>
      </p:sp>
      <p:sp>
        <p:nvSpPr>
          <p:cNvPr id="68610" name="Rectangle 3"/>
          <p:cNvSpPr>
            <a:spLocks noGrp="1" noChangeArrowheads="1"/>
          </p:cNvSpPr>
          <p:nvPr>
            <p:ph idx="1"/>
          </p:nvPr>
        </p:nvSpPr>
        <p:spPr>
          <a:xfrm>
            <a:off x="457200" y="1696068"/>
            <a:ext cx="8229600" cy="5029200"/>
          </a:xfrm>
          <a:solidFill>
            <a:schemeClr val="bg1"/>
          </a:solidFill>
        </p:spPr>
        <p:txBody>
          <a:bodyPr/>
          <a:lstStyle/>
          <a:p>
            <a:pPr eaLnBrk="1" hangingPunct="1">
              <a:buFontTx/>
              <a:buNone/>
            </a:pPr>
            <a:r>
              <a:rPr lang="en-US" altLang="x-none" sz="4000" dirty="0">
                <a:ea typeface="ヒラギノ角ゴ Pro W3" charset="-128"/>
              </a:rPr>
              <a:t>	</a:t>
            </a:r>
            <a:r>
              <a:rPr lang="en-US" altLang="x-none" sz="4000" dirty="0" smtClean="0">
                <a:ea typeface="ヒラギノ角ゴ Pro W3" charset="-128"/>
              </a:rPr>
              <a:t>At the end of the day, the teacher sent home Brian’s daily behavior report. Brian’s mother sent the teacher an email “yelling” at the teacher for not supporting Brian enough. In the future, the teacher is less likely to send home Brian’s daily behavior report</a:t>
            </a:r>
            <a:endParaRPr lang="en-US" altLang="x-none" sz="4000" dirty="0">
              <a:ea typeface="ヒラギノ角ゴ Pro W3" charset="-128"/>
            </a:endParaRPr>
          </a:p>
        </p:txBody>
      </p:sp>
      <p:pic>
        <p:nvPicPr>
          <p:cNvPr id="68611" name="Picture 4" descr="j039668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91463" y="0"/>
            <a:ext cx="1252537" cy="186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3349829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90000"/>
          </a:schemeClr>
        </a:solidFill>
        <a:effectLst/>
      </p:bgPr>
    </p:bg>
    <p:spTree>
      <p:nvGrpSpPr>
        <p:cNvPr id="1" name=""/>
        <p:cNvGrpSpPr/>
        <p:nvPr/>
      </p:nvGrpSpPr>
      <p:grpSpPr>
        <a:xfrm>
          <a:off x="0" y="0"/>
          <a:ext cx="0" cy="0"/>
          <a:chOff x="0" y="0"/>
          <a:chExt cx="0" cy="0"/>
        </a:xfrm>
      </p:grpSpPr>
      <p:sp>
        <p:nvSpPr>
          <p:cNvPr id="14" name="Rectangle 3"/>
          <p:cNvSpPr txBox="1">
            <a:spLocks noChangeArrowheads="1"/>
          </p:cNvSpPr>
          <p:nvPr/>
        </p:nvSpPr>
        <p:spPr bwMode="auto">
          <a:xfrm>
            <a:off x="685800" y="1371600"/>
            <a:ext cx="7620000" cy="5373974"/>
          </a:xfrm>
          <a:prstGeom prst="rect">
            <a:avLst/>
          </a:prstGeom>
          <a:solidFill>
            <a:schemeClr val="bg1"/>
          </a:solidFill>
          <a:ln w="9525">
            <a:noFill/>
            <a:miter lim="800000"/>
            <a:headEnd/>
            <a:tailEnd/>
          </a:ln>
          <a:effectLst/>
        </p:spPr>
        <p:txBody>
          <a:bodyPr/>
          <a:lstStyle/>
          <a:p>
            <a:pPr marL="342900" indent="-342900">
              <a:spcBef>
                <a:spcPct val="20000"/>
              </a:spcBef>
              <a:buFontTx/>
              <a:buChar char="•"/>
              <a:defRPr/>
            </a:pPr>
            <a:r>
              <a:rPr lang="en-US" sz="3200" kern="0" dirty="0">
                <a:solidFill>
                  <a:srgbClr val="000000"/>
                </a:solidFill>
                <a:latin typeface="Franklin Gothic Medium"/>
              </a:rPr>
              <a:t>Antecedent(S</a:t>
            </a:r>
            <a:r>
              <a:rPr lang="en-US" sz="3200" kern="0" baseline="30000" dirty="0">
                <a:solidFill>
                  <a:srgbClr val="000000"/>
                </a:solidFill>
                <a:latin typeface="Franklin Gothic Medium"/>
              </a:rPr>
              <a:t>D</a:t>
            </a:r>
            <a:r>
              <a:rPr lang="en-US" sz="3200" kern="0" dirty="0">
                <a:solidFill>
                  <a:srgbClr val="000000"/>
                </a:solidFill>
                <a:latin typeface="Franklin Gothic Medium"/>
              </a:rPr>
              <a:t>):</a:t>
            </a:r>
          </a:p>
          <a:p>
            <a:pPr marL="342900" indent="-342900">
              <a:spcBef>
                <a:spcPct val="20000"/>
              </a:spcBef>
              <a:buFontTx/>
              <a:buChar char="•"/>
              <a:defRPr/>
            </a:pPr>
            <a:endParaRPr lang="en-US" sz="1600" kern="0" dirty="0">
              <a:solidFill>
                <a:srgbClr val="000000"/>
              </a:solidFill>
              <a:latin typeface="Franklin Gothic Medium"/>
            </a:endParaRPr>
          </a:p>
          <a:p>
            <a:pPr marL="342900" indent="-342900">
              <a:spcBef>
                <a:spcPct val="20000"/>
              </a:spcBef>
              <a:buFontTx/>
              <a:buChar char="•"/>
              <a:defRPr/>
            </a:pPr>
            <a:r>
              <a:rPr lang="en-US" sz="3200" kern="0" dirty="0">
                <a:solidFill>
                  <a:srgbClr val="000000"/>
                </a:solidFill>
                <a:latin typeface="Franklin Gothic Medium"/>
              </a:rPr>
              <a:t>Behavior(s):</a:t>
            </a:r>
          </a:p>
          <a:p>
            <a:pPr marL="342900" indent="-342900">
              <a:spcBef>
                <a:spcPct val="20000"/>
              </a:spcBef>
              <a:buFontTx/>
              <a:buChar char="•"/>
              <a:defRPr/>
            </a:pPr>
            <a:endParaRPr lang="en-US" sz="1600" kern="0" dirty="0">
              <a:solidFill>
                <a:srgbClr val="000000"/>
              </a:solidFill>
              <a:latin typeface="Franklin Gothic Medium"/>
            </a:endParaRPr>
          </a:p>
          <a:p>
            <a:pPr marL="342900" indent="-342900">
              <a:spcBef>
                <a:spcPct val="20000"/>
              </a:spcBef>
              <a:buFontTx/>
              <a:buChar char="•"/>
              <a:defRPr/>
            </a:pPr>
            <a:r>
              <a:rPr lang="en-US" sz="3200" kern="0" dirty="0">
                <a:solidFill>
                  <a:srgbClr val="000000"/>
                </a:solidFill>
                <a:latin typeface="Franklin Gothic Medium"/>
              </a:rPr>
              <a:t>Consequence:</a:t>
            </a:r>
          </a:p>
          <a:p>
            <a:pPr marL="342900" indent="-342900">
              <a:spcBef>
                <a:spcPct val="20000"/>
              </a:spcBef>
              <a:buFontTx/>
              <a:buChar char="•"/>
              <a:defRPr/>
            </a:pPr>
            <a:endParaRPr lang="en-US" sz="1600" kern="0" dirty="0">
              <a:solidFill>
                <a:srgbClr val="000000"/>
              </a:solidFill>
              <a:latin typeface="Franklin Gothic Medium"/>
            </a:endParaRPr>
          </a:p>
          <a:p>
            <a:pPr marL="742950" lvl="1" indent="-285750">
              <a:spcBef>
                <a:spcPct val="20000"/>
              </a:spcBef>
              <a:buFontTx/>
              <a:buChar char="–"/>
              <a:defRPr/>
            </a:pPr>
            <a:r>
              <a:rPr lang="en-US" sz="3200" kern="0" dirty="0">
                <a:solidFill>
                  <a:srgbClr val="000000"/>
                </a:solidFill>
                <a:latin typeface="Franklin Gothic Medium"/>
              </a:rPr>
              <a:t>Action(+ or -):</a:t>
            </a:r>
          </a:p>
          <a:p>
            <a:pPr marL="742950" lvl="1" indent="-285750">
              <a:spcBef>
                <a:spcPct val="20000"/>
              </a:spcBef>
              <a:buFontTx/>
              <a:buChar char="–"/>
              <a:defRPr/>
            </a:pPr>
            <a:endParaRPr lang="en-US" sz="1400" kern="0" dirty="0">
              <a:solidFill>
                <a:srgbClr val="000000"/>
              </a:solidFill>
              <a:latin typeface="Franklin Gothic Medium"/>
            </a:endParaRPr>
          </a:p>
          <a:p>
            <a:pPr marL="742950" lvl="1" indent="-285750">
              <a:spcBef>
                <a:spcPct val="20000"/>
              </a:spcBef>
              <a:buFontTx/>
              <a:buChar char="–"/>
              <a:defRPr/>
            </a:pPr>
            <a:r>
              <a:rPr lang="en-US" sz="3200" kern="0" dirty="0">
                <a:solidFill>
                  <a:srgbClr val="000000"/>
                </a:solidFill>
                <a:latin typeface="Franklin Gothic Medium"/>
              </a:rPr>
              <a:t>Effect(</a:t>
            </a:r>
            <a:r>
              <a:rPr lang="en-US" sz="3200" kern="0" dirty="0">
                <a:solidFill>
                  <a:srgbClr val="000000"/>
                </a:solidFill>
                <a:latin typeface="Franklin Gothic Medium"/>
                <a:sym typeface="Wingdings" pitchFamily="2" charset="2"/>
              </a:rPr>
              <a:t> or )</a:t>
            </a:r>
            <a:r>
              <a:rPr lang="en-US" sz="3200" kern="0" dirty="0">
                <a:solidFill>
                  <a:srgbClr val="000000"/>
                </a:solidFill>
                <a:latin typeface="Franklin Gothic Medium"/>
              </a:rPr>
              <a:t>:</a:t>
            </a:r>
          </a:p>
          <a:p>
            <a:pPr marL="742950" lvl="1" indent="-285750">
              <a:spcBef>
                <a:spcPct val="20000"/>
              </a:spcBef>
              <a:buFontTx/>
              <a:buChar char="–"/>
              <a:defRPr/>
            </a:pPr>
            <a:endParaRPr lang="en-US" sz="1400" kern="0" dirty="0">
              <a:solidFill>
                <a:srgbClr val="000000"/>
              </a:solidFill>
              <a:latin typeface="Franklin Gothic Medium"/>
            </a:endParaRPr>
          </a:p>
          <a:p>
            <a:pPr marL="742950" lvl="1" indent="-285750">
              <a:spcBef>
                <a:spcPct val="20000"/>
              </a:spcBef>
              <a:buFontTx/>
              <a:buChar char="–"/>
              <a:defRPr/>
            </a:pPr>
            <a:r>
              <a:rPr lang="en-US" sz="3200" kern="0" dirty="0">
                <a:solidFill>
                  <a:srgbClr val="000000"/>
                </a:solidFill>
                <a:latin typeface="Franklin Gothic Medium"/>
              </a:rPr>
              <a:t>So it is:</a:t>
            </a:r>
          </a:p>
        </p:txBody>
      </p:sp>
      <p:sp>
        <p:nvSpPr>
          <p:cNvPr id="100357" name="Rectangle 5"/>
          <p:cNvSpPr>
            <a:spLocks noGrp="1" noChangeArrowheads="1"/>
          </p:cNvSpPr>
          <p:nvPr>
            <p:ph type="title"/>
          </p:nvPr>
        </p:nvSpPr>
        <p:spPr>
          <a:xfrm>
            <a:off x="685800" y="274638"/>
            <a:ext cx="7620000" cy="868362"/>
          </a:xfrm>
          <a:solidFill>
            <a:schemeClr val="bg1"/>
          </a:solidFill>
        </p:spPr>
        <p:txBody>
          <a:bodyPr rtlCol="0">
            <a:normAutofit/>
          </a:bodyPr>
          <a:lstStyle/>
          <a:p>
            <a:pPr eaLnBrk="1" fontAlgn="auto" hangingPunct="1">
              <a:spcAft>
                <a:spcPts val="0"/>
              </a:spcAft>
              <a:defRPr/>
            </a:pPr>
            <a:r>
              <a:rPr lang="en-US" sz="4000" b="1" dirty="0">
                <a:solidFill>
                  <a:srgbClr val="0432FF"/>
                </a:solidFill>
                <a:ea typeface="+mj-ea"/>
                <a:cs typeface="+mj-cs"/>
              </a:rPr>
              <a:t>Breakdown of Example: </a:t>
            </a:r>
            <a:r>
              <a:rPr lang="en-US" sz="4000" b="1" dirty="0" smtClean="0">
                <a:solidFill>
                  <a:srgbClr val="0432FF"/>
                </a:solidFill>
                <a:ea typeface="+mj-ea"/>
                <a:cs typeface="+mj-cs"/>
              </a:rPr>
              <a:t>DPR</a:t>
            </a:r>
            <a:endParaRPr lang="en-US" sz="4000" b="1" dirty="0">
              <a:solidFill>
                <a:srgbClr val="0432FF"/>
              </a:solidFill>
              <a:ea typeface="+mj-ea"/>
              <a:cs typeface="+mj-cs"/>
            </a:endParaRPr>
          </a:p>
        </p:txBody>
      </p:sp>
      <p:sp>
        <p:nvSpPr>
          <p:cNvPr id="100358" name="Rectangle 6"/>
          <p:cNvSpPr>
            <a:spLocks noChangeArrowheads="1"/>
          </p:cNvSpPr>
          <p:nvPr/>
        </p:nvSpPr>
        <p:spPr bwMode="auto">
          <a:xfrm>
            <a:off x="1066800" y="1905000"/>
            <a:ext cx="6400800" cy="457200"/>
          </a:xfrm>
          <a:prstGeom prst="rect">
            <a:avLst/>
          </a:prstGeom>
          <a:solidFill>
            <a:srgbClr val="0432FF"/>
          </a:solidFill>
          <a:ln w="9525">
            <a:solidFill>
              <a:schemeClr val="tx1"/>
            </a:solidFill>
            <a:miter lim="800000"/>
            <a:headEnd/>
            <a:tailEnd/>
          </a:ln>
          <a:effectLst/>
        </p:spPr>
        <p:txBody>
          <a:bodyPr wrap="none" anchor="ctr"/>
          <a:lstStyle/>
          <a:p>
            <a:pPr>
              <a:defRPr/>
            </a:pPr>
            <a:r>
              <a:rPr lang="en-US" sz="2000" b="1" dirty="0" smtClean="0">
                <a:solidFill>
                  <a:srgbClr val="FFFFFF"/>
                </a:solidFill>
                <a:latin typeface="Franklin Gothic Medium"/>
              </a:rPr>
              <a:t>End of the day (</a:t>
            </a:r>
            <a:r>
              <a:rPr lang="en-US" sz="2000" b="1" smtClean="0">
                <a:solidFill>
                  <a:srgbClr val="FFFFFF"/>
                </a:solidFill>
                <a:latin typeface="Franklin Gothic Medium"/>
              </a:rPr>
              <a:t>possibly following challenging behavior)</a:t>
            </a:r>
            <a:endParaRPr lang="en-US" sz="2000" b="1" dirty="0">
              <a:solidFill>
                <a:srgbClr val="FFFFFF"/>
              </a:solidFill>
              <a:latin typeface="Franklin Gothic Medium"/>
            </a:endParaRPr>
          </a:p>
        </p:txBody>
      </p:sp>
      <p:sp>
        <p:nvSpPr>
          <p:cNvPr id="100359" name="Rectangle 7"/>
          <p:cNvSpPr>
            <a:spLocks noChangeArrowheads="1"/>
          </p:cNvSpPr>
          <p:nvPr/>
        </p:nvSpPr>
        <p:spPr bwMode="auto">
          <a:xfrm>
            <a:off x="1066800" y="2819400"/>
            <a:ext cx="6400800" cy="457200"/>
          </a:xfrm>
          <a:prstGeom prst="rect">
            <a:avLst/>
          </a:prstGeom>
          <a:solidFill>
            <a:srgbClr val="0432FF"/>
          </a:solidFill>
          <a:ln w="9525">
            <a:solidFill>
              <a:schemeClr val="tx1"/>
            </a:solidFill>
            <a:miter lim="800000"/>
            <a:headEnd/>
            <a:tailEnd/>
          </a:ln>
          <a:effectLst/>
        </p:spPr>
        <p:txBody>
          <a:bodyPr wrap="none" anchor="ctr"/>
          <a:lstStyle/>
          <a:p>
            <a:pPr>
              <a:defRPr/>
            </a:pPr>
            <a:r>
              <a:rPr lang="en-US" sz="2000" b="1" dirty="0" smtClean="0">
                <a:solidFill>
                  <a:srgbClr val="FFFFFF"/>
                </a:solidFill>
                <a:latin typeface="Franklin Gothic Medium"/>
              </a:rPr>
              <a:t>The teacher sent home the daily behavior report</a:t>
            </a:r>
            <a:endParaRPr lang="en-US" sz="2000" b="1" dirty="0">
              <a:solidFill>
                <a:srgbClr val="FFFFFF"/>
              </a:solidFill>
              <a:latin typeface="Franklin Gothic Medium"/>
            </a:endParaRPr>
          </a:p>
        </p:txBody>
      </p:sp>
      <p:sp>
        <p:nvSpPr>
          <p:cNvPr id="100360" name="Rectangle 8"/>
          <p:cNvSpPr>
            <a:spLocks noChangeArrowheads="1"/>
          </p:cNvSpPr>
          <p:nvPr/>
        </p:nvSpPr>
        <p:spPr bwMode="auto">
          <a:xfrm>
            <a:off x="1066800" y="3657600"/>
            <a:ext cx="6400800" cy="457200"/>
          </a:xfrm>
          <a:prstGeom prst="rect">
            <a:avLst/>
          </a:prstGeom>
          <a:solidFill>
            <a:srgbClr val="0432FF"/>
          </a:solidFill>
          <a:ln w="9525">
            <a:solidFill>
              <a:schemeClr val="tx1"/>
            </a:solidFill>
            <a:miter lim="800000"/>
            <a:headEnd/>
            <a:tailEnd/>
          </a:ln>
          <a:effectLst/>
        </p:spPr>
        <p:txBody>
          <a:bodyPr wrap="none" anchor="ctr"/>
          <a:lstStyle/>
          <a:p>
            <a:pPr>
              <a:defRPr/>
            </a:pPr>
            <a:r>
              <a:rPr lang="en-US" sz="2000" b="1" dirty="0" smtClean="0">
                <a:solidFill>
                  <a:srgbClr val="FFFFFF"/>
                </a:solidFill>
                <a:latin typeface="Franklin Gothic Medium"/>
              </a:rPr>
              <a:t>Brian’s mother sent an angry email</a:t>
            </a:r>
            <a:endParaRPr lang="en-US" sz="2000" b="1" dirty="0">
              <a:solidFill>
                <a:srgbClr val="FFFFFF"/>
              </a:solidFill>
              <a:latin typeface="Franklin Gothic Medium"/>
            </a:endParaRPr>
          </a:p>
        </p:txBody>
      </p:sp>
      <p:sp>
        <p:nvSpPr>
          <p:cNvPr id="100361" name="Rectangle 9"/>
          <p:cNvSpPr>
            <a:spLocks noChangeArrowheads="1"/>
          </p:cNvSpPr>
          <p:nvPr/>
        </p:nvSpPr>
        <p:spPr bwMode="auto">
          <a:xfrm>
            <a:off x="1447800" y="5334000"/>
            <a:ext cx="6019800" cy="457200"/>
          </a:xfrm>
          <a:prstGeom prst="rect">
            <a:avLst/>
          </a:prstGeom>
          <a:solidFill>
            <a:srgbClr val="0432FF"/>
          </a:solidFill>
          <a:ln w="9525">
            <a:solidFill>
              <a:schemeClr val="tx1"/>
            </a:solidFill>
            <a:miter lim="800000"/>
            <a:headEnd/>
            <a:tailEnd/>
          </a:ln>
          <a:effectLst/>
        </p:spPr>
        <p:txBody>
          <a:bodyPr wrap="none" anchor="ctr"/>
          <a:lstStyle/>
          <a:p>
            <a:pPr>
              <a:defRPr/>
            </a:pPr>
            <a:r>
              <a:rPr lang="en-US" sz="2000" b="1" dirty="0">
                <a:solidFill>
                  <a:srgbClr val="FFFFFF"/>
                </a:solidFill>
                <a:latin typeface="Franklin Gothic Medium"/>
              </a:rPr>
              <a:t>less likely to </a:t>
            </a:r>
            <a:r>
              <a:rPr lang="en-US" sz="2000" b="1" dirty="0" smtClean="0">
                <a:solidFill>
                  <a:srgbClr val="FFFFFF"/>
                </a:solidFill>
                <a:latin typeface="Franklin Gothic Medium"/>
              </a:rPr>
              <a:t>send home behavior report</a:t>
            </a:r>
            <a:endParaRPr lang="en-US" sz="2000" b="1" dirty="0">
              <a:solidFill>
                <a:srgbClr val="FFFFFF"/>
              </a:solidFill>
              <a:latin typeface="Franklin Gothic Medium"/>
            </a:endParaRPr>
          </a:p>
        </p:txBody>
      </p:sp>
      <p:sp>
        <p:nvSpPr>
          <p:cNvPr id="100362" name="Rectangle 10"/>
          <p:cNvSpPr>
            <a:spLocks noChangeArrowheads="1"/>
          </p:cNvSpPr>
          <p:nvPr/>
        </p:nvSpPr>
        <p:spPr bwMode="auto">
          <a:xfrm>
            <a:off x="1447800" y="4495800"/>
            <a:ext cx="6019800" cy="457200"/>
          </a:xfrm>
          <a:prstGeom prst="rect">
            <a:avLst/>
          </a:prstGeom>
          <a:solidFill>
            <a:srgbClr val="0432FF"/>
          </a:solidFill>
          <a:ln w="9525">
            <a:solidFill>
              <a:schemeClr val="tx1"/>
            </a:solidFill>
            <a:miter lim="800000"/>
            <a:headEnd/>
            <a:tailEnd/>
          </a:ln>
          <a:effectLst/>
        </p:spPr>
        <p:txBody>
          <a:bodyPr wrap="none" anchor="ctr"/>
          <a:lstStyle>
            <a:lvl1pPr eaLnBrk="0" hangingPunct="0">
              <a:defRPr sz="2400">
                <a:solidFill>
                  <a:schemeClr val="tx1"/>
                </a:solidFill>
                <a:latin typeface="Comic Sans MS" charset="0"/>
                <a:ea typeface="ヒラギノ角ゴ Pro W3" charset="-128"/>
              </a:defRPr>
            </a:lvl1pPr>
            <a:lvl2pPr marL="742950" indent="-285750" eaLnBrk="0" hangingPunct="0">
              <a:defRPr sz="2400">
                <a:solidFill>
                  <a:schemeClr val="tx1"/>
                </a:solidFill>
                <a:latin typeface="Comic Sans MS" charset="0"/>
                <a:ea typeface="ヒラギノ角ゴ Pro W3" charset="-128"/>
              </a:defRPr>
            </a:lvl2pPr>
            <a:lvl3pPr marL="1143000" indent="-228600" eaLnBrk="0" hangingPunct="0">
              <a:defRPr sz="2400">
                <a:solidFill>
                  <a:schemeClr val="tx1"/>
                </a:solidFill>
                <a:latin typeface="Comic Sans MS" charset="0"/>
                <a:ea typeface="ヒラギノ角ゴ Pro W3" charset="-128"/>
              </a:defRPr>
            </a:lvl3pPr>
            <a:lvl4pPr marL="1600200" indent="-228600" eaLnBrk="0" hangingPunct="0">
              <a:defRPr sz="2400">
                <a:solidFill>
                  <a:schemeClr val="tx1"/>
                </a:solidFill>
                <a:latin typeface="Comic Sans MS" charset="0"/>
                <a:ea typeface="ヒラギノ角ゴ Pro W3" charset="-128"/>
              </a:defRPr>
            </a:lvl4pPr>
            <a:lvl5pPr marL="2057400" indent="-228600" eaLnBrk="0" hangingPunct="0">
              <a:defRPr sz="2400">
                <a:solidFill>
                  <a:schemeClr val="tx1"/>
                </a:solidFill>
                <a:latin typeface="Comic Sans MS" charset="0"/>
                <a:ea typeface="ヒラギノ角ゴ Pro W3" charset="-128"/>
              </a:defRPr>
            </a:lvl5pPr>
            <a:lvl6pPr marL="2514600" indent="-228600" algn="ctr" eaLnBrk="0" fontAlgn="base" hangingPunct="0">
              <a:spcBef>
                <a:spcPct val="0"/>
              </a:spcBef>
              <a:spcAft>
                <a:spcPct val="0"/>
              </a:spcAft>
              <a:defRPr sz="2400">
                <a:solidFill>
                  <a:schemeClr val="tx1"/>
                </a:solidFill>
                <a:latin typeface="Comic Sans MS" charset="0"/>
                <a:ea typeface="ヒラギノ角ゴ Pro W3" charset="-128"/>
              </a:defRPr>
            </a:lvl6pPr>
            <a:lvl7pPr marL="2971800" indent="-228600" algn="ctr" eaLnBrk="0" fontAlgn="base" hangingPunct="0">
              <a:spcBef>
                <a:spcPct val="0"/>
              </a:spcBef>
              <a:spcAft>
                <a:spcPct val="0"/>
              </a:spcAft>
              <a:defRPr sz="2400">
                <a:solidFill>
                  <a:schemeClr val="tx1"/>
                </a:solidFill>
                <a:latin typeface="Comic Sans MS" charset="0"/>
                <a:ea typeface="ヒラギノ角ゴ Pro W3" charset="-128"/>
              </a:defRPr>
            </a:lvl7pPr>
            <a:lvl8pPr marL="3429000" indent="-228600" algn="ctr" eaLnBrk="0" fontAlgn="base" hangingPunct="0">
              <a:spcBef>
                <a:spcPct val="0"/>
              </a:spcBef>
              <a:spcAft>
                <a:spcPct val="0"/>
              </a:spcAft>
              <a:defRPr sz="2400">
                <a:solidFill>
                  <a:schemeClr val="tx1"/>
                </a:solidFill>
                <a:latin typeface="Comic Sans MS" charset="0"/>
                <a:ea typeface="ヒラギノ角ゴ Pro W3" charset="-128"/>
              </a:defRPr>
            </a:lvl8pPr>
            <a:lvl9pPr marL="3886200" indent="-228600" algn="ctr" eaLnBrk="0" fontAlgn="base" hangingPunct="0">
              <a:spcBef>
                <a:spcPct val="0"/>
              </a:spcBef>
              <a:spcAft>
                <a:spcPct val="0"/>
              </a:spcAft>
              <a:defRPr sz="2400">
                <a:solidFill>
                  <a:schemeClr val="tx1"/>
                </a:solidFill>
                <a:latin typeface="Comic Sans MS" charset="0"/>
                <a:ea typeface="ヒラギノ角ゴ Pro W3" charset="-128"/>
              </a:defRPr>
            </a:lvl9pPr>
          </a:lstStyle>
          <a:p>
            <a:pPr eaLnBrk="1" hangingPunct="1"/>
            <a:r>
              <a:rPr lang="en-US" altLang="x-none" b="1" dirty="0" smtClean="0">
                <a:solidFill>
                  <a:srgbClr val="FFFFFF"/>
                </a:solidFill>
                <a:latin typeface="Franklin Gothic Medium"/>
              </a:rPr>
              <a:t>Mother </a:t>
            </a:r>
            <a:r>
              <a:rPr lang="en-US" altLang="en-US" b="1" dirty="0" smtClean="0">
                <a:solidFill>
                  <a:srgbClr val="FFFFFF"/>
                </a:solidFill>
                <a:latin typeface="Franklin Gothic Medium"/>
              </a:rPr>
              <a:t>“</a:t>
            </a:r>
            <a:r>
              <a:rPr lang="en-US" altLang="ja-JP" sz="3600" b="1" dirty="0" smtClean="0">
                <a:solidFill>
                  <a:srgbClr val="FFFFFF"/>
                </a:solidFill>
                <a:latin typeface="Franklin Gothic Medium"/>
              </a:rPr>
              <a:t>gave</a:t>
            </a:r>
            <a:r>
              <a:rPr lang="en-US" altLang="en-US" b="1" dirty="0">
                <a:solidFill>
                  <a:srgbClr val="FFFFFF"/>
                </a:solidFill>
                <a:latin typeface="Franklin Gothic Medium"/>
              </a:rPr>
              <a:t>”</a:t>
            </a:r>
            <a:r>
              <a:rPr lang="en-US" altLang="ja-JP" b="1" dirty="0">
                <a:solidFill>
                  <a:srgbClr val="FFFFFF"/>
                </a:solidFill>
                <a:latin typeface="Franklin Gothic Medium"/>
              </a:rPr>
              <a:t> </a:t>
            </a:r>
            <a:r>
              <a:rPr lang="en-US" altLang="ja-JP" b="1" dirty="0" smtClean="0">
                <a:solidFill>
                  <a:srgbClr val="FFFFFF"/>
                </a:solidFill>
                <a:latin typeface="Franklin Gothic Medium"/>
              </a:rPr>
              <a:t>an email</a:t>
            </a:r>
            <a:endParaRPr lang="en-US" altLang="x-none" b="1" dirty="0">
              <a:solidFill>
                <a:srgbClr val="FFFFFF"/>
              </a:solidFill>
              <a:latin typeface="Franklin Gothic Medium"/>
            </a:endParaRPr>
          </a:p>
        </p:txBody>
      </p:sp>
      <p:sp>
        <p:nvSpPr>
          <p:cNvPr id="100363" name="Rectangle 11"/>
          <p:cNvSpPr>
            <a:spLocks noChangeArrowheads="1"/>
          </p:cNvSpPr>
          <p:nvPr/>
        </p:nvSpPr>
        <p:spPr bwMode="auto">
          <a:xfrm>
            <a:off x="1447800" y="6172200"/>
            <a:ext cx="6019800" cy="457200"/>
          </a:xfrm>
          <a:prstGeom prst="rect">
            <a:avLst/>
          </a:prstGeom>
          <a:solidFill>
            <a:srgbClr val="0432FF"/>
          </a:solidFill>
          <a:ln w="9525">
            <a:solidFill>
              <a:schemeClr val="tx1"/>
            </a:solidFill>
            <a:miter lim="800000"/>
            <a:headEnd/>
            <a:tailEnd/>
          </a:ln>
          <a:effectLst/>
        </p:spPr>
        <p:txBody>
          <a:bodyPr wrap="none" anchor="ctr"/>
          <a:lstStyle/>
          <a:p>
            <a:pPr>
              <a:defRPr/>
            </a:pPr>
            <a:r>
              <a:rPr lang="en-US" sz="2000" b="1" dirty="0">
                <a:solidFill>
                  <a:srgbClr val="FFFFFF"/>
                </a:solidFill>
                <a:latin typeface="Franklin Gothic Medium"/>
              </a:rPr>
              <a:t>Positive punishment</a:t>
            </a:r>
          </a:p>
        </p:txBody>
      </p:sp>
      <p:pic>
        <p:nvPicPr>
          <p:cNvPr id="69643" name="Picture 12" descr="j039668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43800" y="5105400"/>
            <a:ext cx="995363" cy="147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4" name="Oval 2"/>
          <p:cNvSpPr>
            <a:spLocks noChangeArrowheads="1"/>
          </p:cNvSpPr>
          <p:nvPr/>
        </p:nvSpPr>
        <p:spPr bwMode="auto">
          <a:xfrm>
            <a:off x="3488960" y="4953000"/>
            <a:ext cx="457200" cy="381000"/>
          </a:xfrm>
          <a:prstGeom prst="ellipse">
            <a:avLst/>
          </a:prstGeom>
          <a:noFill/>
          <a:ln w="38100">
            <a:solidFill>
              <a:srgbClr val="0432FF"/>
            </a:solidFill>
            <a:round/>
            <a:headEnd/>
            <a:tailEnd/>
          </a:ln>
          <a:effectLst/>
        </p:spPr>
        <p:txBody>
          <a:bodyPr wrap="none" anchor="ctr"/>
          <a:lstStyle/>
          <a:p>
            <a:pPr>
              <a:defRPr/>
            </a:pPr>
            <a:endParaRPr lang="en-US" sz="2000" b="1">
              <a:solidFill>
                <a:srgbClr val="FFFFFF"/>
              </a:solidFill>
              <a:latin typeface="Franklin Gothic Medium"/>
            </a:endParaRPr>
          </a:p>
        </p:txBody>
      </p:sp>
      <p:sp>
        <p:nvSpPr>
          <p:cNvPr id="100355" name="Oval 3"/>
          <p:cNvSpPr>
            <a:spLocks noChangeArrowheads="1"/>
          </p:cNvSpPr>
          <p:nvPr/>
        </p:nvSpPr>
        <p:spPr bwMode="auto">
          <a:xfrm>
            <a:off x="2650760" y="4114800"/>
            <a:ext cx="457200" cy="381000"/>
          </a:xfrm>
          <a:prstGeom prst="ellipse">
            <a:avLst/>
          </a:prstGeom>
          <a:noFill/>
          <a:ln w="38100">
            <a:solidFill>
              <a:srgbClr val="0432FF"/>
            </a:solidFill>
            <a:round/>
            <a:headEnd/>
            <a:tailEnd/>
          </a:ln>
          <a:effectLst/>
        </p:spPr>
        <p:txBody>
          <a:bodyPr wrap="none" anchor="ctr"/>
          <a:lstStyle/>
          <a:p>
            <a:pPr>
              <a:defRPr/>
            </a:pPr>
            <a:endParaRPr lang="en-US" sz="2000" b="1">
              <a:solidFill>
                <a:srgbClr val="FFFFFF"/>
              </a:solidFill>
              <a:latin typeface="Franklin Gothic Medium"/>
            </a:endParaRPr>
          </a:p>
        </p:txBody>
      </p:sp>
    </p:spTree>
    <p:extLst>
      <p:ext uri="{BB962C8B-B14F-4D97-AF65-F5344CB8AC3E}">
        <p14:creationId xmlns:p14="http://schemas.microsoft.com/office/powerpoint/2010/main" val="11581743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00358"/>
                                        </p:tgtEl>
                                        <p:attrNameLst>
                                          <p:attrName>style.visibility</p:attrName>
                                        </p:attrNameLst>
                                      </p:cBhvr>
                                      <p:to>
                                        <p:strVal val="visible"/>
                                      </p:to>
                                    </p:set>
                                    <p:anim calcmode="lin" valueType="num">
                                      <p:cBhvr>
                                        <p:cTn id="7" dur="500" fill="hold"/>
                                        <p:tgtEl>
                                          <p:spTgt spid="100358"/>
                                        </p:tgtEl>
                                        <p:attrNameLst>
                                          <p:attrName>ppt_w</p:attrName>
                                        </p:attrNameLst>
                                      </p:cBhvr>
                                      <p:tavLst>
                                        <p:tav tm="0">
                                          <p:val>
                                            <p:fltVal val="0"/>
                                          </p:val>
                                        </p:tav>
                                        <p:tav tm="100000">
                                          <p:val>
                                            <p:strVal val="#ppt_w"/>
                                          </p:val>
                                        </p:tav>
                                      </p:tavLst>
                                    </p:anim>
                                    <p:anim calcmode="lin" valueType="num">
                                      <p:cBhvr>
                                        <p:cTn id="8" dur="500" fill="hold"/>
                                        <p:tgtEl>
                                          <p:spTgt spid="100358"/>
                                        </p:tgtEl>
                                        <p:attrNameLst>
                                          <p:attrName>ppt_h</p:attrName>
                                        </p:attrNameLst>
                                      </p:cBhvr>
                                      <p:tavLst>
                                        <p:tav tm="0">
                                          <p:val>
                                            <p:fltVal val="0"/>
                                          </p:val>
                                        </p:tav>
                                        <p:tav tm="100000">
                                          <p:val>
                                            <p:strVal val="#ppt_h"/>
                                          </p:val>
                                        </p:tav>
                                      </p:tavLst>
                                    </p:anim>
                                    <p:animEffect transition="in" filter="fade">
                                      <p:cBhvr>
                                        <p:cTn id="9" dur="500"/>
                                        <p:tgtEl>
                                          <p:spTgt spid="100358"/>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100359"/>
                                        </p:tgtEl>
                                        <p:attrNameLst>
                                          <p:attrName>style.visibility</p:attrName>
                                        </p:attrNameLst>
                                      </p:cBhvr>
                                      <p:to>
                                        <p:strVal val="visible"/>
                                      </p:to>
                                    </p:set>
                                    <p:anim calcmode="lin" valueType="num">
                                      <p:cBhvr>
                                        <p:cTn id="14" dur="500" fill="hold"/>
                                        <p:tgtEl>
                                          <p:spTgt spid="100359"/>
                                        </p:tgtEl>
                                        <p:attrNameLst>
                                          <p:attrName>ppt_w</p:attrName>
                                        </p:attrNameLst>
                                      </p:cBhvr>
                                      <p:tavLst>
                                        <p:tav tm="0">
                                          <p:val>
                                            <p:fltVal val="0"/>
                                          </p:val>
                                        </p:tav>
                                        <p:tav tm="100000">
                                          <p:val>
                                            <p:strVal val="#ppt_w"/>
                                          </p:val>
                                        </p:tav>
                                      </p:tavLst>
                                    </p:anim>
                                    <p:anim calcmode="lin" valueType="num">
                                      <p:cBhvr>
                                        <p:cTn id="15" dur="500" fill="hold"/>
                                        <p:tgtEl>
                                          <p:spTgt spid="100359"/>
                                        </p:tgtEl>
                                        <p:attrNameLst>
                                          <p:attrName>ppt_h</p:attrName>
                                        </p:attrNameLst>
                                      </p:cBhvr>
                                      <p:tavLst>
                                        <p:tav tm="0">
                                          <p:val>
                                            <p:fltVal val="0"/>
                                          </p:val>
                                        </p:tav>
                                        <p:tav tm="100000">
                                          <p:val>
                                            <p:strVal val="#ppt_h"/>
                                          </p:val>
                                        </p:tav>
                                      </p:tavLst>
                                    </p:anim>
                                    <p:animEffect transition="in" filter="fade">
                                      <p:cBhvr>
                                        <p:cTn id="16" dur="500"/>
                                        <p:tgtEl>
                                          <p:spTgt spid="100359"/>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100360"/>
                                        </p:tgtEl>
                                        <p:attrNameLst>
                                          <p:attrName>style.visibility</p:attrName>
                                        </p:attrNameLst>
                                      </p:cBhvr>
                                      <p:to>
                                        <p:strVal val="visible"/>
                                      </p:to>
                                    </p:set>
                                    <p:anim calcmode="lin" valueType="num">
                                      <p:cBhvr>
                                        <p:cTn id="21" dur="500" fill="hold"/>
                                        <p:tgtEl>
                                          <p:spTgt spid="100360"/>
                                        </p:tgtEl>
                                        <p:attrNameLst>
                                          <p:attrName>ppt_w</p:attrName>
                                        </p:attrNameLst>
                                      </p:cBhvr>
                                      <p:tavLst>
                                        <p:tav tm="0">
                                          <p:val>
                                            <p:fltVal val="0"/>
                                          </p:val>
                                        </p:tav>
                                        <p:tav tm="100000">
                                          <p:val>
                                            <p:strVal val="#ppt_w"/>
                                          </p:val>
                                        </p:tav>
                                      </p:tavLst>
                                    </p:anim>
                                    <p:anim calcmode="lin" valueType="num">
                                      <p:cBhvr>
                                        <p:cTn id="22" dur="500" fill="hold"/>
                                        <p:tgtEl>
                                          <p:spTgt spid="100360"/>
                                        </p:tgtEl>
                                        <p:attrNameLst>
                                          <p:attrName>ppt_h</p:attrName>
                                        </p:attrNameLst>
                                      </p:cBhvr>
                                      <p:tavLst>
                                        <p:tav tm="0">
                                          <p:val>
                                            <p:fltVal val="0"/>
                                          </p:val>
                                        </p:tav>
                                        <p:tav tm="100000">
                                          <p:val>
                                            <p:strVal val="#ppt_h"/>
                                          </p:val>
                                        </p:tav>
                                      </p:tavLst>
                                    </p:anim>
                                    <p:animEffect transition="in" filter="fade">
                                      <p:cBhvr>
                                        <p:cTn id="23" dur="500"/>
                                        <p:tgtEl>
                                          <p:spTgt spid="100360"/>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0" fill="hold" grpId="0" nodeType="clickEffect">
                                  <p:stCondLst>
                                    <p:cond delay="0"/>
                                  </p:stCondLst>
                                  <p:childTnLst>
                                    <p:set>
                                      <p:cBhvr>
                                        <p:cTn id="27" dur="1" fill="hold">
                                          <p:stCondLst>
                                            <p:cond delay="0"/>
                                          </p:stCondLst>
                                        </p:cTn>
                                        <p:tgtEl>
                                          <p:spTgt spid="100362"/>
                                        </p:tgtEl>
                                        <p:attrNameLst>
                                          <p:attrName>style.visibility</p:attrName>
                                        </p:attrNameLst>
                                      </p:cBhvr>
                                      <p:to>
                                        <p:strVal val="visible"/>
                                      </p:to>
                                    </p:set>
                                    <p:anim calcmode="lin" valueType="num">
                                      <p:cBhvr>
                                        <p:cTn id="28" dur="500" fill="hold"/>
                                        <p:tgtEl>
                                          <p:spTgt spid="100362"/>
                                        </p:tgtEl>
                                        <p:attrNameLst>
                                          <p:attrName>ppt_w</p:attrName>
                                        </p:attrNameLst>
                                      </p:cBhvr>
                                      <p:tavLst>
                                        <p:tav tm="0">
                                          <p:val>
                                            <p:fltVal val="0"/>
                                          </p:val>
                                        </p:tav>
                                        <p:tav tm="100000">
                                          <p:val>
                                            <p:strVal val="#ppt_w"/>
                                          </p:val>
                                        </p:tav>
                                      </p:tavLst>
                                    </p:anim>
                                    <p:anim calcmode="lin" valueType="num">
                                      <p:cBhvr>
                                        <p:cTn id="29" dur="500" fill="hold"/>
                                        <p:tgtEl>
                                          <p:spTgt spid="100362"/>
                                        </p:tgtEl>
                                        <p:attrNameLst>
                                          <p:attrName>ppt_h</p:attrName>
                                        </p:attrNameLst>
                                      </p:cBhvr>
                                      <p:tavLst>
                                        <p:tav tm="0">
                                          <p:val>
                                            <p:fltVal val="0"/>
                                          </p:val>
                                        </p:tav>
                                        <p:tav tm="100000">
                                          <p:val>
                                            <p:strVal val="#ppt_h"/>
                                          </p:val>
                                        </p:tav>
                                      </p:tavLst>
                                    </p:anim>
                                    <p:animEffect transition="in" filter="fade">
                                      <p:cBhvr>
                                        <p:cTn id="30" dur="500"/>
                                        <p:tgtEl>
                                          <p:spTgt spid="100362"/>
                                        </p:tgtEl>
                                      </p:cBhvr>
                                    </p:animEffect>
                                  </p:childTnLst>
                                </p:cTn>
                              </p:par>
                              <p:par>
                                <p:cTn id="31" presetID="53" presetClass="entr" presetSubtype="0" fill="hold" grpId="0" nodeType="withEffect">
                                  <p:stCondLst>
                                    <p:cond delay="0"/>
                                  </p:stCondLst>
                                  <p:childTnLst>
                                    <p:set>
                                      <p:cBhvr>
                                        <p:cTn id="32" dur="1" fill="hold">
                                          <p:stCondLst>
                                            <p:cond delay="0"/>
                                          </p:stCondLst>
                                        </p:cTn>
                                        <p:tgtEl>
                                          <p:spTgt spid="100355"/>
                                        </p:tgtEl>
                                        <p:attrNameLst>
                                          <p:attrName>style.visibility</p:attrName>
                                        </p:attrNameLst>
                                      </p:cBhvr>
                                      <p:to>
                                        <p:strVal val="visible"/>
                                      </p:to>
                                    </p:set>
                                    <p:anim calcmode="lin" valueType="num">
                                      <p:cBhvr>
                                        <p:cTn id="33" dur="500" fill="hold"/>
                                        <p:tgtEl>
                                          <p:spTgt spid="100355"/>
                                        </p:tgtEl>
                                        <p:attrNameLst>
                                          <p:attrName>ppt_w</p:attrName>
                                        </p:attrNameLst>
                                      </p:cBhvr>
                                      <p:tavLst>
                                        <p:tav tm="0">
                                          <p:val>
                                            <p:fltVal val="0"/>
                                          </p:val>
                                        </p:tav>
                                        <p:tav tm="100000">
                                          <p:val>
                                            <p:strVal val="#ppt_w"/>
                                          </p:val>
                                        </p:tav>
                                      </p:tavLst>
                                    </p:anim>
                                    <p:anim calcmode="lin" valueType="num">
                                      <p:cBhvr>
                                        <p:cTn id="34" dur="500" fill="hold"/>
                                        <p:tgtEl>
                                          <p:spTgt spid="100355"/>
                                        </p:tgtEl>
                                        <p:attrNameLst>
                                          <p:attrName>ppt_h</p:attrName>
                                        </p:attrNameLst>
                                      </p:cBhvr>
                                      <p:tavLst>
                                        <p:tav tm="0">
                                          <p:val>
                                            <p:fltVal val="0"/>
                                          </p:val>
                                        </p:tav>
                                        <p:tav tm="100000">
                                          <p:val>
                                            <p:strVal val="#ppt_h"/>
                                          </p:val>
                                        </p:tav>
                                      </p:tavLst>
                                    </p:anim>
                                    <p:animEffect transition="in" filter="fade">
                                      <p:cBhvr>
                                        <p:cTn id="35" dur="500"/>
                                        <p:tgtEl>
                                          <p:spTgt spid="100355"/>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53" presetClass="entr" presetSubtype="0" fill="hold" grpId="0" nodeType="clickEffect">
                                  <p:stCondLst>
                                    <p:cond delay="0"/>
                                  </p:stCondLst>
                                  <p:childTnLst>
                                    <p:set>
                                      <p:cBhvr>
                                        <p:cTn id="39" dur="1" fill="hold">
                                          <p:stCondLst>
                                            <p:cond delay="0"/>
                                          </p:stCondLst>
                                        </p:cTn>
                                        <p:tgtEl>
                                          <p:spTgt spid="100361"/>
                                        </p:tgtEl>
                                        <p:attrNameLst>
                                          <p:attrName>style.visibility</p:attrName>
                                        </p:attrNameLst>
                                      </p:cBhvr>
                                      <p:to>
                                        <p:strVal val="visible"/>
                                      </p:to>
                                    </p:set>
                                    <p:anim calcmode="lin" valueType="num">
                                      <p:cBhvr>
                                        <p:cTn id="40" dur="500" fill="hold"/>
                                        <p:tgtEl>
                                          <p:spTgt spid="100361"/>
                                        </p:tgtEl>
                                        <p:attrNameLst>
                                          <p:attrName>ppt_w</p:attrName>
                                        </p:attrNameLst>
                                      </p:cBhvr>
                                      <p:tavLst>
                                        <p:tav tm="0">
                                          <p:val>
                                            <p:fltVal val="0"/>
                                          </p:val>
                                        </p:tav>
                                        <p:tav tm="100000">
                                          <p:val>
                                            <p:strVal val="#ppt_w"/>
                                          </p:val>
                                        </p:tav>
                                      </p:tavLst>
                                    </p:anim>
                                    <p:anim calcmode="lin" valueType="num">
                                      <p:cBhvr>
                                        <p:cTn id="41" dur="500" fill="hold"/>
                                        <p:tgtEl>
                                          <p:spTgt spid="100361"/>
                                        </p:tgtEl>
                                        <p:attrNameLst>
                                          <p:attrName>ppt_h</p:attrName>
                                        </p:attrNameLst>
                                      </p:cBhvr>
                                      <p:tavLst>
                                        <p:tav tm="0">
                                          <p:val>
                                            <p:fltVal val="0"/>
                                          </p:val>
                                        </p:tav>
                                        <p:tav tm="100000">
                                          <p:val>
                                            <p:strVal val="#ppt_h"/>
                                          </p:val>
                                        </p:tav>
                                      </p:tavLst>
                                    </p:anim>
                                    <p:animEffect transition="in" filter="fade">
                                      <p:cBhvr>
                                        <p:cTn id="42" dur="500"/>
                                        <p:tgtEl>
                                          <p:spTgt spid="100361"/>
                                        </p:tgtEl>
                                      </p:cBhvr>
                                    </p:animEffect>
                                  </p:childTnLst>
                                </p:cTn>
                              </p:par>
                              <p:par>
                                <p:cTn id="43" presetID="53" presetClass="entr" presetSubtype="0" fill="hold" grpId="0" nodeType="withEffect">
                                  <p:stCondLst>
                                    <p:cond delay="0"/>
                                  </p:stCondLst>
                                  <p:childTnLst>
                                    <p:set>
                                      <p:cBhvr>
                                        <p:cTn id="44" dur="1" fill="hold">
                                          <p:stCondLst>
                                            <p:cond delay="0"/>
                                          </p:stCondLst>
                                        </p:cTn>
                                        <p:tgtEl>
                                          <p:spTgt spid="100354"/>
                                        </p:tgtEl>
                                        <p:attrNameLst>
                                          <p:attrName>style.visibility</p:attrName>
                                        </p:attrNameLst>
                                      </p:cBhvr>
                                      <p:to>
                                        <p:strVal val="visible"/>
                                      </p:to>
                                    </p:set>
                                    <p:anim calcmode="lin" valueType="num">
                                      <p:cBhvr>
                                        <p:cTn id="45" dur="500" fill="hold"/>
                                        <p:tgtEl>
                                          <p:spTgt spid="100354"/>
                                        </p:tgtEl>
                                        <p:attrNameLst>
                                          <p:attrName>ppt_w</p:attrName>
                                        </p:attrNameLst>
                                      </p:cBhvr>
                                      <p:tavLst>
                                        <p:tav tm="0">
                                          <p:val>
                                            <p:fltVal val="0"/>
                                          </p:val>
                                        </p:tav>
                                        <p:tav tm="100000">
                                          <p:val>
                                            <p:strVal val="#ppt_w"/>
                                          </p:val>
                                        </p:tav>
                                      </p:tavLst>
                                    </p:anim>
                                    <p:anim calcmode="lin" valueType="num">
                                      <p:cBhvr>
                                        <p:cTn id="46" dur="500" fill="hold"/>
                                        <p:tgtEl>
                                          <p:spTgt spid="100354"/>
                                        </p:tgtEl>
                                        <p:attrNameLst>
                                          <p:attrName>ppt_h</p:attrName>
                                        </p:attrNameLst>
                                      </p:cBhvr>
                                      <p:tavLst>
                                        <p:tav tm="0">
                                          <p:val>
                                            <p:fltVal val="0"/>
                                          </p:val>
                                        </p:tav>
                                        <p:tav tm="100000">
                                          <p:val>
                                            <p:strVal val="#ppt_h"/>
                                          </p:val>
                                        </p:tav>
                                      </p:tavLst>
                                    </p:anim>
                                    <p:animEffect transition="in" filter="fade">
                                      <p:cBhvr>
                                        <p:cTn id="47" dur="500"/>
                                        <p:tgtEl>
                                          <p:spTgt spid="100354"/>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53" presetClass="entr" presetSubtype="0" fill="hold" grpId="0" nodeType="clickEffect">
                                  <p:stCondLst>
                                    <p:cond delay="0"/>
                                  </p:stCondLst>
                                  <p:childTnLst>
                                    <p:set>
                                      <p:cBhvr>
                                        <p:cTn id="51" dur="1" fill="hold">
                                          <p:stCondLst>
                                            <p:cond delay="0"/>
                                          </p:stCondLst>
                                        </p:cTn>
                                        <p:tgtEl>
                                          <p:spTgt spid="100363"/>
                                        </p:tgtEl>
                                        <p:attrNameLst>
                                          <p:attrName>style.visibility</p:attrName>
                                        </p:attrNameLst>
                                      </p:cBhvr>
                                      <p:to>
                                        <p:strVal val="visible"/>
                                      </p:to>
                                    </p:set>
                                    <p:anim calcmode="lin" valueType="num">
                                      <p:cBhvr>
                                        <p:cTn id="52" dur="500" fill="hold"/>
                                        <p:tgtEl>
                                          <p:spTgt spid="100363"/>
                                        </p:tgtEl>
                                        <p:attrNameLst>
                                          <p:attrName>ppt_w</p:attrName>
                                        </p:attrNameLst>
                                      </p:cBhvr>
                                      <p:tavLst>
                                        <p:tav tm="0">
                                          <p:val>
                                            <p:fltVal val="0"/>
                                          </p:val>
                                        </p:tav>
                                        <p:tav tm="100000">
                                          <p:val>
                                            <p:strVal val="#ppt_w"/>
                                          </p:val>
                                        </p:tav>
                                      </p:tavLst>
                                    </p:anim>
                                    <p:anim calcmode="lin" valueType="num">
                                      <p:cBhvr>
                                        <p:cTn id="53" dur="500" fill="hold"/>
                                        <p:tgtEl>
                                          <p:spTgt spid="100363"/>
                                        </p:tgtEl>
                                        <p:attrNameLst>
                                          <p:attrName>ppt_h</p:attrName>
                                        </p:attrNameLst>
                                      </p:cBhvr>
                                      <p:tavLst>
                                        <p:tav tm="0">
                                          <p:val>
                                            <p:fltVal val="0"/>
                                          </p:val>
                                        </p:tav>
                                        <p:tav tm="100000">
                                          <p:val>
                                            <p:strVal val="#ppt_h"/>
                                          </p:val>
                                        </p:tav>
                                      </p:tavLst>
                                    </p:anim>
                                    <p:animEffect transition="in" filter="fade">
                                      <p:cBhvr>
                                        <p:cTn id="54" dur="500"/>
                                        <p:tgtEl>
                                          <p:spTgt spid="1003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58" grpId="0" animBg="1"/>
      <p:bldP spid="100359" grpId="0" animBg="1"/>
      <p:bldP spid="100360" grpId="0" animBg="1"/>
      <p:bldP spid="100361" grpId="0" animBg="1"/>
      <p:bldP spid="100362" grpId="0" animBg="1"/>
      <p:bldP spid="100363" grpId="0" animBg="1"/>
      <p:bldP spid="100354" grpId="0" animBg="1"/>
      <p:bldP spid="10035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b="1" dirty="0" smtClean="0"/>
              <a:t>Building Blocks of Behavior</a:t>
            </a:r>
            <a:endParaRPr lang="en-US" sz="4400" b="1" dirty="0"/>
          </a:p>
        </p:txBody>
      </p:sp>
      <p:sp>
        <p:nvSpPr>
          <p:cNvPr id="3" name="Rectangle 2"/>
          <p:cNvSpPr/>
          <p:nvPr/>
        </p:nvSpPr>
        <p:spPr>
          <a:xfrm>
            <a:off x="2510851" y="1828805"/>
            <a:ext cx="1928734" cy="1394085"/>
          </a:xfrm>
          <a:prstGeom prst="rect">
            <a:avLst/>
          </a:prstGeom>
          <a:solidFill>
            <a:srgbClr val="005493"/>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smtClean="0">
                <a:solidFill>
                  <a:srgbClr val="FFFFFF"/>
                </a:solidFill>
                <a:latin typeface="Franklin Gothic Medium"/>
              </a:rPr>
              <a:t>Antecedent</a:t>
            </a:r>
            <a:endParaRPr lang="en-US" sz="2200" b="1">
              <a:solidFill>
                <a:srgbClr val="FFFFFF"/>
              </a:solidFill>
              <a:latin typeface="Franklin Gothic Medium"/>
            </a:endParaRPr>
          </a:p>
        </p:txBody>
      </p:sp>
      <p:sp>
        <p:nvSpPr>
          <p:cNvPr id="6" name="Rectangle 5"/>
          <p:cNvSpPr/>
          <p:nvPr/>
        </p:nvSpPr>
        <p:spPr>
          <a:xfrm>
            <a:off x="4686924" y="1821310"/>
            <a:ext cx="1928734" cy="1394085"/>
          </a:xfrm>
          <a:prstGeom prst="rect">
            <a:avLst/>
          </a:prstGeom>
          <a:solidFill>
            <a:srgbClr val="7030A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dirty="0" smtClean="0">
                <a:solidFill>
                  <a:srgbClr val="FFFFFF"/>
                </a:solidFill>
                <a:latin typeface="Franklin Gothic Medium"/>
              </a:rPr>
              <a:t>Behavior</a:t>
            </a:r>
            <a:endParaRPr lang="en-US" sz="2200" b="1" dirty="0">
              <a:solidFill>
                <a:srgbClr val="FFFFFF"/>
              </a:solidFill>
              <a:latin typeface="Franklin Gothic Medium"/>
            </a:endParaRPr>
          </a:p>
        </p:txBody>
      </p:sp>
      <p:sp>
        <p:nvSpPr>
          <p:cNvPr id="7" name="Rectangle 6"/>
          <p:cNvSpPr/>
          <p:nvPr/>
        </p:nvSpPr>
        <p:spPr>
          <a:xfrm>
            <a:off x="6862997" y="1821309"/>
            <a:ext cx="1928734" cy="1394085"/>
          </a:xfrm>
          <a:prstGeom prst="rect">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dirty="0" smtClean="0">
                <a:solidFill>
                  <a:srgbClr val="FFFFFF"/>
                </a:solidFill>
                <a:latin typeface="Franklin Gothic Medium"/>
              </a:rPr>
              <a:t>Consequence</a:t>
            </a:r>
            <a:endParaRPr lang="en-US" sz="2200" b="1" dirty="0">
              <a:solidFill>
                <a:srgbClr val="FFFFFF"/>
              </a:solidFill>
              <a:latin typeface="Franklin Gothic Medium"/>
            </a:endParaRPr>
          </a:p>
        </p:txBody>
      </p:sp>
      <p:sp>
        <p:nvSpPr>
          <p:cNvPr id="8" name="Rectangle 7"/>
          <p:cNvSpPr/>
          <p:nvPr/>
        </p:nvSpPr>
        <p:spPr>
          <a:xfrm>
            <a:off x="334778" y="1828805"/>
            <a:ext cx="1928734" cy="1394085"/>
          </a:xfrm>
          <a:prstGeom prst="rect">
            <a:avLst/>
          </a:prstGeom>
          <a:solidFill>
            <a:srgbClr val="009193"/>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smtClean="0">
                <a:solidFill>
                  <a:srgbClr val="FFFFFF"/>
                </a:solidFill>
                <a:latin typeface="Franklin Gothic Medium"/>
              </a:rPr>
              <a:t>Setting Event</a:t>
            </a:r>
            <a:endParaRPr lang="en-US" sz="2200" b="1">
              <a:solidFill>
                <a:srgbClr val="FFFFFF"/>
              </a:solidFill>
              <a:latin typeface="Franklin Gothic Medium"/>
            </a:endParaRPr>
          </a:p>
        </p:txBody>
      </p:sp>
      <p:sp>
        <p:nvSpPr>
          <p:cNvPr id="4" name="Right Arrow 3"/>
          <p:cNvSpPr/>
          <p:nvPr/>
        </p:nvSpPr>
        <p:spPr>
          <a:xfrm>
            <a:off x="2158582" y="2338465"/>
            <a:ext cx="479687" cy="434715"/>
          </a:xfrm>
          <a:prstGeom prst="rightArrow">
            <a:avLst/>
          </a:prstGeom>
          <a:gradFill flip="none" rotWithShape="1">
            <a:gsLst>
              <a:gs pos="0">
                <a:srgbClr val="009193"/>
              </a:gs>
              <a:gs pos="86000">
                <a:srgbClr val="005493"/>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10" name="Right Arrow 9"/>
          <p:cNvSpPr/>
          <p:nvPr/>
        </p:nvSpPr>
        <p:spPr>
          <a:xfrm>
            <a:off x="4323411" y="2338464"/>
            <a:ext cx="479687" cy="434715"/>
          </a:xfrm>
          <a:prstGeom prst="rightArrow">
            <a:avLst/>
          </a:prstGeom>
          <a:gradFill flip="none" rotWithShape="1">
            <a:gsLst>
              <a:gs pos="0">
                <a:srgbClr val="005493"/>
              </a:gs>
              <a:gs pos="86000">
                <a:srgbClr val="7030A0"/>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11" name="Right Arrow 10"/>
          <p:cNvSpPr/>
          <p:nvPr/>
        </p:nvSpPr>
        <p:spPr>
          <a:xfrm>
            <a:off x="6509477" y="2338464"/>
            <a:ext cx="479687" cy="434715"/>
          </a:xfrm>
          <a:prstGeom prst="rightArrow">
            <a:avLst/>
          </a:prstGeom>
          <a:gradFill flip="none" rotWithShape="1">
            <a:gsLst>
              <a:gs pos="0">
                <a:srgbClr val="7030A0"/>
              </a:gs>
              <a:gs pos="86000">
                <a:srgbClr val="C00000"/>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12" name="Title 1"/>
          <p:cNvSpPr txBox="1">
            <a:spLocks/>
          </p:cNvSpPr>
          <p:nvPr/>
        </p:nvSpPr>
        <p:spPr bwMode="auto">
          <a:xfrm>
            <a:off x="1049310" y="277138"/>
            <a:ext cx="7060369" cy="1143000"/>
          </a:xfrm>
          <a:prstGeom prst="rect">
            <a:avLst/>
          </a:prstGeom>
          <a:solidFill>
            <a:schemeClr val="bg1"/>
          </a:soli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3300" b="0" i="0">
                <a:solidFill>
                  <a:schemeClr val="tx2"/>
                </a:solidFill>
                <a:latin typeface="+mj-lt"/>
                <a:ea typeface="ＭＳ Ｐゴシック" pitchFamily="-108" charset="-128"/>
                <a:cs typeface="Britannic Bold"/>
              </a:defRPr>
            </a:lvl1pPr>
            <a:lvl2pPr algn="ctr" rtl="0" eaLnBrk="1" fontAlgn="base" hangingPunct="1">
              <a:spcBef>
                <a:spcPct val="0"/>
              </a:spcBef>
              <a:spcAft>
                <a:spcPct val="0"/>
              </a:spcAft>
              <a:defRPr sz="3300">
                <a:solidFill>
                  <a:schemeClr val="tx2"/>
                </a:solidFill>
                <a:latin typeface="Britannic Bold" pitchFamily="-108" charset="0"/>
                <a:ea typeface="ＭＳ Ｐゴシック" pitchFamily="-108" charset="-128"/>
              </a:defRPr>
            </a:lvl2pPr>
            <a:lvl3pPr algn="ctr" rtl="0" eaLnBrk="1" fontAlgn="base" hangingPunct="1">
              <a:spcBef>
                <a:spcPct val="0"/>
              </a:spcBef>
              <a:spcAft>
                <a:spcPct val="0"/>
              </a:spcAft>
              <a:defRPr sz="3300">
                <a:solidFill>
                  <a:schemeClr val="tx2"/>
                </a:solidFill>
                <a:latin typeface="Britannic Bold" pitchFamily="-108" charset="0"/>
                <a:ea typeface="ＭＳ Ｐゴシック" pitchFamily="-108" charset="-128"/>
              </a:defRPr>
            </a:lvl3pPr>
            <a:lvl4pPr algn="ctr" rtl="0" eaLnBrk="1" fontAlgn="base" hangingPunct="1">
              <a:spcBef>
                <a:spcPct val="0"/>
              </a:spcBef>
              <a:spcAft>
                <a:spcPct val="0"/>
              </a:spcAft>
              <a:defRPr sz="3300">
                <a:solidFill>
                  <a:schemeClr val="tx2"/>
                </a:solidFill>
                <a:latin typeface="Britannic Bold" pitchFamily="-108" charset="0"/>
                <a:ea typeface="ＭＳ Ｐゴシック" pitchFamily="-108" charset="-128"/>
              </a:defRPr>
            </a:lvl4pPr>
            <a:lvl5pPr algn="ctr" rtl="0" eaLnBrk="1" fontAlgn="base" hangingPunct="1">
              <a:spcBef>
                <a:spcPct val="0"/>
              </a:spcBef>
              <a:spcAft>
                <a:spcPct val="0"/>
              </a:spcAft>
              <a:defRPr sz="3300">
                <a:solidFill>
                  <a:schemeClr val="tx2"/>
                </a:solidFill>
                <a:latin typeface="Britannic Bold" pitchFamily="-108" charset="0"/>
                <a:ea typeface="ＭＳ Ｐゴシック" pitchFamily="-108" charset="-128"/>
              </a:defRPr>
            </a:lvl5pPr>
            <a:lvl6pPr marL="342892" algn="ctr" rtl="0" eaLnBrk="1" fontAlgn="base" hangingPunct="1">
              <a:spcBef>
                <a:spcPct val="0"/>
              </a:spcBef>
              <a:spcAft>
                <a:spcPct val="0"/>
              </a:spcAft>
              <a:defRPr sz="3300">
                <a:solidFill>
                  <a:schemeClr val="tx2"/>
                </a:solidFill>
                <a:latin typeface="Arial" pitchFamily="-108" charset="0"/>
              </a:defRPr>
            </a:lvl6pPr>
            <a:lvl7pPr marL="685783" algn="ctr" rtl="0" eaLnBrk="1" fontAlgn="base" hangingPunct="1">
              <a:spcBef>
                <a:spcPct val="0"/>
              </a:spcBef>
              <a:spcAft>
                <a:spcPct val="0"/>
              </a:spcAft>
              <a:defRPr sz="3300">
                <a:solidFill>
                  <a:schemeClr val="tx2"/>
                </a:solidFill>
                <a:latin typeface="Arial" pitchFamily="-108" charset="0"/>
              </a:defRPr>
            </a:lvl7pPr>
            <a:lvl8pPr marL="1028675" algn="ctr" rtl="0" eaLnBrk="1" fontAlgn="base" hangingPunct="1">
              <a:spcBef>
                <a:spcPct val="0"/>
              </a:spcBef>
              <a:spcAft>
                <a:spcPct val="0"/>
              </a:spcAft>
              <a:defRPr sz="3300">
                <a:solidFill>
                  <a:schemeClr val="tx2"/>
                </a:solidFill>
                <a:latin typeface="Arial" pitchFamily="-108" charset="0"/>
              </a:defRPr>
            </a:lvl8pPr>
            <a:lvl9pPr marL="1371566" algn="ctr" rtl="0" eaLnBrk="1" fontAlgn="base" hangingPunct="1">
              <a:spcBef>
                <a:spcPct val="0"/>
              </a:spcBef>
              <a:spcAft>
                <a:spcPct val="0"/>
              </a:spcAft>
              <a:defRPr sz="3300">
                <a:solidFill>
                  <a:schemeClr val="tx2"/>
                </a:solidFill>
                <a:latin typeface="Arial" pitchFamily="-108" charset="0"/>
              </a:defRPr>
            </a:lvl9pPr>
          </a:lstStyle>
          <a:p>
            <a:pPr defTabSz="914400"/>
            <a:r>
              <a:rPr lang="en-US" sz="4400" b="1" kern="0" dirty="0" smtClean="0">
                <a:solidFill>
                  <a:srgbClr val="000000"/>
                </a:solidFill>
              </a:rPr>
              <a:t>Extinction</a:t>
            </a:r>
            <a:endParaRPr lang="en-US" sz="4400" b="1" kern="0" dirty="0">
              <a:solidFill>
                <a:srgbClr val="000000"/>
              </a:solidFill>
            </a:endParaRPr>
          </a:p>
        </p:txBody>
      </p:sp>
      <p:sp>
        <p:nvSpPr>
          <p:cNvPr id="13" name="Rectangle 12"/>
          <p:cNvSpPr/>
          <p:nvPr/>
        </p:nvSpPr>
        <p:spPr>
          <a:xfrm>
            <a:off x="6862997" y="3425833"/>
            <a:ext cx="1928734" cy="707887"/>
          </a:xfrm>
          <a:prstGeom prst="rect">
            <a:avLst/>
          </a:prstGeom>
          <a:solidFill>
            <a:schemeClr val="bg1"/>
          </a:solidFill>
          <a:ln>
            <a:solidFill>
              <a:srgbClr val="D82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smtClean="0">
                <a:solidFill>
                  <a:srgbClr val="D82000"/>
                </a:solidFill>
                <a:latin typeface="Franklin Gothic Medium"/>
              </a:rPr>
              <a:t>Reinforcement</a:t>
            </a:r>
            <a:endParaRPr lang="en-US" sz="2000" b="1" dirty="0">
              <a:solidFill>
                <a:srgbClr val="D82000"/>
              </a:solidFill>
              <a:latin typeface="Franklin Gothic Medium"/>
            </a:endParaRPr>
          </a:p>
        </p:txBody>
      </p:sp>
      <p:sp>
        <p:nvSpPr>
          <p:cNvPr id="18" name="Rectangle 17"/>
          <p:cNvSpPr/>
          <p:nvPr/>
        </p:nvSpPr>
        <p:spPr>
          <a:xfrm>
            <a:off x="4686924" y="3425833"/>
            <a:ext cx="1928734" cy="707887"/>
          </a:xfrm>
          <a:prstGeom prst="rect">
            <a:avLst/>
          </a:prstGeom>
          <a:solidFill>
            <a:schemeClr val="bg1"/>
          </a:solidFill>
          <a:ln>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smtClean="0">
                <a:solidFill>
                  <a:srgbClr val="7030A0"/>
                </a:solidFill>
                <a:latin typeface="Franklin Gothic Medium"/>
              </a:rPr>
              <a:t>Response</a:t>
            </a:r>
            <a:endParaRPr lang="en-US" sz="2000" b="1" dirty="0">
              <a:solidFill>
                <a:srgbClr val="7030A0"/>
              </a:solidFill>
              <a:latin typeface="Franklin Gothic Medium"/>
            </a:endParaRPr>
          </a:p>
        </p:txBody>
      </p:sp>
      <p:sp>
        <p:nvSpPr>
          <p:cNvPr id="23" name="Right Arrow 22"/>
          <p:cNvSpPr/>
          <p:nvPr/>
        </p:nvSpPr>
        <p:spPr>
          <a:xfrm>
            <a:off x="6509477" y="3562418"/>
            <a:ext cx="479687" cy="434715"/>
          </a:xfrm>
          <a:prstGeom prst="rightArrow">
            <a:avLst/>
          </a:prstGeom>
          <a:gradFill flip="none" rotWithShape="1">
            <a:gsLst>
              <a:gs pos="0">
                <a:srgbClr val="7030A0"/>
              </a:gs>
              <a:gs pos="86000">
                <a:srgbClr val="C00000"/>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5" name="Rectangle 4"/>
          <p:cNvSpPr/>
          <p:nvPr/>
        </p:nvSpPr>
        <p:spPr>
          <a:xfrm>
            <a:off x="334778" y="4141216"/>
            <a:ext cx="8439462" cy="2308324"/>
          </a:xfrm>
          <a:prstGeom prst="rect">
            <a:avLst/>
          </a:prstGeom>
        </p:spPr>
        <p:txBody>
          <a:bodyPr wrap="square">
            <a:spAutoFit/>
          </a:bodyPr>
          <a:lstStyle/>
          <a:p>
            <a:r>
              <a:rPr lang="en-US" altLang="x-none" sz="2400" dirty="0">
                <a:solidFill>
                  <a:srgbClr val="000000"/>
                </a:solidFill>
                <a:latin typeface="Franklin Gothic Medium"/>
                <a:ea typeface="ヒラギノ角ゴ Pro W3" charset="-128"/>
              </a:rPr>
              <a:t>When the stimuli that function to reinforce a behavior (i.e., </a:t>
            </a:r>
            <a:r>
              <a:rPr lang="en-US" altLang="x-none" sz="2400" dirty="0" err="1">
                <a:solidFill>
                  <a:srgbClr val="000000"/>
                </a:solidFill>
                <a:latin typeface="Franklin Gothic Medium"/>
                <a:ea typeface="ヒラギノ角ゴ Pro W3" charset="-128"/>
              </a:rPr>
              <a:t>reinforcers</a:t>
            </a:r>
            <a:r>
              <a:rPr lang="en-US" altLang="x-none" sz="2400" dirty="0">
                <a:solidFill>
                  <a:srgbClr val="000000"/>
                </a:solidFill>
                <a:latin typeface="Franklin Gothic Medium"/>
                <a:ea typeface="ヒラギノ角ゴ Pro W3" charset="-128"/>
              </a:rPr>
              <a:t>) are </a:t>
            </a:r>
            <a:r>
              <a:rPr lang="en-US" altLang="x-none" sz="2400" dirty="0" smtClean="0">
                <a:solidFill>
                  <a:srgbClr val="000000"/>
                </a:solidFill>
                <a:latin typeface="Franklin Gothic Medium"/>
                <a:ea typeface="ヒラギノ角ゴ Pro W3" charset="-128"/>
              </a:rPr>
              <a:t>withheld or prevented from occurring, </a:t>
            </a:r>
          </a:p>
          <a:p>
            <a:r>
              <a:rPr lang="en-US" altLang="x-none" sz="2400" dirty="0" smtClean="0">
                <a:solidFill>
                  <a:srgbClr val="000000"/>
                </a:solidFill>
                <a:latin typeface="Franklin Gothic Medium"/>
                <a:ea typeface="ヒラギノ角ゴ Pro W3" charset="-128"/>
              </a:rPr>
              <a:t>the </a:t>
            </a:r>
            <a:r>
              <a:rPr lang="en-US" altLang="x-none" sz="2400" dirty="0">
                <a:solidFill>
                  <a:srgbClr val="000000"/>
                </a:solidFill>
                <a:latin typeface="Franklin Gothic Medium"/>
                <a:ea typeface="ヒラギノ角ゴ Pro W3" charset="-128"/>
              </a:rPr>
              <a:t>behavior will eventually disappear.  This is called </a:t>
            </a:r>
            <a:r>
              <a:rPr lang="en-US" altLang="x-none" sz="2400" b="1" i="1" dirty="0">
                <a:solidFill>
                  <a:srgbClr val="000000"/>
                </a:solidFill>
                <a:latin typeface="Franklin Gothic Medium"/>
                <a:ea typeface="ヒラギノ角ゴ Pro W3" charset="-128"/>
              </a:rPr>
              <a:t>extinction</a:t>
            </a:r>
            <a:r>
              <a:rPr lang="en-US" altLang="x-none" sz="2400" dirty="0" smtClean="0">
                <a:solidFill>
                  <a:srgbClr val="000000"/>
                </a:solidFill>
                <a:latin typeface="Franklin Gothic Medium"/>
                <a:ea typeface="ヒラギノ角ゴ Pro W3" charset="-128"/>
              </a:rPr>
              <a:t>.</a:t>
            </a:r>
          </a:p>
          <a:p>
            <a:endParaRPr lang="en-US" altLang="x-none" sz="2400" dirty="0">
              <a:solidFill>
                <a:srgbClr val="000000"/>
              </a:solidFill>
              <a:latin typeface="Franklin Gothic Medium"/>
              <a:ea typeface="ヒラギノ角ゴ Pro W3" charset="-128"/>
            </a:endParaRPr>
          </a:p>
          <a:p>
            <a:r>
              <a:rPr lang="en-US" altLang="x-none" sz="2400" dirty="0">
                <a:solidFill>
                  <a:srgbClr val="000000"/>
                </a:solidFill>
                <a:latin typeface="Franklin Gothic Medium"/>
                <a:ea typeface="ヒラギノ角ゴ Pro W3" charset="-128"/>
              </a:rPr>
              <a:t>An </a:t>
            </a:r>
            <a:r>
              <a:rPr lang="en-US" altLang="x-none" sz="2400" b="1" i="1" dirty="0">
                <a:solidFill>
                  <a:srgbClr val="000000"/>
                </a:solidFill>
                <a:latin typeface="Franklin Gothic Medium"/>
                <a:ea typeface="ヒラギノ角ゴ Pro W3" charset="-128"/>
              </a:rPr>
              <a:t>extinction burst</a:t>
            </a:r>
            <a:r>
              <a:rPr lang="en-US" altLang="x-none" sz="2400" dirty="0">
                <a:solidFill>
                  <a:srgbClr val="000000"/>
                </a:solidFill>
                <a:latin typeface="Franklin Gothic Medium"/>
                <a:ea typeface="ヒラギノ角ゴ Pro W3" charset="-128"/>
              </a:rPr>
              <a:t> is a temporary increase </a:t>
            </a:r>
            <a:r>
              <a:rPr lang="en-US" altLang="x-none" sz="2400" dirty="0" smtClean="0">
                <a:solidFill>
                  <a:srgbClr val="000000"/>
                </a:solidFill>
                <a:latin typeface="Franklin Gothic Medium"/>
                <a:ea typeface="ヒラギノ角ゴ Pro W3" charset="-128"/>
              </a:rPr>
              <a:t>in behavior </a:t>
            </a:r>
            <a:r>
              <a:rPr lang="en-US" altLang="x-none" sz="2400" dirty="0">
                <a:solidFill>
                  <a:srgbClr val="000000"/>
                </a:solidFill>
                <a:latin typeface="Franklin Gothic Medium"/>
                <a:ea typeface="ヒラギノ角ゴ Pro W3" charset="-128"/>
              </a:rPr>
              <a:t>following the removal of reinforcement.</a:t>
            </a:r>
          </a:p>
        </p:txBody>
      </p:sp>
      <p:sp>
        <p:nvSpPr>
          <p:cNvPr id="24" name="Rectangle 23"/>
          <p:cNvSpPr/>
          <p:nvPr/>
        </p:nvSpPr>
        <p:spPr>
          <a:xfrm>
            <a:off x="104931" y="4922959"/>
            <a:ext cx="8581869" cy="39854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437901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dissolve">
                                      <p:cBhvr>
                                        <p:cTn id="11" dur="500"/>
                                        <p:tgtEl>
                                          <p:spTgt spid="18"/>
                                        </p:tgtEl>
                                      </p:cBhvr>
                                    </p:animEffect>
                                  </p:childTnLst>
                                </p:cTn>
                              </p:par>
                            </p:childTnLst>
                          </p:cTn>
                        </p:par>
                        <p:par>
                          <p:cTn id="12" fill="hold">
                            <p:stCondLst>
                              <p:cond delay="1000"/>
                            </p:stCondLst>
                            <p:childTnLst>
                              <p:par>
                                <p:cTn id="13" presetID="9" presetClass="entr" presetSubtype="0" fill="hold" grpId="1"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dissolve">
                                      <p:cBhvr>
                                        <p:cTn id="15" dur="500"/>
                                        <p:tgtEl>
                                          <p:spTgt spid="23"/>
                                        </p:tgtEl>
                                      </p:cBhvr>
                                    </p:animEffect>
                                  </p:childTnLst>
                                </p:cTn>
                              </p:par>
                            </p:childTnLst>
                          </p:cTn>
                        </p:par>
                        <p:par>
                          <p:cTn id="16" fill="hold">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dissolve">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nodeType="clickEffect">
                                  <p:stCondLst>
                                    <p:cond delay="0"/>
                                  </p:stCondLst>
                                  <p:childTnLst>
                                    <p:set>
                                      <p:cBhvr>
                                        <p:cTn id="23" dur="1" fill="hold">
                                          <p:stCondLst>
                                            <p:cond delay="0"/>
                                          </p:stCondLst>
                                        </p:cTn>
                                        <p:tgtEl>
                                          <p:spTgt spid="5">
                                            <p:txEl>
                                              <p:pRg st="0" end="0"/>
                                            </p:txEl>
                                          </p:spTgt>
                                        </p:tgtEl>
                                        <p:attrNameLst>
                                          <p:attrName>style.visibility</p:attrName>
                                        </p:attrNameLst>
                                      </p:cBhvr>
                                      <p:to>
                                        <p:strVal val="visible"/>
                                      </p:to>
                                    </p:set>
                                    <p:animEffect transition="in" filter="dissolve">
                                      <p:cBhvr>
                                        <p:cTn id="24" dur="500"/>
                                        <p:tgtEl>
                                          <p:spTgt spid="5">
                                            <p:txEl>
                                              <p:pRg st="0" end="0"/>
                                            </p:txEl>
                                          </p:spTgt>
                                        </p:tgtEl>
                                      </p:cBhvr>
                                    </p:animEffect>
                                  </p:childTnLst>
                                </p:cTn>
                              </p:par>
                            </p:childTnLst>
                          </p:cTn>
                        </p:par>
                        <p:par>
                          <p:cTn id="25" fill="hold">
                            <p:stCondLst>
                              <p:cond delay="500"/>
                            </p:stCondLst>
                            <p:childTnLst>
                              <p:par>
                                <p:cTn id="26" presetID="4" presetClass="exit" presetSubtype="32" fill="hold" grpId="0" nodeType="afterEffect">
                                  <p:stCondLst>
                                    <p:cond delay="2000"/>
                                  </p:stCondLst>
                                  <p:childTnLst>
                                    <p:animEffect transition="out" filter="box(out)">
                                      <p:cBhvr>
                                        <p:cTn id="27" dur="2000"/>
                                        <p:tgtEl>
                                          <p:spTgt spid="23"/>
                                        </p:tgtEl>
                                      </p:cBhvr>
                                    </p:animEffect>
                                    <p:set>
                                      <p:cBhvr>
                                        <p:cTn id="28" dur="1" fill="hold">
                                          <p:stCondLst>
                                            <p:cond delay="1999"/>
                                          </p:stCondLst>
                                        </p:cTn>
                                        <p:tgtEl>
                                          <p:spTgt spid="23"/>
                                        </p:tgtEl>
                                        <p:attrNameLst>
                                          <p:attrName>style.visibility</p:attrName>
                                        </p:attrNameLst>
                                      </p:cBhvr>
                                      <p:to>
                                        <p:strVal val="hidden"/>
                                      </p:to>
                                    </p:set>
                                  </p:childTnLst>
                                </p:cTn>
                              </p:par>
                              <p:par>
                                <p:cTn id="29" presetID="4" presetClass="exit" presetSubtype="32" fill="hold" grpId="1" nodeType="withEffect">
                                  <p:stCondLst>
                                    <p:cond delay="0"/>
                                  </p:stCondLst>
                                  <p:childTnLst>
                                    <p:animEffect transition="out" filter="box(out)">
                                      <p:cBhvr>
                                        <p:cTn id="30" dur="2000"/>
                                        <p:tgtEl>
                                          <p:spTgt spid="13"/>
                                        </p:tgtEl>
                                      </p:cBhvr>
                                    </p:animEffect>
                                    <p:set>
                                      <p:cBhvr>
                                        <p:cTn id="31" dur="1" fill="hold">
                                          <p:stCondLst>
                                            <p:cond delay="1999"/>
                                          </p:stCondLst>
                                        </p:cTn>
                                        <p:tgtEl>
                                          <p:spTgt spid="13"/>
                                        </p:tgtEl>
                                        <p:attrNameLst>
                                          <p:attrName>style.visibility</p:attrName>
                                        </p:attrNameLst>
                                      </p:cBhvr>
                                      <p:to>
                                        <p:strVal val="hidden"/>
                                      </p:to>
                                    </p:set>
                                  </p:childTnLst>
                                </p:cTn>
                              </p:par>
                            </p:childTnLst>
                          </p:cTn>
                        </p:par>
                        <p:par>
                          <p:cTn id="32" fill="hold">
                            <p:stCondLst>
                              <p:cond delay="4500"/>
                            </p:stCondLst>
                            <p:childTnLst>
                              <p:par>
                                <p:cTn id="33" presetID="9" presetClass="exit" presetSubtype="0" fill="hold" grpId="0" nodeType="afterEffect">
                                  <p:stCondLst>
                                    <p:cond delay="0"/>
                                  </p:stCondLst>
                                  <p:childTnLst>
                                    <p:animEffect transition="out" filter="dissolve">
                                      <p:cBhvr>
                                        <p:cTn id="34" dur="500"/>
                                        <p:tgtEl>
                                          <p:spTgt spid="24"/>
                                        </p:tgtEl>
                                      </p:cBhvr>
                                    </p:animEffect>
                                    <p:set>
                                      <p:cBhvr>
                                        <p:cTn id="35" dur="1" fill="hold">
                                          <p:stCondLst>
                                            <p:cond delay="499"/>
                                          </p:stCondLst>
                                        </p:cTn>
                                        <p:tgtEl>
                                          <p:spTgt spid="24"/>
                                        </p:tgtEl>
                                        <p:attrNameLst>
                                          <p:attrName>style.visibility</p:attrName>
                                        </p:attrNameLst>
                                      </p:cBhvr>
                                      <p:to>
                                        <p:strVal val="hidden"/>
                                      </p:to>
                                    </p:set>
                                  </p:childTnLst>
                                </p:cTn>
                              </p:par>
                            </p:childTnLst>
                          </p:cTn>
                        </p:par>
                        <p:par>
                          <p:cTn id="36" fill="hold">
                            <p:stCondLst>
                              <p:cond delay="5000"/>
                            </p:stCondLst>
                            <p:childTnLst>
                              <p:par>
                                <p:cTn id="37" presetID="10" presetClass="exit" presetSubtype="0" fill="hold" grpId="1" nodeType="afterEffect">
                                  <p:stCondLst>
                                    <p:cond delay="0"/>
                                  </p:stCondLst>
                                  <p:childTnLst>
                                    <p:animEffect transition="out" filter="fade">
                                      <p:cBhvr>
                                        <p:cTn id="38" dur="2000"/>
                                        <p:tgtEl>
                                          <p:spTgt spid="18"/>
                                        </p:tgtEl>
                                      </p:cBhvr>
                                    </p:animEffect>
                                    <p:set>
                                      <p:cBhvr>
                                        <p:cTn id="39" dur="1" fill="hold">
                                          <p:stCondLst>
                                            <p:cond delay="1999"/>
                                          </p:stCondLst>
                                        </p:cTn>
                                        <p:tgtEl>
                                          <p:spTgt spid="18"/>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9" presetClass="entr" presetSubtype="0" fill="hold" nodeType="clickEffect">
                                  <p:stCondLst>
                                    <p:cond delay="0"/>
                                  </p:stCondLst>
                                  <p:childTnLst>
                                    <p:set>
                                      <p:cBhvr>
                                        <p:cTn id="43" dur="1" fill="hold">
                                          <p:stCondLst>
                                            <p:cond delay="0"/>
                                          </p:stCondLst>
                                        </p:cTn>
                                        <p:tgtEl>
                                          <p:spTgt spid="5">
                                            <p:txEl>
                                              <p:pRg st="3" end="3"/>
                                            </p:txEl>
                                          </p:spTgt>
                                        </p:tgtEl>
                                        <p:attrNameLst>
                                          <p:attrName>style.visibility</p:attrName>
                                        </p:attrNameLst>
                                      </p:cBhvr>
                                      <p:to>
                                        <p:strVal val="visible"/>
                                      </p:to>
                                    </p:set>
                                    <p:animEffect transition="in" filter="dissolve">
                                      <p:cBhvr>
                                        <p:cTn id="44" dur="500"/>
                                        <p:tgtEl>
                                          <p:spTgt spid="5">
                                            <p:txEl>
                                              <p:pRg st="3" end="3"/>
                                            </p:txEl>
                                          </p:spTgt>
                                        </p:tgtEl>
                                      </p:cBhvr>
                                    </p:animEffect>
                                  </p:childTnLst>
                                </p:cTn>
                              </p:par>
                            </p:childTnLst>
                          </p:cTn>
                        </p:par>
                        <p:par>
                          <p:cTn id="45" fill="hold">
                            <p:stCondLst>
                              <p:cond delay="500"/>
                            </p:stCondLst>
                            <p:childTnLst>
                              <p:par>
                                <p:cTn id="46" presetID="15" presetClass="entr" presetSubtype="0" fill="hold" grpId="4" nodeType="afterEffect">
                                  <p:stCondLst>
                                    <p:cond delay="500"/>
                                  </p:stCondLst>
                                  <p:childTnLst>
                                    <p:set>
                                      <p:cBhvr>
                                        <p:cTn id="47" dur="1" fill="hold">
                                          <p:stCondLst>
                                            <p:cond delay="0"/>
                                          </p:stCondLst>
                                        </p:cTn>
                                        <p:tgtEl>
                                          <p:spTgt spid="18"/>
                                        </p:tgtEl>
                                        <p:attrNameLst>
                                          <p:attrName>style.visibility</p:attrName>
                                        </p:attrNameLst>
                                      </p:cBhvr>
                                      <p:to>
                                        <p:strVal val="visible"/>
                                      </p:to>
                                    </p:set>
                                    <p:anim calcmode="lin" valueType="num">
                                      <p:cBhvr>
                                        <p:cTn id="48" dur="1000" fill="hold"/>
                                        <p:tgtEl>
                                          <p:spTgt spid="18"/>
                                        </p:tgtEl>
                                        <p:attrNameLst>
                                          <p:attrName>ppt_w</p:attrName>
                                        </p:attrNameLst>
                                      </p:cBhvr>
                                      <p:tavLst>
                                        <p:tav tm="0">
                                          <p:val>
                                            <p:fltVal val="0"/>
                                          </p:val>
                                        </p:tav>
                                        <p:tav tm="100000">
                                          <p:val>
                                            <p:strVal val="#ppt_w"/>
                                          </p:val>
                                        </p:tav>
                                      </p:tavLst>
                                    </p:anim>
                                    <p:anim calcmode="lin" valueType="num">
                                      <p:cBhvr>
                                        <p:cTn id="49" dur="1000" fill="hold"/>
                                        <p:tgtEl>
                                          <p:spTgt spid="18"/>
                                        </p:tgtEl>
                                        <p:attrNameLst>
                                          <p:attrName>ppt_h</p:attrName>
                                        </p:attrNameLst>
                                      </p:cBhvr>
                                      <p:tavLst>
                                        <p:tav tm="0">
                                          <p:val>
                                            <p:fltVal val="0"/>
                                          </p:val>
                                        </p:tav>
                                        <p:tav tm="100000">
                                          <p:val>
                                            <p:strVal val="#ppt_h"/>
                                          </p:val>
                                        </p:tav>
                                      </p:tavLst>
                                    </p:anim>
                                    <p:anim calcmode="lin" valueType="num">
                                      <p:cBhvr>
                                        <p:cTn id="50" dur="1000" fill="hold"/>
                                        <p:tgtEl>
                                          <p:spTgt spid="18"/>
                                        </p:tgtEl>
                                        <p:attrNameLst>
                                          <p:attrName>ppt_x</p:attrName>
                                        </p:attrNameLst>
                                      </p:cBhvr>
                                      <p:tavLst>
                                        <p:tav tm="0" fmla="#ppt_x+(cos(-2*pi*(1-$))*-#ppt_x-sin(-2*pi*(1-$))*(1-#ppt_y))*(1-$)">
                                          <p:val>
                                            <p:fltVal val="0"/>
                                          </p:val>
                                        </p:tav>
                                        <p:tav tm="100000">
                                          <p:val>
                                            <p:fltVal val="1"/>
                                          </p:val>
                                        </p:tav>
                                      </p:tavLst>
                                    </p:anim>
                                    <p:anim calcmode="lin" valueType="num">
                                      <p:cBhvr>
                                        <p:cTn id="51" dur="1000" fill="hold"/>
                                        <p:tgtEl>
                                          <p:spTgt spid="18"/>
                                        </p:tgtEl>
                                        <p:attrNameLst>
                                          <p:attrName>ppt_y</p:attrName>
                                        </p:attrNameLst>
                                      </p:cBhvr>
                                      <p:tavLst>
                                        <p:tav tm="0" fmla="#ppt_y+(sin(-2*pi*(1-$))*-#ppt_x+cos(-2*pi*(1-$))*(1-#ppt_y))*(1-$)">
                                          <p:val>
                                            <p:fltVal val="0"/>
                                          </p:val>
                                        </p:tav>
                                        <p:tav tm="100000">
                                          <p:val>
                                            <p:fltVal val="1"/>
                                          </p:val>
                                        </p:tav>
                                      </p:tavLst>
                                    </p:anim>
                                  </p:childTnLst>
                                </p:cTn>
                              </p:par>
                              <p:par>
                                <p:cTn id="52" presetID="6" presetClass="emph" presetSubtype="0" autoRev="1" fill="hold" grpId="2" nodeType="withEffect">
                                  <p:stCondLst>
                                    <p:cond delay="0"/>
                                  </p:stCondLst>
                                  <p:childTnLst>
                                    <p:animScale>
                                      <p:cBhvr>
                                        <p:cTn id="53" dur="1000" fill="hold"/>
                                        <p:tgtEl>
                                          <p:spTgt spid="18"/>
                                        </p:tgtEl>
                                      </p:cBhvr>
                                      <p:by x="150000" y="150000"/>
                                    </p:animScale>
                                  </p:childTnLst>
                                </p:cTn>
                              </p:par>
                            </p:childTnLst>
                          </p:cTn>
                        </p:par>
                        <p:par>
                          <p:cTn id="54" fill="hold">
                            <p:stCondLst>
                              <p:cond delay="2500"/>
                            </p:stCondLst>
                            <p:childTnLst>
                              <p:par>
                                <p:cTn id="55" presetID="10" presetClass="exit" presetSubtype="0" fill="hold" grpId="3" nodeType="afterEffect">
                                  <p:stCondLst>
                                    <p:cond delay="0"/>
                                  </p:stCondLst>
                                  <p:childTnLst>
                                    <p:animEffect transition="out" filter="fade">
                                      <p:cBhvr>
                                        <p:cTn id="56" dur="3000"/>
                                        <p:tgtEl>
                                          <p:spTgt spid="18"/>
                                        </p:tgtEl>
                                      </p:cBhvr>
                                    </p:animEffect>
                                    <p:set>
                                      <p:cBhvr>
                                        <p:cTn id="57" dur="1" fill="hold">
                                          <p:stCondLst>
                                            <p:cond delay="29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3" grpId="1" animBg="1"/>
      <p:bldP spid="18" grpId="0" animBg="1"/>
      <p:bldP spid="18" grpId="1" animBg="1"/>
      <p:bldP spid="18" grpId="2" animBg="1"/>
      <p:bldP spid="18" grpId="3" animBg="1"/>
      <p:bldP spid="18" grpId="4" animBg="1"/>
      <p:bldP spid="23" grpId="0" animBg="1"/>
      <p:bldP spid="23" grpId="1" animBg="1"/>
      <p:bldP spid="24" grpId="0" animBg="1"/>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75000"/>
          </a:schemeClr>
        </a:solidFill>
        <a:effectLst/>
      </p:bgPr>
    </p:bg>
    <p:spTree>
      <p:nvGrpSpPr>
        <p:cNvPr id="1" name=""/>
        <p:cNvGrpSpPr/>
        <p:nvPr/>
      </p:nvGrpSpPr>
      <p:grpSpPr>
        <a:xfrm>
          <a:off x="0" y="0"/>
          <a:ext cx="0" cy="0"/>
          <a:chOff x="0" y="0"/>
          <a:chExt cx="0" cy="0"/>
        </a:xfrm>
      </p:grpSpPr>
      <p:sp>
        <p:nvSpPr>
          <p:cNvPr id="62465" name="Rectangle 2"/>
          <p:cNvSpPr>
            <a:spLocks noGrp="1" noChangeArrowheads="1"/>
          </p:cNvSpPr>
          <p:nvPr>
            <p:ph type="title"/>
          </p:nvPr>
        </p:nvSpPr>
        <p:spPr>
          <a:xfrm>
            <a:off x="884421" y="274638"/>
            <a:ext cx="7802380" cy="1143000"/>
          </a:xfrm>
          <a:solidFill>
            <a:schemeClr val="bg1"/>
          </a:solidFill>
        </p:spPr>
        <p:txBody>
          <a:bodyPr/>
          <a:lstStyle/>
          <a:p>
            <a:pPr eaLnBrk="1" hangingPunct="1"/>
            <a:r>
              <a:rPr lang="en-US" altLang="x-none" sz="4800" b="1" dirty="0" smtClean="0">
                <a:solidFill>
                  <a:schemeClr val="accent2"/>
                </a:solidFill>
                <a:ea typeface="ヒラギノ角ゴ Pro W3" charset="-128"/>
              </a:rPr>
              <a:t>“Adam” Revisited</a:t>
            </a:r>
            <a:endParaRPr lang="en-US" altLang="x-none" sz="4800" b="1" dirty="0">
              <a:solidFill>
                <a:schemeClr val="accent2"/>
              </a:solidFill>
              <a:ea typeface="ヒラギノ角ゴ Pro W3" charset="-128"/>
            </a:endParaRPr>
          </a:p>
        </p:txBody>
      </p:sp>
      <p:sp>
        <p:nvSpPr>
          <p:cNvPr id="62466" name="Rectangle 3"/>
          <p:cNvSpPr>
            <a:spLocks noGrp="1" noChangeArrowheads="1"/>
          </p:cNvSpPr>
          <p:nvPr>
            <p:ph idx="1"/>
          </p:nvPr>
        </p:nvSpPr>
        <p:spPr>
          <a:xfrm>
            <a:off x="884421" y="1603948"/>
            <a:ext cx="7802380" cy="5101652"/>
          </a:xfrm>
          <a:solidFill>
            <a:schemeClr val="bg1"/>
          </a:solidFill>
        </p:spPr>
        <p:txBody>
          <a:bodyPr/>
          <a:lstStyle/>
          <a:p>
            <a:pPr>
              <a:buNone/>
            </a:pPr>
            <a:r>
              <a:rPr lang="en-US" altLang="x-none" sz="3200" dirty="0">
                <a:ea typeface="ヒラギノ角ゴ Pro W3" charset="-128"/>
              </a:rPr>
              <a:t>	After realizing that Adam was being positively reinforced for his problem behavior, staff decided to no longer give Adam his favorite activity when he engages in problem behavior.  Over time, Adam eventually stopped engaging in problem behavior when he was asked to wait.</a:t>
            </a:r>
          </a:p>
        </p:txBody>
      </p:sp>
      <p:pic>
        <p:nvPicPr>
          <p:cNvPr id="62467" name="Picture 4" descr="PE00014_"/>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62688" y="4977980"/>
            <a:ext cx="2881312" cy="196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442198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75000"/>
          </a:schemeClr>
        </a:solidFill>
        <a:effectLst/>
      </p:bgPr>
    </p:bg>
    <p:spTree>
      <p:nvGrpSpPr>
        <p:cNvPr id="1" name=""/>
        <p:cNvGrpSpPr/>
        <p:nvPr/>
      </p:nvGrpSpPr>
      <p:grpSpPr>
        <a:xfrm>
          <a:off x="0" y="0"/>
          <a:ext cx="0" cy="0"/>
          <a:chOff x="0" y="0"/>
          <a:chExt cx="0" cy="0"/>
        </a:xfrm>
      </p:grpSpPr>
      <p:sp>
        <p:nvSpPr>
          <p:cNvPr id="74753" name="Rectangle 3"/>
          <p:cNvSpPr txBox="1">
            <a:spLocks noChangeArrowheads="1"/>
          </p:cNvSpPr>
          <p:nvPr/>
        </p:nvSpPr>
        <p:spPr bwMode="auto">
          <a:xfrm>
            <a:off x="442210" y="1111770"/>
            <a:ext cx="8244590" cy="5528873"/>
          </a:xfrm>
          <a:prstGeom prst="rect">
            <a:avLst/>
          </a:prstGeom>
          <a:solidFill>
            <a:schemeClr val="bg1"/>
          </a:solidFill>
          <a:ln>
            <a:noFill/>
          </a:ln>
        </p:spPr>
        <p:txBody>
          <a:bodyPr/>
          <a:lstStyle>
            <a:lvl1pPr marL="273050" indent="-273050" eaLnBrk="0" hangingPunct="0">
              <a:defRPr sz="2400">
                <a:solidFill>
                  <a:schemeClr val="tx1"/>
                </a:solidFill>
                <a:latin typeface="Comic Sans MS" charset="0"/>
                <a:ea typeface="ヒラギノ角ゴ Pro W3" charset="-128"/>
              </a:defRPr>
            </a:lvl1pPr>
            <a:lvl2pPr marL="742950" indent="-285750" eaLnBrk="0" hangingPunct="0">
              <a:defRPr sz="2400">
                <a:solidFill>
                  <a:schemeClr val="tx1"/>
                </a:solidFill>
                <a:latin typeface="Comic Sans MS" charset="0"/>
                <a:ea typeface="ヒラギノ角ゴ Pro W3" charset="-128"/>
              </a:defRPr>
            </a:lvl2pPr>
            <a:lvl3pPr marL="1143000" indent="-228600" eaLnBrk="0" hangingPunct="0">
              <a:defRPr sz="2400">
                <a:solidFill>
                  <a:schemeClr val="tx1"/>
                </a:solidFill>
                <a:latin typeface="Comic Sans MS" charset="0"/>
                <a:ea typeface="ヒラギノ角ゴ Pro W3" charset="-128"/>
              </a:defRPr>
            </a:lvl3pPr>
            <a:lvl4pPr marL="1600200" indent="-228600" eaLnBrk="0" hangingPunct="0">
              <a:defRPr sz="2400">
                <a:solidFill>
                  <a:schemeClr val="tx1"/>
                </a:solidFill>
                <a:latin typeface="Comic Sans MS" charset="0"/>
                <a:ea typeface="ヒラギノ角ゴ Pro W3" charset="-128"/>
              </a:defRPr>
            </a:lvl4pPr>
            <a:lvl5pPr marL="2057400" indent="-228600" eaLnBrk="0" hangingPunct="0">
              <a:defRPr sz="2400">
                <a:solidFill>
                  <a:schemeClr val="tx1"/>
                </a:solidFill>
                <a:latin typeface="Comic Sans MS" charset="0"/>
                <a:ea typeface="ヒラギノ角ゴ Pro W3" charset="-128"/>
              </a:defRPr>
            </a:lvl5pPr>
            <a:lvl6pPr marL="2514600" indent="-228600" algn="ctr" eaLnBrk="0" fontAlgn="base" hangingPunct="0">
              <a:spcBef>
                <a:spcPct val="0"/>
              </a:spcBef>
              <a:spcAft>
                <a:spcPct val="0"/>
              </a:spcAft>
              <a:defRPr sz="2400">
                <a:solidFill>
                  <a:schemeClr val="tx1"/>
                </a:solidFill>
                <a:latin typeface="Comic Sans MS" charset="0"/>
                <a:ea typeface="ヒラギノ角ゴ Pro W3" charset="-128"/>
              </a:defRPr>
            </a:lvl6pPr>
            <a:lvl7pPr marL="2971800" indent="-228600" algn="ctr" eaLnBrk="0" fontAlgn="base" hangingPunct="0">
              <a:spcBef>
                <a:spcPct val="0"/>
              </a:spcBef>
              <a:spcAft>
                <a:spcPct val="0"/>
              </a:spcAft>
              <a:defRPr sz="2400">
                <a:solidFill>
                  <a:schemeClr val="tx1"/>
                </a:solidFill>
                <a:latin typeface="Comic Sans MS" charset="0"/>
                <a:ea typeface="ヒラギノ角ゴ Pro W3" charset="-128"/>
              </a:defRPr>
            </a:lvl7pPr>
            <a:lvl8pPr marL="3429000" indent="-228600" algn="ctr" eaLnBrk="0" fontAlgn="base" hangingPunct="0">
              <a:spcBef>
                <a:spcPct val="0"/>
              </a:spcBef>
              <a:spcAft>
                <a:spcPct val="0"/>
              </a:spcAft>
              <a:defRPr sz="2400">
                <a:solidFill>
                  <a:schemeClr val="tx1"/>
                </a:solidFill>
                <a:latin typeface="Comic Sans MS" charset="0"/>
                <a:ea typeface="ヒラギノ角ゴ Pro W3" charset="-128"/>
              </a:defRPr>
            </a:lvl8pPr>
            <a:lvl9pPr marL="3886200" indent="-228600" algn="ctr" eaLnBrk="0" fontAlgn="base" hangingPunct="0">
              <a:spcBef>
                <a:spcPct val="0"/>
              </a:spcBef>
              <a:spcAft>
                <a:spcPct val="0"/>
              </a:spcAft>
              <a:defRPr sz="2400">
                <a:solidFill>
                  <a:schemeClr val="tx1"/>
                </a:solidFill>
                <a:latin typeface="Comic Sans MS" charset="0"/>
                <a:ea typeface="ヒラギノ角ゴ Pro W3" charset="-128"/>
              </a:defRPr>
            </a:lvl9pPr>
          </a:lstStyle>
          <a:p>
            <a:pPr eaLnBrk="1" hangingPunct="1">
              <a:spcBef>
                <a:spcPts val="600"/>
              </a:spcBef>
              <a:buClr>
                <a:srgbClr val="BBE0E3"/>
              </a:buClr>
              <a:buSzPct val="70000"/>
              <a:buFont typeface="Wingdings" charset="2"/>
              <a:buChar char=""/>
            </a:pPr>
            <a:r>
              <a:rPr lang="en-US" altLang="x-none" sz="2800" b="1" dirty="0">
                <a:solidFill>
                  <a:srgbClr val="000000"/>
                </a:solidFill>
                <a:latin typeface="Franklin Gothic Medium"/>
              </a:rPr>
              <a:t>Antecedent(S</a:t>
            </a:r>
            <a:r>
              <a:rPr lang="en-US" altLang="x-none" sz="2800" b="1" baseline="30000" dirty="0">
                <a:solidFill>
                  <a:srgbClr val="000000"/>
                </a:solidFill>
                <a:latin typeface="Franklin Gothic Medium"/>
              </a:rPr>
              <a:t>D</a:t>
            </a:r>
            <a:r>
              <a:rPr lang="en-US" altLang="x-none" sz="2800" b="1" dirty="0">
                <a:solidFill>
                  <a:srgbClr val="000000"/>
                </a:solidFill>
                <a:latin typeface="Franklin Gothic Medium"/>
              </a:rPr>
              <a:t>):</a:t>
            </a:r>
          </a:p>
          <a:p>
            <a:pPr eaLnBrk="1" hangingPunct="1">
              <a:spcBef>
                <a:spcPts val="600"/>
              </a:spcBef>
              <a:buClr>
                <a:srgbClr val="BBE0E3"/>
              </a:buClr>
              <a:buSzPct val="70000"/>
              <a:buFont typeface="Wingdings" charset="2"/>
              <a:buChar char=""/>
            </a:pPr>
            <a:endParaRPr lang="en-US" altLang="x-none" sz="2800" b="1" dirty="0">
              <a:solidFill>
                <a:srgbClr val="000000"/>
              </a:solidFill>
              <a:latin typeface="Franklin Gothic Medium"/>
            </a:endParaRPr>
          </a:p>
          <a:p>
            <a:pPr eaLnBrk="1" hangingPunct="1">
              <a:spcBef>
                <a:spcPts val="600"/>
              </a:spcBef>
              <a:buClr>
                <a:srgbClr val="BBE0E3"/>
              </a:buClr>
              <a:buSzPct val="70000"/>
              <a:buFont typeface="Wingdings" charset="2"/>
              <a:buChar char=""/>
            </a:pPr>
            <a:endParaRPr lang="en-US" altLang="x-none" sz="2800" b="1" dirty="0">
              <a:solidFill>
                <a:srgbClr val="000000"/>
              </a:solidFill>
              <a:latin typeface="Franklin Gothic Medium"/>
            </a:endParaRPr>
          </a:p>
          <a:p>
            <a:pPr eaLnBrk="1" hangingPunct="1">
              <a:spcBef>
                <a:spcPts val="600"/>
              </a:spcBef>
              <a:buClr>
                <a:srgbClr val="BBE0E3"/>
              </a:buClr>
              <a:buSzPct val="70000"/>
              <a:buFont typeface="Wingdings" charset="2"/>
              <a:buChar char=""/>
            </a:pPr>
            <a:r>
              <a:rPr lang="en-US" altLang="x-none" sz="2800" b="1" dirty="0">
                <a:solidFill>
                  <a:srgbClr val="000000"/>
                </a:solidFill>
                <a:latin typeface="Franklin Gothic Medium"/>
              </a:rPr>
              <a:t>Behavior(s):</a:t>
            </a:r>
          </a:p>
          <a:p>
            <a:pPr eaLnBrk="1" hangingPunct="1">
              <a:spcBef>
                <a:spcPts val="600"/>
              </a:spcBef>
              <a:buClr>
                <a:srgbClr val="BBE0E3"/>
              </a:buClr>
              <a:buSzPct val="70000"/>
              <a:buFont typeface="Wingdings" charset="2"/>
              <a:buChar char=""/>
            </a:pPr>
            <a:endParaRPr lang="en-US" altLang="x-none" sz="2800" b="1" dirty="0">
              <a:solidFill>
                <a:srgbClr val="000000"/>
              </a:solidFill>
              <a:latin typeface="Franklin Gothic Medium"/>
            </a:endParaRPr>
          </a:p>
          <a:p>
            <a:pPr eaLnBrk="1" hangingPunct="1">
              <a:spcBef>
                <a:spcPts val="600"/>
              </a:spcBef>
              <a:buClr>
                <a:srgbClr val="BBE0E3"/>
              </a:buClr>
              <a:buSzPct val="70000"/>
              <a:buFont typeface="Wingdings" charset="2"/>
              <a:buChar char=""/>
            </a:pPr>
            <a:endParaRPr lang="en-US" altLang="x-none" sz="2800" b="1" dirty="0">
              <a:solidFill>
                <a:srgbClr val="000000"/>
              </a:solidFill>
              <a:latin typeface="Franklin Gothic Medium"/>
            </a:endParaRPr>
          </a:p>
          <a:p>
            <a:pPr eaLnBrk="1" hangingPunct="1">
              <a:spcBef>
                <a:spcPts val="600"/>
              </a:spcBef>
              <a:buClr>
                <a:srgbClr val="BBE0E3"/>
              </a:buClr>
              <a:buSzPct val="70000"/>
              <a:buFont typeface="Wingdings" charset="2"/>
              <a:buChar char=""/>
            </a:pPr>
            <a:r>
              <a:rPr lang="en-US" altLang="x-none" sz="2800" b="1" dirty="0">
                <a:solidFill>
                  <a:srgbClr val="000000"/>
                </a:solidFill>
                <a:latin typeface="Franklin Gothic Medium"/>
              </a:rPr>
              <a:t>Consequence:</a:t>
            </a:r>
          </a:p>
          <a:p>
            <a:pPr eaLnBrk="1" hangingPunct="1">
              <a:spcBef>
                <a:spcPts val="600"/>
              </a:spcBef>
              <a:buClr>
                <a:srgbClr val="BBE0E3"/>
              </a:buClr>
              <a:buSzPct val="70000"/>
              <a:buFont typeface="Wingdings" charset="2"/>
              <a:buChar char=""/>
            </a:pPr>
            <a:endParaRPr lang="en-US" altLang="x-none" sz="2800" b="1" dirty="0">
              <a:solidFill>
                <a:srgbClr val="000000"/>
              </a:solidFill>
              <a:latin typeface="Franklin Gothic Medium"/>
            </a:endParaRPr>
          </a:p>
          <a:p>
            <a:pPr eaLnBrk="1" hangingPunct="1">
              <a:spcBef>
                <a:spcPts val="600"/>
              </a:spcBef>
              <a:buClr>
                <a:srgbClr val="BBE0E3"/>
              </a:buClr>
              <a:buSzPct val="70000"/>
              <a:buFont typeface="Wingdings" charset="2"/>
              <a:buChar char=""/>
            </a:pPr>
            <a:endParaRPr lang="en-US" altLang="x-none" sz="2800" b="1" dirty="0">
              <a:solidFill>
                <a:srgbClr val="000000"/>
              </a:solidFill>
              <a:latin typeface="Franklin Gothic Medium"/>
            </a:endParaRPr>
          </a:p>
          <a:p>
            <a:pPr eaLnBrk="1" hangingPunct="1">
              <a:spcBef>
                <a:spcPts val="600"/>
              </a:spcBef>
              <a:buClr>
                <a:srgbClr val="BBE0E3"/>
              </a:buClr>
              <a:buSzPct val="70000"/>
              <a:buFont typeface="Wingdings" charset="2"/>
              <a:buChar char=""/>
            </a:pPr>
            <a:r>
              <a:rPr lang="en-US" altLang="x-none" sz="2800" b="1" dirty="0">
                <a:solidFill>
                  <a:srgbClr val="000000"/>
                </a:solidFill>
                <a:latin typeface="Franklin Gothic Medium"/>
              </a:rPr>
              <a:t>And this is called</a:t>
            </a:r>
            <a:r>
              <a:rPr lang="en-US" altLang="x-none" sz="2800" b="1" dirty="0" smtClean="0">
                <a:solidFill>
                  <a:srgbClr val="000000"/>
                </a:solidFill>
                <a:latin typeface="Franklin Gothic Medium"/>
              </a:rPr>
              <a:t>___________</a:t>
            </a:r>
            <a:endParaRPr lang="en-US" altLang="x-none" sz="2800" b="1" dirty="0">
              <a:solidFill>
                <a:srgbClr val="000000"/>
              </a:solidFill>
              <a:latin typeface="Franklin Gothic Medium"/>
            </a:endParaRPr>
          </a:p>
        </p:txBody>
      </p:sp>
      <p:sp>
        <p:nvSpPr>
          <p:cNvPr id="74754" name="Rectangle 2"/>
          <p:cNvSpPr>
            <a:spLocks noGrp="1" noChangeArrowheads="1"/>
          </p:cNvSpPr>
          <p:nvPr>
            <p:ph type="title"/>
          </p:nvPr>
        </p:nvSpPr>
        <p:spPr>
          <a:xfrm>
            <a:off x="457200" y="259830"/>
            <a:ext cx="8229600" cy="730770"/>
          </a:xfrm>
          <a:solidFill>
            <a:schemeClr val="bg1"/>
          </a:solidFill>
        </p:spPr>
        <p:txBody>
          <a:bodyPr/>
          <a:lstStyle/>
          <a:p>
            <a:pPr eaLnBrk="1" hangingPunct="1"/>
            <a:r>
              <a:rPr lang="en-US" altLang="x-none" sz="4400" b="1">
                <a:solidFill>
                  <a:schemeClr val="accent2"/>
                </a:solidFill>
                <a:ea typeface="ヒラギノ角ゴ Pro W3" charset="-128"/>
              </a:rPr>
              <a:t>Breakdown of Example</a:t>
            </a:r>
          </a:p>
        </p:txBody>
      </p:sp>
      <p:sp>
        <p:nvSpPr>
          <p:cNvPr id="4" name="Rectangle 13"/>
          <p:cNvSpPr>
            <a:spLocks noChangeArrowheads="1"/>
          </p:cNvSpPr>
          <p:nvPr/>
        </p:nvSpPr>
        <p:spPr bwMode="auto">
          <a:xfrm>
            <a:off x="990600" y="4572000"/>
            <a:ext cx="5410200" cy="685800"/>
          </a:xfrm>
          <a:prstGeom prst="rect">
            <a:avLst/>
          </a:prstGeom>
          <a:solidFill>
            <a:schemeClr val="accent2"/>
          </a:solidFill>
          <a:ln w="9525">
            <a:solidFill>
              <a:schemeClr val="tx1"/>
            </a:solidFill>
            <a:miter lim="800000"/>
            <a:headEnd/>
            <a:tailEnd/>
          </a:ln>
        </p:spPr>
        <p:txBody>
          <a:bodyPr anchor="ctr"/>
          <a:lstStyle/>
          <a:p>
            <a:pPr>
              <a:defRPr/>
            </a:pPr>
            <a:r>
              <a:rPr lang="en-US" sz="2400" dirty="0">
                <a:solidFill>
                  <a:srgbClr val="FFFFFF"/>
                </a:solidFill>
                <a:latin typeface="Franklin Gothic Medium"/>
              </a:rPr>
              <a:t>And this is called</a:t>
            </a:r>
            <a:r>
              <a:rPr lang="en-US" sz="2400" dirty="0" smtClean="0">
                <a:solidFill>
                  <a:srgbClr val="FFFFFF"/>
                </a:solidFill>
                <a:latin typeface="Franklin Gothic Medium"/>
              </a:rPr>
              <a:t>...</a:t>
            </a:r>
          </a:p>
          <a:p>
            <a:pPr>
              <a:defRPr/>
            </a:pPr>
            <a:endParaRPr lang="en-US" sz="2400" dirty="0">
              <a:solidFill>
                <a:srgbClr val="FFFFFF"/>
              </a:solidFill>
              <a:latin typeface="Franklin Gothic Medium"/>
            </a:endParaRPr>
          </a:p>
        </p:txBody>
      </p:sp>
      <p:sp>
        <p:nvSpPr>
          <p:cNvPr id="5" name="Rectangle 14"/>
          <p:cNvSpPr>
            <a:spLocks noChangeArrowheads="1"/>
          </p:cNvSpPr>
          <p:nvPr/>
        </p:nvSpPr>
        <p:spPr bwMode="auto">
          <a:xfrm>
            <a:off x="6248400" y="3763780"/>
            <a:ext cx="2895600" cy="457200"/>
          </a:xfrm>
          <a:prstGeom prst="rect">
            <a:avLst/>
          </a:prstGeom>
          <a:noFill/>
          <a:ln w="9525">
            <a:noFill/>
            <a:miter lim="800000"/>
            <a:headEnd/>
            <a:tailEnd/>
          </a:ln>
        </p:spPr>
        <p:txBody>
          <a:bodyPr anchor="ctr"/>
          <a:lstStyle/>
          <a:p>
            <a:pPr>
              <a:defRPr/>
            </a:pPr>
            <a:r>
              <a:rPr lang="en-US" sz="2400" dirty="0">
                <a:solidFill>
                  <a:srgbClr val="FFFFFF"/>
                </a:solidFill>
                <a:latin typeface="Franklin Gothic Medium"/>
              </a:rPr>
              <a:t>an extinction burst</a:t>
            </a:r>
          </a:p>
        </p:txBody>
      </p:sp>
      <p:sp>
        <p:nvSpPr>
          <p:cNvPr id="6" name="Rectangle 10"/>
          <p:cNvSpPr>
            <a:spLocks noChangeArrowheads="1"/>
          </p:cNvSpPr>
          <p:nvPr/>
        </p:nvSpPr>
        <p:spPr bwMode="auto">
          <a:xfrm>
            <a:off x="990600" y="3124200"/>
            <a:ext cx="6400800" cy="685800"/>
          </a:xfrm>
          <a:prstGeom prst="rect">
            <a:avLst/>
          </a:prstGeom>
          <a:solidFill>
            <a:schemeClr val="accent2"/>
          </a:solidFill>
          <a:ln w="9525">
            <a:solidFill>
              <a:schemeClr val="tx1"/>
            </a:solidFill>
            <a:miter lim="800000"/>
            <a:headEnd/>
            <a:tailEnd/>
          </a:ln>
        </p:spPr>
        <p:txBody>
          <a:bodyPr anchor="ctr"/>
          <a:lstStyle>
            <a:lvl1pPr eaLnBrk="0" hangingPunct="0">
              <a:defRPr sz="2400">
                <a:solidFill>
                  <a:schemeClr val="tx1"/>
                </a:solidFill>
                <a:latin typeface="Comic Sans MS" charset="0"/>
                <a:ea typeface="ヒラギノ角ゴ Pro W3" charset="-128"/>
              </a:defRPr>
            </a:lvl1pPr>
            <a:lvl2pPr marL="742950" indent="-285750" eaLnBrk="0" hangingPunct="0">
              <a:defRPr sz="2400">
                <a:solidFill>
                  <a:schemeClr val="tx1"/>
                </a:solidFill>
                <a:latin typeface="Comic Sans MS" charset="0"/>
                <a:ea typeface="ヒラギノ角ゴ Pro W3" charset="-128"/>
              </a:defRPr>
            </a:lvl2pPr>
            <a:lvl3pPr marL="1143000" indent="-228600" eaLnBrk="0" hangingPunct="0">
              <a:defRPr sz="2400">
                <a:solidFill>
                  <a:schemeClr val="tx1"/>
                </a:solidFill>
                <a:latin typeface="Comic Sans MS" charset="0"/>
                <a:ea typeface="ヒラギノ角ゴ Pro W3" charset="-128"/>
              </a:defRPr>
            </a:lvl3pPr>
            <a:lvl4pPr marL="1600200" indent="-228600" eaLnBrk="0" hangingPunct="0">
              <a:defRPr sz="2400">
                <a:solidFill>
                  <a:schemeClr val="tx1"/>
                </a:solidFill>
                <a:latin typeface="Comic Sans MS" charset="0"/>
                <a:ea typeface="ヒラギノ角ゴ Pro W3" charset="-128"/>
              </a:defRPr>
            </a:lvl4pPr>
            <a:lvl5pPr marL="2057400" indent="-228600" eaLnBrk="0" hangingPunct="0">
              <a:defRPr sz="2400">
                <a:solidFill>
                  <a:schemeClr val="tx1"/>
                </a:solidFill>
                <a:latin typeface="Comic Sans MS" charset="0"/>
                <a:ea typeface="ヒラギノ角ゴ Pro W3" charset="-128"/>
              </a:defRPr>
            </a:lvl5pPr>
            <a:lvl6pPr marL="2514600" indent="-228600" algn="ctr" eaLnBrk="0" fontAlgn="base" hangingPunct="0">
              <a:spcBef>
                <a:spcPct val="0"/>
              </a:spcBef>
              <a:spcAft>
                <a:spcPct val="0"/>
              </a:spcAft>
              <a:defRPr sz="2400">
                <a:solidFill>
                  <a:schemeClr val="tx1"/>
                </a:solidFill>
                <a:latin typeface="Comic Sans MS" charset="0"/>
                <a:ea typeface="ヒラギノ角ゴ Pro W3" charset="-128"/>
              </a:defRPr>
            </a:lvl6pPr>
            <a:lvl7pPr marL="2971800" indent="-228600" algn="ctr" eaLnBrk="0" fontAlgn="base" hangingPunct="0">
              <a:spcBef>
                <a:spcPct val="0"/>
              </a:spcBef>
              <a:spcAft>
                <a:spcPct val="0"/>
              </a:spcAft>
              <a:defRPr sz="2400">
                <a:solidFill>
                  <a:schemeClr val="tx1"/>
                </a:solidFill>
                <a:latin typeface="Comic Sans MS" charset="0"/>
                <a:ea typeface="ヒラギノ角ゴ Pro W3" charset="-128"/>
              </a:defRPr>
            </a:lvl7pPr>
            <a:lvl8pPr marL="3429000" indent="-228600" algn="ctr" eaLnBrk="0" fontAlgn="base" hangingPunct="0">
              <a:spcBef>
                <a:spcPct val="0"/>
              </a:spcBef>
              <a:spcAft>
                <a:spcPct val="0"/>
              </a:spcAft>
              <a:defRPr sz="2400">
                <a:solidFill>
                  <a:schemeClr val="tx1"/>
                </a:solidFill>
                <a:latin typeface="Comic Sans MS" charset="0"/>
                <a:ea typeface="ヒラギノ角ゴ Pro W3" charset="-128"/>
              </a:defRPr>
            </a:lvl8pPr>
            <a:lvl9pPr marL="3886200" indent="-228600" algn="ctr" eaLnBrk="0" fontAlgn="base" hangingPunct="0">
              <a:spcBef>
                <a:spcPct val="0"/>
              </a:spcBef>
              <a:spcAft>
                <a:spcPct val="0"/>
              </a:spcAft>
              <a:defRPr sz="2400">
                <a:solidFill>
                  <a:schemeClr val="tx1"/>
                </a:solidFill>
                <a:latin typeface="Comic Sans MS" charset="0"/>
                <a:ea typeface="ヒラギノ角ゴ Pro W3" charset="-128"/>
              </a:defRPr>
            </a:lvl9pPr>
          </a:lstStyle>
          <a:p>
            <a:pPr eaLnBrk="1" hangingPunct="1"/>
            <a:r>
              <a:rPr lang="en-US" altLang="x-none">
                <a:solidFill>
                  <a:srgbClr val="FFFFFF"/>
                </a:solidFill>
                <a:latin typeface="Franklin Gothic Medium"/>
              </a:rPr>
              <a:t>Adam would engage in a </a:t>
            </a:r>
            <a:r>
              <a:rPr lang="ja-JP" altLang="en-US">
                <a:solidFill>
                  <a:srgbClr val="FFFFFF"/>
                </a:solidFill>
                <a:latin typeface="Franklin Gothic Medium"/>
              </a:rPr>
              <a:t>“</a:t>
            </a:r>
            <a:r>
              <a:rPr lang="en-US" altLang="ja-JP">
                <a:solidFill>
                  <a:srgbClr val="FFFFFF"/>
                </a:solidFill>
                <a:latin typeface="Franklin Gothic Medium"/>
              </a:rPr>
              <a:t>tantrum</a:t>
            </a:r>
            <a:r>
              <a:rPr lang="ja-JP" altLang="en-US">
                <a:solidFill>
                  <a:srgbClr val="FFFFFF"/>
                </a:solidFill>
                <a:latin typeface="Franklin Gothic Medium"/>
              </a:rPr>
              <a:t>”</a:t>
            </a:r>
            <a:endParaRPr lang="en-US" altLang="x-none">
              <a:solidFill>
                <a:srgbClr val="FFFFFF"/>
              </a:solidFill>
              <a:latin typeface="Franklin Gothic Medium"/>
            </a:endParaRPr>
          </a:p>
        </p:txBody>
      </p:sp>
      <p:sp>
        <p:nvSpPr>
          <p:cNvPr id="7" name="Rectangle 5"/>
          <p:cNvSpPr>
            <a:spLocks noChangeArrowheads="1"/>
          </p:cNvSpPr>
          <p:nvPr/>
        </p:nvSpPr>
        <p:spPr bwMode="auto">
          <a:xfrm>
            <a:off x="990600" y="1752600"/>
            <a:ext cx="6400800" cy="685800"/>
          </a:xfrm>
          <a:prstGeom prst="rect">
            <a:avLst/>
          </a:prstGeom>
          <a:solidFill>
            <a:schemeClr val="accent2"/>
          </a:solidFill>
          <a:ln w="9525">
            <a:solidFill>
              <a:schemeClr val="tx1"/>
            </a:solidFill>
            <a:miter lim="800000"/>
            <a:headEnd/>
            <a:tailEnd/>
          </a:ln>
        </p:spPr>
        <p:txBody>
          <a:bodyPr wrap="none" anchor="ctr"/>
          <a:lstStyle/>
          <a:p>
            <a:pPr>
              <a:defRPr/>
            </a:pPr>
            <a:r>
              <a:rPr lang="en-US" sz="2400" dirty="0">
                <a:solidFill>
                  <a:srgbClr val="FFFFFF"/>
                </a:solidFill>
                <a:latin typeface="Franklin Gothic Medium"/>
              </a:rPr>
              <a:t>When Adam is asked to wait</a:t>
            </a:r>
          </a:p>
        </p:txBody>
      </p:sp>
      <p:sp>
        <p:nvSpPr>
          <p:cNvPr id="8" name="Rectangle 6"/>
          <p:cNvSpPr>
            <a:spLocks noChangeArrowheads="1"/>
          </p:cNvSpPr>
          <p:nvPr/>
        </p:nvSpPr>
        <p:spPr bwMode="auto">
          <a:xfrm>
            <a:off x="990600" y="3124200"/>
            <a:ext cx="6400800" cy="685800"/>
          </a:xfrm>
          <a:prstGeom prst="rect">
            <a:avLst/>
          </a:prstGeom>
          <a:solidFill>
            <a:schemeClr val="accent2"/>
          </a:solidFill>
          <a:ln w="9525">
            <a:solidFill>
              <a:schemeClr val="tx1"/>
            </a:solidFill>
            <a:miter lim="800000"/>
            <a:headEnd/>
            <a:tailEnd/>
          </a:ln>
        </p:spPr>
        <p:txBody>
          <a:bodyPr anchor="ctr"/>
          <a:lstStyle>
            <a:lvl1pPr eaLnBrk="0" hangingPunct="0">
              <a:defRPr sz="2400">
                <a:solidFill>
                  <a:schemeClr val="tx1"/>
                </a:solidFill>
                <a:latin typeface="Comic Sans MS" charset="0"/>
                <a:ea typeface="ヒラギノ角ゴ Pro W3" charset="-128"/>
              </a:defRPr>
            </a:lvl1pPr>
            <a:lvl2pPr marL="742950" indent="-285750" eaLnBrk="0" hangingPunct="0">
              <a:defRPr sz="2400">
                <a:solidFill>
                  <a:schemeClr val="tx1"/>
                </a:solidFill>
                <a:latin typeface="Comic Sans MS" charset="0"/>
                <a:ea typeface="ヒラギノ角ゴ Pro W3" charset="-128"/>
              </a:defRPr>
            </a:lvl2pPr>
            <a:lvl3pPr marL="1143000" indent="-228600" eaLnBrk="0" hangingPunct="0">
              <a:defRPr sz="2400">
                <a:solidFill>
                  <a:schemeClr val="tx1"/>
                </a:solidFill>
                <a:latin typeface="Comic Sans MS" charset="0"/>
                <a:ea typeface="ヒラギノ角ゴ Pro W3" charset="-128"/>
              </a:defRPr>
            </a:lvl3pPr>
            <a:lvl4pPr marL="1600200" indent="-228600" eaLnBrk="0" hangingPunct="0">
              <a:defRPr sz="2400">
                <a:solidFill>
                  <a:schemeClr val="tx1"/>
                </a:solidFill>
                <a:latin typeface="Comic Sans MS" charset="0"/>
                <a:ea typeface="ヒラギノ角ゴ Pro W3" charset="-128"/>
              </a:defRPr>
            </a:lvl4pPr>
            <a:lvl5pPr marL="2057400" indent="-228600" eaLnBrk="0" hangingPunct="0">
              <a:defRPr sz="2400">
                <a:solidFill>
                  <a:schemeClr val="tx1"/>
                </a:solidFill>
                <a:latin typeface="Comic Sans MS" charset="0"/>
                <a:ea typeface="ヒラギノ角ゴ Pro W3" charset="-128"/>
              </a:defRPr>
            </a:lvl5pPr>
            <a:lvl6pPr marL="2514600" indent="-228600" algn="ctr" eaLnBrk="0" fontAlgn="base" hangingPunct="0">
              <a:spcBef>
                <a:spcPct val="0"/>
              </a:spcBef>
              <a:spcAft>
                <a:spcPct val="0"/>
              </a:spcAft>
              <a:defRPr sz="2400">
                <a:solidFill>
                  <a:schemeClr val="tx1"/>
                </a:solidFill>
                <a:latin typeface="Comic Sans MS" charset="0"/>
                <a:ea typeface="ヒラギノ角ゴ Pro W3" charset="-128"/>
              </a:defRPr>
            </a:lvl6pPr>
            <a:lvl7pPr marL="2971800" indent="-228600" algn="ctr" eaLnBrk="0" fontAlgn="base" hangingPunct="0">
              <a:spcBef>
                <a:spcPct val="0"/>
              </a:spcBef>
              <a:spcAft>
                <a:spcPct val="0"/>
              </a:spcAft>
              <a:defRPr sz="2400">
                <a:solidFill>
                  <a:schemeClr val="tx1"/>
                </a:solidFill>
                <a:latin typeface="Comic Sans MS" charset="0"/>
                <a:ea typeface="ヒラギノ角ゴ Pro W3" charset="-128"/>
              </a:defRPr>
            </a:lvl7pPr>
            <a:lvl8pPr marL="3429000" indent="-228600" algn="ctr" eaLnBrk="0" fontAlgn="base" hangingPunct="0">
              <a:spcBef>
                <a:spcPct val="0"/>
              </a:spcBef>
              <a:spcAft>
                <a:spcPct val="0"/>
              </a:spcAft>
              <a:defRPr sz="2400">
                <a:solidFill>
                  <a:schemeClr val="tx1"/>
                </a:solidFill>
                <a:latin typeface="Comic Sans MS" charset="0"/>
                <a:ea typeface="ヒラギノ角ゴ Pro W3" charset="-128"/>
              </a:defRPr>
            </a:lvl8pPr>
            <a:lvl9pPr marL="3886200" indent="-228600" algn="ctr" eaLnBrk="0" fontAlgn="base" hangingPunct="0">
              <a:spcBef>
                <a:spcPct val="0"/>
              </a:spcBef>
              <a:spcAft>
                <a:spcPct val="0"/>
              </a:spcAft>
              <a:defRPr sz="2400">
                <a:solidFill>
                  <a:schemeClr val="tx1"/>
                </a:solidFill>
                <a:latin typeface="Comic Sans MS" charset="0"/>
                <a:ea typeface="ヒラギノ角ゴ Pro W3" charset="-128"/>
              </a:defRPr>
            </a:lvl9pPr>
          </a:lstStyle>
          <a:p>
            <a:pPr eaLnBrk="1" hangingPunct="1"/>
            <a:r>
              <a:rPr lang="en-US" altLang="x-none" dirty="0">
                <a:solidFill>
                  <a:srgbClr val="FFFFFF"/>
                </a:solidFill>
                <a:latin typeface="Franklin Gothic Medium"/>
              </a:rPr>
              <a:t>Initially, Adam kept engaging in the same behavior…sometimes with greater intensity</a:t>
            </a:r>
          </a:p>
        </p:txBody>
      </p:sp>
      <p:sp>
        <p:nvSpPr>
          <p:cNvPr id="9" name="Rectangle 8"/>
          <p:cNvSpPr>
            <a:spLocks noChangeArrowheads="1"/>
          </p:cNvSpPr>
          <p:nvPr/>
        </p:nvSpPr>
        <p:spPr bwMode="auto">
          <a:xfrm>
            <a:off x="3429000" y="5652540"/>
            <a:ext cx="1907498" cy="457200"/>
          </a:xfrm>
          <a:prstGeom prst="rect">
            <a:avLst/>
          </a:prstGeom>
          <a:noFill/>
          <a:ln w="9525">
            <a:noFill/>
            <a:miter lim="800000"/>
            <a:headEnd/>
            <a:tailEnd/>
          </a:ln>
        </p:spPr>
        <p:txBody>
          <a:bodyPr anchor="ctr"/>
          <a:lstStyle/>
          <a:p>
            <a:pPr>
              <a:defRPr/>
            </a:pPr>
            <a:r>
              <a:rPr lang="en-US" sz="2800" b="1" dirty="0">
                <a:solidFill>
                  <a:srgbClr val="333399"/>
                </a:solidFill>
                <a:latin typeface="Franklin Gothic Medium"/>
              </a:rPr>
              <a:t>extinction</a:t>
            </a:r>
          </a:p>
        </p:txBody>
      </p:sp>
      <p:sp>
        <p:nvSpPr>
          <p:cNvPr id="10" name="Rectangle 9"/>
          <p:cNvSpPr>
            <a:spLocks noChangeArrowheads="1"/>
          </p:cNvSpPr>
          <p:nvPr/>
        </p:nvSpPr>
        <p:spPr bwMode="auto">
          <a:xfrm>
            <a:off x="990599" y="4568877"/>
            <a:ext cx="6234659" cy="685800"/>
          </a:xfrm>
          <a:prstGeom prst="rect">
            <a:avLst/>
          </a:prstGeom>
          <a:solidFill>
            <a:schemeClr val="accent2"/>
          </a:solidFill>
          <a:ln w="9525">
            <a:solidFill>
              <a:schemeClr val="tx1"/>
            </a:solidFill>
            <a:miter lim="800000"/>
            <a:headEnd/>
            <a:tailEnd/>
          </a:ln>
        </p:spPr>
        <p:txBody>
          <a:bodyPr anchor="ctr"/>
          <a:lstStyle/>
          <a:p>
            <a:pPr>
              <a:defRPr/>
            </a:pPr>
            <a:r>
              <a:rPr lang="en-US" sz="2400" dirty="0">
                <a:solidFill>
                  <a:srgbClr val="FFFFFF"/>
                </a:solidFill>
                <a:latin typeface="Franklin Gothic Medium"/>
              </a:rPr>
              <a:t>Over time, Adam stopped engaging in problem behavior when he was asked to wait.</a:t>
            </a:r>
          </a:p>
        </p:txBody>
      </p:sp>
      <p:sp>
        <p:nvSpPr>
          <p:cNvPr id="11" name="Rectangle 7"/>
          <p:cNvSpPr>
            <a:spLocks noChangeArrowheads="1"/>
          </p:cNvSpPr>
          <p:nvPr/>
        </p:nvSpPr>
        <p:spPr bwMode="auto">
          <a:xfrm>
            <a:off x="990600" y="4572000"/>
            <a:ext cx="6400800" cy="685800"/>
          </a:xfrm>
          <a:prstGeom prst="rect">
            <a:avLst/>
          </a:prstGeom>
          <a:solidFill>
            <a:schemeClr val="accent2"/>
          </a:solidFill>
          <a:ln w="9525">
            <a:solidFill>
              <a:schemeClr val="tx1"/>
            </a:solidFill>
            <a:miter lim="800000"/>
            <a:headEnd/>
            <a:tailEnd/>
          </a:ln>
        </p:spPr>
        <p:txBody>
          <a:bodyPr anchor="ctr"/>
          <a:lstStyle/>
          <a:p>
            <a:pPr>
              <a:defRPr/>
            </a:pPr>
            <a:r>
              <a:rPr lang="en-US" sz="2400" smtClean="0">
                <a:solidFill>
                  <a:srgbClr val="FFFFFF"/>
                </a:solidFill>
                <a:latin typeface="Franklin Gothic Medium"/>
              </a:rPr>
              <a:t>Staff </a:t>
            </a:r>
            <a:r>
              <a:rPr lang="en-US" sz="2400" dirty="0">
                <a:solidFill>
                  <a:srgbClr val="FFFFFF"/>
                </a:solidFill>
                <a:latin typeface="Franklin Gothic Medium"/>
              </a:rPr>
              <a:t>did not give access to activity </a:t>
            </a:r>
          </a:p>
          <a:p>
            <a:pPr>
              <a:defRPr/>
            </a:pPr>
            <a:r>
              <a:rPr lang="en-US" sz="2400" dirty="0">
                <a:solidFill>
                  <a:srgbClr val="FFFFFF"/>
                </a:solidFill>
                <a:latin typeface="Franklin Gothic Medium"/>
              </a:rPr>
              <a:t>(contingent on tantrum)</a:t>
            </a:r>
          </a:p>
        </p:txBody>
      </p:sp>
      <p:sp>
        <p:nvSpPr>
          <p:cNvPr id="12" name="Rectangle 11"/>
          <p:cNvSpPr>
            <a:spLocks noChangeArrowheads="1"/>
          </p:cNvSpPr>
          <p:nvPr/>
        </p:nvSpPr>
        <p:spPr bwMode="auto">
          <a:xfrm>
            <a:off x="990600" y="4578558"/>
            <a:ext cx="6400800" cy="685800"/>
          </a:xfrm>
          <a:prstGeom prst="rect">
            <a:avLst/>
          </a:prstGeom>
          <a:solidFill>
            <a:schemeClr val="accent2"/>
          </a:solidFill>
          <a:ln w="9525">
            <a:solidFill>
              <a:schemeClr val="tx1"/>
            </a:solidFill>
            <a:miter lim="800000"/>
            <a:headEnd/>
            <a:tailEnd/>
          </a:ln>
        </p:spPr>
        <p:txBody>
          <a:bodyPr anchor="ctr"/>
          <a:lstStyle/>
          <a:p>
            <a:pPr>
              <a:defRPr/>
            </a:pPr>
            <a:r>
              <a:rPr lang="en-US" sz="2400" dirty="0" smtClean="0">
                <a:solidFill>
                  <a:srgbClr val="FFFFFF"/>
                </a:solidFill>
                <a:latin typeface="Franklin Gothic Medium"/>
              </a:rPr>
              <a:t>Staff </a:t>
            </a:r>
            <a:r>
              <a:rPr lang="en-US" sz="2400" dirty="0">
                <a:solidFill>
                  <a:srgbClr val="FFFFFF"/>
                </a:solidFill>
                <a:latin typeface="Franklin Gothic Medium"/>
              </a:rPr>
              <a:t>did not give access to activity </a:t>
            </a:r>
          </a:p>
          <a:p>
            <a:pPr>
              <a:defRPr/>
            </a:pPr>
            <a:r>
              <a:rPr lang="en-US" sz="2400" dirty="0">
                <a:solidFill>
                  <a:srgbClr val="FFFFFF"/>
                </a:solidFill>
                <a:latin typeface="Franklin Gothic Medium"/>
              </a:rPr>
              <a:t>(contingent on tantrum)</a:t>
            </a:r>
          </a:p>
        </p:txBody>
      </p:sp>
    </p:spTree>
    <p:extLst>
      <p:ext uri="{BB962C8B-B14F-4D97-AF65-F5344CB8AC3E}">
        <p14:creationId xmlns:p14="http://schemas.microsoft.com/office/powerpoint/2010/main" val="13494917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ppt_w</p:attrName>
                                        </p:attrNameLst>
                                      </p:cBhvr>
                                      <p:tavLst>
                                        <p:tav tm="0">
                                          <p:val>
                                            <p:fltVal val="0"/>
                                          </p:val>
                                        </p:tav>
                                        <p:tav tm="100000">
                                          <p:val>
                                            <p:strVal val="#ppt_w"/>
                                          </p:val>
                                        </p:tav>
                                      </p:tavLst>
                                    </p:anim>
                                    <p:anim calcmode="lin" valueType="num">
                                      <p:cBhvr>
                                        <p:cTn id="22" dur="500" fill="hold"/>
                                        <p:tgtEl>
                                          <p:spTgt spid="11"/>
                                        </p:tgtEl>
                                        <p:attrNameLst>
                                          <p:attrName>ppt_h</p:attrName>
                                        </p:attrNameLst>
                                      </p:cBhvr>
                                      <p:tavLst>
                                        <p:tav tm="0">
                                          <p:val>
                                            <p:fltVal val="0"/>
                                          </p:val>
                                        </p:tav>
                                        <p:tav tm="100000">
                                          <p:val>
                                            <p:strVal val="#ppt_h"/>
                                          </p:val>
                                        </p:tav>
                                      </p:tavLst>
                                    </p:anim>
                                    <p:animEffect transition="in" filter="fade">
                                      <p:cBhvr>
                                        <p:cTn id="23" dur="500"/>
                                        <p:tgtEl>
                                          <p:spTgt spid="11"/>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500" fill="hold"/>
                                        <p:tgtEl>
                                          <p:spTgt spid="8"/>
                                        </p:tgtEl>
                                        <p:attrNameLst>
                                          <p:attrName>ppt_w</p:attrName>
                                        </p:attrNameLst>
                                      </p:cBhvr>
                                      <p:tavLst>
                                        <p:tav tm="0">
                                          <p:val>
                                            <p:fltVal val="0"/>
                                          </p:val>
                                        </p:tav>
                                        <p:tav tm="100000">
                                          <p:val>
                                            <p:strVal val="#ppt_w"/>
                                          </p:val>
                                        </p:tav>
                                      </p:tavLst>
                                    </p:anim>
                                    <p:anim calcmode="lin" valueType="num">
                                      <p:cBhvr>
                                        <p:cTn id="29" dur="500" fill="hold"/>
                                        <p:tgtEl>
                                          <p:spTgt spid="8"/>
                                        </p:tgtEl>
                                        <p:attrNameLst>
                                          <p:attrName>ppt_h</p:attrName>
                                        </p:attrNameLst>
                                      </p:cBhvr>
                                      <p:tavLst>
                                        <p:tav tm="0">
                                          <p:val>
                                            <p:fltVal val="0"/>
                                          </p:val>
                                        </p:tav>
                                        <p:tav tm="100000">
                                          <p:val>
                                            <p:strVal val="#ppt_h"/>
                                          </p:val>
                                        </p:tav>
                                      </p:tavLst>
                                    </p:anim>
                                    <p:animEffect transition="in" filter="fade">
                                      <p:cBhvr>
                                        <p:cTn id="30" dur="500"/>
                                        <p:tgtEl>
                                          <p:spTgt spid="8"/>
                                        </p:tgtEl>
                                      </p:cBhvr>
                                    </p:animEffect>
                                  </p:childTnLst>
                                </p:cTn>
                              </p:par>
                              <p:par>
                                <p:cTn id="31" presetID="53" presetClass="entr" presetSubtype="0" fill="hold" grpId="1" nodeType="withEffect">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cBhvr>
                                        <p:cTn id="33" dur="500" fill="hold"/>
                                        <p:tgtEl>
                                          <p:spTgt spid="4"/>
                                        </p:tgtEl>
                                        <p:attrNameLst>
                                          <p:attrName>ppt_w</p:attrName>
                                        </p:attrNameLst>
                                      </p:cBhvr>
                                      <p:tavLst>
                                        <p:tav tm="0">
                                          <p:val>
                                            <p:fltVal val="0"/>
                                          </p:val>
                                        </p:tav>
                                        <p:tav tm="100000">
                                          <p:val>
                                            <p:strVal val="#ppt_w"/>
                                          </p:val>
                                        </p:tav>
                                      </p:tavLst>
                                    </p:anim>
                                    <p:anim calcmode="lin" valueType="num">
                                      <p:cBhvr>
                                        <p:cTn id="34" dur="500" fill="hold"/>
                                        <p:tgtEl>
                                          <p:spTgt spid="4"/>
                                        </p:tgtEl>
                                        <p:attrNameLst>
                                          <p:attrName>ppt_h</p:attrName>
                                        </p:attrNameLst>
                                      </p:cBhvr>
                                      <p:tavLst>
                                        <p:tav tm="0">
                                          <p:val>
                                            <p:fltVal val="0"/>
                                          </p:val>
                                        </p:tav>
                                        <p:tav tm="100000">
                                          <p:val>
                                            <p:strVal val="#ppt_h"/>
                                          </p:val>
                                        </p:tav>
                                      </p:tavLst>
                                    </p:anim>
                                    <p:animEffect transition="in" filter="fade">
                                      <p:cBhvr>
                                        <p:cTn id="35" dur="500"/>
                                        <p:tgtEl>
                                          <p:spTgt spid="4"/>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0" presetClass="path" presetSubtype="0" accel="50000" decel="50000" fill="hold" grpId="0" nodeType="clickEffect">
                                  <p:stCondLst>
                                    <p:cond delay="0"/>
                                  </p:stCondLst>
                                  <p:childTnLst>
                                    <p:animMotion origin="layout" path="M 0.1125 -0.01667 L 0.29583 -0.10556 " pathEditMode="relative" rAng="0" ptsTypes="AA">
                                      <p:cBhvr>
                                        <p:cTn id="39" dur="2000" fill="hold"/>
                                        <p:tgtEl>
                                          <p:spTgt spid="4"/>
                                        </p:tgtEl>
                                        <p:attrNameLst>
                                          <p:attrName>ppt_x</p:attrName>
                                          <p:attrName>ppt_y</p:attrName>
                                        </p:attrNameLst>
                                      </p:cBhvr>
                                      <p:rCtr x="9167" y="-4444"/>
                                    </p:animMotion>
                                  </p:childTnLst>
                                </p:cTn>
                              </p:par>
                            </p:childTnLst>
                          </p:cTn>
                        </p:par>
                      </p:childTnLst>
                    </p:cTn>
                  </p:par>
                  <p:par>
                    <p:cTn id="40" fill="hold" nodeType="clickPar">
                      <p:stCondLst>
                        <p:cond delay="indefinite"/>
                      </p:stCondLst>
                      <p:childTnLst>
                        <p:par>
                          <p:cTn id="41" fill="hold" nodeType="withGroup">
                            <p:stCondLst>
                              <p:cond delay="0"/>
                            </p:stCondLst>
                            <p:childTnLst>
                              <p:par>
                                <p:cTn id="42" presetID="53" presetClass="entr" presetSubtype="0" fill="hold" grpId="0" nodeType="clickEffect">
                                  <p:stCondLst>
                                    <p:cond delay="0"/>
                                  </p:stCondLst>
                                  <p:childTnLst>
                                    <p:set>
                                      <p:cBhvr>
                                        <p:cTn id="43" dur="1" fill="hold">
                                          <p:stCondLst>
                                            <p:cond delay="0"/>
                                          </p:stCondLst>
                                        </p:cTn>
                                        <p:tgtEl>
                                          <p:spTgt spid="5"/>
                                        </p:tgtEl>
                                        <p:attrNameLst>
                                          <p:attrName>style.visibility</p:attrName>
                                        </p:attrNameLst>
                                      </p:cBhvr>
                                      <p:to>
                                        <p:strVal val="visible"/>
                                      </p:to>
                                    </p:set>
                                    <p:anim calcmode="lin" valueType="num">
                                      <p:cBhvr>
                                        <p:cTn id="44" dur="500" fill="hold"/>
                                        <p:tgtEl>
                                          <p:spTgt spid="5"/>
                                        </p:tgtEl>
                                        <p:attrNameLst>
                                          <p:attrName>ppt_w</p:attrName>
                                        </p:attrNameLst>
                                      </p:cBhvr>
                                      <p:tavLst>
                                        <p:tav tm="0">
                                          <p:val>
                                            <p:fltVal val="0"/>
                                          </p:val>
                                        </p:tav>
                                        <p:tav tm="100000">
                                          <p:val>
                                            <p:strVal val="#ppt_w"/>
                                          </p:val>
                                        </p:tav>
                                      </p:tavLst>
                                    </p:anim>
                                    <p:anim calcmode="lin" valueType="num">
                                      <p:cBhvr>
                                        <p:cTn id="45" dur="500" fill="hold"/>
                                        <p:tgtEl>
                                          <p:spTgt spid="5"/>
                                        </p:tgtEl>
                                        <p:attrNameLst>
                                          <p:attrName>ppt_h</p:attrName>
                                        </p:attrNameLst>
                                      </p:cBhvr>
                                      <p:tavLst>
                                        <p:tav tm="0">
                                          <p:val>
                                            <p:fltVal val="0"/>
                                          </p:val>
                                        </p:tav>
                                        <p:tav tm="100000">
                                          <p:val>
                                            <p:strVal val="#ppt_h"/>
                                          </p:val>
                                        </p:tav>
                                      </p:tavLst>
                                    </p:anim>
                                    <p:animEffect transition="in" filter="fade">
                                      <p:cBhvr>
                                        <p:cTn id="46" dur="500"/>
                                        <p:tgtEl>
                                          <p:spTgt spid="5"/>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53" presetClass="entr" presetSubtype="0"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500" fill="hold"/>
                                        <p:tgtEl>
                                          <p:spTgt spid="12"/>
                                        </p:tgtEl>
                                        <p:attrNameLst>
                                          <p:attrName>ppt_w</p:attrName>
                                        </p:attrNameLst>
                                      </p:cBhvr>
                                      <p:tavLst>
                                        <p:tav tm="0">
                                          <p:val>
                                            <p:fltVal val="0"/>
                                          </p:val>
                                        </p:tav>
                                        <p:tav tm="100000">
                                          <p:val>
                                            <p:strVal val="#ppt_w"/>
                                          </p:val>
                                        </p:tav>
                                      </p:tavLst>
                                    </p:anim>
                                    <p:anim calcmode="lin" valueType="num">
                                      <p:cBhvr>
                                        <p:cTn id="52" dur="500" fill="hold"/>
                                        <p:tgtEl>
                                          <p:spTgt spid="12"/>
                                        </p:tgtEl>
                                        <p:attrNameLst>
                                          <p:attrName>ppt_h</p:attrName>
                                        </p:attrNameLst>
                                      </p:cBhvr>
                                      <p:tavLst>
                                        <p:tav tm="0">
                                          <p:val>
                                            <p:fltVal val="0"/>
                                          </p:val>
                                        </p:tav>
                                        <p:tav tm="100000">
                                          <p:val>
                                            <p:strVal val="#ppt_h"/>
                                          </p:val>
                                        </p:tav>
                                      </p:tavLst>
                                    </p:anim>
                                    <p:animEffect transition="in" filter="fade">
                                      <p:cBhvr>
                                        <p:cTn id="53" dur="500"/>
                                        <p:tgtEl>
                                          <p:spTgt spid="12"/>
                                        </p:tgtEl>
                                      </p:cBhvr>
                                    </p:animEffect>
                                  </p:childTnLst>
                                </p:cTn>
                              </p:par>
                              <p:par>
                                <p:cTn id="54" presetID="53" presetClass="entr" presetSubtype="0" fill="hold" grpId="1" nodeType="withEffect">
                                  <p:stCondLst>
                                    <p:cond delay="0"/>
                                  </p:stCondLst>
                                  <p:childTnLst>
                                    <p:set>
                                      <p:cBhvr>
                                        <p:cTn id="55" dur="1" fill="hold">
                                          <p:stCondLst>
                                            <p:cond delay="0"/>
                                          </p:stCondLst>
                                        </p:cTn>
                                        <p:tgtEl>
                                          <p:spTgt spid="10"/>
                                        </p:tgtEl>
                                        <p:attrNameLst>
                                          <p:attrName>style.visibility</p:attrName>
                                        </p:attrNameLst>
                                      </p:cBhvr>
                                      <p:to>
                                        <p:strVal val="visible"/>
                                      </p:to>
                                    </p:set>
                                    <p:anim calcmode="lin" valueType="num">
                                      <p:cBhvr>
                                        <p:cTn id="56" dur="500" fill="hold"/>
                                        <p:tgtEl>
                                          <p:spTgt spid="10"/>
                                        </p:tgtEl>
                                        <p:attrNameLst>
                                          <p:attrName>ppt_w</p:attrName>
                                        </p:attrNameLst>
                                      </p:cBhvr>
                                      <p:tavLst>
                                        <p:tav tm="0">
                                          <p:val>
                                            <p:fltVal val="0"/>
                                          </p:val>
                                        </p:tav>
                                        <p:tav tm="100000">
                                          <p:val>
                                            <p:strVal val="#ppt_w"/>
                                          </p:val>
                                        </p:tav>
                                      </p:tavLst>
                                    </p:anim>
                                    <p:anim calcmode="lin" valueType="num">
                                      <p:cBhvr>
                                        <p:cTn id="57" dur="500" fill="hold"/>
                                        <p:tgtEl>
                                          <p:spTgt spid="10"/>
                                        </p:tgtEl>
                                        <p:attrNameLst>
                                          <p:attrName>ppt_h</p:attrName>
                                        </p:attrNameLst>
                                      </p:cBhvr>
                                      <p:tavLst>
                                        <p:tav tm="0">
                                          <p:val>
                                            <p:fltVal val="0"/>
                                          </p:val>
                                        </p:tav>
                                        <p:tav tm="100000">
                                          <p:val>
                                            <p:strVal val="#ppt_h"/>
                                          </p:val>
                                        </p:tav>
                                      </p:tavLst>
                                    </p:anim>
                                    <p:animEffect transition="in" filter="fade">
                                      <p:cBhvr>
                                        <p:cTn id="58" dur="500"/>
                                        <p:tgtEl>
                                          <p:spTgt spid="10"/>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0" presetClass="path" presetSubtype="0" accel="50000" decel="50000" fill="hold" grpId="0" nodeType="clickEffect">
                                  <p:stCondLst>
                                    <p:cond delay="0"/>
                                  </p:stCondLst>
                                  <p:childTnLst>
                                    <p:animMotion origin="layout" path="M 0.1125 -0.01666 L 0.21597 -0.10995 " pathEditMode="relative" rAng="0" ptsTypes="AA">
                                      <p:cBhvr>
                                        <p:cTn id="62" dur="2000" fill="hold"/>
                                        <p:tgtEl>
                                          <p:spTgt spid="10"/>
                                        </p:tgtEl>
                                        <p:attrNameLst>
                                          <p:attrName>ppt_x</p:attrName>
                                          <p:attrName>ppt_y</p:attrName>
                                        </p:attrNameLst>
                                      </p:cBhvr>
                                      <p:rCtr x="5174" y="-4676"/>
                                    </p:animMotion>
                                  </p:childTnLst>
                                </p:cTn>
                              </p:par>
                            </p:childTnLst>
                          </p:cTn>
                        </p:par>
                      </p:childTnLst>
                    </p:cTn>
                  </p:par>
                  <p:par>
                    <p:cTn id="63" fill="hold" nodeType="clickPar">
                      <p:stCondLst>
                        <p:cond delay="indefinite"/>
                      </p:stCondLst>
                      <p:childTnLst>
                        <p:par>
                          <p:cTn id="64" fill="hold" nodeType="withGroup">
                            <p:stCondLst>
                              <p:cond delay="0"/>
                            </p:stCondLst>
                            <p:childTnLst>
                              <p:par>
                                <p:cTn id="65" presetID="53" presetClass="entr" presetSubtype="0" fill="hold" grpId="0" nodeType="clickEffect">
                                  <p:stCondLst>
                                    <p:cond delay="0"/>
                                  </p:stCondLst>
                                  <p:childTnLst>
                                    <p:set>
                                      <p:cBhvr>
                                        <p:cTn id="66" dur="1" fill="hold">
                                          <p:stCondLst>
                                            <p:cond delay="0"/>
                                          </p:stCondLst>
                                        </p:cTn>
                                        <p:tgtEl>
                                          <p:spTgt spid="9"/>
                                        </p:tgtEl>
                                        <p:attrNameLst>
                                          <p:attrName>style.visibility</p:attrName>
                                        </p:attrNameLst>
                                      </p:cBhvr>
                                      <p:to>
                                        <p:strVal val="visible"/>
                                      </p:to>
                                    </p:set>
                                    <p:anim calcmode="lin" valueType="num">
                                      <p:cBhvr>
                                        <p:cTn id="67" dur="500" fill="hold"/>
                                        <p:tgtEl>
                                          <p:spTgt spid="9"/>
                                        </p:tgtEl>
                                        <p:attrNameLst>
                                          <p:attrName>ppt_w</p:attrName>
                                        </p:attrNameLst>
                                      </p:cBhvr>
                                      <p:tavLst>
                                        <p:tav tm="0">
                                          <p:val>
                                            <p:fltVal val="0"/>
                                          </p:val>
                                        </p:tav>
                                        <p:tav tm="100000">
                                          <p:val>
                                            <p:strVal val="#ppt_w"/>
                                          </p:val>
                                        </p:tav>
                                      </p:tavLst>
                                    </p:anim>
                                    <p:anim calcmode="lin" valueType="num">
                                      <p:cBhvr>
                                        <p:cTn id="68" dur="500" fill="hold"/>
                                        <p:tgtEl>
                                          <p:spTgt spid="9"/>
                                        </p:tgtEl>
                                        <p:attrNameLst>
                                          <p:attrName>ppt_h</p:attrName>
                                        </p:attrNameLst>
                                      </p:cBhvr>
                                      <p:tavLst>
                                        <p:tav tm="0">
                                          <p:val>
                                            <p:fltVal val="0"/>
                                          </p:val>
                                        </p:tav>
                                        <p:tav tm="100000">
                                          <p:val>
                                            <p:strVal val="#ppt_h"/>
                                          </p:val>
                                        </p:tav>
                                      </p:tavLst>
                                    </p:anim>
                                    <p:animEffect transition="in" filter="fade">
                                      <p:cBhvr>
                                        <p:cTn id="6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p:bldP spid="6" grpId="0" animBg="1"/>
      <p:bldP spid="7" grpId="0" animBg="1"/>
      <p:bldP spid="8" grpId="0" animBg="1"/>
      <p:bldP spid="9" grpId="0"/>
      <p:bldP spid="10" grpId="0" animBg="1"/>
      <p:bldP spid="10" grpId="1" animBg="1"/>
      <p:bldP spid="11" grpId="0" animBg="1"/>
      <p:bldP spid="12" grpId="0" animBg="1"/>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90000"/>
          </a:schemeClr>
        </a:solidFill>
        <a:effectLst/>
      </p:bgPr>
    </p:bg>
    <p:spTree>
      <p:nvGrpSpPr>
        <p:cNvPr id="1" name=""/>
        <p:cNvGrpSpPr/>
        <p:nvPr/>
      </p:nvGrpSpPr>
      <p:grpSpPr>
        <a:xfrm>
          <a:off x="0" y="0"/>
          <a:ext cx="0" cy="0"/>
          <a:chOff x="0" y="0"/>
          <a:chExt cx="0" cy="0"/>
        </a:xfrm>
      </p:grpSpPr>
      <p:sp>
        <p:nvSpPr>
          <p:cNvPr id="66561" name="Rectangle 2"/>
          <p:cNvSpPr>
            <a:spLocks noGrp="1" noChangeArrowheads="1"/>
          </p:cNvSpPr>
          <p:nvPr>
            <p:ph type="title"/>
          </p:nvPr>
        </p:nvSpPr>
        <p:spPr>
          <a:xfrm>
            <a:off x="674559" y="274638"/>
            <a:ext cx="7817370" cy="1143000"/>
          </a:xfrm>
          <a:solidFill>
            <a:schemeClr val="bg1"/>
          </a:solidFill>
        </p:spPr>
        <p:txBody>
          <a:bodyPr/>
          <a:lstStyle/>
          <a:p>
            <a:pPr eaLnBrk="1" hangingPunct="1"/>
            <a:r>
              <a:rPr lang="en-US" altLang="x-none" sz="4400" b="1" dirty="0" smtClean="0">
                <a:solidFill>
                  <a:srgbClr val="0070C0"/>
                </a:solidFill>
                <a:ea typeface="ヒラギノ角ゴ Pro W3" charset="-128"/>
              </a:rPr>
              <a:t>Bus Duty Revisited</a:t>
            </a:r>
            <a:endParaRPr lang="en-US" altLang="x-none" sz="4400" b="1" dirty="0">
              <a:solidFill>
                <a:srgbClr val="0070C0"/>
              </a:solidFill>
              <a:ea typeface="ヒラギノ角ゴ Pro W3" charset="-128"/>
            </a:endParaRPr>
          </a:p>
        </p:txBody>
      </p:sp>
      <p:sp>
        <p:nvSpPr>
          <p:cNvPr id="66562" name="Rectangle 3"/>
          <p:cNvSpPr>
            <a:spLocks noGrp="1" noChangeArrowheads="1"/>
          </p:cNvSpPr>
          <p:nvPr>
            <p:ph idx="1"/>
          </p:nvPr>
        </p:nvSpPr>
        <p:spPr>
          <a:xfrm>
            <a:off x="674559" y="1616076"/>
            <a:ext cx="7817370" cy="4953000"/>
          </a:xfrm>
          <a:solidFill>
            <a:schemeClr val="bg1"/>
          </a:solidFill>
        </p:spPr>
        <p:txBody>
          <a:bodyPr/>
          <a:lstStyle/>
          <a:p>
            <a:pPr>
              <a:lnSpc>
                <a:spcPct val="90000"/>
              </a:lnSpc>
              <a:buNone/>
            </a:pPr>
            <a:r>
              <a:rPr lang="en-US" altLang="x-none" dirty="0">
                <a:ea typeface="ヒラギノ角ゴ Pro W3" charset="-128"/>
              </a:rPr>
              <a:t>	After realizing that </a:t>
            </a:r>
            <a:r>
              <a:rPr lang="en-US" altLang="x-none" dirty="0" smtClean="0">
                <a:ea typeface="ヒラギノ角ゴ Pro W3" charset="-128"/>
              </a:rPr>
              <a:t>the teacher was being </a:t>
            </a:r>
            <a:r>
              <a:rPr lang="en-US" altLang="x-none" dirty="0">
                <a:ea typeface="ヒラギノ角ゴ Pro W3" charset="-128"/>
              </a:rPr>
              <a:t>negatively reinforced for his problem </a:t>
            </a:r>
            <a:r>
              <a:rPr lang="en-US" altLang="x-none" dirty="0" smtClean="0">
                <a:ea typeface="ヒラギノ角ゴ Pro W3" charset="-128"/>
              </a:rPr>
              <a:t>behavior (complaining), the principal </a:t>
            </a:r>
            <a:r>
              <a:rPr lang="en-US" altLang="x-none" dirty="0">
                <a:ea typeface="ヒラギノ角ゴ Pro W3" charset="-128"/>
              </a:rPr>
              <a:t>implemented a </a:t>
            </a:r>
            <a:r>
              <a:rPr lang="en-US" altLang="x-none" dirty="0" smtClean="0">
                <a:ea typeface="ヒラギノ角ゴ Pro W3" charset="-128"/>
              </a:rPr>
              <a:t>strategy in </a:t>
            </a:r>
            <a:r>
              <a:rPr lang="en-US" altLang="x-none" dirty="0">
                <a:ea typeface="ヒラギノ角ゴ Pro W3" charset="-128"/>
              </a:rPr>
              <a:t>which </a:t>
            </a:r>
            <a:r>
              <a:rPr lang="en-US" altLang="x-none" dirty="0" smtClean="0">
                <a:ea typeface="ヒラギノ角ゴ Pro W3" charset="-128"/>
              </a:rPr>
              <a:t>she no </a:t>
            </a:r>
            <a:r>
              <a:rPr lang="en-US" altLang="x-none" dirty="0">
                <a:ea typeface="ヒラギノ角ゴ Pro W3" charset="-128"/>
              </a:rPr>
              <a:t>longer took </a:t>
            </a:r>
            <a:r>
              <a:rPr lang="en-US" altLang="x-none" dirty="0" smtClean="0">
                <a:ea typeface="ヒラギノ角ゴ Pro W3" charset="-128"/>
              </a:rPr>
              <a:t>the bus duty away when the teacher complained</a:t>
            </a:r>
            <a:endParaRPr lang="en-US" altLang="x-none" dirty="0">
              <a:ea typeface="ヒラギノ角ゴ Pro W3" charset="-128"/>
            </a:endParaRPr>
          </a:p>
          <a:p>
            <a:pPr>
              <a:lnSpc>
                <a:spcPct val="90000"/>
              </a:lnSpc>
              <a:buNone/>
            </a:pPr>
            <a:endParaRPr lang="en-US" altLang="x-none" dirty="0">
              <a:ea typeface="ヒラギノ角ゴ Pro W3" charset="-128"/>
            </a:endParaRPr>
          </a:p>
          <a:p>
            <a:pPr>
              <a:lnSpc>
                <a:spcPct val="90000"/>
              </a:lnSpc>
              <a:buNone/>
            </a:pPr>
            <a:r>
              <a:rPr lang="en-US" altLang="x-none" dirty="0">
                <a:ea typeface="ヒラギノ角ゴ Pro W3" charset="-128"/>
              </a:rPr>
              <a:t>	Initially, </a:t>
            </a:r>
            <a:r>
              <a:rPr lang="en-US" altLang="x-none" dirty="0" smtClean="0">
                <a:ea typeface="ヒラギノ角ゴ Pro W3" charset="-128"/>
              </a:rPr>
              <a:t>the teacher complained </a:t>
            </a:r>
            <a:r>
              <a:rPr lang="en-US" altLang="x-none" dirty="0">
                <a:ea typeface="ヒラギノ角ゴ Pro W3" charset="-128"/>
              </a:rPr>
              <a:t>louder. Then, he decided to try a different approach: </a:t>
            </a:r>
            <a:r>
              <a:rPr lang="en-US" altLang="ja-JP" dirty="0" smtClean="0">
                <a:ea typeface="ヒラギノ角ゴ Pro W3" charset="-128"/>
              </a:rPr>
              <a:t>complaining to other staff about how unfair the principal was. </a:t>
            </a:r>
            <a:r>
              <a:rPr lang="en-US" altLang="ja-JP" dirty="0">
                <a:ea typeface="ヒラギノ角ゴ Pro W3" charset="-128"/>
              </a:rPr>
              <a:t>Regardless of problem behavior, </a:t>
            </a:r>
            <a:r>
              <a:rPr lang="en-US" altLang="ja-JP" dirty="0" smtClean="0">
                <a:ea typeface="ヒラギノ角ゴ Pro W3" charset="-128"/>
              </a:rPr>
              <a:t>the principal continued </a:t>
            </a:r>
            <a:r>
              <a:rPr lang="en-US" altLang="ja-JP" dirty="0">
                <a:ea typeface="ヒラギノ角ゴ Pro W3" charset="-128"/>
              </a:rPr>
              <a:t>to present </a:t>
            </a:r>
            <a:r>
              <a:rPr lang="en-US" altLang="ja-JP" dirty="0" smtClean="0">
                <a:ea typeface="ヒラギノ角ゴ Pro W3" charset="-128"/>
              </a:rPr>
              <a:t>the teacher with bus duty. </a:t>
            </a:r>
            <a:r>
              <a:rPr lang="en-US" altLang="x-none" dirty="0">
                <a:ea typeface="ヒラギノ角ゴ Pro W3" charset="-128"/>
              </a:rPr>
              <a:t>	</a:t>
            </a:r>
            <a:endParaRPr lang="en-US" altLang="x-none" dirty="0" smtClean="0">
              <a:ea typeface="ヒラギノ角ゴ Pro W3" charset="-128"/>
            </a:endParaRPr>
          </a:p>
          <a:p>
            <a:pPr>
              <a:lnSpc>
                <a:spcPct val="90000"/>
              </a:lnSpc>
              <a:buNone/>
            </a:pPr>
            <a:endParaRPr lang="en-US" altLang="x-none" dirty="0">
              <a:ea typeface="ヒラギノ角ゴ Pro W3" charset="-128"/>
            </a:endParaRPr>
          </a:p>
          <a:p>
            <a:pPr>
              <a:lnSpc>
                <a:spcPct val="90000"/>
              </a:lnSpc>
              <a:buNone/>
            </a:pPr>
            <a:r>
              <a:rPr lang="en-US" altLang="x-none" dirty="0">
                <a:ea typeface="ヒラギノ角ゴ Pro W3" charset="-128"/>
              </a:rPr>
              <a:t>	Over time, </a:t>
            </a:r>
            <a:r>
              <a:rPr lang="en-US" altLang="x-none" dirty="0" smtClean="0">
                <a:ea typeface="ヒラギノ角ゴ Pro W3" charset="-128"/>
              </a:rPr>
              <a:t>the teacher eventually </a:t>
            </a:r>
            <a:r>
              <a:rPr lang="en-US" altLang="x-none" dirty="0">
                <a:ea typeface="ヒラギノ角ゴ Pro W3" charset="-128"/>
              </a:rPr>
              <a:t>stopped engaging in problem behavior when he was </a:t>
            </a:r>
            <a:r>
              <a:rPr lang="en-US" altLang="x-none" dirty="0" smtClean="0">
                <a:ea typeface="ヒラギノ角ゴ Pro W3" charset="-128"/>
              </a:rPr>
              <a:t>given bus duty.</a:t>
            </a:r>
            <a:endParaRPr lang="en-US" altLang="x-none" dirty="0">
              <a:ea typeface="ヒラギノ角ゴ Pro W3" charset="-128"/>
            </a:endParaRPr>
          </a:p>
        </p:txBody>
      </p:sp>
      <p:pic>
        <p:nvPicPr>
          <p:cNvPr id="66563" name="Picture 6" descr="j02321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96200" y="76200"/>
            <a:ext cx="1382713"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686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6562">
                                            <p:txEl>
                                              <p:pRg st="0" end="0"/>
                                            </p:txEl>
                                          </p:spTgt>
                                        </p:tgtEl>
                                        <p:attrNameLst>
                                          <p:attrName>style.visibility</p:attrName>
                                        </p:attrNameLst>
                                      </p:cBhvr>
                                      <p:to>
                                        <p:strVal val="visible"/>
                                      </p:to>
                                    </p:set>
                                    <p:animEffect transition="in" filter="dissolve">
                                      <p:cBhvr>
                                        <p:cTn id="7" dur="500"/>
                                        <p:tgtEl>
                                          <p:spTgt spid="6656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66562">
                                            <p:txEl>
                                              <p:pRg st="2" end="2"/>
                                            </p:txEl>
                                          </p:spTgt>
                                        </p:tgtEl>
                                        <p:attrNameLst>
                                          <p:attrName>style.visibility</p:attrName>
                                        </p:attrNameLst>
                                      </p:cBhvr>
                                      <p:to>
                                        <p:strVal val="visible"/>
                                      </p:to>
                                    </p:set>
                                    <p:animEffect transition="in" filter="dissolve">
                                      <p:cBhvr>
                                        <p:cTn id="12" dur="500"/>
                                        <p:tgtEl>
                                          <p:spTgt spid="6656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66562">
                                            <p:txEl>
                                              <p:pRg st="4" end="4"/>
                                            </p:txEl>
                                          </p:spTgt>
                                        </p:tgtEl>
                                        <p:attrNameLst>
                                          <p:attrName>style.visibility</p:attrName>
                                        </p:attrNameLst>
                                      </p:cBhvr>
                                      <p:to>
                                        <p:strVal val="visible"/>
                                      </p:to>
                                    </p:set>
                                    <p:animEffect transition="in" filter="dissolve">
                                      <p:cBhvr>
                                        <p:cTn id="17" dur="500"/>
                                        <p:tgtEl>
                                          <p:spTgt spid="6656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75000"/>
          </a:schemeClr>
        </a:solidFill>
        <a:effectLst/>
      </p:bgPr>
    </p:bg>
    <p:spTree>
      <p:nvGrpSpPr>
        <p:cNvPr id="1" name=""/>
        <p:cNvGrpSpPr/>
        <p:nvPr/>
      </p:nvGrpSpPr>
      <p:grpSpPr>
        <a:xfrm>
          <a:off x="0" y="0"/>
          <a:ext cx="0" cy="0"/>
          <a:chOff x="0" y="0"/>
          <a:chExt cx="0" cy="0"/>
        </a:xfrm>
      </p:grpSpPr>
      <p:sp>
        <p:nvSpPr>
          <p:cNvPr id="77827" name="Rectangle 3"/>
          <p:cNvSpPr>
            <a:spLocks noGrp="1" noChangeArrowheads="1"/>
          </p:cNvSpPr>
          <p:nvPr>
            <p:ph idx="1"/>
          </p:nvPr>
        </p:nvSpPr>
        <p:spPr>
          <a:xfrm>
            <a:off x="548390" y="1201710"/>
            <a:ext cx="7756161" cy="5366115"/>
          </a:xfrm>
          <a:solidFill>
            <a:schemeClr val="bg1"/>
          </a:solidFill>
        </p:spPr>
        <p:txBody>
          <a:bodyPr/>
          <a:lstStyle/>
          <a:p>
            <a:pPr eaLnBrk="1" hangingPunct="1"/>
            <a:r>
              <a:rPr lang="en-US" altLang="x-none" sz="2800" dirty="0">
                <a:ea typeface="ヒラギノ角ゴ Pro W3" charset="-128"/>
              </a:rPr>
              <a:t>Antecedent(S</a:t>
            </a:r>
            <a:r>
              <a:rPr lang="en-US" altLang="x-none" sz="2800" baseline="30000" dirty="0">
                <a:ea typeface="ヒラギノ角ゴ Pro W3" charset="-128"/>
              </a:rPr>
              <a:t>D</a:t>
            </a:r>
            <a:r>
              <a:rPr lang="en-US" altLang="x-none" sz="2800" dirty="0">
                <a:ea typeface="ヒラギノ角ゴ Pro W3" charset="-128"/>
              </a:rPr>
              <a:t>):</a:t>
            </a:r>
          </a:p>
          <a:p>
            <a:pPr eaLnBrk="1" hangingPunct="1"/>
            <a:endParaRPr lang="en-US" altLang="x-none" sz="2800" dirty="0">
              <a:ea typeface="ヒラギノ角ゴ Pro W3" charset="-128"/>
            </a:endParaRPr>
          </a:p>
          <a:p>
            <a:pPr eaLnBrk="1" hangingPunct="1"/>
            <a:endParaRPr lang="en-US" altLang="x-none" sz="2800" dirty="0">
              <a:ea typeface="ヒラギノ角ゴ Pro W3" charset="-128"/>
            </a:endParaRPr>
          </a:p>
          <a:p>
            <a:pPr eaLnBrk="1" hangingPunct="1"/>
            <a:r>
              <a:rPr lang="en-US" altLang="x-none" sz="2800" dirty="0">
                <a:ea typeface="ヒラギノ角ゴ Pro W3" charset="-128"/>
              </a:rPr>
              <a:t>Behavior(s):</a:t>
            </a:r>
          </a:p>
          <a:p>
            <a:pPr eaLnBrk="1" hangingPunct="1"/>
            <a:endParaRPr lang="en-US" altLang="x-none" sz="2800" dirty="0">
              <a:ea typeface="ヒラギノ角ゴ Pro W3" charset="-128"/>
            </a:endParaRPr>
          </a:p>
          <a:p>
            <a:pPr eaLnBrk="1" hangingPunct="1"/>
            <a:endParaRPr lang="en-US" altLang="x-none" sz="2800" dirty="0">
              <a:ea typeface="ヒラギノ角ゴ Pro W3" charset="-128"/>
            </a:endParaRPr>
          </a:p>
          <a:p>
            <a:pPr eaLnBrk="1" hangingPunct="1"/>
            <a:r>
              <a:rPr lang="en-US" altLang="x-none" sz="2800" dirty="0">
                <a:ea typeface="ヒラギノ角ゴ Pro W3" charset="-128"/>
              </a:rPr>
              <a:t>Consequence:</a:t>
            </a:r>
          </a:p>
          <a:p>
            <a:pPr eaLnBrk="1" hangingPunct="1"/>
            <a:endParaRPr lang="en-US" altLang="x-none" sz="2800" dirty="0">
              <a:ea typeface="ヒラギノ角ゴ Pro W3" charset="-128"/>
            </a:endParaRPr>
          </a:p>
          <a:p>
            <a:pPr eaLnBrk="1" hangingPunct="1"/>
            <a:endParaRPr lang="en-US" altLang="x-none" sz="2800" dirty="0">
              <a:ea typeface="ヒラギノ角ゴ Pro W3" charset="-128"/>
            </a:endParaRPr>
          </a:p>
          <a:p>
            <a:pPr eaLnBrk="1" hangingPunct="1"/>
            <a:r>
              <a:rPr lang="en-US" altLang="x-none" sz="2800" dirty="0">
                <a:ea typeface="ヒラギノ角ゴ Pro W3" charset="-128"/>
              </a:rPr>
              <a:t>And this is called___________</a:t>
            </a:r>
          </a:p>
        </p:txBody>
      </p:sp>
      <p:sp>
        <p:nvSpPr>
          <p:cNvPr id="39949" name="Rectangle 13"/>
          <p:cNvSpPr>
            <a:spLocks noChangeArrowheads="1"/>
          </p:cNvSpPr>
          <p:nvPr/>
        </p:nvSpPr>
        <p:spPr bwMode="auto">
          <a:xfrm>
            <a:off x="914400" y="4736890"/>
            <a:ext cx="5410200" cy="685800"/>
          </a:xfrm>
          <a:prstGeom prst="rect">
            <a:avLst/>
          </a:prstGeom>
          <a:solidFill>
            <a:srgbClr val="0070C0"/>
          </a:solidFill>
          <a:ln w="9525">
            <a:solidFill>
              <a:schemeClr val="tx1"/>
            </a:solidFill>
            <a:miter lim="800000"/>
            <a:headEnd/>
            <a:tailEnd/>
          </a:ln>
        </p:spPr>
        <p:txBody>
          <a:bodyPr anchor="ctr"/>
          <a:lstStyle/>
          <a:p>
            <a:pPr>
              <a:defRPr/>
            </a:pPr>
            <a:r>
              <a:rPr lang="en-US" sz="2200" dirty="0">
                <a:solidFill>
                  <a:srgbClr val="FFFFFF"/>
                </a:solidFill>
                <a:latin typeface="Franklin Gothic Medium"/>
              </a:rPr>
              <a:t>And this is called</a:t>
            </a:r>
            <a:r>
              <a:rPr lang="en-US" sz="2200" dirty="0" smtClean="0">
                <a:solidFill>
                  <a:srgbClr val="FFFFFF"/>
                </a:solidFill>
                <a:latin typeface="Franklin Gothic Medium"/>
              </a:rPr>
              <a:t>...</a:t>
            </a:r>
          </a:p>
          <a:p>
            <a:pPr>
              <a:defRPr/>
            </a:pPr>
            <a:r>
              <a:rPr lang="en-US" sz="2200" dirty="0" smtClean="0">
                <a:solidFill>
                  <a:srgbClr val="FFFFFF"/>
                </a:solidFill>
                <a:latin typeface="Franklin Gothic Medium"/>
              </a:rPr>
              <a:t> </a:t>
            </a:r>
            <a:endParaRPr lang="en-US" sz="2200" dirty="0">
              <a:solidFill>
                <a:srgbClr val="FFFFFF"/>
              </a:solidFill>
              <a:latin typeface="Franklin Gothic Medium"/>
            </a:endParaRPr>
          </a:p>
        </p:txBody>
      </p:sp>
      <p:sp>
        <p:nvSpPr>
          <p:cNvPr id="33798" name="Rectangle 2"/>
          <p:cNvSpPr>
            <a:spLocks noGrp="1" noChangeArrowheads="1"/>
          </p:cNvSpPr>
          <p:nvPr>
            <p:ph type="title"/>
          </p:nvPr>
        </p:nvSpPr>
        <p:spPr>
          <a:xfrm>
            <a:off x="548389" y="97981"/>
            <a:ext cx="7756161" cy="887619"/>
          </a:xfrm>
          <a:solidFill>
            <a:schemeClr val="bg1"/>
          </a:solidFill>
        </p:spPr>
        <p:txBody>
          <a:bodyPr rtlCol="0">
            <a:normAutofit/>
          </a:bodyPr>
          <a:lstStyle/>
          <a:p>
            <a:pPr eaLnBrk="1" fontAlgn="auto" hangingPunct="1">
              <a:spcAft>
                <a:spcPts val="0"/>
              </a:spcAft>
              <a:defRPr/>
            </a:pPr>
            <a:r>
              <a:rPr lang="en-US" sz="4000" b="1" dirty="0" smtClean="0">
                <a:solidFill>
                  <a:srgbClr val="0070C0"/>
                </a:solidFill>
                <a:ea typeface="+mj-ea"/>
                <a:cs typeface="+mj-cs"/>
              </a:rPr>
              <a:t>Breakdown of Example</a:t>
            </a:r>
          </a:p>
        </p:txBody>
      </p:sp>
      <p:sp>
        <p:nvSpPr>
          <p:cNvPr id="39950" name="Rectangle 14"/>
          <p:cNvSpPr>
            <a:spLocks noChangeArrowheads="1"/>
          </p:cNvSpPr>
          <p:nvPr/>
        </p:nvSpPr>
        <p:spPr bwMode="auto">
          <a:xfrm>
            <a:off x="6285880" y="3958648"/>
            <a:ext cx="2895600" cy="457200"/>
          </a:xfrm>
          <a:prstGeom prst="rect">
            <a:avLst/>
          </a:prstGeom>
          <a:noFill/>
          <a:ln w="9525">
            <a:noFill/>
            <a:miter lim="800000"/>
            <a:headEnd/>
            <a:tailEnd/>
          </a:ln>
        </p:spPr>
        <p:txBody>
          <a:bodyPr anchor="ctr"/>
          <a:lstStyle/>
          <a:p>
            <a:pPr>
              <a:defRPr/>
            </a:pPr>
            <a:r>
              <a:rPr lang="en-US" sz="2200">
                <a:solidFill>
                  <a:srgbClr val="FFFFFF"/>
                </a:solidFill>
                <a:latin typeface="Franklin Gothic Medium"/>
              </a:rPr>
              <a:t>an extinction burst</a:t>
            </a:r>
          </a:p>
        </p:txBody>
      </p:sp>
      <p:sp>
        <p:nvSpPr>
          <p:cNvPr id="39946" name="Rectangle 10"/>
          <p:cNvSpPr>
            <a:spLocks noChangeArrowheads="1"/>
          </p:cNvSpPr>
          <p:nvPr/>
        </p:nvSpPr>
        <p:spPr bwMode="auto">
          <a:xfrm>
            <a:off x="914400" y="3214140"/>
            <a:ext cx="6400800" cy="685800"/>
          </a:xfrm>
          <a:prstGeom prst="rect">
            <a:avLst/>
          </a:prstGeom>
          <a:solidFill>
            <a:srgbClr val="0070C0"/>
          </a:solidFill>
          <a:ln w="9525">
            <a:solidFill>
              <a:schemeClr val="tx1"/>
            </a:solidFill>
            <a:miter lim="800000"/>
            <a:headEnd/>
            <a:tailEnd/>
          </a:ln>
        </p:spPr>
        <p:txBody>
          <a:bodyPr anchor="ctr"/>
          <a:lstStyle>
            <a:lvl1pPr eaLnBrk="0" hangingPunct="0">
              <a:defRPr sz="2400">
                <a:solidFill>
                  <a:schemeClr val="tx1"/>
                </a:solidFill>
                <a:latin typeface="Comic Sans MS" charset="0"/>
                <a:ea typeface="ヒラギノ角ゴ Pro W3" charset="-128"/>
              </a:defRPr>
            </a:lvl1pPr>
            <a:lvl2pPr marL="742950" indent="-285750" eaLnBrk="0" hangingPunct="0">
              <a:defRPr sz="2400">
                <a:solidFill>
                  <a:schemeClr val="tx1"/>
                </a:solidFill>
                <a:latin typeface="Comic Sans MS" charset="0"/>
                <a:ea typeface="ヒラギノ角ゴ Pro W3" charset="-128"/>
              </a:defRPr>
            </a:lvl2pPr>
            <a:lvl3pPr marL="1143000" indent="-228600" eaLnBrk="0" hangingPunct="0">
              <a:defRPr sz="2400">
                <a:solidFill>
                  <a:schemeClr val="tx1"/>
                </a:solidFill>
                <a:latin typeface="Comic Sans MS" charset="0"/>
                <a:ea typeface="ヒラギノ角ゴ Pro W3" charset="-128"/>
              </a:defRPr>
            </a:lvl3pPr>
            <a:lvl4pPr marL="1600200" indent="-228600" eaLnBrk="0" hangingPunct="0">
              <a:defRPr sz="2400">
                <a:solidFill>
                  <a:schemeClr val="tx1"/>
                </a:solidFill>
                <a:latin typeface="Comic Sans MS" charset="0"/>
                <a:ea typeface="ヒラギノ角ゴ Pro W3" charset="-128"/>
              </a:defRPr>
            </a:lvl4pPr>
            <a:lvl5pPr marL="2057400" indent="-228600" eaLnBrk="0" hangingPunct="0">
              <a:defRPr sz="2400">
                <a:solidFill>
                  <a:schemeClr val="tx1"/>
                </a:solidFill>
                <a:latin typeface="Comic Sans MS" charset="0"/>
                <a:ea typeface="ヒラギノ角ゴ Pro W3" charset="-128"/>
              </a:defRPr>
            </a:lvl5pPr>
            <a:lvl6pPr marL="2514600" indent="-228600" algn="ctr" eaLnBrk="0" fontAlgn="base" hangingPunct="0">
              <a:spcBef>
                <a:spcPct val="0"/>
              </a:spcBef>
              <a:spcAft>
                <a:spcPct val="0"/>
              </a:spcAft>
              <a:defRPr sz="2400">
                <a:solidFill>
                  <a:schemeClr val="tx1"/>
                </a:solidFill>
                <a:latin typeface="Comic Sans MS" charset="0"/>
                <a:ea typeface="ヒラギノ角ゴ Pro W3" charset="-128"/>
              </a:defRPr>
            </a:lvl6pPr>
            <a:lvl7pPr marL="2971800" indent="-228600" algn="ctr" eaLnBrk="0" fontAlgn="base" hangingPunct="0">
              <a:spcBef>
                <a:spcPct val="0"/>
              </a:spcBef>
              <a:spcAft>
                <a:spcPct val="0"/>
              </a:spcAft>
              <a:defRPr sz="2400">
                <a:solidFill>
                  <a:schemeClr val="tx1"/>
                </a:solidFill>
                <a:latin typeface="Comic Sans MS" charset="0"/>
                <a:ea typeface="ヒラギノ角ゴ Pro W3" charset="-128"/>
              </a:defRPr>
            </a:lvl7pPr>
            <a:lvl8pPr marL="3429000" indent="-228600" algn="ctr" eaLnBrk="0" fontAlgn="base" hangingPunct="0">
              <a:spcBef>
                <a:spcPct val="0"/>
              </a:spcBef>
              <a:spcAft>
                <a:spcPct val="0"/>
              </a:spcAft>
              <a:defRPr sz="2400">
                <a:solidFill>
                  <a:schemeClr val="tx1"/>
                </a:solidFill>
                <a:latin typeface="Comic Sans MS" charset="0"/>
                <a:ea typeface="ヒラギノ角ゴ Pro W3" charset="-128"/>
              </a:defRPr>
            </a:lvl8pPr>
            <a:lvl9pPr marL="3886200" indent="-228600" algn="ctr" eaLnBrk="0" fontAlgn="base" hangingPunct="0">
              <a:spcBef>
                <a:spcPct val="0"/>
              </a:spcBef>
              <a:spcAft>
                <a:spcPct val="0"/>
              </a:spcAft>
              <a:defRPr sz="2400">
                <a:solidFill>
                  <a:schemeClr val="tx1"/>
                </a:solidFill>
                <a:latin typeface="Comic Sans MS" charset="0"/>
                <a:ea typeface="ヒラギノ角ゴ Pro W3" charset="-128"/>
              </a:defRPr>
            </a:lvl9pPr>
          </a:lstStyle>
          <a:p>
            <a:pPr eaLnBrk="1" hangingPunct="1"/>
            <a:r>
              <a:rPr lang="en-US" altLang="x-none" sz="2200" dirty="0" smtClean="0">
                <a:solidFill>
                  <a:srgbClr val="FFFFFF"/>
                </a:solidFill>
                <a:latin typeface="Franklin Gothic Medium"/>
              </a:rPr>
              <a:t>Teacher complained loudly</a:t>
            </a:r>
            <a:endParaRPr lang="en-US" altLang="x-none" sz="2200" dirty="0">
              <a:solidFill>
                <a:srgbClr val="FFFFFF"/>
              </a:solidFill>
              <a:latin typeface="Franklin Gothic Medium"/>
            </a:endParaRPr>
          </a:p>
        </p:txBody>
      </p:sp>
      <p:sp>
        <p:nvSpPr>
          <p:cNvPr id="39941" name="Rectangle 5"/>
          <p:cNvSpPr>
            <a:spLocks noChangeArrowheads="1"/>
          </p:cNvSpPr>
          <p:nvPr/>
        </p:nvSpPr>
        <p:spPr bwMode="auto">
          <a:xfrm>
            <a:off x="914400" y="1752600"/>
            <a:ext cx="6400800" cy="685800"/>
          </a:xfrm>
          <a:prstGeom prst="rect">
            <a:avLst/>
          </a:prstGeom>
          <a:solidFill>
            <a:srgbClr val="0070C0"/>
          </a:solidFill>
          <a:ln w="9525">
            <a:solidFill>
              <a:schemeClr val="tx1"/>
            </a:solidFill>
            <a:miter lim="800000"/>
            <a:headEnd/>
            <a:tailEnd/>
          </a:ln>
        </p:spPr>
        <p:txBody>
          <a:bodyPr wrap="none" anchor="ctr"/>
          <a:lstStyle/>
          <a:p>
            <a:pPr>
              <a:defRPr/>
            </a:pPr>
            <a:r>
              <a:rPr lang="en-US" sz="2200" dirty="0" smtClean="0">
                <a:solidFill>
                  <a:srgbClr val="FFFFFF"/>
                </a:solidFill>
                <a:latin typeface="Franklin Gothic Medium"/>
              </a:rPr>
              <a:t>When the teacher is asked to do bus duty</a:t>
            </a:r>
            <a:endParaRPr lang="en-US" sz="2200" dirty="0">
              <a:solidFill>
                <a:srgbClr val="FFFFFF"/>
              </a:solidFill>
              <a:latin typeface="Franklin Gothic Medium"/>
            </a:endParaRPr>
          </a:p>
        </p:txBody>
      </p:sp>
      <p:sp>
        <p:nvSpPr>
          <p:cNvPr id="39942" name="Rectangle 6"/>
          <p:cNvSpPr>
            <a:spLocks noChangeArrowheads="1"/>
          </p:cNvSpPr>
          <p:nvPr/>
        </p:nvSpPr>
        <p:spPr bwMode="auto">
          <a:xfrm>
            <a:off x="914400" y="3214140"/>
            <a:ext cx="6400800" cy="685800"/>
          </a:xfrm>
          <a:prstGeom prst="rect">
            <a:avLst/>
          </a:prstGeom>
          <a:solidFill>
            <a:srgbClr val="0070C0"/>
          </a:solidFill>
          <a:ln w="9525">
            <a:solidFill>
              <a:schemeClr val="tx1"/>
            </a:solidFill>
            <a:miter lim="800000"/>
            <a:headEnd/>
            <a:tailEnd/>
          </a:ln>
        </p:spPr>
        <p:txBody>
          <a:bodyPr anchor="ctr"/>
          <a:lstStyle>
            <a:lvl1pPr eaLnBrk="0" hangingPunct="0">
              <a:defRPr sz="2400">
                <a:solidFill>
                  <a:schemeClr val="tx1"/>
                </a:solidFill>
                <a:latin typeface="Comic Sans MS" charset="0"/>
                <a:ea typeface="ヒラギノ角ゴ Pro W3" charset="-128"/>
              </a:defRPr>
            </a:lvl1pPr>
            <a:lvl2pPr marL="742950" indent="-285750" eaLnBrk="0" hangingPunct="0">
              <a:defRPr sz="2400">
                <a:solidFill>
                  <a:schemeClr val="tx1"/>
                </a:solidFill>
                <a:latin typeface="Comic Sans MS" charset="0"/>
                <a:ea typeface="ヒラギノ角ゴ Pro W3" charset="-128"/>
              </a:defRPr>
            </a:lvl2pPr>
            <a:lvl3pPr marL="1143000" indent="-228600" eaLnBrk="0" hangingPunct="0">
              <a:defRPr sz="2400">
                <a:solidFill>
                  <a:schemeClr val="tx1"/>
                </a:solidFill>
                <a:latin typeface="Comic Sans MS" charset="0"/>
                <a:ea typeface="ヒラギノ角ゴ Pro W3" charset="-128"/>
              </a:defRPr>
            </a:lvl3pPr>
            <a:lvl4pPr marL="1600200" indent="-228600" eaLnBrk="0" hangingPunct="0">
              <a:defRPr sz="2400">
                <a:solidFill>
                  <a:schemeClr val="tx1"/>
                </a:solidFill>
                <a:latin typeface="Comic Sans MS" charset="0"/>
                <a:ea typeface="ヒラギノ角ゴ Pro W3" charset="-128"/>
              </a:defRPr>
            </a:lvl4pPr>
            <a:lvl5pPr marL="2057400" indent="-228600" eaLnBrk="0" hangingPunct="0">
              <a:defRPr sz="2400">
                <a:solidFill>
                  <a:schemeClr val="tx1"/>
                </a:solidFill>
                <a:latin typeface="Comic Sans MS" charset="0"/>
                <a:ea typeface="ヒラギノ角ゴ Pro W3" charset="-128"/>
              </a:defRPr>
            </a:lvl5pPr>
            <a:lvl6pPr marL="2514600" indent="-228600" algn="ctr" eaLnBrk="0" fontAlgn="base" hangingPunct="0">
              <a:spcBef>
                <a:spcPct val="0"/>
              </a:spcBef>
              <a:spcAft>
                <a:spcPct val="0"/>
              </a:spcAft>
              <a:defRPr sz="2400">
                <a:solidFill>
                  <a:schemeClr val="tx1"/>
                </a:solidFill>
                <a:latin typeface="Comic Sans MS" charset="0"/>
                <a:ea typeface="ヒラギノ角ゴ Pro W3" charset="-128"/>
              </a:defRPr>
            </a:lvl6pPr>
            <a:lvl7pPr marL="2971800" indent="-228600" algn="ctr" eaLnBrk="0" fontAlgn="base" hangingPunct="0">
              <a:spcBef>
                <a:spcPct val="0"/>
              </a:spcBef>
              <a:spcAft>
                <a:spcPct val="0"/>
              </a:spcAft>
              <a:defRPr sz="2400">
                <a:solidFill>
                  <a:schemeClr val="tx1"/>
                </a:solidFill>
                <a:latin typeface="Comic Sans MS" charset="0"/>
                <a:ea typeface="ヒラギノ角ゴ Pro W3" charset="-128"/>
              </a:defRPr>
            </a:lvl7pPr>
            <a:lvl8pPr marL="3429000" indent="-228600" algn="ctr" eaLnBrk="0" fontAlgn="base" hangingPunct="0">
              <a:spcBef>
                <a:spcPct val="0"/>
              </a:spcBef>
              <a:spcAft>
                <a:spcPct val="0"/>
              </a:spcAft>
              <a:defRPr sz="2400">
                <a:solidFill>
                  <a:schemeClr val="tx1"/>
                </a:solidFill>
                <a:latin typeface="Comic Sans MS" charset="0"/>
                <a:ea typeface="ヒラギノ角ゴ Pro W3" charset="-128"/>
              </a:defRPr>
            </a:lvl8pPr>
            <a:lvl9pPr marL="3886200" indent="-228600" algn="ctr" eaLnBrk="0" fontAlgn="base" hangingPunct="0">
              <a:spcBef>
                <a:spcPct val="0"/>
              </a:spcBef>
              <a:spcAft>
                <a:spcPct val="0"/>
              </a:spcAft>
              <a:defRPr sz="2400">
                <a:solidFill>
                  <a:schemeClr val="tx1"/>
                </a:solidFill>
                <a:latin typeface="Comic Sans MS" charset="0"/>
                <a:ea typeface="ヒラギノ角ゴ Pro W3" charset="-128"/>
              </a:defRPr>
            </a:lvl9pPr>
          </a:lstStyle>
          <a:p>
            <a:pPr eaLnBrk="1" hangingPunct="1"/>
            <a:r>
              <a:rPr lang="en-US" altLang="x-none" sz="2200" dirty="0" smtClean="0">
                <a:solidFill>
                  <a:srgbClr val="FFFFFF"/>
                </a:solidFill>
                <a:latin typeface="Franklin Gothic Medium"/>
              </a:rPr>
              <a:t>Teacher </a:t>
            </a:r>
            <a:r>
              <a:rPr lang="en-US" altLang="x-none" sz="2200" smtClean="0">
                <a:solidFill>
                  <a:srgbClr val="FFFFFF"/>
                </a:solidFill>
                <a:latin typeface="Franklin Gothic Medium"/>
              </a:rPr>
              <a:t>complained louder </a:t>
            </a:r>
            <a:r>
              <a:rPr lang="en-US" altLang="x-none" sz="2200" dirty="0" smtClean="0">
                <a:solidFill>
                  <a:srgbClr val="FFFFFF"/>
                </a:solidFill>
                <a:latin typeface="Franklin Gothic Medium"/>
              </a:rPr>
              <a:t>and to more people</a:t>
            </a:r>
            <a:endParaRPr lang="en-US" altLang="x-none" sz="2200" dirty="0">
              <a:solidFill>
                <a:srgbClr val="FFFFFF"/>
              </a:solidFill>
              <a:latin typeface="Franklin Gothic Medium"/>
            </a:endParaRPr>
          </a:p>
        </p:txBody>
      </p:sp>
      <p:sp>
        <p:nvSpPr>
          <p:cNvPr id="39944" name="Rectangle 8"/>
          <p:cNvSpPr>
            <a:spLocks noChangeArrowheads="1"/>
          </p:cNvSpPr>
          <p:nvPr/>
        </p:nvSpPr>
        <p:spPr bwMode="auto">
          <a:xfrm>
            <a:off x="3564536" y="5817430"/>
            <a:ext cx="2286000" cy="457200"/>
          </a:xfrm>
          <a:prstGeom prst="rect">
            <a:avLst/>
          </a:prstGeom>
          <a:noFill/>
          <a:ln w="9525">
            <a:noFill/>
            <a:miter lim="800000"/>
            <a:headEnd/>
            <a:tailEnd/>
          </a:ln>
        </p:spPr>
        <p:txBody>
          <a:bodyPr anchor="ctr"/>
          <a:lstStyle/>
          <a:p>
            <a:pPr>
              <a:defRPr/>
            </a:pPr>
            <a:r>
              <a:rPr lang="en-US" sz="2800" b="1" dirty="0">
                <a:solidFill>
                  <a:srgbClr val="0070C0"/>
                </a:solidFill>
                <a:latin typeface="Franklin Gothic Medium"/>
              </a:rPr>
              <a:t>extinction</a:t>
            </a:r>
          </a:p>
        </p:txBody>
      </p:sp>
      <p:sp>
        <p:nvSpPr>
          <p:cNvPr id="39945" name="Rectangle 9"/>
          <p:cNvSpPr>
            <a:spLocks noChangeArrowheads="1"/>
          </p:cNvSpPr>
          <p:nvPr/>
        </p:nvSpPr>
        <p:spPr bwMode="auto">
          <a:xfrm>
            <a:off x="914400" y="4739383"/>
            <a:ext cx="5776210" cy="685800"/>
          </a:xfrm>
          <a:prstGeom prst="rect">
            <a:avLst/>
          </a:prstGeom>
          <a:solidFill>
            <a:srgbClr val="0070C0"/>
          </a:solidFill>
          <a:ln w="9525">
            <a:solidFill>
              <a:schemeClr val="tx1"/>
            </a:solidFill>
            <a:miter lim="800000"/>
            <a:headEnd/>
            <a:tailEnd/>
          </a:ln>
        </p:spPr>
        <p:txBody>
          <a:bodyPr anchor="ctr"/>
          <a:lstStyle/>
          <a:p>
            <a:pPr>
              <a:defRPr/>
            </a:pPr>
            <a:r>
              <a:rPr lang="en-US" sz="2200" dirty="0">
                <a:solidFill>
                  <a:srgbClr val="FFFFFF"/>
                </a:solidFill>
                <a:latin typeface="Franklin Gothic Medium"/>
              </a:rPr>
              <a:t>Over time, </a:t>
            </a:r>
            <a:r>
              <a:rPr lang="en-US" sz="2200" dirty="0" smtClean="0">
                <a:solidFill>
                  <a:srgbClr val="FFFFFF"/>
                </a:solidFill>
                <a:latin typeface="Franklin Gothic Medium"/>
              </a:rPr>
              <a:t>the teacher eventually </a:t>
            </a:r>
            <a:r>
              <a:rPr lang="en-US" sz="2200" dirty="0">
                <a:solidFill>
                  <a:srgbClr val="FFFFFF"/>
                </a:solidFill>
                <a:latin typeface="Franklin Gothic Medium"/>
              </a:rPr>
              <a:t>stopped </a:t>
            </a:r>
            <a:r>
              <a:rPr lang="en-US" sz="2200" dirty="0" smtClean="0">
                <a:solidFill>
                  <a:srgbClr val="FFFFFF"/>
                </a:solidFill>
                <a:latin typeface="Franklin Gothic Medium"/>
              </a:rPr>
              <a:t>complaining when </a:t>
            </a:r>
            <a:r>
              <a:rPr lang="en-US" sz="2200" dirty="0">
                <a:solidFill>
                  <a:srgbClr val="FFFFFF"/>
                </a:solidFill>
                <a:latin typeface="Franklin Gothic Medium"/>
              </a:rPr>
              <a:t>he was given </a:t>
            </a:r>
            <a:r>
              <a:rPr lang="en-US" sz="2200" dirty="0" smtClean="0">
                <a:solidFill>
                  <a:srgbClr val="FFFFFF"/>
                </a:solidFill>
                <a:latin typeface="Franklin Gothic Medium"/>
              </a:rPr>
              <a:t>bus duty.</a:t>
            </a:r>
            <a:endParaRPr lang="en-US" sz="2200" dirty="0">
              <a:solidFill>
                <a:srgbClr val="FFFFFF"/>
              </a:solidFill>
              <a:latin typeface="Franklin Gothic Medium"/>
            </a:endParaRPr>
          </a:p>
        </p:txBody>
      </p:sp>
      <p:sp>
        <p:nvSpPr>
          <p:cNvPr id="39943" name="Rectangle 7"/>
          <p:cNvSpPr>
            <a:spLocks noChangeArrowheads="1"/>
          </p:cNvSpPr>
          <p:nvPr/>
        </p:nvSpPr>
        <p:spPr bwMode="auto">
          <a:xfrm>
            <a:off x="914400" y="4734388"/>
            <a:ext cx="6400800" cy="685800"/>
          </a:xfrm>
          <a:prstGeom prst="rect">
            <a:avLst/>
          </a:prstGeom>
          <a:solidFill>
            <a:srgbClr val="0070C0"/>
          </a:solidFill>
          <a:ln w="9525">
            <a:solidFill>
              <a:schemeClr val="tx1"/>
            </a:solidFill>
            <a:miter lim="800000"/>
            <a:headEnd/>
            <a:tailEnd/>
          </a:ln>
        </p:spPr>
        <p:txBody>
          <a:bodyPr anchor="ctr"/>
          <a:lstStyle/>
          <a:p>
            <a:pPr>
              <a:defRPr/>
            </a:pPr>
            <a:r>
              <a:rPr lang="en-US" sz="2200" dirty="0" smtClean="0">
                <a:solidFill>
                  <a:srgbClr val="FFFFFF"/>
                </a:solidFill>
                <a:latin typeface="Franklin Gothic Medium"/>
              </a:rPr>
              <a:t>Principal continued </a:t>
            </a:r>
            <a:r>
              <a:rPr lang="en-US" sz="2200" dirty="0">
                <a:solidFill>
                  <a:srgbClr val="FFFFFF"/>
                </a:solidFill>
                <a:latin typeface="Franklin Gothic Medium"/>
              </a:rPr>
              <a:t>to </a:t>
            </a:r>
            <a:r>
              <a:rPr lang="en-US" sz="2200" dirty="0" smtClean="0">
                <a:solidFill>
                  <a:srgbClr val="FFFFFF"/>
                </a:solidFill>
                <a:latin typeface="Franklin Gothic Medium"/>
              </a:rPr>
              <a:t>present the duty</a:t>
            </a:r>
            <a:endParaRPr lang="en-US" sz="2200" dirty="0">
              <a:solidFill>
                <a:srgbClr val="FFFFFF"/>
              </a:solidFill>
              <a:latin typeface="Franklin Gothic Medium"/>
            </a:endParaRPr>
          </a:p>
        </p:txBody>
      </p:sp>
      <p:sp>
        <p:nvSpPr>
          <p:cNvPr id="39947" name="Rectangle 11"/>
          <p:cNvSpPr>
            <a:spLocks noChangeArrowheads="1"/>
          </p:cNvSpPr>
          <p:nvPr/>
        </p:nvSpPr>
        <p:spPr bwMode="auto">
          <a:xfrm>
            <a:off x="914400" y="4760061"/>
            <a:ext cx="6400800" cy="685800"/>
          </a:xfrm>
          <a:prstGeom prst="rect">
            <a:avLst/>
          </a:prstGeom>
          <a:solidFill>
            <a:srgbClr val="0070C0"/>
          </a:solidFill>
          <a:ln w="9525">
            <a:solidFill>
              <a:schemeClr val="tx1"/>
            </a:solidFill>
            <a:miter lim="800000"/>
            <a:headEnd/>
            <a:tailEnd/>
          </a:ln>
        </p:spPr>
        <p:txBody>
          <a:bodyPr anchor="ctr"/>
          <a:lstStyle/>
          <a:p>
            <a:pPr>
              <a:defRPr/>
            </a:pPr>
            <a:r>
              <a:rPr lang="en-US" sz="2200" dirty="0" smtClean="0">
                <a:solidFill>
                  <a:srgbClr val="FFFFFF"/>
                </a:solidFill>
                <a:latin typeface="Franklin Gothic Medium"/>
              </a:rPr>
              <a:t>Principal still </a:t>
            </a:r>
            <a:r>
              <a:rPr lang="en-US" sz="2200" dirty="0">
                <a:solidFill>
                  <a:srgbClr val="FFFFFF"/>
                </a:solidFill>
                <a:latin typeface="Franklin Gothic Medium"/>
              </a:rPr>
              <a:t>continued </a:t>
            </a:r>
            <a:r>
              <a:rPr lang="en-US" sz="2200">
                <a:solidFill>
                  <a:srgbClr val="FFFFFF"/>
                </a:solidFill>
                <a:latin typeface="Franklin Gothic Medium"/>
              </a:rPr>
              <a:t>to </a:t>
            </a:r>
            <a:r>
              <a:rPr lang="en-US" sz="2200" smtClean="0">
                <a:solidFill>
                  <a:srgbClr val="FFFFFF"/>
                </a:solidFill>
                <a:latin typeface="Franklin Gothic Medium"/>
              </a:rPr>
              <a:t>present the duty</a:t>
            </a:r>
            <a:endParaRPr lang="en-US" sz="2200" dirty="0">
              <a:solidFill>
                <a:srgbClr val="FFFFFF"/>
              </a:solidFill>
              <a:latin typeface="Franklin Gothic Medium"/>
            </a:endParaRPr>
          </a:p>
        </p:txBody>
      </p:sp>
    </p:spTree>
    <p:extLst>
      <p:ext uri="{BB962C8B-B14F-4D97-AF65-F5344CB8AC3E}">
        <p14:creationId xmlns:p14="http://schemas.microsoft.com/office/powerpoint/2010/main" val="16078981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39941"/>
                                        </p:tgtEl>
                                        <p:attrNameLst>
                                          <p:attrName>style.visibility</p:attrName>
                                        </p:attrNameLst>
                                      </p:cBhvr>
                                      <p:to>
                                        <p:strVal val="visible"/>
                                      </p:to>
                                    </p:set>
                                    <p:anim calcmode="lin" valueType="num">
                                      <p:cBhvr>
                                        <p:cTn id="7" dur="500" fill="hold"/>
                                        <p:tgtEl>
                                          <p:spTgt spid="39941"/>
                                        </p:tgtEl>
                                        <p:attrNameLst>
                                          <p:attrName>ppt_w</p:attrName>
                                        </p:attrNameLst>
                                      </p:cBhvr>
                                      <p:tavLst>
                                        <p:tav tm="0">
                                          <p:val>
                                            <p:fltVal val="0"/>
                                          </p:val>
                                        </p:tav>
                                        <p:tav tm="100000">
                                          <p:val>
                                            <p:strVal val="#ppt_w"/>
                                          </p:val>
                                        </p:tav>
                                      </p:tavLst>
                                    </p:anim>
                                    <p:anim calcmode="lin" valueType="num">
                                      <p:cBhvr>
                                        <p:cTn id="8" dur="500" fill="hold"/>
                                        <p:tgtEl>
                                          <p:spTgt spid="39941"/>
                                        </p:tgtEl>
                                        <p:attrNameLst>
                                          <p:attrName>ppt_h</p:attrName>
                                        </p:attrNameLst>
                                      </p:cBhvr>
                                      <p:tavLst>
                                        <p:tav tm="0">
                                          <p:val>
                                            <p:fltVal val="0"/>
                                          </p:val>
                                        </p:tav>
                                        <p:tav tm="100000">
                                          <p:val>
                                            <p:strVal val="#ppt_h"/>
                                          </p:val>
                                        </p:tav>
                                      </p:tavLst>
                                    </p:anim>
                                    <p:animEffect transition="in" filter="fade">
                                      <p:cBhvr>
                                        <p:cTn id="9" dur="500"/>
                                        <p:tgtEl>
                                          <p:spTgt spid="39941"/>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39946"/>
                                        </p:tgtEl>
                                        <p:attrNameLst>
                                          <p:attrName>style.visibility</p:attrName>
                                        </p:attrNameLst>
                                      </p:cBhvr>
                                      <p:to>
                                        <p:strVal val="visible"/>
                                      </p:to>
                                    </p:set>
                                    <p:anim calcmode="lin" valueType="num">
                                      <p:cBhvr>
                                        <p:cTn id="14" dur="500" fill="hold"/>
                                        <p:tgtEl>
                                          <p:spTgt spid="39946"/>
                                        </p:tgtEl>
                                        <p:attrNameLst>
                                          <p:attrName>ppt_w</p:attrName>
                                        </p:attrNameLst>
                                      </p:cBhvr>
                                      <p:tavLst>
                                        <p:tav tm="0">
                                          <p:val>
                                            <p:fltVal val="0"/>
                                          </p:val>
                                        </p:tav>
                                        <p:tav tm="100000">
                                          <p:val>
                                            <p:strVal val="#ppt_w"/>
                                          </p:val>
                                        </p:tav>
                                      </p:tavLst>
                                    </p:anim>
                                    <p:anim calcmode="lin" valueType="num">
                                      <p:cBhvr>
                                        <p:cTn id="15" dur="500" fill="hold"/>
                                        <p:tgtEl>
                                          <p:spTgt spid="39946"/>
                                        </p:tgtEl>
                                        <p:attrNameLst>
                                          <p:attrName>ppt_h</p:attrName>
                                        </p:attrNameLst>
                                      </p:cBhvr>
                                      <p:tavLst>
                                        <p:tav tm="0">
                                          <p:val>
                                            <p:fltVal val="0"/>
                                          </p:val>
                                        </p:tav>
                                        <p:tav tm="100000">
                                          <p:val>
                                            <p:strVal val="#ppt_h"/>
                                          </p:val>
                                        </p:tav>
                                      </p:tavLst>
                                    </p:anim>
                                    <p:animEffect transition="in" filter="fade">
                                      <p:cBhvr>
                                        <p:cTn id="16" dur="500"/>
                                        <p:tgtEl>
                                          <p:spTgt spid="39946"/>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39943"/>
                                        </p:tgtEl>
                                        <p:attrNameLst>
                                          <p:attrName>style.visibility</p:attrName>
                                        </p:attrNameLst>
                                      </p:cBhvr>
                                      <p:to>
                                        <p:strVal val="visible"/>
                                      </p:to>
                                    </p:set>
                                    <p:anim calcmode="lin" valueType="num">
                                      <p:cBhvr>
                                        <p:cTn id="21" dur="500" fill="hold"/>
                                        <p:tgtEl>
                                          <p:spTgt spid="39943"/>
                                        </p:tgtEl>
                                        <p:attrNameLst>
                                          <p:attrName>ppt_w</p:attrName>
                                        </p:attrNameLst>
                                      </p:cBhvr>
                                      <p:tavLst>
                                        <p:tav tm="0">
                                          <p:val>
                                            <p:fltVal val="0"/>
                                          </p:val>
                                        </p:tav>
                                        <p:tav tm="100000">
                                          <p:val>
                                            <p:strVal val="#ppt_w"/>
                                          </p:val>
                                        </p:tav>
                                      </p:tavLst>
                                    </p:anim>
                                    <p:anim calcmode="lin" valueType="num">
                                      <p:cBhvr>
                                        <p:cTn id="22" dur="500" fill="hold"/>
                                        <p:tgtEl>
                                          <p:spTgt spid="39943"/>
                                        </p:tgtEl>
                                        <p:attrNameLst>
                                          <p:attrName>ppt_h</p:attrName>
                                        </p:attrNameLst>
                                      </p:cBhvr>
                                      <p:tavLst>
                                        <p:tav tm="0">
                                          <p:val>
                                            <p:fltVal val="0"/>
                                          </p:val>
                                        </p:tav>
                                        <p:tav tm="100000">
                                          <p:val>
                                            <p:strVal val="#ppt_h"/>
                                          </p:val>
                                        </p:tav>
                                      </p:tavLst>
                                    </p:anim>
                                    <p:animEffect transition="in" filter="fade">
                                      <p:cBhvr>
                                        <p:cTn id="23" dur="500"/>
                                        <p:tgtEl>
                                          <p:spTgt spid="39943"/>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0" fill="hold" grpId="0" nodeType="clickEffect">
                                  <p:stCondLst>
                                    <p:cond delay="0"/>
                                  </p:stCondLst>
                                  <p:childTnLst>
                                    <p:set>
                                      <p:cBhvr>
                                        <p:cTn id="27" dur="1" fill="hold">
                                          <p:stCondLst>
                                            <p:cond delay="0"/>
                                          </p:stCondLst>
                                        </p:cTn>
                                        <p:tgtEl>
                                          <p:spTgt spid="39942"/>
                                        </p:tgtEl>
                                        <p:attrNameLst>
                                          <p:attrName>style.visibility</p:attrName>
                                        </p:attrNameLst>
                                      </p:cBhvr>
                                      <p:to>
                                        <p:strVal val="visible"/>
                                      </p:to>
                                    </p:set>
                                    <p:anim calcmode="lin" valueType="num">
                                      <p:cBhvr>
                                        <p:cTn id="28" dur="500" fill="hold"/>
                                        <p:tgtEl>
                                          <p:spTgt spid="39942"/>
                                        </p:tgtEl>
                                        <p:attrNameLst>
                                          <p:attrName>ppt_w</p:attrName>
                                        </p:attrNameLst>
                                      </p:cBhvr>
                                      <p:tavLst>
                                        <p:tav tm="0">
                                          <p:val>
                                            <p:fltVal val="0"/>
                                          </p:val>
                                        </p:tav>
                                        <p:tav tm="100000">
                                          <p:val>
                                            <p:strVal val="#ppt_w"/>
                                          </p:val>
                                        </p:tav>
                                      </p:tavLst>
                                    </p:anim>
                                    <p:anim calcmode="lin" valueType="num">
                                      <p:cBhvr>
                                        <p:cTn id="29" dur="500" fill="hold"/>
                                        <p:tgtEl>
                                          <p:spTgt spid="39942"/>
                                        </p:tgtEl>
                                        <p:attrNameLst>
                                          <p:attrName>ppt_h</p:attrName>
                                        </p:attrNameLst>
                                      </p:cBhvr>
                                      <p:tavLst>
                                        <p:tav tm="0">
                                          <p:val>
                                            <p:fltVal val="0"/>
                                          </p:val>
                                        </p:tav>
                                        <p:tav tm="100000">
                                          <p:val>
                                            <p:strVal val="#ppt_h"/>
                                          </p:val>
                                        </p:tav>
                                      </p:tavLst>
                                    </p:anim>
                                    <p:animEffect transition="in" filter="fade">
                                      <p:cBhvr>
                                        <p:cTn id="30" dur="500"/>
                                        <p:tgtEl>
                                          <p:spTgt spid="39942"/>
                                        </p:tgtEl>
                                      </p:cBhvr>
                                    </p:animEffect>
                                  </p:childTnLst>
                                </p:cTn>
                              </p:par>
                              <p:par>
                                <p:cTn id="31" presetID="53" presetClass="entr" presetSubtype="0" fill="hold" grpId="1" nodeType="withEffect">
                                  <p:stCondLst>
                                    <p:cond delay="0"/>
                                  </p:stCondLst>
                                  <p:childTnLst>
                                    <p:set>
                                      <p:cBhvr>
                                        <p:cTn id="32" dur="1" fill="hold">
                                          <p:stCondLst>
                                            <p:cond delay="0"/>
                                          </p:stCondLst>
                                        </p:cTn>
                                        <p:tgtEl>
                                          <p:spTgt spid="39949"/>
                                        </p:tgtEl>
                                        <p:attrNameLst>
                                          <p:attrName>style.visibility</p:attrName>
                                        </p:attrNameLst>
                                      </p:cBhvr>
                                      <p:to>
                                        <p:strVal val="visible"/>
                                      </p:to>
                                    </p:set>
                                    <p:anim calcmode="lin" valueType="num">
                                      <p:cBhvr>
                                        <p:cTn id="33" dur="500" fill="hold"/>
                                        <p:tgtEl>
                                          <p:spTgt spid="39949"/>
                                        </p:tgtEl>
                                        <p:attrNameLst>
                                          <p:attrName>ppt_w</p:attrName>
                                        </p:attrNameLst>
                                      </p:cBhvr>
                                      <p:tavLst>
                                        <p:tav tm="0">
                                          <p:val>
                                            <p:fltVal val="0"/>
                                          </p:val>
                                        </p:tav>
                                        <p:tav tm="100000">
                                          <p:val>
                                            <p:strVal val="#ppt_w"/>
                                          </p:val>
                                        </p:tav>
                                      </p:tavLst>
                                    </p:anim>
                                    <p:anim calcmode="lin" valueType="num">
                                      <p:cBhvr>
                                        <p:cTn id="34" dur="500" fill="hold"/>
                                        <p:tgtEl>
                                          <p:spTgt spid="39949"/>
                                        </p:tgtEl>
                                        <p:attrNameLst>
                                          <p:attrName>ppt_h</p:attrName>
                                        </p:attrNameLst>
                                      </p:cBhvr>
                                      <p:tavLst>
                                        <p:tav tm="0">
                                          <p:val>
                                            <p:fltVal val="0"/>
                                          </p:val>
                                        </p:tav>
                                        <p:tav tm="100000">
                                          <p:val>
                                            <p:strVal val="#ppt_h"/>
                                          </p:val>
                                        </p:tav>
                                      </p:tavLst>
                                    </p:anim>
                                    <p:animEffect transition="in" filter="fade">
                                      <p:cBhvr>
                                        <p:cTn id="35" dur="500"/>
                                        <p:tgtEl>
                                          <p:spTgt spid="39949"/>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0" presetClass="path" presetSubtype="0" accel="50000" decel="50000" fill="hold" grpId="0" nodeType="clickEffect">
                                  <p:stCondLst>
                                    <p:cond delay="0"/>
                                  </p:stCondLst>
                                  <p:childTnLst>
                                    <p:animMotion origin="layout" path="M 0.1125 -0.01667 L 0.29584 -0.10555 " pathEditMode="relative" rAng="0" ptsTypes="AA">
                                      <p:cBhvr>
                                        <p:cTn id="39" dur="2000" fill="hold"/>
                                        <p:tgtEl>
                                          <p:spTgt spid="39949"/>
                                        </p:tgtEl>
                                        <p:attrNameLst>
                                          <p:attrName>ppt_x</p:attrName>
                                          <p:attrName>ppt_y</p:attrName>
                                        </p:attrNameLst>
                                      </p:cBhvr>
                                      <p:rCtr x="9167" y="-4444"/>
                                    </p:animMotion>
                                  </p:childTnLst>
                                </p:cTn>
                              </p:par>
                            </p:childTnLst>
                          </p:cTn>
                        </p:par>
                      </p:childTnLst>
                    </p:cTn>
                  </p:par>
                  <p:par>
                    <p:cTn id="40" fill="hold" nodeType="clickPar">
                      <p:stCondLst>
                        <p:cond delay="indefinite"/>
                      </p:stCondLst>
                      <p:childTnLst>
                        <p:par>
                          <p:cTn id="41" fill="hold" nodeType="withGroup">
                            <p:stCondLst>
                              <p:cond delay="0"/>
                            </p:stCondLst>
                            <p:childTnLst>
                              <p:par>
                                <p:cTn id="42" presetID="53" presetClass="entr" presetSubtype="0" fill="hold" grpId="0" nodeType="clickEffect">
                                  <p:stCondLst>
                                    <p:cond delay="0"/>
                                  </p:stCondLst>
                                  <p:childTnLst>
                                    <p:set>
                                      <p:cBhvr>
                                        <p:cTn id="43" dur="1" fill="hold">
                                          <p:stCondLst>
                                            <p:cond delay="0"/>
                                          </p:stCondLst>
                                        </p:cTn>
                                        <p:tgtEl>
                                          <p:spTgt spid="39950"/>
                                        </p:tgtEl>
                                        <p:attrNameLst>
                                          <p:attrName>style.visibility</p:attrName>
                                        </p:attrNameLst>
                                      </p:cBhvr>
                                      <p:to>
                                        <p:strVal val="visible"/>
                                      </p:to>
                                    </p:set>
                                    <p:anim calcmode="lin" valueType="num">
                                      <p:cBhvr>
                                        <p:cTn id="44" dur="500" fill="hold"/>
                                        <p:tgtEl>
                                          <p:spTgt spid="39950"/>
                                        </p:tgtEl>
                                        <p:attrNameLst>
                                          <p:attrName>ppt_w</p:attrName>
                                        </p:attrNameLst>
                                      </p:cBhvr>
                                      <p:tavLst>
                                        <p:tav tm="0">
                                          <p:val>
                                            <p:fltVal val="0"/>
                                          </p:val>
                                        </p:tav>
                                        <p:tav tm="100000">
                                          <p:val>
                                            <p:strVal val="#ppt_w"/>
                                          </p:val>
                                        </p:tav>
                                      </p:tavLst>
                                    </p:anim>
                                    <p:anim calcmode="lin" valueType="num">
                                      <p:cBhvr>
                                        <p:cTn id="45" dur="500" fill="hold"/>
                                        <p:tgtEl>
                                          <p:spTgt spid="39950"/>
                                        </p:tgtEl>
                                        <p:attrNameLst>
                                          <p:attrName>ppt_h</p:attrName>
                                        </p:attrNameLst>
                                      </p:cBhvr>
                                      <p:tavLst>
                                        <p:tav tm="0">
                                          <p:val>
                                            <p:fltVal val="0"/>
                                          </p:val>
                                        </p:tav>
                                        <p:tav tm="100000">
                                          <p:val>
                                            <p:strVal val="#ppt_h"/>
                                          </p:val>
                                        </p:tav>
                                      </p:tavLst>
                                    </p:anim>
                                    <p:animEffect transition="in" filter="fade">
                                      <p:cBhvr>
                                        <p:cTn id="46" dur="500"/>
                                        <p:tgtEl>
                                          <p:spTgt spid="39950"/>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53" presetClass="entr" presetSubtype="0" fill="hold" grpId="0" nodeType="clickEffect">
                                  <p:stCondLst>
                                    <p:cond delay="0"/>
                                  </p:stCondLst>
                                  <p:childTnLst>
                                    <p:set>
                                      <p:cBhvr>
                                        <p:cTn id="50" dur="1" fill="hold">
                                          <p:stCondLst>
                                            <p:cond delay="0"/>
                                          </p:stCondLst>
                                        </p:cTn>
                                        <p:tgtEl>
                                          <p:spTgt spid="39947"/>
                                        </p:tgtEl>
                                        <p:attrNameLst>
                                          <p:attrName>style.visibility</p:attrName>
                                        </p:attrNameLst>
                                      </p:cBhvr>
                                      <p:to>
                                        <p:strVal val="visible"/>
                                      </p:to>
                                    </p:set>
                                    <p:anim calcmode="lin" valueType="num">
                                      <p:cBhvr>
                                        <p:cTn id="51" dur="500" fill="hold"/>
                                        <p:tgtEl>
                                          <p:spTgt spid="39947"/>
                                        </p:tgtEl>
                                        <p:attrNameLst>
                                          <p:attrName>ppt_w</p:attrName>
                                        </p:attrNameLst>
                                      </p:cBhvr>
                                      <p:tavLst>
                                        <p:tav tm="0">
                                          <p:val>
                                            <p:fltVal val="0"/>
                                          </p:val>
                                        </p:tav>
                                        <p:tav tm="100000">
                                          <p:val>
                                            <p:strVal val="#ppt_w"/>
                                          </p:val>
                                        </p:tav>
                                      </p:tavLst>
                                    </p:anim>
                                    <p:anim calcmode="lin" valueType="num">
                                      <p:cBhvr>
                                        <p:cTn id="52" dur="500" fill="hold"/>
                                        <p:tgtEl>
                                          <p:spTgt spid="39947"/>
                                        </p:tgtEl>
                                        <p:attrNameLst>
                                          <p:attrName>ppt_h</p:attrName>
                                        </p:attrNameLst>
                                      </p:cBhvr>
                                      <p:tavLst>
                                        <p:tav tm="0">
                                          <p:val>
                                            <p:fltVal val="0"/>
                                          </p:val>
                                        </p:tav>
                                        <p:tav tm="100000">
                                          <p:val>
                                            <p:strVal val="#ppt_h"/>
                                          </p:val>
                                        </p:tav>
                                      </p:tavLst>
                                    </p:anim>
                                    <p:animEffect transition="in" filter="fade">
                                      <p:cBhvr>
                                        <p:cTn id="53" dur="500"/>
                                        <p:tgtEl>
                                          <p:spTgt spid="39947"/>
                                        </p:tgtEl>
                                      </p:cBhvr>
                                    </p:animEffect>
                                  </p:childTnLst>
                                </p:cTn>
                              </p:par>
                              <p:par>
                                <p:cTn id="54" presetID="53" presetClass="entr" presetSubtype="0" fill="hold" grpId="1" nodeType="withEffect">
                                  <p:stCondLst>
                                    <p:cond delay="0"/>
                                  </p:stCondLst>
                                  <p:childTnLst>
                                    <p:set>
                                      <p:cBhvr>
                                        <p:cTn id="55" dur="1" fill="hold">
                                          <p:stCondLst>
                                            <p:cond delay="0"/>
                                          </p:stCondLst>
                                        </p:cTn>
                                        <p:tgtEl>
                                          <p:spTgt spid="39945"/>
                                        </p:tgtEl>
                                        <p:attrNameLst>
                                          <p:attrName>style.visibility</p:attrName>
                                        </p:attrNameLst>
                                      </p:cBhvr>
                                      <p:to>
                                        <p:strVal val="visible"/>
                                      </p:to>
                                    </p:set>
                                    <p:anim calcmode="lin" valueType="num">
                                      <p:cBhvr>
                                        <p:cTn id="56" dur="500" fill="hold"/>
                                        <p:tgtEl>
                                          <p:spTgt spid="39945"/>
                                        </p:tgtEl>
                                        <p:attrNameLst>
                                          <p:attrName>ppt_w</p:attrName>
                                        </p:attrNameLst>
                                      </p:cBhvr>
                                      <p:tavLst>
                                        <p:tav tm="0">
                                          <p:val>
                                            <p:fltVal val="0"/>
                                          </p:val>
                                        </p:tav>
                                        <p:tav tm="100000">
                                          <p:val>
                                            <p:strVal val="#ppt_w"/>
                                          </p:val>
                                        </p:tav>
                                      </p:tavLst>
                                    </p:anim>
                                    <p:anim calcmode="lin" valueType="num">
                                      <p:cBhvr>
                                        <p:cTn id="57" dur="500" fill="hold"/>
                                        <p:tgtEl>
                                          <p:spTgt spid="39945"/>
                                        </p:tgtEl>
                                        <p:attrNameLst>
                                          <p:attrName>ppt_h</p:attrName>
                                        </p:attrNameLst>
                                      </p:cBhvr>
                                      <p:tavLst>
                                        <p:tav tm="0">
                                          <p:val>
                                            <p:fltVal val="0"/>
                                          </p:val>
                                        </p:tav>
                                        <p:tav tm="100000">
                                          <p:val>
                                            <p:strVal val="#ppt_h"/>
                                          </p:val>
                                        </p:tav>
                                      </p:tavLst>
                                    </p:anim>
                                    <p:animEffect transition="in" filter="fade">
                                      <p:cBhvr>
                                        <p:cTn id="58" dur="500"/>
                                        <p:tgtEl>
                                          <p:spTgt spid="39945"/>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0" presetClass="path" presetSubtype="0" accel="50000" decel="50000" fill="hold" grpId="0" nodeType="clickEffect">
                                  <p:stCondLst>
                                    <p:cond delay="0"/>
                                  </p:stCondLst>
                                  <p:childTnLst>
                                    <p:animMotion origin="layout" path="M 0.1125 -0.01666 L 0.26198 -0.11481 " pathEditMode="relative" rAng="0" ptsTypes="AA">
                                      <p:cBhvr>
                                        <p:cTn id="62" dur="2000" fill="hold"/>
                                        <p:tgtEl>
                                          <p:spTgt spid="39945"/>
                                        </p:tgtEl>
                                        <p:attrNameLst>
                                          <p:attrName>ppt_x</p:attrName>
                                          <p:attrName>ppt_y</p:attrName>
                                        </p:attrNameLst>
                                      </p:cBhvr>
                                      <p:rCtr x="7465" y="-4907"/>
                                    </p:animMotion>
                                  </p:childTnLst>
                                </p:cTn>
                              </p:par>
                            </p:childTnLst>
                          </p:cTn>
                        </p:par>
                      </p:childTnLst>
                    </p:cTn>
                  </p:par>
                  <p:par>
                    <p:cTn id="63" fill="hold" nodeType="clickPar">
                      <p:stCondLst>
                        <p:cond delay="indefinite"/>
                      </p:stCondLst>
                      <p:childTnLst>
                        <p:par>
                          <p:cTn id="64" fill="hold" nodeType="withGroup">
                            <p:stCondLst>
                              <p:cond delay="0"/>
                            </p:stCondLst>
                            <p:childTnLst>
                              <p:par>
                                <p:cTn id="65" presetID="53" presetClass="entr" presetSubtype="0" fill="hold" grpId="0" nodeType="clickEffect">
                                  <p:stCondLst>
                                    <p:cond delay="0"/>
                                  </p:stCondLst>
                                  <p:childTnLst>
                                    <p:set>
                                      <p:cBhvr>
                                        <p:cTn id="66" dur="1" fill="hold">
                                          <p:stCondLst>
                                            <p:cond delay="0"/>
                                          </p:stCondLst>
                                        </p:cTn>
                                        <p:tgtEl>
                                          <p:spTgt spid="39944"/>
                                        </p:tgtEl>
                                        <p:attrNameLst>
                                          <p:attrName>style.visibility</p:attrName>
                                        </p:attrNameLst>
                                      </p:cBhvr>
                                      <p:to>
                                        <p:strVal val="visible"/>
                                      </p:to>
                                    </p:set>
                                    <p:anim calcmode="lin" valueType="num">
                                      <p:cBhvr>
                                        <p:cTn id="67" dur="500" fill="hold"/>
                                        <p:tgtEl>
                                          <p:spTgt spid="39944"/>
                                        </p:tgtEl>
                                        <p:attrNameLst>
                                          <p:attrName>ppt_w</p:attrName>
                                        </p:attrNameLst>
                                      </p:cBhvr>
                                      <p:tavLst>
                                        <p:tav tm="0">
                                          <p:val>
                                            <p:fltVal val="0"/>
                                          </p:val>
                                        </p:tav>
                                        <p:tav tm="100000">
                                          <p:val>
                                            <p:strVal val="#ppt_w"/>
                                          </p:val>
                                        </p:tav>
                                      </p:tavLst>
                                    </p:anim>
                                    <p:anim calcmode="lin" valueType="num">
                                      <p:cBhvr>
                                        <p:cTn id="68" dur="500" fill="hold"/>
                                        <p:tgtEl>
                                          <p:spTgt spid="39944"/>
                                        </p:tgtEl>
                                        <p:attrNameLst>
                                          <p:attrName>ppt_h</p:attrName>
                                        </p:attrNameLst>
                                      </p:cBhvr>
                                      <p:tavLst>
                                        <p:tav tm="0">
                                          <p:val>
                                            <p:fltVal val="0"/>
                                          </p:val>
                                        </p:tav>
                                        <p:tav tm="100000">
                                          <p:val>
                                            <p:strVal val="#ppt_h"/>
                                          </p:val>
                                        </p:tav>
                                      </p:tavLst>
                                    </p:anim>
                                    <p:animEffect transition="in" filter="fade">
                                      <p:cBhvr>
                                        <p:cTn id="69" dur="500"/>
                                        <p:tgtEl>
                                          <p:spTgt spid="399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49" grpId="0" animBg="1"/>
      <p:bldP spid="39949" grpId="1" animBg="1"/>
      <p:bldP spid="39950" grpId="0"/>
      <p:bldP spid="39946" grpId="0" animBg="1"/>
      <p:bldP spid="39941" grpId="0" animBg="1"/>
      <p:bldP spid="39942" grpId="0" animBg="1"/>
      <p:bldP spid="39944" grpId="0"/>
      <p:bldP spid="39945" grpId="0" animBg="1"/>
      <p:bldP spid="39945" grpId="1" animBg="1"/>
      <p:bldP spid="39943" grpId="0" animBg="1"/>
      <p:bldP spid="3994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2"/>
          <p:cNvSpPr>
            <a:spLocks noGrp="1" noChangeArrowheads="1"/>
          </p:cNvSpPr>
          <p:nvPr>
            <p:ph type="title"/>
          </p:nvPr>
        </p:nvSpPr>
        <p:spPr>
          <a:xfrm>
            <a:off x="327452" y="601795"/>
            <a:ext cx="8458200" cy="685800"/>
          </a:xfrm>
        </p:spPr>
        <p:txBody>
          <a:bodyPr/>
          <a:lstStyle/>
          <a:p>
            <a:pPr eaLnBrk="1" hangingPunct="1"/>
            <a:r>
              <a:rPr lang="en-US" altLang="x-none" sz="4800" b="1">
                <a:ea typeface="ヒラギノ角ゴ Pro W3" charset="-128"/>
              </a:rPr>
              <a:t>Function of Behavior</a:t>
            </a:r>
          </a:p>
        </p:txBody>
      </p:sp>
      <p:sp>
        <p:nvSpPr>
          <p:cNvPr id="80898" name="Rectangle 3"/>
          <p:cNvSpPr>
            <a:spLocks noGrp="1" noChangeArrowheads="1"/>
          </p:cNvSpPr>
          <p:nvPr>
            <p:ph idx="1"/>
          </p:nvPr>
        </p:nvSpPr>
        <p:spPr>
          <a:xfrm>
            <a:off x="685800" y="1798820"/>
            <a:ext cx="8229600" cy="5059180"/>
          </a:xfrm>
        </p:spPr>
        <p:txBody>
          <a:bodyPr/>
          <a:lstStyle/>
          <a:p>
            <a:pPr eaLnBrk="1" hangingPunct="1"/>
            <a:r>
              <a:rPr lang="en-US" altLang="x-none" sz="3200" dirty="0">
                <a:ea typeface="ヒラギノ角ゴ Pro W3" charset="-128"/>
              </a:rPr>
              <a:t>All behavior serves a function:</a:t>
            </a:r>
          </a:p>
          <a:p>
            <a:pPr eaLnBrk="1" hangingPunct="1"/>
            <a:endParaRPr lang="en-US" altLang="x-none" sz="1100" dirty="0">
              <a:ea typeface="ヒラギノ角ゴ Pro W3" charset="-128"/>
            </a:endParaRPr>
          </a:p>
          <a:p>
            <a:pPr lvl="1" eaLnBrk="1" hangingPunct="1"/>
            <a:r>
              <a:rPr lang="en-US" altLang="x-none" sz="2800" dirty="0">
                <a:ea typeface="ヒラギノ角ゴ Pro W3" charset="-128"/>
              </a:rPr>
              <a:t>Learners trying to</a:t>
            </a:r>
            <a:r>
              <a:rPr lang="en-US" altLang="x-none" sz="2800" i="1" dirty="0">
                <a:ea typeface="ヒラギノ角ゴ Pro W3" charset="-128"/>
              </a:rPr>
              <a:t> </a:t>
            </a:r>
            <a:r>
              <a:rPr lang="en-US" altLang="x-none" sz="2800" b="1" i="1" dirty="0">
                <a:solidFill>
                  <a:srgbClr val="0070C0"/>
                </a:solidFill>
                <a:ea typeface="ヒラギノ角ゴ Pro W3" charset="-128"/>
              </a:rPr>
              <a:t>get or obtain</a:t>
            </a:r>
            <a:r>
              <a:rPr lang="en-US" altLang="x-none" sz="2800" dirty="0">
                <a:solidFill>
                  <a:srgbClr val="0070C0"/>
                </a:solidFill>
                <a:ea typeface="ヒラギノ角ゴ Pro W3" charset="-128"/>
              </a:rPr>
              <a:t> </a:t>
            </a:r>
            <a:r>
              <a:rPr lang="en-US" altLang="x-none" sz="2800" dirty="0">
                <a:ea typeface="ヒラギノ角ゴ Pro W3" charset="-128"/>
              </a:rPr>
              <a:t>desired activities, tangible items, attention, or stimulation (S</a:t>
            </a:r>
            <a:r>
              <a:rPr lang="en-US" altLang="x-none" sz="2800" baseline="30000" dirty="0">
                <a:ea typeface="ヒラギノ角ゴ Pro W3" charset="-128"/>
              </a:rPr>
              <a:t>R+</a:t>
            </a:r>
            <a:r>
              <a:rPr lang="en-US" altLang="x-none" sz="2800" dirty="0">
                <a:ea typeface="ヒラギノ角ゴ Pro W3" charset="-128"/>
              </a:rPr>
              <a:t>).</a:t>
            </a:r>
          </a:p>
          <a:p>
            <a:pPr lvl="1" eaLnBrk="1" hangingPunct="1"/>
            <a:endParaRPr lang="en-US" altLang="x-none" sz="1050" dirty="0">
              <a:ea typeface="ヒラギノ角ゴ Pro W3" charset="-128"/>
            </a:endParaRPr>
          </a:p>
          <a:p>
            <a:pPr lvl="1" eaLnBrk="1" hangingPunct="1"/>
            <a:r>
              <a:rPr lang="en-US" altLang="x-none" sz="2800" dirty="0">
                <a:ea typeface="ヒラギノ角ゴ Pro W3" charset="-128"/>
              </a:rPr>
              <a:t>Learners trying to </a:t>
            </a:r>
            <a:r>
              <a:rPr lang="en-US" altLang="x-none" sz="2800" b="1" i="1" dirty="0">
                <a:solidFill>
                  <a:srgbClr val="0070C0"/>
                </a:solidFill>
                <a:ea typeface="ヒラギノ角ゴ Pro W3" charset="-128"/>
              </a:rPr>
              <a:t>avoid or escape</a:t>
            </a:r>
            <a:r>
              <a:rPr lang="en-US" altLang="x-none" sz="2800" dirty="0">
                <a:solidFill>
                  <a:srgbClr val="0070C0"/>
                </a:solidFill>
                <a:ea typeface="ヒラギノ角ゴ Pro W3" charset="-128"/>
              </a:rPr>
              <a:t> </a:t>
            </a:r>
            <a:r>
              <a:rPr lang="en-US" altLang="x-none" sz="2800" dirty="0">
                <a:ea typeface="ヒラギノ角ゴ Pro W3" charset="-128"/>
              </a:rPr>
              <a:t>aversive activities, items, attention, or stimulation (S</a:t>
            </a:r>
            <a:r>
              <a:rPr lang="en-US" altLang="x-none" sz="2800" baseline="30000" dirty="0">
                <a:ea typeface="ヒラギノ角ゴ Pro W3" charset="-128"/>
              </a:rPr>
              <a:t>R-</a:t>
            </a:r>
            <a:r>
              <a:rPr lang="en-US" altLang="x-none" sz="2800" dirty="0">
                <a:ea typeface="ヒラギノ角ゴ Pro W3" charset="-128"/>
              </a:rPr>
              <a:t>).</a:t>
            </a:r>
          </a:p>
          <a:p>
            <a:pPr eaLnBrk="1" hangingPunct="1"/>
            <a:endParaRPr lang="en-US" altLang="x-none" sz="3200" dirty="0">
              <a:ea typeface="ヒラギノ角ゴ Pro W3" charset="-128"/>
            </a:endParaRPr>
          </a:p>
        </p:txBody>
      </p:sp>
      <p:grpSp>
        <p:nvGrpSpPr>
          <p:cNvPr id="80899" name="Group 42"/>
          <p:cNvGrpSpPr>
            <a:grpSpLocks/>
          </p:cNvGrpSpPr>
          <p:nvPr/>
        </p:nvGrpSpPr>
        <p:grpSpPr bwMode="auto">
          <a:xfrm>
            <a:off x="6934200" y="5791200"/>
            <a:ext cx="1981200" cy="1066800"/>
            <a:chOff x="2501" y="2448"/>
            <a:chExt cx="3115" cy="1872"/>
          </a:xfrm>
        </p:grpSpPr>
        <p:sp>
          <p:nvSpPr>
            <p:cNvPr id="80900" name="Freeform 5"/>
            <p:cNvSpPr>
              <a:spLocks/>
            </p:cNvSpPr>
            <p:nvPr/>
          </p:nvSpPr>
          <p:spPr bwMode="auto">
            <a:xfrm>
              <a:off x="3847" y="2928"/>
              <a:ext cx="392" cy="256"/>
            </a:xfrm>
            <a:custGeom>
              <a:avLst/>
              <a:gdLst>
                <a:gd name="T0" fmla="*/ 625 w 357"/>
                <a:gd name="T1" fmla="*/ 41 h 335"/>
                <a:gd name="T2" fmla="*/ 618 w 357"/>
                <a:gd name="T3" fmla="*/ 37 h 335"/>
                <a:gd name="T4" fmla="*/ 605 w 357"/>
                <a:gd name="T5" fmla="*/ 31 h 335"/>
                <a:gd name="T6" fmla="*/ 589 w 357"/>
                <a:gd name="T7" fmla="*/ 26 h 335"/>
                <a:gd name="T8" fmla="*/ 567 w 357"/>
                <a:gd name="T9" fmla="*/ 19 h 335"/>
                <a:gd name="T10" fmla="*/ 540 w 357"/>
                <a:gd name="T11" fmla="*/ 12 h 335"/>
                <a:gd name="T12" fmla="*/ 515 w 357"/>
                <a:gd name="T13" fmla="*/ 6 h 335"/>
                <a:gd name="T14" fmla="*/ 488 w 357"/>
                <a:gd name="T15" fmla="*/ 2 h 335"/>
                <a:gd name="T16" fmla="*/ 462 w 357"/>
                <a:gd name="T17" fmla="*/ 1 h 335"/>
                <a:gd name="T18" fmla="*/ 423 w 357"/>
                <a:gd name="T19" fmla="*/ 0 h 335"/>
                <a:gd name="T20" fmla="*/ 401 w 357"/>
                <a:gd name="T21" fmla="*/ 2 h 335"/>
                <a:gd name="T22" fmla="*/ 392 w 357"/>
                <a:gd name="T23" fmla="*/ 5 h 335"/>
                <a:gd name="T24" fmla="*/ 405 w 357"/>
                <a:gd name="T25" fmla="*/ 8 h 335"/>
                <a:gd name="T26" fmla="*/ 421 w 357"/>
                <a:gd name="T27" fmla="*/ 12 h 335"/>
                <a:gd name="T28" fmla="*/ 423 w 357"/>
                <a:gd name="T29" fmla="*/ 15 h 335"/>
                <a:gd name="T30" fmla="*/ 423 w 357"/>
                <a:gd name="T31" fmla="*/ 18 h 335"/>
                <a:gd name="T32" fmla="*/ 421 w 357"/>
                <a:gd name="T33" fmla="*/ 18 h 335"/>
                <a:gd name="T34" fmla="*/ 378 w 357"/>
                <a:gd name="T35" fmla="*/ 16 h 335"/>
                <a:gd name="T36" fmla="*/ 339 w 357"/>
                <a:gd name="T37" fmla="*/ 15 h 335"/>
                <a:gd name="T38" fmla="*/ 299 w 357"/>
                <a:gd name="T39" fmla="*/ 14 h 335"/>
                <a:gd name="T40" fmla="*/ 260 w 357"/>
                <a:gd name="T41" fmla="*/ 12 h 335"/>
                <a:gd name="T42" fmla="*/ 222 w 357"/>
                <a:gd name="T43" fmla="*/ 11 h 335"/>
                <a:gd name="T44" fmla="*/ 183 w 357"/>
                <a:gd name="T45" fmla="*/ 11 h 335"/>
                <a:gd name="T46" fmla="*/ 144 w 357"/>
                <a:gd name="T47" fmla="*/ 11 h 335"/>
                <a:gd name="T48" fmla="*/ 96 w 357"/>
                <a:gd name="T49" fmla="*/ 12 h 335"/>
                <a:gd name="T50" fmla="*/ 56 w 357"/>
                <a:gd name="T51" fmla="*/ 15 h 335"/>
                <a:gd name="T52" fmla="*/ 26 w 357"/>
                <a:gd name="T53" fmla="*/ 20 h 335"/>
                <a:gd name="T54" fmla="*/ 5 w 357"/>
                <a:gd name="T55" fmla="*/ 25 h 335"/>
                <a:gd name="T56" fmla="*/ 0 w 357"/>
                <a:gd name="T57" fmla="*/ 31 h 335"/>
                <a:gd name="T58" fmla="*/ 0 w 357"/>
                <a:gd name="T59" fmla="*/ 37 h 335"/>
                <a:gd name="T60" fmla="*/ 5 w 357"/>
                <a:gd name="T61" fmla="*/ 43 h 335"/>
                <a:gd name="T62" fmla="*/ 22 w 357"/>
                <a:gd name="T63" fmla="*/ 47 h 335"/>
                <a:gd name="T64" fmla="*/ 44 w 357"/>
                <a:gd name="T65" fmla="*/ 52 h 335"/>
                <a:gd name="T66" fmla="*/ 77 w 357"/>
                <a:gd name="T67" fmla="*/ 56 h 335"/>
                <a:gd name="T68" fmla="*/ 123 w 357"/>
                <a:gd name="T69" fmla="*/ 58 h 335"/>
                <a:gd name="T70" fmla="*/ 179 w 357"/>
                <a:gd name="T71" fmla="*/ 60 h 335"/>
                <a:gd name="T72" fmla="*/ 238 w 357"/>
                <a:gd name="T73" fmla="*/ 63 h 335"/>
                <a:gd name="T74" fmla="*/ 302 w 357"/>
                <a:gd name="T75" fmla="*/ 65 h 335"/>
                <a:gd name="T76" fmla="*/ 366 w 357"/>
                <a:gd name="T77" fmla="*/ 66 h 335"/>
                <a:gd name="T78" fmla="*/ 427 w 357"/>
                <a:gd name="T79" fmla="*/ 66 h 335"/>
                <a:gd name="T80" fmla="*/ 478 w 357"/>
                <a:gd name="T81" fmla="*/ 67 h 335"/>
                <a:gd name="T82" fmla="*/ 504 w 357"/>
                <a:gd name="T83" fmla="*/ 66 h 335"/>
                <a:gd name="T84" fmla="*/ 534 w 357"/>
                <a:gd name="T85" fmla="*/ 63 h 335"/>
                <a:gd name="T86" fmla="*/ 557 w 357"/>
                <a:gd name="T87" fmla="*/ 61 h 335"/>
                <a:gd name="T88" fmla="*/ 583 w 357"/>
                <a:gd name="T89" fmla="*/ 57 h 335"/>
                <a:gd name="T90" fmla="*/ 603 w 357"/>
                <a:gd name="T91" fmla="*/ 53 h 335"/>
                <a:gd name="T92" fmla="*/ 620 w 357"/>
                <a:gd name="T93" fmla="*/ 49 h 335"/>
                <a:gd name="T94" fmla="*/ 625 w 357"/>
                <a:gd name="T95" fmla="*/ 45 h 335"/>
                <a:gd name="T96" fmla="*/ 625 w 357"/>
                <a:gd name="T97" fmla="*/ 41 h 33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57"/>
                <a:gd name="T148" fmla="*/ 0 h 335"/>
                <a:gd name="T149" fmla="*/ 357 w 357"/>
                <a:gd name="T150" fmla="*/ 335 h 33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57" h="335">
                  <a:moveTo>
                    <a:pt x="357" y="205"/>
                  </a:moveTo>
                  <a:lnTo>
                    <a:pt x="352" y="186"/>
                  </a:lnTo>
                  <a:lnTo>
                    <a:pt x="345" y="160"/>
                  </a:lnTo>
                  <a:lnTo>
                    <a:pt x="335" y="127"/>
                  </a:lnTo>
                  <a:lnTo>
                    <a:pt x="323" y="95"/>
                  </a:lnTo>
                  <a:lnTo>
                    <a:pt x="309" y="62"/>
                  </a:lnTo>
                  <a:lnTo>
                    <a:pt x="293" y="32"/>
                  </a:lnTo>
                  <a:lnTo>
                    <a:pt x="278" y="12"/>
                  </a:lnTo>
                  <a:lnTo>
                    <a:pt x="264" y="1"/>
                  </a:lnTo>
                  <a:lnTo>
                    <a:pt x="241" y="0"/>
                  </a:lnTo>
                  <a:lnTo>
                    <a:pt x="228" y="8"/>
                  </a:lnTo>
                  <a:lnTo>
                    <a:pt x="224" y="26"/>
                  </a:lnTo>
                  <a:lnTo>
                    <a:pt x="231" y="43"/>
                  </a:lnTo>
                  <a:lnTo>
                    <a:pt x="240" y="60"/>
                  </a:lnTo>
                  <a:lnTo>
                    <a:pt x="241" y="76"/>
                  </a:lnTo>
                  <a:lnTo>
                    <a:pt x="241" y="88"/>
                  </a:lnTo>
                  <a:lnTo>
                    <a:pt x="240" y="93"/>
                  </a:lnTo>
                  <a:lnTo>
                    <a:pt x="216" y="84"/>
                  </a:lnTo>
                  <a:lnTo>
                    <a:pt x="193" y="76"/>
                  </a:lnTo>
                  <a:lnTo>
                    <a:pt x="171" y="67"/>
                  </a:lnTo>
                  <a:lnTo>
                    <a:pt x="148" y="60"/>
                  </a:lnTo>
                  <a:lnTo>
                    <a:pt x="127" y="57"/>
                  </a:lnTo>
                  <a:lnTo>
                    <a:pt x="105" y="55"/>
                  </a:lnTo>
                  <a:lnTo>
                    <a:pt x="81" y="57"/>
                  </a:lnTo>
                  <a:lnTo>
                    <a:pt x="55" y="64"/>
                  </a:lnTo>
                  <a:lnTo>
                    <a:pt x="32" y="77"/>
                  </a:lnTo>
                  <a:lnTo>
                    <a:pt x="15" y="98"/>
                  </a:lnTo>
                  <a:lnTo>
                    <a:pt x="5" y="124"/>
                  </a:lnTo>
                  <a:lnTo>
                    <a:pt x="0" y="152"/>
                  </a:lnTo>
                  <a:lnTo>
                    <a:pt x="0" y="183"/>
                  </a:lnTo>
                  <a:lnTo>
                    <a:pt x="5" y="212"/>
                  </a:lnTo>
                  <a:lnTo>
                    <a:pt x="13" y="238"/>
                  </a:lnTo>
                  <a:lnTo>
                    <a:pt x="25" y="260"/>
                  </a:lnTo>
                  <a:lnTo>
                    <a:pt x="44" y="278"/>
                  </a:lnTo>
                  <a:lnTo>
                    <a:pt x="70" y="293"/>
                  </a:lnTo>
                  <a:lnTo>
                    <a:pt x="102" y="305"/>
                  </a:lnTo>
                  <a:lnTo>
                    <a:pt x="136" y="316"/>
                  </a:lnTo>
                  <a:lnTo>
                    <a:pt x="172" y="324"/>
                  </a:lnTo>
                  <a:lnTo>
                    <a:pt x="209" y="330"/>
                  </a:lnTo>
                  <a:lnTo>
                    <a:pt x="243" y="333"/>
                  </a:lnTo>
                  <a:lnTo>
                    <a:pt x="273" y="335"/>
                  </a:lnTo>
                  <a:lnTo>
                    <a:pt x="288" y="331"/>
                  </a:lnTo>
                  <a:lnTo>
                    <a:pt x="304" y="321"/>
                  </a:lnTo>
                  <a:lnTo>
                    <a:pt x="318" y="307"/>
                  </a:lnTo>
                  <a:lnTo>
                    <a:pt x="333" y="288"/>
                  </a:lnTo>
                  <a:lnTo>
                    <a:pt x="343" y="267"/>
                  </a:lnTo>
                  <a:lnTo>
                    <a:pt x="354" y="247"/>
                  </a:lnTo>
                  <a:lnTo>
                    <a:pt x="357" y="226"/>
                  </a:lnTo>
                  <a:lnTo>
                    <a:pt x="357" y="205"/>
                  </a:lnTo>
                  <a:close/>
                </a:path>
              </a:pathLst>
            </a:custGeom>
            <a:solidFill>
              <a:srgbClr val="F299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80901" name="Freeform 6"/>
            <p:cNvSpPr>
              <a:spLocks/>
            </p:cNvSpPr>
            <p:nvPr/>
          </p:nvSpPr>
          <p:spPr bwMode="auto">
            <a:xfrm>
              <a:off x="3840" y="2957"/>
              <a:ext cx="408" cy="243"/>
            </a:xfrm>
            <a:custGeom>
              <a:avLst/>
              <a:gdLst>
                <a:gd name="T0" fmla="*/ 0 w 374"/>
                <a:gd name="T1" fmla="*/ 50 h 317"/>
                <a:gd name="T2" fmla="*/ 4 w 374"/>
                <a:gd name="T3" fmla="*/ 42 h 317"/>
                <a:gd name="T4" fmla="*/ 13 w 374"/>
                <a:gd name="T5" fmla="*/ 31 h 317"/>
                <a:gd name="T6" fmla="*/ 32 w 374"/>
                <a:gd name="T7" fmla="*/ 20 h 317"/>
                <a:gd name="T8" fmla="*/ 71 w 374"/>
                <a:gd name="T9" fmla="*/ 11 h 317"/>
                <a:gd name="T10" fmla="*/ 96 w 374"/>
                <a:gd name="T11" fmla="*/ 9 h 317"/>
                <a:gd name="T12" fmla="*/ 116 w 374"/>
                <a:gd name="T13" fmla="*/ 8 h 317"/>
                <a:gd name="T14" fmla="*/ 134 w 374"/>
                <a:gd name="T15" fmla="*/ 9 h 317"/>
                <a:gd name="T16" fmla="*/ 148 w 374"/>
                <a:gd name="T17" fmla="*/ 11 h 317"/>
                <a:gd name="T18" fmla="*/ 159 w 374"/>
                <a:gd name="T19" fmla="*/ 13 h 317"/>
                <a:gd name="T20" fmla="*/ 168 w 374"/>
                <a:gd name="T21" fmla="*/ 15 h 317"/>
                <a:gd name="T22" fmla="*/ 173 w 374"/>
                <a:gd name="T23" fmla="*/ 18 h 317"/>
                <a:gd name="T24" fmla="*/ 181 w 374"/>
                <a:gd name="T25" fmla="*/ 20 h 317"/>
                <a:gd name="T26" fmla="*/ 212 w 374"/>
                <a:gd name="T27" fmla="*/ 17 h 317"/>
                <a:gd name="T28" fmla="*/ 244 w 374"/>
                <a:gd name="T29" fmla="*/ 14 h 317"/>
                <a:gd name="T30" fmla="*/ 276 w 374"/>
                <a:gd name="T31" fmla="*/ 10 h 317"/>
                <a:gd name="T32" fmla="*/ 309 w 374"/>
                <a:gd name="T33" fmla="*/ 6 h 317"/>
                <a:gd name="T34" fmla="*/ 339 w 374"/>
                <a:gd name="T35" fmla="*/ 4 h 317"/>
                <a:gd name="T36" fmla="*/ 372 w 374"/>
                <a:gd name="T37" fmla="*/ 2 h 317"/>
                <a:gd name="T38" fmla="*/ 415 w 374"/>
                <a:gd name="T39" fmla="*/ 1 h 317"/>
                <a:gd name="T40" fmla="*/ 460 w 374"/>
                <a:gd name="T41" fmla="*/ 0 h 317"/>
                <a:gd name="T42" fmla="*/ 508 w 374"/>
                <a:gd name="T43" fmla="*/ 1 h 317"/>
                <a:gd name="T44" fmla="*/ 542 w 374"/>
                <a:gd name="T45" fmla="*/ 1 h 317"/>
                <a:gd name="T46" fmla="*/ 573 w 374"/>
                <a:gd name="T47" fmla="*/ 2 h 317"/>
                <a:gd name="T48" fmla="*/ 591 w 374"/>
                <a:gd name="T49" fmla="*/ 2 h 317"/>
                <a:gd name="T50" fmla="*/ 608 w 374"/>
                <a:gd name="T51" fmla="*/ 2 h 317"/>
                <a:gd name="T52" fmla="*/ 617 w 374"/>
                <a:gd name="T53" fmla="*/ 2 h 317"/>
                <a:gd name="T54" fmla="*/ 627 w 374"/>
                <a:gd name="T55" fmla="*/ 4 h 317"/>
                <a:gd name="T56" fmla="*/ 629 w 374"/>
                <a:gd name="T57" fmla="*/ 6 h 317"/>
                <a:gd name="T58" fmla="*/ 625 w 374"/>
                <a:gd name="T59" fmla="*/ 9 h 317"/>
                <a:gd name="T60" fmla="*/ 610 w 374"/>
                <a:gd name="T61" fmla="*/ 14 h 317"/>
                <a:gd name="T62" fmla="*/ 581 w 374"/>
                <a:gd name="T63" fmla="*/ 20 h 317"/>
                <a:gd name="T64" fmla="*/ 551 w 374"/>
                <a:gd name="T65" fmla="*/ 26 h 317"/>
                <a:gd name="T66" fmla="*/ 513 w 374"/>
                <a:gd name="T67" fmla="*/ 32 h 317"/>
                <a:gd name="T68" fmla="*/ 480 w 374"/>
                <a:gd name="T69" fmla="*/ 39 h 317"/>
                <a:gd name="T70" fmla="*/ 446 w 374"/>
                <a:gd name="T71" fmla="*/ 44 h 317"/>
                <a:gd name="T72" fmla="*/ 416 w 374"/>
                <a:gd name="T73" fmla="*/ 48 h 317"/>
                <a:gd name="T74" fmla="*/ 388 w 374"/>
                <a:gd name="T75" fmla="*/ 51 h 317"/>
                <a:gd name="T76" fmla="*/ 356 w 374"/>
                <a:gd name="T77" fmla="*/ 54 h 317"/>
                <a:gd name="T78" fmla="*/ 315 w 374"/>
                <a:gd name="T79" fmla="*/ 57 h 317"/>
                <a:gd name="T80" fmla="*/ 276 w 374"/>
                <a:gd name="T81" fmla="*/ 59 h 317"/>
                <a:gd name="T82" fmla="*/ 239 w 374"/>
                <a:gd name="T83" fmla="*/ 61 h 317"/>
                <a:gd name="T84" fmla="*/ 206 w 374"/>
                <a:gd name="T85" fmla="*/ 63 h 317"/>
                <a:gd name="T86" fmla="*/ 182 w 374"/>
                <a:gd name="T87" fmla="*/ 64 h 317"/>
                <a:gd name="T88" fmla="*/ 166 w 374"/>
                <a:gd name="T89" fmla="*/ 64 h 317"/>
                <a:gd name="T90" fmla="*/ 148 w 374"/>
                <a:gd name="T91" fmla="*/ 64 h 317"/>
                <a:gd name="T92" fmla="*/ 131 w 374"/>
                <a:gd name="T93" fmla="*/ 63 h 317"/>
                <a:gd name="T94" fmla="*/ 112 w 374"/>
                <a:gd name="T95" fmla="*/ 61 h 317"/>
                <a:gd name="T96" fmla="*/ 91 w 374"/>
                <a:gd name="T97" fmla="*/ 59 h 317"/>
                <a:gd name="T98" fmla="*/ 68 w 374"/>
                <a:gd name="T99" fmla="*/ 57 h 317"/>
                <a:gd name="T100" fmla="*/ 44 w 374"/>
                <a:gd name="T101" fmla="*/ 54 h 317"/>
                <a:gd name="T102" fmla="*/ 19 w 374"/>
                <a:gd name="T103" fmla="*/ 52 h 317"/>
                <a:gd name="T104" fmla="*/ 0 w 374"/>
                <a:gd name="T105" fmla="*/ 50 h 317"/>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74"/>
                <a:gd name="T160" fmla="*/ 0 h 317"/>
                <a:gd name="T161" fmla="*/ 374 w 374"/>
                <a:gd name="T162" fmla="*/ 317 h 317"/>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74" h="317">
                  <a:moveTo>
                    <a:pt x="0" y="247"/>
                  </a:moveTo>
                  <a:lnTo>
                    <a:pt x="4" y="207"/>
                  </a:lnTo>
                  <a:lnTo>
                    <a:pt x="7" y="152"/>
                  </a:lnTo>
                  <a:lnTo>
                    <a:pt x="19" y="98"/>
                  </a:lnTo>
                  <a:lnTo>
                    <a:pt x="42" y="58"/>
                  </a:lnTo>
                  <a:lnTo>
                    <a:pt x="57" y="48"/>
                  </a:lnTo>
                  <a:lnTo>
                    <a:pt x="69" y="45"/>
                  </a:lnTo>
                  <a:lnTo>
                    <a:pt x="80" y="48"/>
                  </a:lnTo>
                  <a:lnTo>
                    <a:pt x="88" y="53"/>
                  </a:lnTo>
                  <a:lnTo>
                    <a:pt x="95" y="64"/>
                  </a:lnTo>
                  <a:lnTo>
                    <a:pt x="99" y="76"/>
                  </a:lnTo>
                  <a:lnTo>
                    <a:pt x="104" y="86"/>
                  </a:lnTo>
                  <a:lnTo>
                    <a:pt x="106" y="96"/>
                  </a:lnTo>
                  <a:lnTo>
                    <a:pt x="126" y="83"/>
                  </a:lnTo>
                  <a:lnTo>
                    <a:pt x="145" y="67"/>
                  </a:lnTo>
                  <a:lnTo>
                    <a:pt x="164" y="50"/>
                  </a:lnTo>
                  <a:lnTo>
                    <a:pt x="182" y="34"/>
                  </a:lnTo>
                  <a:lnTo>
                    <a:pt x="201" y="20"/>
                  </a:lnTo>
                  <a:lnTo>
                    <a:pt x="221" y="8"/>
                  </a:lnTo>
                  <a:lnTo>
                    <a:pt x="246" y="1"/>
                  </a:lnTo>
                  <a:lnTo>
                    <a:pt x="273" y="0"/>
                  </a:lnTo>
                  <a:lnTo>
                    <a:pt x="301" y="1"/>
                  </a:lnTo>
                  <a:lnTo>
                    <a:pt x="322" y="1"/>
                  </a:lnTo>
                  <a:lnTo>
                    <a:pt x="339" y="3"/>
                  </a:lnTo>
                  <a:lnTo>
                    <a:pt x="351" y="3"/>
                  </a:lnTo>
                  <a:lnTo>
                    <a:pt x="360" y="7"/>
                  </a:lnTo>
                  <a:lnTo>
                    <a:pt x="367" y="12"/>
                  </a:lnTo>
                  <a:lnTo>
                    <a:pt x="372" y="19"/>
                  </a:lnTo>
                  <a:lnTo>
                    <a:pt x="374" y="29"/>
                  </a:lnTo>
                  <a:lnTo>
                    <a:pt x="370" y="46"/>
                  </a:lnTo>
                  <a:lnTo>
                    <a:pt x="361" y="70"/>
                  </a:lnTo>
                  <a:lnTo>
                    <a:pt x="346" y="98"/>
                  </a:lnTo>
                  <a:lnTo>
                    <a:pt x="327" y="129"/>
                  </a:lnTo>
                  <a:lnTo>
                    <a:pt x="304" y="160"/>
                  </a:lnTo>
                  <a:lnTo>
                    <a:pt x="284" y="190"/>
                  </a:lnTo>
                  <a:lnTo>
                    <a:pt x="265" y="216"/>
                  </a:lnTo>
                  <a:lnTo>
                    <a:pt x="247" y="235"/>
                  </a:lnTo>
                  <a:lnTo>
                    <a:pt x="230" y="250"/>
                  </a:lnTo>
                  <a:lnTo>
                    <a:pt x="211" y="266"/>
                  </a:lnTo>
                  <a:lnTo>
                    <a:pt x="187" y="279"/>
                  </a:lnTo>
                  <a:lnTo>
                    <a:pt x="164" y="292"/>
                  </a:lnTo>
                  <a:lnTo>
                    <a:pt x="142" y="302"/>
                  </a:lnTo>
                  <a:lnTo>
                    <a:pt x="123" y="311"/>
                  </a:lnTo>
                  <a:lnTo>
                    <a:pt x="107" y="316"/>
                  </a:lnTo>
                  <a:lnTo>
                    <a:pt x="97" y="317"/>
                  </a:lnTo>
                  <a:lnTo>
                    <a:pt x="88" y="316"/>
                  </a:lnTo>
                  <a:lnTo>
                    <a:pt x="78" y="311"/>
                  </a:lnTo>
                  <a:lnTo>
                    <a:pt x="66" y="302"/>
                  </a:lnTo>
                  <a:lnTo>
                    <a:pt x="54" y="292"/>
                  </a:lnTo>
                  <a:lnTo>
                    <a:pt x="40" y="281"/>
                  </a:lnTo>
                  <a:lnTo>
                    <a:pt x="26" y="269"/>
                  </a:lnTo>
                  <a:lnTo>
                    <a:pt x="12" y="257"/>
                  </a:lnTo>
                  <a:lnTo>
                    <a:pt x="0" y="247"/>
                  </a:lnTo>
                  <a:close/>
                </a:path>
              </a:pathLst>
            </a:custGeom>
            <a:solidFill>
              <a:srgbClr val="F299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80902" name="Freeform 7"/>
            <p:cNvSpPr>
              <a:spLocks/>
            </p:cNvSpPr>
            <p:nvPr/>
          </p:nvSpPr>
          <p:spPr bwMode="auto">
            <a:xfrm>
              <a:off x="2501" y="2928"/>
              <a:ext cx="392" cy="256"/>
            </a:xfrm>
            <a:custGeom>
              <a:avLst/>
              <a:gdLst>
                <a:gd name="T0" fmla="*/ 625 w 357"/>
                <a:gd name="T1" fmla="*/ 41 h 335"/>
                <a:gd name="T2" fmla="*/ 618 w 357"/>
                <a:gd name="T3" fmla="*/ 37 h 335"/>
                <a:gd name="T4" fmla="*/ 605 w 357"/>
                <a:gd name="T5" fmla="*/ 31 h 335"/>
                <a:gd name="T6" fmla="*/ 589 w 357"/>
                <a:gd name="T7" fmla="*/ 26 h 335"/>
                <a:gd name="T8" fmla="*/ 567 w 357"/>
                <a:gd name="T9" fmla="*/ 19 h 335"/>
                <a:gd name="T10" fmla="*/ 540 w 357"/>
                <a:gd name="T11" fmla="*/ 12 h 335"/>
                <a:gd name="T12" fmla="*/ 515 w 357"/>
                <a:gd name="T13" fmla="*/ 6 h 335"/>
                <a:gd name="T14" fmla="*/ 488 w 357"/>
                <a:gd name="T15" fmla="*/ 2 h 335"/>
                <a:gd name="T16" fmla="*/ 462 w 357"/>
                <a:gd name="T17" fmla="*/ 1 h 335"/>
                <a:gd name="T18" fmla="*/ 423 w 357"/>
                <a:gd name="T19" fmla="*/ 0 h 335"/>
                <a:gd name="T20" fmla="*/ 401 w 357"/>
                <a:gd name="T21" fmla="*/ 2 h 335"/>
                <a:gd name="T22" fmla="*/ 392 w 357"/>
                <a:gd name="T23" fmla="*/ 5 h 335"/>
                <a:gd name="T24" fmla="*/ 405 w 357"/>
                <a:gd name="T25" fmla="*/ 8 h 335"/>
                <a:gd name="T26" fmla="*/ 421 w 357"/>
                <a:gd name="T27" fmla="*/ 12 h 335"/>
                <a:gd name="T28" fmla="*/ 423 w 357"/>
                <a:gd name="T29" fmla="*/ 15 h 335"/>
                <a:gd name="T30" fmla="*/ 423 w 357"/>
                <a:gd name="T31" fmla="*/ 18 h 335"/>
                <a:gd name="T32" fmla="*/ 421 w 357"/>
                <a:gd name="T33" fmla="*/ 18 h 335"/>
                <a:gd name="T34" fmla="*/ 378 w 357"/>
                <a:gd name="T35" fmla="*/ 16 h 335"/>
                <a:gd name="T36" fmla="*/ 339 w 357"/>
                <a:gd name="T37" fmla="*/ 15 h 335"/>
                <a:gd name="T38" fmla="*/ 299 w 357"/>
                <a:gd name="T39" fmla="*/ 14 h 335"/>
                <a:gd name="T40" fmla="*/ 260 w 357"/>
                <a:gd name="T41" fmla="*/ 12 h 335"/>
                <a:gd name="T42" fmla="*/ 222 w 357"/>
                <a:gd name="T43" fmla="*/ 11 h 335"/>
                <a:gd name="T44" fmla="*/ 183 w 357"/>
                <a:gd name="T45" fmla="*/ 11 h 335"/>
                <a:gd name="T46" fmla="*/ 144 w 357"/>
                <a:gd name="T47" fmla="*/ 11 h 335"/>
                <a:gd name="T48" fmla="*/ 96 w 357"/>
                <a:gd name="T49" fmla="*/ 12 h 335"/>
                <a:gd name="T50" fmla="*/ 56 w 357"/>
                <a:gd name="T51" fmla="*/ 15 h 335"/>
                <a:gd name="T52" fmla="*/ 26 w 357"/>
                <a:gd name="T53" fmla="*/ 20 h 335"/>
                <a:gd name="T54" fmla="*/ 5 w 357"/>
                <a:gd name="T55" fmla="*/ 25 h 335"/>
                <a:gd name="T56" fmla="*/ 0 w 357"/>
                <a:gd name="T57" fmla="*/ 31 h 335"/>
                <a:gd name="T58" fmla="*/ 0 w 357"/>
                <a:gd name="T59" fmla="*/ 37 h 335"/>
                <a:gd name="T60" fmla="*/ 5 w 357"/>
                <a:gd name="T61" fmla="*/ 43 h 335"/>
                <a:gd name="T62" fmla="*/ 22 w 357"/>
                <a:gd name="T63" fmla="*/ 47 h 335"/>
                <a:gd name="T64" fmla="*/ 44 w 357"/>
                <a:gd name="T65" fmla="*/ 52 h 335"/>
                <a:gd name="T66" fmla="*/ 77 w 357"/>
                <a:gd name="T67" fmla="*/ 56 h 335"/>
                <a:gd name="T68" fmla="*/ 123 w 357"/>
                <a:gd name="T69" fmla="*/ 58 h 335"/>
                <a:gd name="T70" fmla="*/ 179 w 357"/>
                <a:gd name="T71" fmla="*/ 60 h 335"/>
                <a:gd name="T72" fmla="*/ 238 w 357"/>
                <a:gd name="T73" fmla="*/ 63 h 335"/>
                <a:gd name="T74" fmla="*/ 302 w 357"/>
                <a:gd name="T75" fmla="*/ 65 h 335"/>
                <a:gd name="T76" fmla="*/ 366 w 357"/>
                <a:gd name="T77" fmla="*/ 66 h 335"/>
                <a:gd name="T78" fmla="*/ 427 w 357"/>
                <a:gd name="T79" fmla="*/ 66 h 335"/>
                <a:gd name="T80" fmla="*/ 478 w 357"/>
                <a:gd name="T81" fmla="*/ 67 h 335"/>
                <a:gd name="T82" fmla="*/ 504 w 357"/>
                <a:gd name="T83" fmla="*/ 66 h 335"/>
                <a:gd name="T84" fmla="*/ 534 w 357"/>
                <a:gd name="T85" fmla="*/ 63 h 335"/>
                <a:gd name="T86" fmla="*/ 557 w 357"/>
                <a:gd name="T87" fmla="*/ 61 h 335"/>
                <a:gd name="T88" fmla="*/ 583 w 357"/>
                <a:gd name="T89" fmla="*/ 57 h 335"/>
                <a:gd name="T90" fmla="*/ 603 w 357"/>
                <a:gd name="T91" fmla="*/ 53 h 335"/>
                <a:gd name="T92" fmla="*/ 620 w 357"/>
                <a:gd name="T93" fmla="*/ 49 h 335"/>
                <a:gd name="T94" fmla="*/ 625 w 357"/>
                <a:gd name="T95" fmla="*/ 45 h 335"/>
                <a:gd name="T96" fmla="*/ 625 w 357"/>
                <a:gd name="T97" fmla="*/ 41 h 33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57"/>
                <a:gd name="T148" fmla="*/ 0 h 335"/>
                <a:gd name="T149" fmla="*/ 357 w 357"/>
                <a:gd name="T150" fmla="*/ 335 h 33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57" h="335">
                  <a:moveTo>
                    <a:pt x="357" y="205"/>
                  </a:moveTo>
                  <a:lnTo>
                    <a:pt x="352" y="186"/>
                  </a:lnTo>
                  <a:lnTo>
                    <a:pt x="345" y="160"/>
                  </a:lnTo>
                  <a:lnTo>
                    <a:pt x="335" y="127"/>
                  </a:lnTo>
                  <a:lnTo>
                    <a:pt x="323" y="95"/>
                  </a:lnTo>
                  <a:lnTo>
                    <a:pt x="309" y="62"/>
                  </a:lnTo>
                  <a:lnTo>
                    <a:pt x="293" y="32"/>
                  </a:lnTo>
                  <a:lnTo>
                    <a:pt x="278" y="12"/>
                  </a:lnTo>
                  <a:lnTo>
                    <a:pt x="264" y="1"/>
                  </a:lnTo>
                  <a:lnTo>
                    <a:pt x="241" y="0"/>
                  </a:lnTo>
                  <a:lnTo>
                    <a:pt x="228" y="8"/>
                  </a:lnTo>
                  <a:lnTo>
                    <a:pt x="224" y="26"/>
                  </a:lnTo>
                  <a:lnTo>
                    <a:pt x="231" y="43"/>
                  </a:lnTo>
                  <a:lnTo>
                    <a:pt x="240" y="60"/>
                  </a:lnTo>
                  <a:lnTo>
                    <a:pt x="241" y="76"/>
                  </a:lnTo>
                  <a:lnTo>
                    <a:pt x="241" y="88"/>
                  </a:lnTo>
                  <a:lnTo>
                    <a:pt x="240" y="93"/>
                  </a:lnTo>
                  <a:lnTo>
                    <a:pt x="216" y="84"/>
                  </a:lnTo>
                  <a:lnTo>
                    <a:pt x="193" y="76"/>
                  </a:lnTo>
                  <a:lnTo>
                    <a:pt x="171" y="67"/>
                  </a:lnTo>
                  <a:lnTo>
                    <a:pt x="148" y="60"/>
                  </a:lnTo>
                  <a:lnTo>
                    <a:pt x="127" y="57"/>
                  </a:lnTo>
                  <a:lnTo>
                    <a:pt x="105" y="55"/>
                  </a:lnTo>
                  <a:lnTo>
                    <a:pt x="81" y="57"/>
                  </a:lnTo>
                  <a:lnTo>
                    <a:pt x="55" y="64"/>
                  </a:lnTo>
                  <a:lnTo>
                    <a:pt x="32" y="77"/>
                  </a:lnTo>
                  <a:lnTo>
                    <a:pt x="15" y="98"/>
                  </a:lnTo>
                  <a:lnTo>
                    <a:pt x="5" y="124"/>
                  </a:lnTo>
                  <a:lnTo>
                    <a:pt x="0" y="152"/>
                  </a:lnTo>
                  <a:lnTo>
                    <a:pt x="0" y="183"/>
                  </a:lnTo>
                  <a:lnTo>
                    <a:pt x="5" y="212"/>
                  </a:lnTo>
                  <a:lnTo>
                    <a:pt x="13" y="238"/>
                  </a:lnTo>
                  <a:lnTo>
                    <a:pt x="25" y="260"/>
                  </a:lnTo>
                  <a:lnTo>
                    <a:pt x="44" y="278"/>
                  </a:lnTo>
                  <a:lnTo>
                    <a:pt x="70" y="293"/>
                  </a:lnTo>
                  <a:lnTo>
                    <a:pt x="102" y="305"/>
                  </a:lnTo>
                  <a:lnTo>
                    <a:pt x="136" y="316"/>
                  </a:lnTo>
                  <a:lnTo>
                    <a:pt x="172" y="324"/>
                  </a:lnTo>
                  <a:lnTo>
                    <a:pt x="209" y="330"/>
                  </a:lnTo>
                  <a:lnTo>
                    <a:pt x="243" y="333"/>
                  </a:lnTo>
                  <a:lnTo>
                    <a:pt x="273" y="335"/>
                  </a:lnTo>
                  <a:lnTo>
                    <a:pt x="288" y="331"/>
                  </a:lnTo>
                  <a:lnTo>
                    <a:pt x="304" y="321"/>
                  </a:lnTo>
                  <a:lnTo>
                    <a:pt x="318" y="307"/>
                  </a:lnTo>
                  <a:lnTo>
                    <a:pt x="333" y="288"/>
                  </a:lnTo>
                  <a:lnTo>
                    <a:pt x="343" y="267"/>
                  </a:lnTo>
                  <a:lnTo>
                    <a:pt x="354" y="247"/>
                  </a:lnTo>
                  <a:lnTo>
                    <a:pt x="357" y="226"/>
                  </a:lnTo>
                  <a:lnTo>
                    <a:pt x="357" y="205"/>
                  </a:lnTo>
                  <a:close/>
                </a:path>
              </a:pathLst>
            </a:custGeom>
            <a:solidFill>
              <a:srgbClr val="F299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80903" name="Freeform 8"/>
            <p:cNvSpPr>
              <a:spLocks/>
            </p:cNvSpPr>
            <p:nvPr/>
          </p:nvSpPr>
          <p:spPr bwMode="auto">
            <a:xfrm>
              <a:off x="3117" y="3662"/>
              <a:ext cx="355" cy="542"/>
            </a:xfrm>
            <a:custGeom>
              <a:avLst/>
              <a:gdLst>
                <a:gd name="T0" fmla="*/ 131 w 323"/>
                <a:gd name="T1" fmla="*/ 2 h 708"/>
                <a:gd name="T2" fmla="*/ 157 w 323"/>
                <a:gd name="T3" fmla="*/ 3 h 708"/>
                <a:gd name="T4" fmla="*/ 179 w 323"/>
                <a:gd name="T5" fmla="*/ 5 h 708"/>
                <a:gd name="T6" fmla="*/ 197 w 323"/>
                <a:gd name="T7" fmla="*/ 8 h 708"/>
                <a:gd name="T8" fmla="*/ 212 w 323"/>
                <a:gd name="T9" fmla="*/ 12 h 708"/>
                <a:gd name="T10" fmla="*/ 230 w 323"/>
                <a:gd name="T11" fmla="*/ 17 h 708"/>
                <a:gd name="T12" fmla="*/ 240 w 323"/>
                <a:gd name="T13" fmla="*/ 22 h 708"/>
                <a:gd name="T14" fmla="*/ 253 w 323"/>
                <a:gd name="T15" fmla="*/ 27 h 708"/>
                <a:gd name="T16" fmla="*/ 265 w 323"/>
                <a:gd name="T17" fmla="*/ 31 h 708"/>
                <a:gd name="T18" fmla="*/ 280 w 323"/>
                <a:gd name="T19" fmla="*/ 38 h 708"/>
                <a:gd name="T20" fmla="*/ 303 w 323"/>
                <a:gd name="T21" fmla="*/ 47 h 708"/>
                <a:gd name="T22" fmla="*/ 330 w 323"/>
                <a:gd name="T23" fmla="*/ 60 h 708"/>
                <a:gd name="T24" fmla="*/ 358 w 323"/>
                <a:gd name="T25" fmla="*/ 73 h 708"/>
                <a:gd name="T26" fmla="*/ 396 w 323"/>
                <a:gd name="T27" fmla="*/ 87 h 708"/>
                <a:gd name="T28" fmla="*/ 435 w 323"/>
                <a:gd name="T29" fmla="*/ 99 h 708"/>
                <a:gd name="T30" fmla="*/ 474 w 323"/>
                <a:gd name="T31" fmla="*/ 109 h 708"/>
                <a:gd name="T32" fmla="*/ 519 w 323"/>
                <a:gd name="T33" fmla="*/ 116 h 708"/>
                <a:gd name="T34" fmla="*/ 540 w 323"/>
                <a:gd name="T35" fmla="*/ 119 h 708"/>
                <a:gd name="T36" fmla="*/ 557 w 323"/>
                <a:gd name="T37" fmla="*/ 124 h 708"/>
                <a:gd name="T38" fmla="*/ 564 w 323"/>
                <a:gd name="T39" fmla="*/ 129 h 708"/>
                <a:gd name="T40" fmla="*/ 570 w 323"/>
                <a:gd name="T41" fmla="*/ 131 h 708"/>
                <a:gd name="T42" fmla="*/ 548 w 323"/>
                <a:gd name="T43" fmla="*/ 132 h 708"/>
                <a:gd name="T44" fmla="*/ 532 w 323"/>
                <a:gd name="T45" fmla="*/ 134 h 708"/>
                <a:gd name="T46" fmla="*/ 508 w 323"/>
                <a:gd name="T47" fmla="*/ 136 h 708"/>
                <a:gd name="T48" fmla="*/ 490 w 323"/>
                <a:gd name="T49" fmla="*/ 138 h 708"/>
                <a:gd name="T50" fmla="*/ 473 w 323"/>
                <a:gd name="T51" fmla="*/ 140 h 708"/>
                <a:gd name="T52" fmla="*/ 459 w 323"/>
                <a:gd name="T53" fmla="*/ 141 h 708"/>
                <a:gd name="T54" fmla="*/ 452 w 323"/>
                <a:gd name="T55" fmla="*/ 142 h 708"/>
                <a:gd name="T56" fmla="*/ 447 w 323"/>
                <a:gd name="T57" fmla="*/ 142 h 708"/>
                <a:gd name="T58" fmla="*/ 414 w 323"/>
                <a:gd name="T59" fmla="*/ 137 h 708"/>
                <a:gd name="T60" fmla="*/ 377 w 323"/>
                <a:gd name="T61" fmla="*/ 131 h 708"/>
                <a:gd name="T62" fmla="*/ 340 w 323"/>
                <a:gd name="T63" fmla="*/ 122 h 708"/>
                <a:gd name="T64" fmla="*/ 303 w 323"/>
                <a:gd name="T65" fmla="*/ 113 h 708"/>
                <a:gd name="T66" fmla="*/ 264 w 323"/>
                <a:gd name="T67" fmla="*/ 104 h 708"/>
                <a:gd name="T68" fmla="*/ 226 w 323"/>
                <a:gd name="T69" fmla="*/ 94 h 708"/>
                <a:gd name="T70" fmla="*/ 196 w 323"/>
                <a:gd name="T71" fmla="*/ 86 h 708"/>
                <a:gd name="T72" fmla="*/ 166 w 323"/>
                <a:gd name="T73" fmla="*/ 79 h 708"/>
                <a:gd name="T74" fmla="*/ 144 w 323"/>
                <a:gd name="T75" fmla="*/ 71 h 708"/>
                <a:gd name="T76" fmla="*/ 112 w 323"/>
                <a:gd name="T77" fmla="*/ 61 h 708"/>
                <a:gd name="T78" fmla="*/ 84 w 323"/>
                <a:gd name="T79" fmla="*/ 51 h 708"/>
                <a:gd name="T80" fmla="*/ 51 w 323"/>
                <a:gd name="T81" fmla="*/ 39 h 708"/>
                <a:gd name="T82" fmla="*/ 24 w 323"/>
                <a:gd name="T83" fmla="*/ 29 h 708"/>
                <a:gd name="T84" fmla="*/ 5 w 323"/>
                <a:gd name="T85" fmla="*/ 18 h 708"/>
                <a:gd name="T86" fmla="*/ 0 w 323"/>
                <a:gd name="T87" fmla="*/ 11 h 708"/>
                <a:gd name="T88" fmla="*/ 3 w 323"/>
                <a:gd name="T89" fmla="*/ 6 h 708"/>
                <a:gd name="T90" fmla="*/ 20 w 323"/>
                <a:gd name="T91" fmla="*/ 4 h 708"/>
                <a:gd name="T92" fmla="*/ 36 w 323"/>
                <a:gd name="T93" fmla="*/ 2 h 708"/>
                <a:gd name="T94" fmla="*/ 54 w 323"/>
                <a:gd name="T95" fmla="*/ 2 h 708"/>
                <a:gd name="T96" fmla="*/ 70 w 323"/>
                <a:gd name="T97" fmla="*/ 0 h 708"/>
                <a:gd name="T98" fmla="*/ 88 w 323"/>
                <a:gd name="T99" fmla="*/ 0 h 708"/>
                <a:gd name="T100" fmla="*/ 104 w 323"/>
                <a:gd name="T101" fmla="*/ 2 h 708"/>
                <a:gd name="T102" fmla="*/ 119 w 323"/>
                <a:gd name="T103" fmla="*/ 2 h 708"/>
                <a:gd name="T104" fmla="*/ 131 w 323"/>
                <a:gd name="T105" fmla="*/ 2 h 70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23"/>
                <a:gd name="T160" fmla="*/ 0 h 708"/>
                <a:gd name="T161" fmla="*/ 323 w 323"/>
                <a:gd name="T162" fmla="*/ 708 h 70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23" h="708">
                  <a:moveTo>
                    <a:pt x="74" y="10"/>
                  </a:moveTo>
                  <a:lnTo>
                    <a:pt x="88" y="16"/>
                  </a:lnTo>
                  <a:lnTo>
                    <a:pt x="102" y="26"/>
                  </a:lnTo>
                  <a:lnTo>
                    <a:pt x="112" y="42"/>
                  </a:lnTo>
                  <a:lnTo>
                    <a:pt x="121" y="62"/>
                  </a:lnTo>
                  <a:lnTo>
                    <a:pt x="130" y="85"/>
                  </a:lnTo>
                  <a:lnTo>
                    <a:pt x="136" y="109"/>
                  </a:lnTo>
                  <a:lnTo>
                    <a:pt x="143" y="133"/>
                  </a:lnTo>
                  <a:lnTo>
                    <a:pt x="150" y="156"/>
                  </a:lnTo>
                  <a:lnTo>
                    <a:pt x="159" y="188"/>
                  </a:lnTo>
                  <a:lnTo>
                    <a:pt x="171" y="237"/>
                  </a:lnTo>
                  <a:lnTo>
                    <a:pt x="187" y="297"/>
                  </a:lnTo>
                  <a:lnTo>
                    <a:pt x="204" y="363"/>
                  </a:lnTo>
                  <a:lnTo>
                    <a:pt x="225" y="428"/>
                  </a:lnTo>
                  <a:lnTo>
                    <a:pt x="247" y="491"/>
                  </a:lnTo>
                  <a:lnTo>
                    <a:pt x="269" y="541"/>
                  </a:lnTo>
                  <a:lnTo>
                    <a:pt x="294" y="575"/>
                  </a:lnTo>
                  <a:lnTo>
                    <a:pt x="307" y="596"/>
                  </a:lnTo>
                  <a:lnTo>
                    <a:pt x="316" y="617"/>
                  </a:lnTo>
                  <a:lnTo>
                    <a:pt x="320" y="636"/>
                  </a:lnTo>
                  <a:lnTo>
                    <a:pt x="323" y="650"/>
                  </a:lnTo>
                  <a:lnTo>
                    <a:pt x="311" y="656"/>
                  </a:lnTo>
                  <a:lnTo>
                    <a:pt x="301" y="665"/>
                  </a:lnTo>
                  <a:lnTo>
                    <a:pt x="288" y="674"/>
                  </a:lnTo>
                  <a:lnTo>
                    <a:pt x="278" y="684"/>
                  </a:lnTo>
                  <a:lnTo>
                    <a:pt x="268" y="693"/>
                  </a:lnTo>
                  <a:lnTo>
                    <a:pt x="261" y="701"/>
                  </a:lnTo>
                  <a:lnTo>
                    <a:pt x="256" y="707"/>
                  </a:lnTo>
                  <a:lnTo>
                    <a:pt x="254" y="708"/>
                  </a:lnTo>
                  <a:lnTo>
                    <a:pt x="235" y="682"/>
                  </a:lnTo>
                  <a:lnTo>
                    <a:pt x="214" y="648"/>
                  </a:lnTo>
                  <a:lnTo>
                    <a:pt x="193" y="606"/>
                  </a:lnTo>
                  <a:lnTo>
                    <a:pt x="171" y="561"/>
                  </a:lnTo>
                  <a:lnTo>
                    <a:pt x="149" y="515"/>
                  </a:lnTo>
                  <a:lnTo>
                    <a:pt x="128" y="468"/>
                  </a:lnTo>
                  <a:lnTo>
                    <a:pt x="111" y="427"/>
                  </a:lnTo>
                  <a:lnTo>
                    <a:pt x="95" y="390"/>
                  </a:lnTo>
                  <a:lnTo>
                    <a:pt x="81" y="352"/>
                  </a:lnTo>
                  <a:lnTo>
                    <a:pt x="64" y="306"/>
                  </a:lnTo>
                  <a:lnTo>
                    <a:pt x="47" y="251"/>
                  </a:lnTo>
                  <a:lnTo>
                    <a:pt x="29" y="195"/>
                  </a:lnTo>
                  <a:lnTo>
                    <a:pt x="14" y="142"/>
                  </a:lnTo>
                  <a:lnTo>
                    <a:pt x="5" y="93"/>
                  </a:lnTo>
                  <a:lnTo>
                    <a:pt x="0" y="55"/>
                  </a:lnTo>
                  <a:lnTo>
                    <a:pt x="3" y="31"/>
                  </a:lnTo>
                  <a:lnTo>
                    <a:pt x="12" y="17"/>
                  </a:lnTo>
                  <a:lnTo>
                    <a:pt x="21" y="7"/>
                  </a:lnTo>
                  <a:lnTo>
                    <a:pt x="31" y="2"/>
                  </a:lnTo>
                  <a:lnTo>
                    <a:pt x="40" y="0"/>
                  </a:lnTo>
                  <a:lnTo>
                    <a:pt x="50" y="0"/>
                  </a:lnTo>
                  <a:lnTo>
                    <a:pt x="59" y="2"/>
                  </a:lnTo>
                  <a:lnTo>
                    <a:pt x="67" y="5"/>
                  </a:lnTo>
                  <a:lnTo>
                    <a:pt x="74" y="10"/>
                  </a:lnTo>
                  <a:close/>
                </a:path>
              </a:pathLst>
            </a:custGeom>
            <a:solidFill>
              <a:srgbClr val="F299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80904" name="Freeform 9"/>
            <p:cNvSpPr>
              <a:spLocks/>
            </p:cNvSpPr>
            <p:nvPr/>
          </p:nvSpPr>
          <p:spPr bwMode="auto">
            <a:xfrm>
              <a:off x="3733" y="3754"/>
              <a:ext cx="199" cy="514"/>
            </a:xfrm>
            <a:custGeom>
              <a:avLst/>
              <a:gdLst>
                <a:gd name="T0" fmla="*/ 30 w 181"/>
                <a:gd name="T1" fmla="*/ 3 h 672"/>
                <a:gd name="T2" fmla="*/ 3 w 181"/>
                <a:gd name="T3" fmla="*/ 11 h 672"/>
                <a:gd name="T4" fmla="*/ 0 w 181"/>
                <a:gd name="T5" fmla="*/ 24 h 672"/>
                <a:gd name="T6" fmla="*/ 5 w 181"/>
                <a:gd name="T7" fmla="*/ 39 h 672"/>
                <a:gd name="T8" fmla="*/ 14 w 181"/>
                <a:gd name="T9" fmla="*/ 54 h 672"/>
                <a:gd name="T10" fmla="*/ 20 w 181"/>
                <a:gd name="T11" fmla="*/ 61 h 672"/>
                <a:gd name="T12" fmla="*/ 33 w 181"/>
                <a:gd name="T13" fmla="*/ 71 h 672"/>
                <a:gd name="T14" fmla="*/ 48 w 181"/>
                <a:gd name="T15" fmla="*/ 82 h 672"/>
                <a:gd name="T16" fmla="*/ 71 w 181"/>
                <a:gd name="T17" fmla="*/ 94 h 672"/>
                <a:gd name="T18" fmla="*/ 101 w 181"/>
                <a:gd name="T19" fmla="*/ 106 h 672"/>
                <a:gd name="T20" fmla="*/ 142 w 181"/>
                <a:gd name="T21" fmla="*/ 117 h 672"/>
                <a:gd name="T22" fmla="*/ 181 w 181"/>
                <a:gd name="T23" fmla="*/ 126 h 672"/>
                <a:gd name="T24" fmla="*/ 236 w 181"/>
                <a:gd name="T25" fmla="*/ 134 h 672"/>
                <a:gd name="T26" fmla="*/ 269 w 181"/>
                <a:gd name="T27" fmla="*/ 135 h 672"/>
                <a:gd name="T28" fmla="*/ 295 w 181"/>
                <a:gd name="T29" fmla="*/ 134 h 672"/>
                <a:gd name="T30" fmla="*/ 311 w 181"/>
                <a:gd name="T31" fmla="*/ 132 h 672"/>
                <a:gd name="T32" fmla="*/ 320 w 181"/>
                <a:gd name="T33" fmla="*/ 129 h 672"/>
                <a:gd name="T34" fmla="*/ 303 w 181"/>
                <a:gd name="T35" fmla="*/ 123 h 672"/>
                <a:gd name="T36" fmla="*/ 273 w 181"/>
                <a:gd name="T37" fmla="*/ 110 h 672"/>
                <a:gd name="T38" fmla="*/ 244 w 181"/>
                <a:gd name="T39" fmla="*/ 93 h 672"/>
                <a:gd name="T40" fmla="*/ 211 w 181"/>
                <a:gd name="T41" fmla="*/ 75 h 672"/>
                <a:gd name="T42" fmla="*/ 185 w 181"/>
                <a:gd name="T43" fmla="*/ 54 h 672"/>
                <a:gd name="T44" fmla="*/ 172 w 181"/>
                <a:gd name="T45" fmla="*/ 35 h 672"/>
                <a:gd name="T46" fmla="*/ 163 w 181"/>
                <a:gd name="T47" fmla="*/ 18 h 672"/>
                <a:gd name="T48" fmla="*/ 178 w 181"/>
                <a:gd name="T49" fmla="*/ 5 h 672"/>
                <a:gd name="T50" fmla="*/ 178 w 181"/>
                <a:gd name="T51" fmla="*/ 3 h 672"/>
                <a:gd name="T52" fmla="*/ 166 w 181"/>
                <a:gd name="T53" fmla="*/ 2 h 672"/>
                <a:gd name="T54" fmla="*/ 151 w 181"/>
                <a:gd name="T55" fmla="*/ 2 h 672"/>
                <a:gd name="T56" fmla="*/ 129 w 181"/>
                <a:gd name="T57" fmla="*/ 0 h 672"/>
                <a:gd name="T58" fmla="*/ 102 w 181"/>
                <a:gd name="T59" fmla="*/ 0 h 672"/>
                <a:gd name="T60" fmla="*/ 76 w 181"/>
                <a:gd name="T61" fmla="*/ 2 h 672"/>
                <a:gd name="T62" fmla="*/ 51 w 181"/>
                <a:gd name="T63" fmla="*/ 2 h 672"/>
                <a:gd name="T64" fmla="*/ 30 w 181"/>
                <a:gd name="T65" fmla="*/ 3 h 67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81"/>
                <a:gd name="T100" fmla="*/ 0 h 672"/>
                <a:gd name="T101" fmla="*/ 181 w 181"/>
                <a:gd name="T102" fmla="*/ 672 h 67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81" h="672">
                  <a:moveTo>
                    <a:pt x="17" y="16"/>
                  </a:moveTo>
                  <a:lnTo>
                    <a:pt x="3" y="52"/>
                  </a:lnTo>
                  <a:lnTo>
                    <a:pt x="0" y="119"/>
                  </a:lnTo>
                  <a:lnTo>
                    <a:pt x="5" y="197"/>
                  </a:lnTo>
                  <a:lnTo>
                    <a:pt x="8" y="268"/>
                  </a:lnTo>
                  <a:lnTo>
                    <a:pt x="12" y="304"/>
                  </a:lnTo>
                  <a:lnTo>
                    <a:pt x="19" y="353"/>
                  </a:lnTo>
                  <a:lnTo>
                    <a:pt x="27" y="408"/>
                  </a:lnTo>
                  <a:lnTo>
                    <a:pt x="41" y="468"/>
                  </a:lnTo>
                  <a:lnTo>
                    <a:pt x="57" y="529"/>
                  </a:lnTo>
                  <a:lnTo>
                    <a:pt x="79" y="584"/>
                  </a:lnTo>
                  <a:lnTo>
                    <a:pt x="103" y="632"/>
                  </a:lnTo>
                  <a:lnTo>
                    <a:pt x="134" y="669"/>
                  </a:lnTo>
                  <a:lnTo>
                    <a:pt x="153" y="672"/>
                  </a:lnTo>
                  <a:lnTo>
                    <a:pt x="167" y="670"/>
                  </a:lnTo>
                  <a:lnTo>
                    <a:pt x="176" y="662"/>
                  </a:lnTo>
                  <a:lnTo>
                    <a:pt x="181" y="645"/>
                  </a:lnTo>
                  <a:lnTo>
                    <a:pt x="171" y="612"/>
                  </a:lnTo>
                  <a:lnTo>
                    <a:pt x="155" y="550"/>
                  </a:lnTo>
                  <a:lnTo>
                    <a:pt x="138" y="467"/>
                  </a:lnTo>
                  <a:lnTo>
                    <a:pt x="120" y="372"/>
                  </a:lnTo>
                  <a:lnTo>
                    <a:pt x="105" y="271"/>
                  </a:lnTo>
                  <a:lnTo>
                    <a:pt x="96" y="176"/>
                  </a:lnTo>
                  <a:lnTo>
                    <a:pt x="93" y="90"/>
                  </a:lnTo>
                  <a:lnTo>
                    <a:pt x="101" y="24"/>
                  </a:lnTo>
                  <a:lnTo>
                    <a:pt x="101" y="14"/>
                  </a:lnTo>
                  <a:lnTo>
                    <a:pt x="95" y="7"/>
                  </a:lnTo>
                  <a:lnTo>
                    <a:pt x="86" y="2"/>
                  </a:lnTo>
                  <a:lnTo>
                    <a:pt x="72" y="0"/>
                  </a:lnTo>
                  <a:lnTo>
                    <a:pt x="58" y="0"/>
                  </a:lnTo>
                  <a:lnTo>
                    <a:pt x="43" y="4"/>
                  </a:lnTo>
                  <a:lnTo>
                    <a:pt x="29" y="9"/>
                  </a:lnTo>
                  <a:lnTo>
                    <a:pt x="17" y="16"/>
                  </a:lnTo>
                  <a:close/>
                </a:path>
              </a:pathLst>
            </a:custGeom>
            <a:solidFill>
              <a:srgbClr val="F299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80905" name="Freeform 10"/>
            <p:cNvSpPr>
              <a:spLocks/>
            </p:cNvSpPr>
            <p:nvPr/>
          </p:nvSpPr>
          <p:spPr bwMode="auto">
            <a:xfrm>
              <a:off x="2957" y="3006"/>
              <a:ext cx="1094" cy="820"/>
            </a:xfrm>
            <a:custGeom>
              <a:avLst/>
              <a:gdLst>
                <a:gd name="T0" fmla="*/ 445 w 999"/>
                <a:gd name="T1" fmla="*/ 7 h 1072"/>
                <a:gd name="T2" fmla="*/ 342 w 999"/>
                <a:gd name="T3" fmla="*/ 21 h 1072"/>
                <a:gd name="T4" fmla="*/ 253 w 999"/>
                <a:gd name="T5" fmla="*/ 40 h 1072"/>
                <a:gd name="T6" fmla="*/ 180 w 999"/>
                <a:gd name="T7" fmla="*/ 63 h 1072"/>
                <a:gd name="T8" fmla="*/ 111 w 999"/>
                <a:gd name="T9" fmla="*/ 89 h 1072"/>
                <a:gd name="T10" fmla="*/ 54 w 999"/>
                <a:gd name="T11" fmla="*/ 112 h 1072"/>
                <a:gd name="T12" fmla="*/ 16 w 999"/>
                <a:gd name="T13" fmla="*/ 134 h 1072"/>
                <a:gd name="T14" fmla="*/ 0 w 999"/>
                <a:gd name="T15" fmla="*/ 151 h 1072"/>
                <a:gd name="T16" fmla="*/ 3 w 999"/>
                <a:gd name="T17" fmla="*/ 165 h 1072"/>
                <a:gd name="T18" fmla="*/ 50 w 999"/>
                <a:gd name="T19" fmla="*/ 174 h 1072"/>
                <a:gd name="T20" fmla="*/ 126 w 999"/>
                <a:gd name="T21" fmla="*/ 178 h 1072"/>
                <a:gd name="T22" fmla="*/ 230 w 999"/>
                <a:gd name="T23" fmla="*/ 181 h 1072"/>
                <a:gd name="T24" fmla="*/ 329 w 999"/>
                <a:gd name="T25" fmla="*/ 181 h 1072"/>
                <a:gd name="T26" fmla="*/ 451 w 999"/>
                <a:gd name="T27" fmla="*/ 183 h 1072"/>
                <a:gd name="T28" fmla="*/ 610 w 999"/>
                <a:gd name="T29" fmla="*/ 186 h 1072"/>
                <a:gd name="T30" fmla="*/ 798 w 999"/>
                <a:gd name="T31" fmla="*/ 190 h 1072"/>
                <a:gd name="T32" fmla="*/ 992 w 999"/>
                <a:gd name="T33" fmla="*/ 195 h 1072"/>
                <a:gd name="T34" fmla="*/ 1173 w 999"/>
                <a:gd name="T35" fmla="*/ 200 h 1072"/>
                <a:gd name="T36" fmla="*/ 1322 w 999"/>
                <a:gd name="T37" fmla="*/ 203 h 1072"/>
                <a:gd name="T38" fmla="*/ 1421 w 999"/>
                <a:gd name="T39" fmla="*/ 207 h 1072"/>
                <a:gd name="T40" fmla="*/ 1487 w 999"/>
                <a:gd name="T41" fmla="*/ 210 h 1072"/>
                <a:gd name="T42" fmla="*/ 1573 w 999"/>
                <a:gd name="T43" fmla="*/ 213 h 1072"/>
                <a:gd name="T44" fmla="*/ 1654 w 999"/>
                <a:gd name="T45" fmla="*/ 215 h 1072"/>
                <a:gd name="T46" fmla="*/ 1711 w 999"/>
                <a:gd name="T47" fmla="*/ 211 h 1072"/>
                <a:gd name="T48" fmla="*/ 1704 w 999"/>
                <a:gd name="T49" fmla="*/ 203 h 1072"/>
                <a:gd name="T50" fmla="*/ 1651 w 999"/>
                <a:gd name="T51" fmla="*/ 192 h 1072"/>
                <a:gd name="T52" fmla="*/ 1585 w 999"/>
                <a:gd name="T53" fmla="*/ 178 h 1072"/>
                <a:gd name="T54" fmla="*/ 1508 w 999"/>
                <a:gd name="T55" fmla="*/ 161 h 1072"/>
                <a:gd name="T56" fmla="*/ 1427 w 999"/>
                <a:gd name="T57" fmla="*/ 144 h 1072"/>
                <a:gd name="T58" fmla="*/ 1355 w 999"/>
                <a:gd name="T59" fmla="*/ 125 h 1072"/>
                <a:gd name="T60" fmla="*/ 1286 w 999"/>
                <a:gd name="T61" fmla="*/ 108 h 1072"/>
                <a:gd name="T62" fmla="*/ 1232 w 999"/>
                <a:gd name="T63" fmla="*/ 91 h 1072"/>
                <a:gd name="T64" fmla="*/ 1178 w 999"/>
                <a:gd name="T65" fmla="*/ 70 h 1072"/>
                <a:gd name="T66" fmla="*/ 1080 w 999"/>
                <a:gd name="T67" fmla="*/ 42 h 1072"/>
                <a:gd name="T68" fmla="*/ 958 w 999"/>
                <a:gd name="T69" fmla="*/ 20 h 1072"/>
                <a:gd name="T70" fmla="*/ 838 w 999"/>
                <a:gd name="T71" fmla="*/ 6 h 1072"/>
                <a:gd name="T72" fmla="*/ 737 w 999"/>
                <a:gd name="T73" fmla="*/ 2 h 1072"/>
                <a:gd name="T74" fmla="*/ 652 w 999"/>
                <a:gd name="T75" fmla="*/ 1 h 1072"/>
                <a:gd name="T76" fmla="*/ 585 w 999"/>
                <a:gd name="T77" fmla="*/ 0 h 1072"/>
                <a:gd name="T78" fmla="*/ 530 w 999"/>
                <a:gd name="T79" fmla="*/ 2 h 107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999"/>
                <a:gd name="T121" fmla="*/ 0 h 1072"/>
                <a:gd name="T122" fmla="*/ 999 w 999"/>
                <a:gd name="T123" fmla="*/ 1072 h 1072"/>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999" h="1072">
                  <a:moveTo>
                    <a:pt x="292" y="12"/>
                  </a:moveTo>
                  <a:lnTo>
                    <a:pt x="258" y="36"/>
                  </a:lnTo>
                  <a:lnTo>
                    <a:pt x="226" y="67"/>
                  </a:lnTo>
                  <a:lnTo>
                    <a:pt x="197" y="105"/>
                  </a:lnTo>
                  <a:lnTo>
                    <a:pt x="171" y="148"/>
                  </a:lnTo>
                  <a:lnTo>
                    <a:pt x="147" y="198"/>
                  </a:lnTo>
                  <a:lnTo>
                    <a:pt x="124" y="252"/>
                  </a:lnTo>
                  <a:lnTo>
                    <a:pt x="104" y="312"/>
                  </a:lnTo>
                  <a:lnTo>
                    <a:pt x="83" y="376"/>
                  </a:lnTo>
                  <a:lnTo>
                    <a:pt x="64" y="440"/>
                  </a:lnTo>
                  <a:lnTo>
                    <a:pt x="47" y="502"/>
                  </a:lnTo>
                  <a:lnTo>
                    <a:pt x="31" y="561"/>
                  </a:lnTo>
                  <a:lnTo>
                    <a:pt x="19" y="616"/>
                  </a:lnTo>
                  <a:lnTo>
                    <a:pt x="10" y="668"/>
                  </a:lnTo>
                  <a:lnTo>
                    <a:pt x="3" y="715"/>
                  </a:lnTo>
                  <a:lnTo>
                    <a:pt x="0" y="756"/>
                  </a:lnTo>
                  <a:lnTo>
                    <a:pt x="0" y="792"/>
                  </a:lnTo>
                  <a:lnTo>
                    <a:pt x="3" y="824"/>
                  </a:lnTo>
                  <a:lnTo>
                    <a:pt x="14" y="848"/>
                  </a:lnTo>
                  <a:lnTo>
                    <a:pt x="29" y="867"/>
                  </a:lnTo>
                  <a:lnTo>
                    <a:pt x="48" y="881"/>
                  </a:lnTo>
                  <a:lnTo>
                    <a:pt x="73" y="891"/>
                  </a:lnTo>
                  <a:lnTo>
                    <a:pt x="102" y="898"/>
                  </a:lnTo>
                  <a:lnTo>
                    <a:pt x="133" y="900"/>
                  </a:lnTo>
                  <a:lnTo>
                    <a:pt x="168" y="901"/>
                  </a:lnTo>
                  <a:lnTo>
                    <a:pt x="190" y="903"/>
                  </a:lnTo>
                  <a:lnTo>
                    <a:pt x="221" y="906"/>
                  </a:lnTo>
                  <a:lnTo>
                    <a:pt x="261" y="912"/>
                  </a:lnTo>
                  <a:lnTo>
                    <a:pt x="304" y="919"/>
                  </a:lnTo>
                  <a:lnTo>
                    <a:pt x="354" y="929"/>
                  </a:lnTo>
                  <a:lnTo>
                    <a:pt x="408" y="938"/>
                  </a:lnTo>
                  <a:lnTo>
                    <a:pt x="463" y="950"/>
                  </a:lnTo>
                  <a:lnTo>
                    <a:pt x="518" y="960"/>
                  </a:lnTo>
                  <a:lnTo>
                    <a:pt x="574" y="972"/>
                  </a:lnTo>
                  <a:lnTo>
                    <a:pt x="627" y="984"/>
                  </a:lnTo>
                  <a:lnTo>
                    <a:pt x="679" y="996"/>
                  </a:lnTo>
                  <a:lnTo>
                    <a:pt x="724" y="1007"/>
                  </a:lnTo>
                  <a:lnTo>
                    <a:pt x="766" y="1017"/>
                  </a:lnTo>
                  <a:lnTo>
                    <a:pt x="798" y="1026"/>
                  </a:lnTo>
                  <a:lnTo>
                    <a:pt x="824" y="1034"/>
                  </a:lnTo>
                  <a:lnTo>
                    <a:pt x="840" y="1039"/>
                  </a:lnTo>
                  <a:lnTo>
                    <a:pt x="862" y="1048"/>
                  </a:lnTo>
                  <a:lnTo>
                    <a:pt x="887" y="1058"/>
                  </a:lnTo>
                  <a:lnTo>
                    <a:pt x="911" y="1065"/>
                  </a:lnTo>
                  <a:lnTo>
                    <a:pt x="937" y="1071"/>
                  </a:lnTo>
                  <a:lnTo>
                    <a:pt x="959" y="1072"/>
                  </a:lnTo>
                  <a:lnTo>
                    <a:pt x="978" y="1067"/>
                  </a:lnTo>
                  <a:lnTo>
                    <a:pt x="992" y="1055"/>
                  </a:lnTo>
                  <a:lnTo>
                    <a:pt x="999" y="1034"/>
                  </a:lnTo>
                  <a:lnTo>
                    <a:pt x="988" y="1014"/>
                  </a:lnTo>
                  <a:lnTo>
                    <a:pt x="973" y="988"/>
                  </a:lnTo>
                  <a:lnTo>
                    <a:pt x="957" y="958"/>
                  </a:lnTo>
                  <a:lnTo>
                    <a:pt x="938" y="925"/>
                  </a:lnTo>
                  <a:lnTo>
                    <a:pt x="918" y="887"/>
                  </a:lnTo>
                  <a:lnTo>
                    <a:pt x="897" y="848"/>
                  </a:lnTo>
                  <a:lnTo>
                    <a:pt x="874" y="806"/>
                  </a:lnTo>
                  <a:lnTo>
                    <a:pt x="850" y="761"/>
                  </a:lnTo>
                  <a:lnTo>
                    <a:pt x="828" y="718"/>
                  </a:lnTo>
                  <a:lnTo>
                    <a:pt x="805" y="672"/>
                  </a:lnTo>
                  <a:lnTo>
                    <a:pt x="785" y="627"/>
                  </a:lnTo>
                  <a:lnTo>
                    <a:pt x="764" y="582"/>
                  </a:lnTo>
                  <a:lnTo>
                    <a:pt x="745" y="537"/>
                  </a:lnTo>
                  <a:lnTo>
                    <a:pt x="729" y="495"/>
                  </a:lnTo>
                  <a:lnTo>
                    <a:pt x="715" y="456"/>
                  </a:lnTo>
                  <a:lnTo>
                    <a:pt x="705" y="418"/>
                  </a:lnTo>
                  <a:lnTo>
                    <a:pt x="684" y="345"/>
                  </a:lnTo>
                  <a:lnTo>
                    <a:pt x="657" y="276"/>
                  </a:lnTo>
                  <a:lnTo>
                    <a:pt x="626" y="210"/>
                  </a:lnTo>
                  <a:lnTo>
                    <a:pt x="593" y="150"/>
                  </a:lnTo>
                  <a:lnTo>
                    <a:pt x="556" y="100"/>
                  </a:lnTo>
                  <a:lnTo>
                    <a:pt x="520" y="58"/>
                  </a:lnTo>
                  <a:lnTo>
                    <a:pt x="486" y="29"/>
                  </a:lnTo>
                  <a:lnTo>
                    <a:pt x="454" y="15"/>
                  </a:lnTo>
                  <a:lnTo>
                    <a:pt x="427" y="10"/>
                  </a:lnTo>
                  <a:lnTo>
                    <a:pt x="401" y="5"/>
                  </a:lnTo>
                  <a:lnTo>
                    <a:pt x="378" y="1"/>
                  </a:lnTo>
                  <a:lnTo>
                    <a:pt x="358" y="0"/>
                  </a:lnTo>
                  <a:lnTo>
                    <a:pt x="340" y="0"/>
                  </a:lnTo>
                  <a:lnTo>
                    <a:pt x="323" y="1"/>
                  </a:lnTo>
                  <a:lnTo>
                    <a:pt x="308" y="5"/>
                  </a:lnTo>
                  <a:lnTo>
                    <a:pt x="292" y="12"/>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80906" name="Freeform 11"/>
            <p:cNvSpPr>
              <a:spLocks/>
            </p:cNvSpPr>
            <p:nvPr/>
          </p:nvSpPr>
          <p:spPr bwMode="auto">
            <a:xfrm>
              <a:off x="3643" y="3098"/>
              <a:ext cx="348" cy="340"/>
            </a:xfrm>
            <a:custGeom>
              <a:avLst/>
              <a:gdLst>
                <a:gd name="T0" fmla="*/ 0 w 318"/>
                <a:gd name="T1" fmla="*/ 45 h 444"/>
                <a:gd name="T2" fmla="*/ 30 w 318"/>
                <a:gd name="T3" fmla="*/ 41 h 444"/>
                <a:gd name="T4" fmla="*/ 67 w 318"/>
                <a:gd name="T5" fmla="*/ 35 h 444"/>
                <a:gd name="T6" fmla="*/ 112 w 318"/>
                <a:gd name="T7" fmla="*/ 29 h 444"/>
                <a:gd name="T8" fmla="*/ 155 w 318"/>
                <a:gd name="T9" fmla="*/ 22 h 444"/>
                <a:gd name="T10" fmla="*/ 204 w 318"/>
                <a:gd name="T11" fmla="*/ 15 h 444"/>
                <a:gd name="T12" fmla="*/ 245 w 318"/>
                <a:gd name="T13" fmla="*/ 8 h 444"/>
                <a:gd name="T14" fmla="*/ 280 w 318"/>
                <a:gd name="T15" fmla="*/ 4 h 444"/>
                <a:gd name="T16" fmla="*/ 306 w 318"/>
                <a:gd name="T17" fmla="*/ 0 h 444"/>
                <a:gd name="T18" fmla="*/ 345 w 318"/>
                <a:gd name="T19" fmla="*/ 2 h 444"/>
                <a:gd name="T20" fmla="*/ 381 w 318"/>
                <a:gd name="T21" fmla="*/ 5 h 444"/>
                <a:gd name="T22" fmla="*/ 417 w 318"/>
                <a:gd name="T23" fmla="*/ 7 h 444"/>
                <a:gd name="T24" fmla="*/ 450 w 318"/>
                <a:gd name="T25" fmla="*/ 11 h 444"/>
                <a:gd name="T26" fmla="*/ 484 w 318"/>
                <a:gd name="T27" fmla="*/ 14 h 444"/>
                <a:gd name="T28" fmla="*/ 511 w 318"/>
                <a:gd name="T29" fmla="*/ 17 h 444"/>
                <a:gd name="T30" fmla="*/ 531 w 318"/>
                <a:gd name="T31" fmla="*/ 21 h 444"/>
                <a:gd name="T32" fmla="*/ 546 w 318"/>
                <a:gd name="T33" fmla="*/ 26 h 444"/>
                <a:gd name="T34" fmla="*/ 522 w 318"/>
                <a:gd name="T35" fmla="*/ 31 h 444"/>
                <a:gd name="T36" fmla="*/ 477 w 318"/>
                <a:gd name="T37" fmla="*/ 39 h 444"/>
                <a:gd name="T38" fmla="*/ 420 w 318"/>
                <a:gd name="T39" fmla="*/ 48 h 444"/>
                <a:gd name="T40" fmla="*/ 360 w 318"/>
                <a:gd name="T41" fmla="*/ 59 h 444"/>
                <a:gd name="T42" fmla="*/ 293 w 318"/>
                <a:gd name="T43" fmla="*/ 69 h 444"/>
                <a:gd name="T44" fmla="*/ 237 w 318"/>
                <a:gd name="T45" fmla="*/ 78 h 444"/>
                <a:gd name="T46" fmla="*/ 194 w 318"/>
                <a:gd name="T47" fmla="*/ 85 h 444"/>
                <a:gd name="T48" fmla="*/ 165 w 318"/>
                <a:gd name="T49" fmla="*/ 89 h 444"/>
                <a:gd name="T50" fmla="*/ 149 w 318"/>
                <a:gd name="T51" fmla="*/ 85 h 444"/>
                <a:gd name="T52" fmla="*/ 127 w 318"/>
                <a:gd name="T53" fmla="*/ 80 h 444"/>
                <a:gd name="T54" fmla="*/ 111 w 318"/>
                <a:gd name="T55" fmla="*/ 74 h 444"/>
                <a:gd name="T56" fmla="*/ 91 w 318"/>
                <a:gd name="T57" fmla="*/ 68 h 444"/>
                <a:gd name="T58" fmla="*/ 71 w 318"/>
                <a:gd name="T59" fmla="*/ 62 h 444"/>
                <a:gd name="T60" fmla="*/ 47 w 318"/>
                <a:gd name="T61" fmla="*/ 56 h 444"/>
                <a:gd name="T62" fmla="*/ 26 w 318"/>
                <a:gd name="T63" fmla="*/ 50 h 444"/>
                <a:gd name="T64" fmla="*/ 0 w 318"/>
                <a:gd name="T65" fmla="*/ 45 h 44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18"/>
                <a:gd name="T100" fmla="*/ 0 h 444"/>
                <a:gd name="T101" fmla="*/ 318 w 318"/>
                <a:gd name="T102" fmla="*/ 444 h 44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18" h="444">
                  <a:moveTo>
                    <a:pt x="0" y="222"/>
                  </a:moveTo>
                  <a:lnTo>
                    <a:pt x="17" y="203"/>
                  </a:lnTo>
                  <a:lnTo>
                    <a:pt x="39" y="175"/>
                  </a:lnTo>
                  <a:lnTo>
                    <a:pt x="65" y="144"/>
                  </a:lnTo>
                  <a:lnTo>
                    <a:pt x="91" y="109"/>
                  </a:lnTo>
                  <a:lnTo>
                    <a:pt x="119" y="76"/>
                  </a:lnTo>
                  <a:lnTo>
                    <a:pt x="143" y="45"/>
                  </a:lnTo>
                  <a:lnTo>
                    <a:pt x="164" y="19"/>
                  </a:lnTo>
                  <a:lnTo>
                    <a:pt x="179" y="0"/>
                  </a:lnTo>
                  <a:lnTo>
                    <a:pt x="200" y="11"/>
                  </a:lnTo>
                  <a:lnTo>
                    <a:pt x="222" y="23"/>
                  </a:lnTo>
                  <a:lnTo>
                    <a:pt x="243" y="35"/>
                  </a:lnTo>
                  <a:lnTo>
                    <a:pt x="262" y="51"/>
                  </a:lnTo>
                  <a:lnTo>
                    <a:pt x="281" y="68"/>
                  </a:lnTo>
                  <a:lnTo>
                    <a:pt x="297" y="85"/>
                  </a:lnTo>
                  <a:lnTo>
                    <a:pt x="309" y="106"/>
                  </a:lnTo>
                  <a:lnTo>
                    <a:pt x="318" y="127"/>
                  </a:lnTo>
                  <a:lnTo>
                    <a:pt x="304" y="152"/>
                  </a:lnTo>
                  <a:lnTo>
                    <a:pt x="278" y="192"/>
                  </a:lnTo>
                  <a:lnTo>
                    <a:pt x="245" y="239"/>
                  </a:lnTo>
                  <a:lnTo>
                    <a:pt x="209" y="291"/>
                  </a:lnTo>
                  <a:lnTo>
                    <a:pt x="171" y="341"/>
                  </a:lnTo>
                  <a:lnTo>
                    <a:pt x="138" y="386"/>
                  </a:lnTo>
                  <a:lnTo>
                    <a:pt x="112" y="422"/>
                  </a:lnTo>
                  <a:lnTo>
                    <a:pt x="96" y="444"/>
                  </a:lnTo>
                  <a:lnTo>
                    <a:pt x="86" y="422"/>
                  </a:lnTo>
                  <a:lnTo>
                    <a:pt x="74" y="396"/>
                  </a:lnTo>
                  <a:lnTo>
                    <a:pt x="64" y="367"/>
                  </a:lnTo>
                  <a:lnTo>
                    <a:pt x="53" y="337"/>
                  </a:lnTo>
                  <a:lnTo>
                    <a:pt x="41" y="308"/>
                  </a:lnTo>
                  <a:lnTo>
                    <a:pt x="27" y="277"/>
                  </a:lnTo>
                  <a:lnTo>
                    <a:pt x="15" y="247"/>
                  </a:lnTo>
                  <a:lnTo>
                    <a:pt x="0" y="222"/>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80907" name="Freeform 12"/>
            <p:cNvSpPr>
              <a:spLocks/>
            </p:cNvSpPr>
            <p:nvPr/>
          </p:nvSpPr>
          <p:spPr bwMode="auto">
            <a:xfrm>
              <a:off x="2770" y="3048"/>
              <a:ext cx="371" cy="296"/>
            </a:xfrm>
            <a:custGeom>
              <a:avLst/>
              <a:gdLst>
                <a:gd name="T0" fmla="*/ 599 w 337"/>
                <a:gd name="T1" fmla="*/ 37 h 389"/>
                <a:gd name="T2" fmla="*/ 566 w 337"/>
                <a:gd name="T3" fmla="*/ 34 h 389"/>
                <a:gd name="T4" fmla="*/ 515 w 337"/>
                <a:gd name="T5" fmla="*/ 30 h 389"/>
                <a:gd name="T6" fmla="*/ 458 w 337"/>
                <a:gd name="T7" fmla="*/ 24 h 389"/>
                <a:gd name="T8" fmla="*/ 394 w 337"/>
                <a:gd name="T9" fmla="*/ 18 h 389"/>
                <a:gd name="T10" fmla="*/ 331 w 337"/>
                <a:gd name="T11" fmla="*/ 13 h 389"/>
                <a:gd name="T12" fmla="*/ 266 w 337"/>
                <a:gd name="T13" fmla="*/ 8 h 389"/>
                <a:gd name="T14" fmla="*/ 217 w 337"/>
                <a:gd name="T15" fmla="*/ 3 h 389"/>
                <a:gd name="T16" fmla="*/ 181 w 337"/>
                <a:gd name="T17" fmla="*/ 0 h 389"/>
                <a:gd name="T18" fmla="*/ 148 w 337"/>
                <a:gd name="T19" fmla="*/ 3 h 389"/>
                <a:gd name="T20" fmla="*/ 117 w 337"/>
                <a:gd name="T21" fmla="*/ 7 h 389"/>
                <a:gd name="T22" fmla="*/ 83 w 337"/>
                <a:gd name="T23" fmla="*/ 12 h 389"/>
                <a:gd name="T24" fmla="*/ 52 w 337"/>
                <a:gd name="T25" fmla="*/ 18 h 389"/>
                <a:gd name="T26" fmla="*/ 28 w 337"/>
                <a:gd name="T27" fmla="*/ 23 h 389"/>
                <a:gd name="T28" fmla="*/ 3 w 337"/>
                <a:gd name="T29" fmla="*/ 30 h 389"/>
                <a:gd name="T30" fmla="*/ 0 w 337"/>
                <a:gd name="T31" fmla="*/ 36 h 389"/>
                <a:gd name="T32" fmla="*/ 1 w 337"/>
                <a:gd name="T33" fmla="*/ 42 h 389"/>
                <a:gd name="T34" fmla="*/ 52 w 337"/>
                <a:gd name="T35" fmla="*/ 44 h 389"/>
                <a:gd name="T36" fmla="*/ 110 w 337"/>
                <a:gd name="T37" fmla="*/ 48 h 389"/>
                <a:gd name="T38" fmla="*/ 175 w 337"/>
                <a:gd name="T39" fmla="*/ 53 h 389"/>
                <a:gd name="T40" fmla="*/ 245 w 337"/>
                <a:gd name="T41" fmla="*/ 58 h 389"/>
                <a:gd name="T42" fmla="*/ 315 w 337"/>
                <a:gd name="T43" fmla="*/ 64 h 389"/>
                <a:gd name="T44" fmla="*/ 378 w 337"/>
                <a:gd name="T45" fmla="*/ 68 h 389"/>
                <a:gd name="T46" fmla="*/ 436 w 337"/>
                <a:gd name="T47" fmla="*/ 73 h 389"/>
                <a:gd name="T48" fmla="*/ 479 w 337"/>
                <a:gd name="T49" fmla="*/ 75 h 389"/>
                <a:gd name="T50" fmla="*/ 485 w 337"/>
                <a:gd name="T51" fmla="*/ 72 h 389"/>
                <a:gd name="T52" fmla="*/ 498 w 337"/>
                <a:gd name="T53" fmla="*/ 67 h 389"/>
                <a:gd name="T54" fmla="*/ 513 w 337"/>
                <a:gd name="T55" fmla="*/ 62 h 389"/>
                <a:gd name="T56" fmla="*/ 528 w 337"/>
                <a:gd name="T57" fmla="*/ 56 h 389"/>
                <a:gd name="T58" fmla="*/ 544 w 337"/>
                <a:gd name="T59" fmla="*/ 51 h 389"/>
                <a:gd name="T60" fmla="*/ 564 w 337"/>
                <a:gd name="T61" fmla="*/ 45 h 389"/>
                <a:gd name="T62" fmla="*/ 580 w 337"/>
                <a:gd name="T63" fmla="*/ 40 h 389"/>
                <a:gd name="T64" fmla="*/ 599 w 337"/>
                <a:gd name="T65" fmla="*/ 37 h 38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7"/>
                <a:gd name="T100" fmla="*/ 0 h 389"/>
                <a:gd name="T101" fmla="*/ 337 w 337"/>
                <a:gd name="T102" fmla="*/ 389 h 38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7" h="389">
                  <a:moveTo>
                    <a:pt x="337" y="194"/>
                  </a:moveTo>
                  <a:lnTo>
                    <a:pt x="318" y="176"/>
                  </a:lnTo>
                  <a:lnTo>
                    <a:pt x="290" y="152"/>
                  </a:lnTo>
                  <a:lnTo>
                    <a:pt x="257" y="124"/>
                  </a:lnTo>
                  <a:lnTo>
                    <a:pt x="221" y="95"/>
                  </a:lnTo>
                  <a:lnTo>
                    <a:pt x="185" y="66"/>
                  </a:lnTo>
                  <a:lnTo>
                    <a:pt x="150" y="38"/>
                  </a:lnTo>
                  <a:lnTo>
                    <a:pt x="122" y="16"/>
                  </a:lnTo>
                  <a:lnTo>
                    <a:pt x="102" y="0"/>
                  </a:lnTo>
                  <a:lnTo>
                    <a:pt x="84" y="14"/>
                  </a:lnTo>
                  <a:lnTo>
                    <a:pt x="65" y="35"/>
                  </a:lnTo>
                  <a:lnTo>
                    <a:pt x="46" y="61"/>
                  </a:lnTo>
                  <a:lnTo>
                    <a:pt x="29" y="88"/>
                  </a:lnTo>
                  <a:lnTo>
                    <a:pt x="15" y="119"/>
                  </a:lnTo>
                  <a:lnTo>
                    <a:pt x="3" y="152"/>
                  </a:lnTo>
                  <a:lnTo>
                    <a:pt x="0" y="183"/>
                  </a:lnTo>
                  <a:lnTo>
                    <a:pt x="1" y="214"/>
                  </a:lnTo>
                  <a:lnTo>
                    <a:pt x="29" y="228"/>
                  </a:lnTo>
                  <a:lnTo>
                    <a:pt x="62" y="247"/>
                  </a:lnTo>
                  <a:lnTo>
                    <a:pt x="98" y="273"/>
                  </a:lnTo>
                  <a:lnTo>
                    <a:pt x="138" y="301"/>
                  </a:lnTo>
                  <a:lnTo>
                    <a:pt x="176" y="328"/>
                  </a:lnTo>
                  <a:lnTo>
                    <a:pt x="212" y="352"/>
                  </a:lnTo>
                  <a:lnTo>
                    <a:pt x="245" y="375"/>
                  </a:lnTo>
                  <a:lnTo>
                    <a:pt x="269" y="389"/>
                  </a:lnTo>
                  <a:lnTo>
                    <a:pt x="273" y="371"/>
                  </a:lnTo>
                  <a:lnTo>
                    <a:pt x="280" y="347"/>
                  </a:lnTo>
                  <a:lnTo>
                    <a:pt x="288" y="320"/>
                  </a:lnTo>
                  <a:lnTo>
                    <a:pt x="297" y="290"/>
                  </a:lnTo>
                  <a:lnTo>
                    <a:pt x="306" y="261"/>
                  </a:lnTo>
                  <a:lnTo>
                    <a:pt x="316" y="233"/>
                  </a:lnTo>
                  <a:lnTo>
                    <a:pt x="326" y="209"/>
                  </a:lnTo>
                  <a:lnTo>
                    <a:pt x="337" y="194"/>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80908" name="Freeform 13"/>
            <p:cNvSpPr>
              <a:spLocks/>
            </p:cNvSpPr>
            <p:nvPr/>
          </p:nvSpPr>
          <p:spPr bwMode="auto">
            <a:xfrm>
              <a:off x="3349" y="4120"/>
              <a:ext cx="206" cy="192"/>
            </a:xfrm>
            <a:custGeom>
              <a:avLst/>
              <a:gdLst>
                <a:gd name="T0" fmla="*/ 84 w 188"/>
                <a:gd name="T1" fmla="*/ 7 h 252"/>
                <a:gd name="T2" fmla="*/ 59 w 188"/>
                <a:gd name="T3" fmla="*/ 11 h 252"/>
                <a:gd name="T4" fmla="*/ 34 w 188"/>
                <a:gd name="T5" fmla="*/ 16 h 252"/>
                <a:gd name="T6" fmla="*/ 16 w 188"/>
                <a:gd name="T7" fmla="*/ 20 h 252"/>
                <a:gd name="T8" fmla="*/ 3 w 188"/>
                <a:gd name="T9" fmla="*/ 25 h 252"/>
                <a:gd name="T10" fmla="*/ 0 w 188"/>
                <a:gd name="T11" fmla="*/ 30 h 252"/>
                <a:gd name="T12" fmla="*/ 3 w 188"/>
                <a:gd name="T13" fmla="*/ 35 h 252"/>
                <a:gd name="T14" fmla="*/ 24 w 188"/>
                <a:gd name="T15" fmla="*/ 40 h 252"/>
                <a:gd name="T16" fmla="*/ 54 w 188"/>
                <a:gd name="T17" fmla="*/ 43 h 252"/>
                <a:gd name="T18" fmla="*/ 90 w 188"/>
                <a:gd name="T19" fmla="*/ 47 h 252"/>
                <a:gd name="T20" fmla="*/ 128 w 188"/>
                <a:gd name="T21" fmla="*/ 49 h 252"/>
                <a:gd name="T22" fmla="*/ 162 w 188"/>
                <a:gd name="T23" fmla="*/ 50 h 252"/>
                <a:gd name="T24" fmla="*/ 195 w 188"/>
                <a:gd name="T25" fmla="*/ 49 h 252"/>
                <a:gd name="T26" fmla="*/ 224 w 188"/>
                <a:gd name="T27" fmla="*/ 47 h 252"/>
                <a:gd name="T28" fmla="*/ 248 w 188"/>
                <a:gd name="T29" fmla="*/ 46 h 252"/>
                <a:gd name="T30" fmla="*/ 268 w 188"/>
                <a:gd name="T31" fmla="*/ 43 h 252"/>
                <a:gd name="T32" fmla="*/ 281 w 188"/>
                <a:gd name="T33" fmla="*/ 40 h 252"/>
                <a:gd name="T34" fmla="*/ 291 w 188"/>
                <a:gd name="T35" fmla="*/ 37 h 252"/>
                <a:gd name="T36" fmla="*/ 308 w 188"/>
                <a:gd name="T37" fmla="*/ 33 h 252"/>
                <a:gd name="T38" fmla="*/ 317 w 188"/>
                <a:gd name="T39" fmla="*/ 29 h 252"/>
                <a:gd name="T40" fmla="*/ 327 w 188"/>
                <a:gd name="T41" fmla="*/ 24 h 252"/>
                <a:gd name="T42" fmla="*/ 327 w 188"/>
                <a:gd name="T43" fmla="*/ 19 h 252"/>
                <a:gd name="T44" fmla="*/ 317 w 188"/>
                <a:gd name="T45" fmla="*/ 14 h 252"/>
                <a:gd name="T46" fmla="*/ 297 w 188"/>
                <a:gd name="T47" fmla="*/ 9 h 252"/>
                <a:gd name="T48" fmla="*/ 260 w 188"/>
                <a:gd name="T49" fmla="*/ 5 h 252"/>
                <a:gd name="T50" fmla="*/ 221 w 188"/>
                <a:gd name="T51" fmla="*/ 2 h 252"/>
                <a:gd name="T52" fmla="*/ 187 w 188"/>
                <a:gd name="T53" fmla="*/ 2 h 252"/>
                <a:gd name="T54" fmla="*/ 162 w 188"/>
                <a:gd name="T55" fmla="*/ 0 h 252"/>
                <a:gd name="T56" fmla="*/ 140 w 188"/>
                <a:gd name="T57" fmla="*/ 1 h 252"/>
                <a:gd name="T58" fmla="*/ 123 w 188"/>
                <a:gd name="T59" fmla="*/ 2 h 252"/>
                <a:gd name="T60" fmla="*/ 108 w 188"/>
                <a:gd name="T61" fmla="*/ 3 h 252"/>
                <a:gd name="T62" fmla="*/ 95 w 188"/>
                <a:gd name="T63" fmla="*/ 5 h 252"/>
                <a:gd name="T64" fmla="*/ 84 w 188"/>
                <a:gd name="T65" fmla="*/ 7 h 25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88"/>
                <a:gd name="T100" fmla="*/ 0 h 252"/>
                <a:gd name="T101" fmla="*/ 188 w 188"/>
                <a:gd name="T102" fmla="*/ 252 h 25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88" h="252">
                  <a:moveTo>
                    <a:pt x="48" y="36"/>
                  </a:moveTo>
                  <a:lnTo>
                    <a:pt x="34" y="57"/>
                  </a:lnTo>
                  <a:lnTo>
                    <a:pt x="20" y="79"/>
                  </a:lnTo>
                  <a:lnTo>
                    <a:pt x="10" y="103"/>
                  </a:lnTo>
                  <a:lnTo>
                    <a:pt x="3" y="129"/>
                  </a:lnTo>
                  <a:lnTo>
                    <a:pt x="0" y="153"/>
                  </a:lnTo>
                  <a:lnTo>
                    <a:pt x="3" y="179"/>
                  </a:lnTo>
                  <a:lnTo>
                    <a:pt x="14" y="202"/>
                  </a:lnTo>
                  <a:lnTo>
                    <a:pt x="31" y="224"/>
                  </a:lnTo>
                  <a:lnTo>
                    <a:pt x="52" y="240"/>
                  </a:lnTo>
                  <a:lnTo>
                    <a:pt x="74" y="250"/>
                  </a:lnTo>
                  <a:lnTo>
                    <a:pt x="93" y="252"/>
                  </a:lnTo>
                  <a:lnTo>
                    <a:pt x="112" y="250"/>
                  </a:lnTo>
                  <a:lnTo>
                    <a:pt x="129" y="243"/>
                  </a:lnTo>
                  <a:lnTo>
                    <a:pt x="143" y="233"/>
                  </a:lnTo>
                  <a:lnTo>
                    <a:pt x="155" y="221"/>
                  </a:lnTo>
                  <a:lnTo>
                    <a:pt x="162" y="207"/>
                  </a:lnTo>
                  <a:lnTo>
                    <a:pt x="169" y="190"/>
                  </a:lnTo>
                  <a:lnTo>
                    <a:pt x="178" y="171"/>
                  </a:lnTo>
                  <a:lnTo>
                    <a:pt x="183" y="147"/>
                  </a:lnTo>
                  <a:lnTo>
                    <a:pt x="188" y="122"/>
                  </a:lnTo>
                  <a:lnTo>
                    <a:pt x="188" y="96"/>
                  </a:lnTo>
                  <a:lnTo>
                    <a:pt x="183" y="71"/>
                  </a:lnTo>
                  <a:lnTo>
                    <a:pt x="171" y="48"/>
                  </a:lnTo>
                  <a:lnTo>
                    <a:pt x="150" y="27"/>
                  </a:lnTo>
                  <a:lnTo>
                    <a:pt x="128" y="12"/>
                  </a:lnTo>
                  <a:lnTo>
                    <a:pt x="109" y="3"/>
                  </a:lnTo>
                  <a:lnTo>
                    <a:pt x="93" y="0"/>
                  </a:lnTo>
                  <a:lnTo>
                    <a:pt x="81" y="1"/>
                  </a:lnTo>
                  <a:lnTo>
                    <a:pt x="71" y="7"/>
                  </a:lnTo>
                  <a:lnTo>
                    <a:pt x="62" y="15"/>
                  </a:lnTo>
                  <a:lnTo>
                    <a:pt x="55" y="26"/>
                  </a:lnTo>
                  <a:lnTo>
                    <a:pt x="48" y="36"/>
                  </a:lnTo>
                  <a:close/>
                </a:path>
              </a:pathLst>
            </a:custGeom>
            <a:solidFill>
              <a:srgbClr val="5919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80909" name="Freeform 14"/>
            <p:cNvSpPr>
              <a:spLocks/>
            </p:cNvSpPr>
            <p:nvPr/>
          </p:nvSpPr>
          <p:spPr bwMode="auto">
            <a:xfrm>
              <a:off x="3064" y="2558"/>
              <a:ext cx="559" cy="503"/>
            </a:xfrm>
            <a:custGeom>
              <a:avLst/>
              <a:gdLst>
                <a:gd name="T0" fmla="*/ 427 w 509"/>
                <a:gd name="T1" fmla="*/ 2 h 658"/>
                <a:gd name="T2" fmla="*/ 469 w 509"/>
                <a:gd name="T3" fmla="*/ 2 h 658"/>
                <a:gd name="T4" fmla="*/ 521 w 509"/>
                <a:gd name="T5" fmla="*/ 0 h 658"/>
                <a:gd name="T6" fmla="*/ 579 w 509"/>
                <a:gd name="T7" fmla="*/ 0 h 658"/>
                <a:gd name="T8" fmla="*/ 636 w 509"/>
                <a:gd name="T9" fmla="*/ 2 h 658"/>
                <a:gd name="T10" fmla="*/ 697 w 509"/>
                <a:gd name="T11" fmla="*/ 3 h 658"/>
                <a:gd name="T12" fmla="*/ 753 w 509"/>
                <a:gd name="T13" fmla="*/ 7 h 658"/>
                <a:gd name="T14" fmla="*/ 809 w 509"/>
                <a:gd name="T15" fmla="*/ 11 h 658"/>
                <a:gd name="T16" fmla="*/ 859 w 509"/>
                <a:gd name="T17" fmla="*/ 19 h 658"/>
                <a:gd name="T18" fmla="*/ 888 w 509"/>
                <a:gd name="T19" fmla="*/ 28 h 658"/>
                <a:gd name="T20" fmla="*/ 893 w 509"/>
                <a:gd name="T21" fmla="*/ 41 h 658"/>
                <a:gd name="T22" fmla="*/ 880 w 509"/>
                <a:gd name="T23" fmla="*/ 54 h 658"/>
                <a:gd name="T24" fmla="*/ 859 w 509"/>
                <a:gd name="T25" fmla="*/ 67 h 658"/>
                <a:gd name="T26" fmla="*/ 820 w 509"/>
                <a:gd name="T27" fmla="*/ 80 h 658"/>
                <a:gd name="T28" fmla="*/ 784 w 509"/>
                <a:gd name="T29" fmla="*/ 92 h 658"/>
                <a:gd name="T30" fmla="*/ 751 w 509"/>
                <a:gd name="T31" fmla="*/ 100 h 658"/>
                <a:gd name="T32" fmla="*/ 727 w 509"/>
                <a:gd name="T33" fmla="*/ 107 h 658"/>
                <a:gd name="T34" fmla="*/ 704 w 509"/>
                <a:gd name="T35" fmla="*/ 111 h 658"/>
                <a:gd name="T36" fmla="*/ 684 w 509"/>
                <a:gd name="T37" fmla="*/ 115 h 658"/>
                <a:gd name="T38" fmla="*/ 658 w 509"/>
                <a:gd name="T39" fmla="*/ 119 h 658"/>
                <a:gd name="T40" fmla="*/ 626 w 509"/>
                <a:gd name="T41" fmla="*/ 122 h 658"/>
                <a:gd name="T42" fmla="*/ 590 w 509"/>
                <a:gd name="T43" fmla="*/ 125 h 658"/>
                <a:gd name="T44" fmla="*/ 551 w 509"/>
                <a:gd name="T45" fmla="*/ 125 h 658"/>
                <a:gd name="T46" fmla="*/ 502 w 509"/>
                <a:gd name="T47" fmla="*/ 125 h 658"/>
                <a:gd name="T48" fmla="*/ 450 w 509"/>
                <a:gd name="T49" fmla="*/ 124 h 658"/>
                <a:gd name="T50" fmla="*/ 429 w 509"/>
                <a:gd name="T51" fmla="*/ 125 h 658"/>
                <a:gd name="T52" fmla="*/ 409 w 509"/>
                <a:gd name="T53" fmla="*/ 127 h 658"/>
                <a:gd name="T54" fmla="*/ 380 w 509"/>
                <a:gd name="T55" fmla="*/ 129 h 658"/>
                <a:gd name="T56" fmla="*/ 353 w 509"/>
                <a:gd name="T57" fmla="*/ 131 h 658"/>
                <a:gd name="T58" fmla="*/ 320 w 509"/>
                <a:gd name="T59" fmla="*/ 131 h 658"/>
                <a:gd name="T60" fmla="*/ 275 w 509"/>
                <a:gd name="T61" fmla="*/ 131 h 658"/>
                <a:gd name="T62" fmla="*/ 226 w 509"/>
                <a:gd name="T63" fmla="*/ 128 h 658"/>
                <a:gd name="T64" fmla="*/ 167 w 509"/>
                <a:gd name="T65" fmla="*/ 124 h 658"/>
                <a:gd name="T66" fmla="*/ 110 w 509"/>
                <a:gd name="T67" fmla="*/ 117 h 658"/>
                <a:gd name="T68" fmla="*/ 68 w 509"/>
                <a:gd name="T69" fmla="*/ 108 h 658"/>
                <a:gd name="T70" fmla="*/ 26 w 509"/>
                <a:gd name="T71" fmla="*/ 96 h 658"/>
                <a:gd name="T72" fmla="*/ 3 w 509"/>
                <a:gd name="T73" fmla="*/ 83 h 658"/>
                <a:gd name="T74" fmla="*/ 0 w 509"/>
                <a:gd name="T75" fmla="*/ 70 h 658"/>
                <a:gd name="T76" fmla="*/ 12 w 509"/>
                <a:gd name="T77" fmla="*/ 56 h 658"/>
                <a:gd name="T78" fmla="*/ 48 w 509"/>
                <a:gd name="T79" fmla="*/ 41 h 658"/>
                <a:gd name="T80" fmla="*/ 105 w 509"/>
                <a:gd name="T81" fmla="*/ 29 h 658"/>
                <a:gd name="T82" fmla="*/ 174 w 509"/>
                <a:gd name="T83" fmla="*/ 18 h 658"/>
                <a:gd name="T84" fmla="*/ 226 w 509"/>
                <a:gd name="T85" fmla="*/ 11 h 658"/>
                <a:gd name="T86" fmla="*/ 271 w 509"/>
                <a:gd name="T87" fmla="*/ 6 h 658"/>
                <a:gd name="T88" fmla="*/ 311 w 509"/>
                <a:gd name="T89" fmla="*/ 3 h 658"/>
                <a:gd name="T90" fmla="*/ 345 w 509"/>
                <a:gd name="T91" fmla="*/ 2 h 658"/>
                <a:gd name="T92" fmla="*/ 372 w 509"/>
                <a:gd name="T93" fmla="*/ 2 h 658"/>
                <a:gd name="T94" fmla="*/ 401 w 509"/>
                <a:gd name="T95" fmla="*/ 2 h 658"/>
                <a:gd name="T96" fmla="*/ 427 w 509"/>
                <a:gd name="T97" fmla="*/ 2 h 65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9"/>
                <a:gd name="T148" fmla="*/ 0 h 658"/>
                <a:gd name="T149" fmla="*/ 509 w 509"/>
                <a:gd name="T150" fmla="*/ 658 h 65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9" h="658">
                  <a:moveTo>
                    <a:pt x="243" y="3"/>
                  </a:moveTo>
                  <a:lnTo>
                    <a:pt x="267" y="2"/>
                  </a:lnTo>
                  <a:lnTo>
                    <a:pt x="297" y="0"/>
                  </a:lnTo>
                  <a:lnTo>
                    <a:pt x="330" y="0"/>
                  </a:lnTo>
                  <a:lnTo>
                    <a:pt x="362" y="5"/>
                  </a:lnTo>
                  <a:lnTo>
                    <a:pt x="397" y="16"/>
                  </a:lnTo>
                  <a:lnTo>
                    <a:pt x="430" y="35"/>
                  </a:lnTo>
                  <a:lnTo>
                    <a:pt x="461" y="59"/>
                  </a:lnTo>
                  <a:lnTo>
                    <a:pt x="489" y="95"/>
                  </a:lnTo>
                  <a:lnTo>
                    <a:pt x="506" y="143"/>
                  </a:lnTo>
                  <a:lnTo>
                    <a:pt x="509" y="202"/>
                  </a:lnTo>
                  <a:lnTo>
                    <a:pt x="502" y="268"/>
                  </a:lnTo>
                  <a:lnTo>
                    <a:pt x="489" y="335"/>
                  </a:lnTo>
                  <a:lnTo>
                    <a:pt x="468" y="401"/>
                  </a:lnTo>
                  <a:lnTo>
                    <a:pt x="447" y="459"/>
                  </a:lnTo>
                  <a:lnTo>
                    <a:pt x="428" y="504"/>
                  </a:lnTo>
                  <a:lnTo>
                    <a:pt x="414" y="535"/>
                  </a:lnTo>
                  <a:lnTo>
                    <a:pt x="402" y="556"/>
                  </a:lnTo>
                  <a:lnTo>
                    <a:pt x="390" y="577"/>
                  </a:lnTo>
                  <a:lnTo>
                    <a:pt x="375" y="596"/>
                  </a:lnTo>
                  <a:lnTo>
                    <a:pt x="357" y="611"/>
                  </a:lnTo>
                  <a:lnTo>
                    <a:pt x="336" y="624"/>
                  </a:lnTo>
                  <a:lnTo>
                    <a:pt x="314" y="630"/>
                  </a:lnTo>
                  <a:lnTo>
                    <a:pt x="286" y="630"/>
                  </a:lnTo>
                  <a:lnTo>
                    <a:pt x="257" y="622"/>
                  </a:lnTo>
                  <a:lnTo>
                    <a:pt x="245" y="629"/>
                  </a:lnTo>
                  <a:lnTo>
                    <a:pt x="233" y="637"/>
                  </a:lnTo>
                  <a:lnTo>
                    <a:pt x="217" y="648"/>
                  </a:lnTo>
                  <a:lnTo>
                    <a:pt x="200" y="655"/>
                  </a:lnTo>
                  <a:lnTo>
                    <a:pt x="181" y="658"/>
                  </a:lnTo>
                  <a:lnTo>
                    <a:pt x="157" y="655"/>
                  </a:lnTo>
                  <a:lnTo>
                    <a:pt x="129" y="643"/>
                  </a:lnTo>
                  <a:lnTo>
                    <a:pt x="96" y="622"/>
                  </a:lnTo>
                  <a:lnTo>
                    <a:pt x="63" y="587"/>
                  </a:lnTo>
                  <a:lnTo>
                    <a:pt x="38" y="541"/>
                  </a:lnTo>
                  <a:lnTo>
                    <a:pt x="15" y="484"/>
                  </a:lnTo>
                  <a:lnTo>
                    <a:pt x="3" y="418"/>
                  </a:lnTo>
                  <a:lnTo>
                    <a:pt x="0" y="349"/>
                  </a:lnTo>
                  <a:lnTo>
                    <a:pt x="6" y="278"/>
                  </a:lnTo>
                  <a:lnTo>
                    <a:pt x="27" y="209"/>
                  </a:lnTo>
                  <a:lnTo>
                    <a:pt x="60" y="145"/>
                  </a:lnTo>
                  <a:lnTo>
                    <a:pt x="98" y="93"/>
                  </a:lnTo>
                  <a:lnTo>
                    <a:pt x="129" y="55"/>
                  </a:lnTo>
                  <a:lnTo>
                    <a:pt x="155" y="29"/>
                  </a:lnTo>
                  <a:lnTo>
                    <a:pt x="178" y="14"/>
                  </a:lnTo>
                  <a:lnTo>
                    <a:pt x="197" y="7"/>
                  </a:lnTo>
                  <a:lnTo>
                    <a:pt x="212" y="3"/>
                  </a:lnTo>
                  <a:lnTo>
                    <a:pt x="228" y="3"/>
                  </a:lnTo>
                  <a:lnTo>
                    <a:pt x="243" y="3"/>
                  </a:lnTo>
                  <a:close/>
                </a:path>
              </a:pathLst>
            </a:custGeom>
            <a:solidFill>
              <a:srgbClr val="F299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80910" name="Freeform 16"/>
            <p:cNvSpPr>
              <a:spLocks/>
            </p:cNvSpPr>
            <p:nvPr/>
          </p:nvSpPr>
          <p:spPr bwMode="auto">
            <a:xfrm>
              <a:off x="3171" y="2674"/>
              <a:ext cx="47" cy="94"/>
            </a:xfrm>
            <a:custGeom>
              <a:avLst/>
              <a:gdLst>
                <a:gd name="T0" fmla="*/ 33 w 43"/>
                <a:gd name="T1" fmla="*/ 2 h 123"/>
                <a:gd name="T2" fmla="*/ 44 w 43"/>
                <a:gd name="T3" fmla="*/ 5 h 123"/>
                <a:gd name="T4" fmla="*/ 60 w 43"/>
                <a:gd name="T5" fmla="*/ 12 h 123"/>
                <a:gd name="T6" fmla="*/ 72 w 43"/>
                <a:gd name="T7" fmla="*/ 20 h 123"/>
                <a:gd name="T8" fmla="*/ 73 w 43"/>
                <a:gd name="T9" fmla="*/ 24 h 123"/>
                <a:gd name="T10" fmla="*/ 52 w 43"/>
                <a:gd name="T11" fmla="*/ 24 h 123"/>
                <a:gd name="T12" fmla="*/ 36 w 43"/>
                <a:gd name="T13" fmla="*/ 24 h 123"/>
                <a:gd name="T14" fmla="*/ 17 w 43"/>
                <a:gd name="T15" fmla="*/ 24 h 123"/>
                <a:gd name="T16" fmla="*/ 4 w 43"/>
                <a:gd name="T17" fmla="*/ 24 h 123"/>
                <a:gd name="T18" fmla="*/ 2 w 43"/>
                <a:gd name="T19" fmla="*/ 18 h 123"/>
                <a:gd name="T20" fmla="*/ 0 w 43"/>
                <a:gd name="T21" fmla="*/ 11 h 123"/>
                <a:gd name="T22" fmla="*/ 0 w 43"/>
                <a:gd name="T23" fmla="*/ 6 h 123"/>
                <a:gd name="T24" fmla="*/ 5 w 43"/>
                <a:gd name="T25" fmla="*/ 2 h 123"/>
                <a:gd name="T26" fmla="*/ 17 w 43"/>
                <a:gd name="T27" fmla="*/ 2 h 123"/>
                <a:gd name="T28" fmla="*/ 23 w 43"/>
                <a:gd name="T29" fmla="*/ 0 h 123"/>
                <a:gd name="T30" fmla="*/ 31 w 43"/>
                <a:gd name="T31" fmla="*/ 2 h 123"/>
                <a:gd name="T32" fmla="*/ 33 w 43"/>
                <a:gd name="T33" fmla="*/ 2 h 12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3"/>
                <a:gd name="T52" fmla="*/ 0 h 123"/>
                <a:gd name="T53" fmla="*/ 43 w 43"/>
                <a:gd name="T54" fmla="*/ 123 h 12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3" h="123">
                  <a:moveTo>
                    <a:pt x="19" y="7"/>
                  </a:moveTo>
                  <a:lnTo>
                    <a:pt x="26" y="28"/>
                  </a:lnTo>
                  <a:lnTo>
                    <a:pt x="35" y="64"/>
                  </a:lnTo>
                  <a:lnTo>
                    <a:pt x="42" y="100"/>
                  </a:lnTo>
                  <a:lnTo>
                    <a:pt x="43" y="121"/>
                  </a:lnTo>
                  <a:lnTo>
                    <a:pt x="31" y="123"/>
                  </a:lnTo>
                  <a:lnTo>
                    <a:pt x="21" y="121"/>
                  </a:lnTo>
                  <a:lnTo>
                    <a:pt x="11" y="119"/>
                  </a:lnTo>
                  <a:lnTo>
                    <a:pt x="4" y="117"/>
                  </a:lnTo>
                  <a:lnTo>
                    <a:pt x="2" y="88"/>
                  </a:lnTo>
                  <a:lnTo>
                    <a:pt x="0" y="57"/>
                  </a:lnTo>
                  <a:lnTo>
                    <a:pt x="0" y="29"/>
                  </a:lnTo>
                  <a:lnTo>
                    <a:pt x="5" y="12"/>
                  </a:lnTo>
                  <a:lnTo>
                    <a:pt x="11" y="5"/>
                  </a:lnTo>
                  <a:lnTo>
                    <a:pt x="14" y="0"/>
                  </a:lnTo>
                  <a:lnTo>
                    <a:pt x="18" y="2"/>
                  </a:lnTo>
                  <a:lnTo>
                    <a:pt x="19" y="7"/>
                  </a:lnTo>
                  <a:close/>
                </a:path>
              </a:pathLst>
            </a:custGeom>
            <a:solidFill>
              <a:srgbClr val="B2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80911" name="Freeform 17"/>
            <p:cNvSpPr>
              <a:spLocks/>
            </p:cNvSpPr>
            <p:nvPr/>
          </p:nvSpPr>
          <p:spPr bwMode="auto">
            <a:xfrm>
              <a:off x="3430" y="2621"/>
              <a:ext cx="59" cy="98"/>
            </a:xfrm>
            <a:custGeom>
              <a:avLst/>
              <a:gdLst>
                <a:gd name="T0" fmla="*/ 91 w 54"/>
                <a:gd name="T1" fmla="*/ 24 h 126"/>
                <a:gd name="T2" fmla="*/ 73 w 54"/>
                <a:gd name="T3" fmla="*/ 26 h 126"/>
                <a:gd name="T4" fmla="*/ 52 w 54"/>
                <a:gd name="T5" fmla="*/ 27 h 126"/>
                <a:gd name="T6" fmla="*/ 30 w 54"/>
                <a:gd name="T7" fmla="*/ 28 h 126"/>
                <a:gd name="T8" fmla="*/ 13 w 54"/>
                <a:gd name="T9" fmla="*/ 26 h 126"/>
                <a:gd name="T10" fmla="*/ 3 w 54"/>
                <a:gd name="T11" fmla="*/ 20 h 126"/>
                <a:gd name="T12" fmla="*/ 0 w 54"/>
                <a:gd name="T13" fmla="*/ 13 h 126"/>
                <a:gd name="T14" fmla="*/ 0 w 54"/>
                <a:gd name="T15" fmla="*/ 6 h 126"/>
                <a:gd name="T16" fmla="*/ 3 w 54"/>
                <a:gd name="T17" fmla="*/ 2 h 126"/>
                <a:gd name="T18" fmla="*/ 16 w 54"/>
                <a:gd name="T19" fmla="*/ 2 h 126"/>
                <a:gd name="T20" fmla="*/ 27 w 54"/>
                <a:gd name="T21" fmla="*/ 0 h 126"/>
                <a:gd name="T22" fmla="*/ 36 w 54"/>
                <a:gd name="T23" fmla="*/ 2 h 126"/>
                <a:gd name="T24" fmla="*/ 40 w 54"/>
                <a:gd name="T25" fmla="*/ 2 h 126"/>
                <a:gd name="T26" fmla="*/ 50 w 54"/>
                <a:gd name="T27" fmla="*/ 5 h 126"/>
                <a:gd name="T28" fmla="*/ 61 w 54"/>
                <a:gd name="T29" fmla="*/ 12 h 126"/>
                <a:gd name="T30" fmla="*/ 76 w 54"/>
                <a:gd name="T31" fmla="*/ 19 h 126"/>
                <a:gd name="T32" fmla="*/ 91 w 54"/>
                <a:gd name="T33" fmla="*/ 24 h 12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4"/>
                <a:gd name="T52" fmla="*/ 0 h 126"/>
                <a:gd name="T53" fmla="*/ 54 w 54"/>
                <a:gd name="T54" fmla="*/ 126 h 12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4" h="126">
                  <a:moveTo>
                    <a:pt x="54" y="110"/>
                  </a:moveTo>
                  <a:lnTo>
                    <a:pt x="43" y="119"/>
                  </a:lnTo>
                  <a:lnTo>
                    <a:pt x="31" y="124"/>
                  </a:lnTo>
                  <a:lnTo>
                    <a:pt x="17" y="126"/>
                  </a:lnTo>
                  <a:lnTo>
                    <a:pt x="7" y="121"/>
                  </a:lnTo>
                  <a:lnTo>
                    <a:pt x="3" y="93"/>
                  </a:lnTo>
                  <a:lnTo>
                    <a:pt x="0" y="59"/>
                  </a:lnTo>
                  <a:lnTo>
                    <a:pt x="0" y="28"/>
                  </a:lnTo>
                  <a:lnTo>
                    <a:pt x="3" y="9"/>
                  </a:lnTo>
                  <a:lnTo>
                    <a:pt x="10" y="2"/>
                  </a:lnTo>
                  <a:lnTo>
                    <a:pt x="16" y="0"/>
                  </a:lnTo>
                  <a:lnTo>
                    <a:pt x="21" y="2"/>
                  </a:lnTo>
                  <a:lnTo>
                    <a:pt x="24" y="9"/>
                  </a:lnTo>
                  <a:lnTo>
                    <a:pt x="29" y="26"/>
                  </a:lnTo>
                  <a:lnTo>
                    <a:pt x="36" y="57"/>
                  </a:lnTo>
                  <a:lnTo>
                    <a:pt x="45" y="88"/>
                  </a:lnTo>
                  <a:lnTo>
                    <a:pt x="54" y="110"/>
                  </a:lnTo>
                  <a:close/>
                </a:path>
              </a:pathLst>
            </a:custGeom>
            <a:solidFill>
              <a:srgbClr val="B2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80912" name="Freeform 18"/>
            <p:cNvSpPr>
              <a:spLocks/>
            </p:cNvSpPr>
            <p:nvPr/>
          </p:nvSpPr>
          <p:spPr bwMode="auto">
            <a:xfrm>
              <a:off x="3345" y="2732"/>
              <a:ext cx="72" cy="36"/>
            </a:xfrm>
            <a:custGeom>
              <a:avLst/>
              <a:gdLst>
                <a:gd name="T0" fmla="*/ 2 w 66"/>
                <a:gd name="T1" fmla="*/ 2 h 47"/>
                <a:gd name="T2" fmla="*/ 13 w 66"/>
                <a:gd name="T3" fmla="*/ 2 h 47"/>
                <a:gd name="T4" fmla="*/ 17 w 66"/>
                <a:gd name="T5" fmla="*/ 2 h 47"/>
                <a:gd name="T6" fmla="*/ 27 w 66"/>
                <a:gd name="T7" fmla="*/ 2 h 47"/>
                <a:gd name="T8" fmla="*/ 35 w 66"/>
                <a:gd name="T9" fmla="*/ 2 h 47"/>
                <a:gd name="T10" fmla="*/ 48 w 66"/>
                <a:gd name="T11" fmla="*/ 2 h 47"/>
                <a:gd name="T12" fmla="*/ 62 w 66"/>
                <a:gd name="T13" fmla="*/ 2 h 47"/>
                <a:gd name="T14" fmla="*/ 82 w 66"/>
                <a:gd name="T15" fmla="*/ 2 h 47"/>
                <a:gd name="T16" fmla="*/ 112 w 66"/>
                <a:gd name="T17" fmla="*/ 0 h 47"/>
                <a:gd name="T18" fmla="*/ 104 w 66"/>
                <a:gd name="T19" fmla="*/ 3 h 47"/>
                <a:gd name="T20" fmla="*/ 82 w 66"/>
                <a:gd name="T21" fmla="*/ 6 h 47"/>
                <a:gd name="T22" fmla="*/ 58 w 66"/>
                <a:gd name="T23" fmla="*/ 8 h 47"/>
                <a:gd name="T24" fmla="*/ 38 w 66"/>
                <a:gd name="T25" fmla="*/ 9 h 47"/>
                <a:gd name="T26" fmla="*/ 19 w 66"/>
                <a:gd name="T27" fmla="*/ 8 h 47"/>
                <a:gd name="T28" fmla="*/ 4 w 66"/>
                <a:gd name="T29" fmla="*/ 6 h 47"/>
                <a:gd name="T30" fmla="*/ 0 w 66"/>
                <a:gd name="T31" fmla="*/ 4 h 47"/>
                <a:gd name="T32" fmla="*/ 2 w 66"/>
                <a:gd name="T33" fmla="*/ 2 h 4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6"/>
                <a:gd name="T52" fmla="*/ 0 h 47"/>
                <a:gd name="T53" fmla="*/ 66 w 66"/>
                <a:gd name="T54" fmla="*/ 47 h 4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6" h="47">
                  <a:moveTo>
                    <a:pt x="2" y="3"/>
                  </a:moveTo>
                  <a:lnTo>
                    <a:pt x="7" y="2"/>
                  </a:lnTo>
                  <a:lnTo>
                    <a:pt x="11" y="3"/>
                  </a:lnTo>
                  <a:lnTo>
                    <a:pt x="16" y="5"/>
                  </a:lnTo>
                  <a:lnTo>
                    <a:pt x="21" y="7"/>
                  </a:lnTo>
                  <a:lnTo>
                    <a:pt x="28" y="9"/>
                  </a:lnTo>
                  <a:lnTo>
                    <a:pt x="37" y="10"/>
                  </a:lnTo>
                  <a:lnTo>
                    <a:pt x="49" y="7"/>
                  </a:lnTo>
                  <a:lnTo>
                    <a:pt x="66" y="0"/>
                  </a:lnTo>
                  <a:lnTo>
                    <a:pt x="61" y="16"/>
                  </a:lnTo>
                  <a:lnTo>
                    <a:pt x="49" y="31"/>
                  </a:lnTo>
                  <a:lnTo>
                    <a:pt x="35" y="43"/>
                  </a:lnTo>
                  <a:lnTo>
                    <a:pt x="23" y="47"/>
                  </a:lnTo>
                  <a:lnTo>
                    <a:pt x="12" y="43"/>
                  </a:lnTo>
                  <a:lnTo>
                    <a:pt x="4" y="33"/>
                  </a:lnTo>
                  <a:lnTo>
                    <a:pt x="0" y="19"/>
                  </a:lnTo>
                  <a:lnTo>
                    <a:pt x="2" y="3"/>
                  </a:lnTo>
                  <a:close/>
                </a:path>
              </a:pathLst>
            </a:custGeom>
            <a:solidFill>
              <a:srgbClr val="B2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80913" name="Freeform 19"/>
            <p:cNvSpPr>
              <a:spLocks/>
            </p:cNvSpPr>
            <p:nvPr/>
          </p:nvSpPr>
          <p:spPr bwMode="auto">
            <a:xfrm>
              <a:off x="3209" y="2754"/>
              <a:ext cx="353" cy="150"/>
            </a:xfrm>
            <a:custGeom>
              <a:avLst/>
              <a:gdLst>
                <a:gd name="T0" fmla="*/ 23 w 323"/>
                <a:gd name="T1" fmla="*/ 23 h 197"/>
                <a:gd name="T2" fmla="*/ 36 w 323"/>
                <a:gd name="T3" fmla="*/ 24 h 197"/>
                <a:gd name="T4" fmla="*/ 50 w 323"/>
                <a:gd name="T5" fmla="*/ 25 h 197"/>
                <a:gd name="T6" fmla="*/ 70 w 323"/>
                <a:gd name="T7" fmla="*/ 27 h 197"/>
                <a:gd name="T8" fmla="*/ 94 w 323"/>
                <a:gd name="T9" fmla="*/ 28 h 197"/>
                <a:gd name="T10" fmla="*/ 121 w 323"/>
                <a:gd name="T11" fmla="*/ 28 h 197"/>
                <a:gd name="T12" fmla="*/ 151 w 323"/>
                <a:gd name="T13" fmla="*/ 30 h 197"/>
                <a:gd name="T14" fmla="*/ 180 w 323"/>
                <a:gd name="T15" fmla="*/ 30 h 197"/>
                <a:gd name="T16" fmla="*/ 209 w 323"/>
                <a:gd name="T17" fmla="*/ 30 h 197"/>
                <a:gd name="T18" fmla="*/ 251 w 323"/>
                <a:gd name="T19" fmla="*/ 28 h 197"/>
                <a:gd name="T20" fmla="*/ 295 w 323"/>
                <a:gd name="T21" fmla="*/ 26 h 197"/>
                <a:gd name="T22" fmla="*/ 338 w 323"/>
                <a:gd name="T23" fmla="*/ 23 h 197"/>
                <a:gd name="T24" fmla="*/ 381 w 323"/>
                <a:gd name="T25" fmla="*/ 19 h 197"/>
                <a:gd name="T26" fmla="*/ 419 w 323"/>
                <a:gd name="T27" fmla="*/ 14 h 197"/>
                <a:gd name="T28" fmla="*/ 448 w 323"/>
                <a:gd name="T29" fmla="*/ 11 h 197"/>
                <a:gd name="T30" fmla="*/ 472 w 323"/>
                <a:gd name="T31" fmla="*/ 5 h 197"/>
                <a:gd name="T32" fmla="*/ 481 w 323"/>
                <a:gd name="T33" fmla="*/ 2 h 197"/>
                <a:gd name="T34" fmla="*/ 502 w 323"/>
                <a:gd name="T35" fmla="*/ 0 h 197"/>
                <a:gd name="T36" fmla="*/ 520 w 323"/>
                <a:gd name="T37" fmla="*/ 0 h 197"/>
                <a:gd name="T38" fmla="*/ 538 w 323"/>
                <a:gd name="T39" fmla="*/ 2 h 197"/>
                <a:gd name="T40" fmla="*/ 551 w 323"/>
                <a:gd name="T41" fmla="*/ 3 h 197"/>
                <a:gd name="T42" fmla="*/ 542 w 323"/>
                <a:gd name="T43" fmla="*/ 5 h 197"/>
                <a:gd name="T44" fmla="*/ 531 w 323"/>
                <a:gd name="T45" fmla="*/ 6 h 197"/>
                <a:gd name="T46" fmla="*/ 516 w 323"/>
                <a:gd name="T47" fmla="*/ 9 h 197"/>
                <a:gd name="T48" fmla="*/ 502 w 323"/>
                <a:gd name="T49" fmla="*/ 12 h 197"/>
                <a:gd name="T50" fmla="*/ 481 w 323"/>
                <a:gd name="T51" fmla="*/ 15 h 197"/>
                <a:gd name="T52" fmla="*/ 464 w 323"/>
                <a:gd name="T53" fmla="*/ 18 h 197"/>
                <a:gd name="T54" fmla="*/ 450 w 323"/>
                <a:gd name="T55" fmla="*/ 21 h 197"/>
                <a:gd name="T56" fmla="*/ 436 w 323"/>
                <a:gd name="T57" fmla="*/ 24 h 197"/>
                <a:gd name="T58" fmla="*/ 419 w 323"/>
                <a:gd name="T59" fmla="*/ 27 h 197"/>
                <a:gd name="T60" fmla="*/ 390 w 323"/>
                <a:gd name="T61" fmla="*/ 30 h 197"/>
                <a:gd name="T62" fmla="*/ 355 w 323"/>
                <a:gd name="T63" fmla="*/ 33 h 197"/>
                <a:gd name="T64" fmla="*/ 311 w 323"/>
                <a:gd name="T65" fmla="*/ 36 h 197"/>
                <a:gd name="T66" fmla="*/ 262 w 323"/>
                <a:gd name="T67" fmla="*/ 37 h 197"/>
                <a:gd name="T68" fmla="*/ 213 w 323"/>
                <a:gd name="T69" fmla="*/ 38 h 197"/>
                <a:gd name="T70" fmla="*/ 154 w 323"/>
                <a:gd name="T71" fmla="*/ 37 h 197"/>
                <a:gd name="T72" fmla="*/ 103 w 323"/>
                <a:gd name="T73" fmla="*/ 35 h 197"/>
                <a:gd name="T74" fmla="*/ 57 w 323"/>
                <a:gd name="T75" fmla="*/ 32 h 197"/>
                <a:gd name="T76" fmla="*/ 25 w 323"/>
                <a:gd name="T77" fmla="*/ 30 h 197"/>
                <a:gd name="T78" fmla="*/ 5 w 323"/>
                <a:gd name="T79" fmla="*/ 27 h 197"/>
                <a:gd name="T80" fmla="*/ 2 w 323"/>
                <a:gd name="T81" fmla="*/ 26 h 197"/>
                <a:gd name="T82" fmla="*/ 0 w 323"/>
                <a:gd name="T83" fmla="*/ 25 h 197"/>
                <a:gd name="T84" fmla="*/ 3 w 323"/>
                <a:gd name="T85" fmla="*/ 24 h 197"/>
                <a:gd name="T86" fmla="*/ 14 w 323"/>
                <a:gd name="T87" fmla="*/ 23 h 197"/>
                <a:gd name="T88" fmla="*/ 23 w 323"/>
                <a:gd name="T89" fmla="*/ 23 h 19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23"/>
                <a:gd name="T136" fmla="*/ 0 h 197"/>
                <a:gd name="T137" fmla="*/ 323 w 323"/>
                <a:gd name="T138" fmla="*/ 197 h 197"/>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23" h="197">
                  <a:moveTo>
                    <a:pt x="14" y="115"/>
                  </a:moveTo>
                  <a:lnTo>
                    <a:pt x="21" y="122"/>
                  </a:lnTo>
                  <a:lnTo>
                    <a:pt x="29" y="129"/>
                  </a:lnTo>
                  <a:lnTo>
                    <a:pt x="41" y="136"/>
                  </a:lnTo>
                  <a:lnTo>
                    <a:pt x="55" y="143"/>
                  </a:lnTo>
                  <a:lnTo>
                    <a:pt x="71" y="148"/>
                  </a:lnTo>
                  <a:lnTo>
                    <a:pt x="88" y="152"/>
                  </a:lnTo>
                  <a:lnTo>
                    <a:pt x="105" y="153"/>
                  </a:lnTo>
                  <a:lnTo>
                    <a:pt x="123" y="152"/>
                  </a:lnTo>
                  <a:lnTo>
                    <a:pt x="147" y="145"/>
                  </a:lnTo>
                  <a:lnTo>
                    <a:pt x="173" y="133"/>
                  </a:lnTo>
                  <a:lnTo>
                    <a:pt x="199" y="115"/>
                  </a:lnTo>
                  <a:lnTo>
                    <a:pt x="223" y="96"/>
                  </a:lnTo>
                  <a:lnTo>
                    <a:pt x="245" y="74"/>
                  </a:lnTo>
                  <a:lnTo>
                    <a:pt x="263" y="51"/>
                  </a:lnTo>
                  <a:lnTo>
                    <a:pt x="276" y="27"/>
                  </a:lnTo>
                  <a:lnTo>
                    <a:pt x="283" y="5"/>
                  </a:lnTo>
                  <a:lnTo>
                    <a:pt x="294" y="0"/>
                  </a:lnTo>
                  <a:lnTo>
                    <a:pt x="306" y="0"/>
                  </a:lnTo>
                  <a:lnTo>
                    <a:pt x="316" y="5"/>
                  </a:lnTo>
                  <a:lnTo>
                    <a:pt x="323" y="13"/>
                  </a:lnTo>
                  <a:lnTo>
                    <a:pt x="318" y="22"/>
                  </a:lnTo>
                  <a:lnTo>
                    <a:pt x="311" y="34"/>
                  </a:lnTo>
                  <a:lnTo>
                    <a:pt x="302" y="46"/>
                  </a:lnTo>
                  <a:lnTo>
                    <a:pt x="294" y="60"/>
                  </a:lnTo>
                  <a:lnTo>
                    <a:pt x="283" y="76"/>
                  </a:lnTo>
                  <a:lnTo>
                    <a:pt x="273" y="91"/>
                  </a:lnTo>
                  <a:lnTo>
                    <a:pt x="264" y="107"/>
                  </a:lnTo>
                  <a:lnTo>
                    <a:pt x="256" y="122"/>
                  </a:lnTo>
                  <a:lnTo>
                    <a:pt x="245" y="136"/>
                  </a:lnTo>
                  <a:lnTo>
                    <a:pt x="230" y="152"/>
                  </a:lnTo>
                  <a:lnTo>
                    <a:pt x="209" y="167"/>
                  </a:lnTo>
                  <a:lnTo>
                    <a:pt x="183" y="183"/>
                  </a:lnTo>
                  <a:lnTo>
                    <a:pt x="154" y="193"/>
                  </a:lnTo>
                  <a:lnTo>
                    <a:pt x="124" y="197"/>
                  </a:lnTo>
                  <a:lnTo>
                    <a:pt x="91" y="195"/>
                  </a:lnTo>
                  <a:lnTo>
                    <a:pt x="60" y="181"/>
                  </a:lnTo>
                  <a:lnTo>
                    <a:pt x="34" y="164"/>
                  </a:lnTo>
                  <a:lnTo>
                    <a:pt x="15" y="152"/>
                  </a:lnTo>
                  <a:lnTo>
                    <a:pt x="5" y="141"/>
                  </a:lnTo>
                  <a:lnTo>
                    <a:pt x="2" y="133"/>
                  </a:lnTo>
                  <a:lnTo>
                    <a:pt x="0" y="127"/>
                  </a:lnTo>
                  <a:lnTo>
                    <a:pt x="3" y="122"/>
                  </a:lnTo>
                  <a:lnTo>
                    <a:pt x="8" y="119"/>
                  </a:lnTo>
                  <a:lnTo>
                    <a:pt x="14" y="115"/>
                  </a:lnTo>
                  <a:close/>
                </a:path>
              </a:pathLst>
            </a:custGeom>
            <a:solidFill>
              <a:srgbClr val="B2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80914" name="Freeform 20"/>
            <p:cNvSpPr>
              <a:spLocks/>
            </p:cNvSpPr>
            <p:nvPr/>
          </p:nvSpPr>
          <p:spPr bwMode="auto">
            <a:xfrm>
              <a:off x="2968" y="3601"/>
              <a:ext cx="1098" cy="543"/>
            </a:xfrm>
            <a:custGeom>
              <a:avLst/>
              <a:gdLst>
                <a:gd name="T0" fmla="*/ 0 w 471"/>
                <a:gd name="T1" fmla="*/ 0 h 295"/>
                <a:gd name="T2" fmla="*/ 1445 w 471"/>
                <a:gd name="T3" fmla="*/ 6661 h 295"/>
                <a:gd name="T4" fmla="*/ 2891 w 471"/>
                <a:gd name="T5" fmla="*/ 8044 h 295"/>
                <a:gd name="T6" fmla="*/ 11581 w 471"/>
                <a:gd name="T7" fmla="*/ 8749 h 295"/>
                <a:gd name="T8" fmla="*/ 30357 w 471"/>
                <a:gd name="T9" fmla="*/ 3849 h 295"/>
                <a:gd name="T10" fmla="*/ 31814 w 471"/>
                <a:gd name="T11" fmla="*/ 2091 h 295"/>
                <a:gd name="T12" fmla="*/ 34700 w 471"/>
                <a:gd name="T13" fmla="*/ 4204 h 295"/>
                <a:gd name="T14" fmla="*/ 37602 w 471"/>
                <a:gd name="T15" fmla="*/ 5231 h 295"/>
                <a:gd name="T16" fmla="*/ 38955 w 471"/>
                <a:gd name="T17" fmla="*/ 6306 h 295"/>
                <a:gd name="T18" fmla="*/ 41845 w 471"/>
                <a:gd name="T19" fmla="*/ 9104 h 295"/>
                <a:gd name="T20" fmla="*/ 49079 w 471"/>
                <a:gd name="T21" fmla="*/ 10858 h 295"/>
                <a:gd name="T22" fmla="*/ 72214 w 471"/>
                <a:gd name="T23" fmla="*/ 10503 h 295"/>
                <a:gd name="T24" fmla="*/ 70769 w 471"/>
                <a:gd name="T25" fmla="*/ 7690 h 295"/>
                <a:gd name="T26" fmla="*/ 67894 w 471"/>
                <a:gd name="T27" fmla="*/ 3144 h 295"/>
                <a:gd name="T28" fmla="*/ 23119 w 471"/>
                <a:gd name="T29" fmla="*/ 698 h 295"/>
                <a:gd name="T30" fmla="*/ 0 w 471"/>
                <a:gd name="T31" fmla="*/ 0 h 29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71"/>
                <a:gd name="T49" fmla="*/ 0 h 295"/>
                <a:gd name="T50" fmla="*/ 471 w 471"/>
                <a:gd name="T51" fmla="*/ 295 h 29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71" h="295">
                  <a:moveTo>
                    <a:pt x="0" y="0"/>
                  </a:moveTo>
                  <a:cubicBezTo>
                    <a:pt x="22" y="65"/>
                    <a:pt x="16" y="97"/>
                    <a:pt x="9" y="171"/>
                  </a:cubicBezTo>
                  <a:cubicBezTo>
                    <a:pt x="12" y="183"/>
                    <a:pt x="9" y="199"/>
                    <a:pt x="18" y="207"/>
                  </a:cubicBezTo>
                  <a:cubicBezTo>
                    <a:pt x="32" y="219"/>
                    <a:pt x="72" y="225"/>
                    <a:pt x="72" y="225"/>
                  </a:cubicBezTo>
                  <a:cubicBezTo>
                    <a:pt x="224" y="213"/>
                    <a:pt x="203" y="241"/>
                    <a:pt x="189" y="99"/>
                  </a:cubicBezTo>
                  <a:cubicBezTo>
                    <a:pt x="192" y="84"/>
                    <a:pt x="183" y="49"/>
                    <a:pt x="198" y="54"/>
                  </a:cubicBezTo>
                  <a:cubicBezTo>
                    <a:pt x="216" y="60"/>
                    <a:pt x="210" y="90"/>
                    <a:pt x="216" y="108"/>
                  </a:cubicBezTo>
                  <a:cubicBezTo>
                    <a:pt x="219" y="118"/>
                    <a:pt x="229" y="125"/>
                    <a:pt x="234" y="135"/>
                  </a:cubicBezTo>
                  <a:cubicBezTo>
                    <a:pt x="238" y="143"/>
                    <a:pt x="241" y="153"/>
                    <a:pt x="243" y="162"/>
                  </a:cubicBezTo>
                  <a:cubicBezTo>
                    <a:pt x="250" y="186"/>
                    <a:pt x="255" y="210"/>
                    <a:pt x="261" y="234"/>
                  </a:cubicBezTo>
                  <a:cubicBezTo>
                    <a:pt x="273" y="282"/>
                    <a:pt x="258" y="267"/>
                    <a:pt x="306" y="279"/>
                  </a:cubicBezTo>
                  <a:cubicBezTo>
                    <a:pt x="354" y="276"/>
                    <a:pt x="409" y="295"/>
                    <a:pt x="450" y="270"/>
                  </a:cubicBezTo>
                  <a:cubicBezTo>
                    <a:pt x="471" y="258"/>
                    <a:pt x="444" y="222"/>
                    <a:pt x="441" y="198"/>
                  </a:cubicBezTo>
                  <a:cubicBezTo>
                    <a:pt x="436" y="159"/>
                    <a:pt x="449" y="111"/>
                    <a:pt x="423" y="81"/>
                  </a:cubicBezTo>
                  <a:cubicBezTo>
                    <a:pt x="358" y="7"/>
                    <a:pt x="221" y="22"/>
                    <a:pt x="144" y="18"/>
                  </a:cubicBezTo>
                  <a:cubicBezTo>
                    <a:pt x="93" y="9"/>
                    <a:pt x="52" y="0"/>
                    <a:pt x="0" y="0"/>
                  </a:cubicBezTo>
                  <a:close/>
                </a:path>
              </a:pathLst>
            </a:custGeom>
            <a:solidFill>
              <a:schemeClr val="tx2"/>
            </a:solidFill>
            <a:ln w="9525">
              <a:solidFill>
                <a:schemeClr val="tx1"/>
              </a:solidFill>
              <a:round/>
              <a:headEnd/>
              <a:tailEnd/>
            </a:ln>
          </p:spPr>
          <p:txBody>
            <a:bodyPr wrap="none"/>
            <a:lstStyle/>
            <a:p>
              <a:endParaRPr lang="en-US">
                <a:solidFill>
                  <a:srgbClr val="000000"/>
                </a:solidFill>
              </a:endParaRPr>
            </a:p>
          </p:txBody>
        </p:sp>
        <p:sp>
          <p:nvSpPr>
            <p:cNvPr id="80915" name="Freeform 21"/>
            <p:cNvSpPr>
              <a:spLocks/>
            </p:cNvSpPr>
            <p:nvPr/>
          </p:nvSpPr>
          <p:spPr bwMode="auto">
            <a:xfrm>
              <a:off x="3003" y="2523"/>
              <a:ext cx="701" cy="367"/>
            </a:xfrm>
            <a:custGeom>
              <a:avLst/>
              <a:gdLst>
                <a:gd name="T0" fmla="*/ 18471 w 320"/>
                <a:gd name="T1" fmla="*/ 344 h 240"/>
                <a:gd name="T2" fmla="*/ 14487 w 320"/>
                <a:gd name="T3" fmla="*/ 459 h 240"/>
                <a:gd name="T4" fmla="*/ 12511 w 320"/>
                <a:gd name="T5" fmla="*/ 804 h 240"/>
                <a:gd name="T6" fmla="*/ 3523 w 320"/>
                <a:gd name="T7" fmla="*/ 1613 h 240"/>
                <a:gd name="T8" fmla="*/ 556 w 320"/>
                <a:gd name="T9" fmla="*/ 2182 h 240"/>
                <a:gd name="T10" fmla="*/ 1564 w 320"/>
                <a:gd name="T11" fmla="*/ 1263 h 240"/>
                <a:gd name="T12" fmla="*/ 7505 w 320"/>
                <a:gd name="T13" fmla="*/ 1040 h 240"/>
                <a:gd name="T14" fmla="*/ 10500 w 320"/>
                <a:gd name="T15" fmla="*/ 919 h 240"/>
                <a:gd name="T16" fmla="*/ 16441 w 320"/>
                <a:gd name="T17" fmla="*/ 0 h 240"/>
                <a:gd name="T18" fmla="*/ 35372 w 320"/>
                <a:gd name="T19" fmla="*/ 459 h 240"/>
                <a:gd name="T20" fmla="*/ 33385 w 320"/>
                <a:gd name="T21" fmla="*/ 1263 h 240"/>
                <a:gd name="T22" fmla="*/ 29403 w 320"/>
                <a:gd name="T23" fmla="*/ 1155 h 240"/>
                <a:gd name="T24" fmla="*/ 23398 w 320"/>
                <a:gd name="T25" fmla="*/ 919 h 240"/>
                <a:gd name="T26" fmla="*/ 17448 w 320"/>
                <a:gd name="T27" fmla="*/ 580 h 240"/>
                <a:gd name="T28" fmla="*/ 14487 w 320"/>
                <a:gd name="T29" fmla="*/ 459 h 240"/>
                <a:gd name="T30" fmla="*/ 18471 w 320"/>
                <a:gd name="T31" fmla="*/ 344 h 24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0"/>
                <a:gd name="T49" fmla="*/ 0 h 240"/>
                <a:gd name="T50" fmla="*/ 320 w 320"/>
                <a:gd name="T51" fmla="*/ 240 h 24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0" h="240">
                  <a:moveTo>
                    <a:pt x="167" y="27"/>
                  </a:moveTo>
                  <a:cubicBezTo>
                    <a:pt x="155" y="30"/>
                    <a:pt x="141" y="29"/>
                    <a:pt x="131" y="36"/>
                  </a:cubicBezTo>
                  <a:cubicBezTo>
                    <a:pt x="122" y="42"/>
                    <a:pt x="121" y="55"/>
                    <a:pt x="113" y="63"/>
                  </a:cubicBezTo>
                  <a:cubicBezTo>
                    <a:pt x="90" y="86"/>
                    <a:pt x="59" y="108"/>
                    <a:pt x="32" y="126"/>
                  </a:cubicBezTo>
                  <a:cubicBezTo>
                    <a:pt x="23" y="153"/>
                    <a:pt x="28" y="240"/>
                    <a:pt x="5" y="171"/>
                  </a:cubicBezTo>
                  <a:cubicBezTo>
                    <a:pt x="8" y="147"/>
                    <a:pt x="0" y="119"/>
                    <a:pt x="14" y="99"/>
                  </a:cubicBezTo>
                  <a:cubicBezTo>
                    <a:pt x="25" y="83"/>
                    <a:pt x="50" y="87"/>
                    <a:pt x="68" y="81"/>
                  </a:cubicBezTo>
                  <a:cubicBezTo>
                    <a:pt x="77" y="78"/>
                    <a:pt x="95" y="72"/>
                    <a:pt x="95" y="72"/>
                  </a:cubicBezTo>
                  <a:cubicBezTo>
                    <a:pt x="119" y="37"/>
                    <a:pt x="113" y="24"/>
                    <a:pt x="149" y="0"/>
                  </a:cubicBezTo>
                  <a:cubicBezTo>
                    <a:pt x="240" y="30"/>
                    <a:pt x="170" y="24"/>
                    <a:pt x="320" y="36"/>
                  </a:cubicBezTo>
                  <a:cubicBezTo>
                    <a:pt x="317" y="50"/>
                    <a:pt x="305" y="98"/>
                    <a:pt x="302" y="99"/>
                  </a:cubicBezTo>
                  <a:cubicBezTo>
                    <a:pt x="291" y="104"/>
                    <a:pt x="278" y="94"/>
                    <a:pt x="266" y="90"/>
                  </a:cubicBezTo>
                  <a:cubicBezTo>
                    <a:pt x="248" y="85"/>
                    <a:pt x="230" y="78"/>
                    <a:pt x="212" y="72"/>
                  </a:cubicBezTo>
                  <a:cubicBezTo>
                    <a:pt x="144" y="49"/>
                    <a:pt x="228" y="80"/>
                    <a:pt x="158" y="45"/>
                  </a:cubicBezTo>
                  <a:cubicBezTo>
                    <a:pt x="150" y="41"/>
                    <a:pt x="127" y="44"/>
                    <a:pt x="131" y="36"/>
                  </a:cubicBezTo>
                  <a:cubicBezTo>
                    <a:pt x="137" y="25"/>
                    <a:pt x="155" y="30"/>
                    <a:pt x="167" y="27"/>
                  </a:cubicBezTo>
                  <a:close/>
                </a:path>
              </a:pathLst>
            </a:custGeom>
            <a:solidFill>
              <a:srgbClr val="996633"/>
            </a:solidFill>
            <a:ln w="9525">
              <a:solidFill>
                <a:schemeClr val="tx1"/>
              </a:solidFill>
              <a:round/>
              <a:headEnd/>
              <a:tailEnd/>
            </a:ln>
          </p:spPr>
          <p:txBody>
            <a:bodyPr wrap="none"/>
            <a:lstStyle/>
            <a:p>
              <a:endParaRPr lang="en-US">
                <a:solidFill>
                  <a:srgbClr val="000000"/>
                </a:solidFill>
              </a:endParaRPr>
            </a:p>
          </p:txBody>
        </p:sp>
        <p:sp>
          <p:nvSpPr>
            <p:cNvPr id="80916" name="Freeform 22"/>
            <p:cNvSpPr>
              <a:spLocks/>
            </p:cNvSpPr>
            <p:nvPr/>
          </p:nvSpPr>
          <p:spPr bwMode="auto">
            <a:xfrm>
              <a:off x="5193" y="2918"/>
              <a:ext cx="423" cy="250"/>
            </a:xfrm>
            <a:custGeom>
              <a:avLst/>
              <a:gdLst>
                <a:gd name="T0" fmla="*/ 0 w 385"/>
                <a:gd name="T1" fmla="*/ 49 h 329"/>
                <a:gd name="T2" fmla="*/ 3 w 385"/>
                <a:gd name="T3" fmla="*/ 41 h 329"/>
                <a:gd name="T4" fmla="*/ 13 w 385"/>
                <a:gd name="T5" fmla="*/ 30 h 329"/>
                <a:gd name="T6" fmla="*/ 33 w 385"/>
                <a:gd name="T7" fmla="*/ 20 h 329"/>
                <a:gd name="T8" fmla="*/ 76 w 385"/>
                <a:gd name="T9" fmla="*/ 12 h 329"/>
                <a:gd name="T10" fmla="*/ 103 w 385"/>
                <a:gd name="T11" fmla="*/ 10 h 329"/>
                <a:gd name="T12" fmla="*/ 124 w 385"/>
                <a:gd name="T13" fmla="*/ 9 h 329"/>
                <a:gd name="T14" fmla="*/ 145 w 385"/>
                <a:gd name="T15" fmla="*/ 10 h 329"/>
                <a:gd name="T16" fmla="*/ 160 w 385"/>
                <a:gd name="T17" fmla="*/ 11 h 329"/>
                <a:gd name="T18" fmla="*/ 174 w 385"/>
                <a:gd name="T19" fmla="*/ 13 h 329"/>
                <a:gd name="T20" fmla="*/ 178 w 385"/>
                <a:gd name="T21" fmla="*/ 16 h 329"/>
                <a:gd name="T22" fmla="*/ 189 w 385"/>
                <a:gd name="T23" fmla="*/ 17 h 329"/>
                <a:gd name="T24" fmla="*/ 192 w 385"/>
                <a:gd name="T25" fmla="*/ 19 h 329"/>
                <a:gd name="T26" fmla="*/ 229 w 385"/>
                <a:gd name="T27" fmla="*/ 16 h 329"/>
                <a:gd name="T28" fmla="*/ 265 w 385"/>
                <a:gd name="T29" fmla="*/ 13 h 329"/>
                <a:gd name="T30" fmla="*/ 297 w 385"/>
                <a:gd name="T31" fmla="*/ 10 h 329"/>
                <a:gd name="T32" fmla="*/ 327 w 385"/>
                <a:gd name="T33" fmla="*/ 7 h 329"/>
                <a:gd name="T34" fmla="*/ 364 w 385"/>
                <a:gd name="T35" fmla="*/ 4 h 329"/>
                <a:gd name="T36" fmla="*/ 402 w 385"/>
                <a:gd name="T37" fmla="*/ 2 h 329"/>
                <a:gd name="T38" fmla="*/ 444 w 385"/>
                <a:gd name="T39" fmla="*/ 2 h 329"/>
                <a:gd name="T40" fmla="*/ 498 w 385"/>
                <a:gd name="T41" fmla="*/ 0 h 329"/>
                <a:gd name="T42" fmla="*/ 547 w 385"/>
                <a:gd name="T43" fmla="*/ 2 h 329"/>
                <a:gd name="T44" fmla="*/ 586 w 385"/>
                <a:gd name="T45" fmla="*/ 2 h 329"/>
                <a:gd name="T46" fmla="*/ 616 w 385"/>
                <a:gd name="T47" fmla="*/ 2 h 329"/>
                <a:gd name="T48" fmla="*/ 636 w 385"/>
                <a:gd name="T49" fmla="*/ 2 h 329"/>
                <a:gd name="T50" fmla="*/ 653 w 385"/>
                <a:gd name="T51" fmla="*/ 2 h 329"/>
                <a:gd name="T52" fmla="*/ 664 w 385"/>
                <a:gd name="T53" fmla="*/ 3 h 329"/>
                <a:gd name="T54" fmla="*/ 676 w 385"/>
                <a:gd name="T55" fmla="*/ 4 h 329"/>
                <a:gd name="T56" fmla="*/ 677 w 385"/>
                <a:gd name="T57" fmla="*/ 6 h 329"/>
                <a:gd name="T58" fmla="*/ 672 w 385"/>
                <a:gd name="T59" fmla="*/ 9 h 329"/>
                <a:gd name="T60" fmla="*/ 656 w 385"/>
                <a:gd name="T61" fmla="*/ 14 h 329"/>
                <a:gd name="T62" fmla="*/ 628 w 385"/>
                <a:gd name="T63" fmla="*/ 20 h 329"/>
                <a:gd name="T64" fmla="*/ 592 w 385"/>
                <a:gd name="T65" fmla="*/ 26 h 329"/>
                <a:gd name="T66" fmla="*/ 552 w 385"/>
                <a:gd name="T67" fmla="*/ 32 h 329"/>
                <a:gd name="T68" fmla="*/ 515 w 385"/>
                <a:gd name="T69" fmla="*/ 38 h 329"/>
                <a:gd name="T70" fmla="*/ 481 w 385"/>
                <a:gd name="T71" fmla="*/ 43 h 329"/>
                <a:gd name="T72" fmla="*/ 448 w 385"/>
                <a:gd name="T73" fmla="*/ 47 h 329"/>
                <a:gd name="T74" fmla="*/ 416 w 385"/>
                <a:gd name="T75" fmla="*/ 50 h 329"/>
                <a:gd name="T76" fmla="*/ 385 w 385"/>
                <a:gd name="T77" fmla="*/ 53 h 329"/>
                <a:gd name="T78" fmla="*/ 339 w 385"/>
                <a:gd name="T79" fmla="*/ 56 h 329"/>
                <a:gd name="T80" fmla="*/ 297 w 385"/>
                <a:gd name="T81" fmla="*/ 58 h 329"/>
                <a:gd name="T82" fmla="*/ 256 w 385"/>
                <a:gd name="T83" fmla="*/ 61 h 329"/>
                <a:gd name="T84" fmla="*/ 221 w 385"/>
                <a:gd name="T85" fmla="*/ 62 h 329"/>
                <a:gd name="T86" fmla="*/ 193 w 385"/>
                <a:gd name="T87" fmla="*/ 63 h 329"/>
                <a:gd name="T88" fmla="*/ 176 w 385"/>
                <a:gd name="T89" fmla="*/ 63 h 329"/>
                <a:gd name="T90" fmla="*/ 160 w 385"/>
                <a:gd name="T91" fmla="*/ 63 h 329"/>
                <a:gd name="T92" fmla="*/ 143 w 385"/>
                <a:gd name="T93" fmla="*/ 62 h 329"/>
                <a:gd name="T94" fmla="*/ 120 w 385"/>
                <a:gd name="T95" fmla="*/ 61 h 329"/>
                <a:gd name="T96" fmla="*/ 97 w 385"/>
                <a:gd name="T97" fmla="*/ 58 h 329"/>
                <a:gd name="T98" fmla="*/ 71 w 385"/>
                <a:gd name="T99" fmla="*/ 56 h 329"/>
                <a:gd name="T100" fmla="*/ 46 w 385"/>
                <a:gd name="T101" fmla="*/ 54 h 329"/>
                <a:gd name="T102" fmla="*/ 20 w 385"/>
                <a:gd name="T103" fmla="*/ 51 h 329"/>
                <a:gd name="T104" fmla="*/ 0 w 385"/>
                <a:gd name="T105" fmla="*/ 49 h 32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85"/>
                <a:gd name="T160" fmla="*/ 0 h 329"/>
                <a:gd name="T161" fmla="*/ 385 w 385"/>
                <a:gd name="T162" fmla="*/ 329 h 329"/>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85" h="329">
                  <a:moveTo>
                    <a:pt x="0" y="256"/>
                  </a:moveTo>
                  <a:lnTo>
                    <a:pt x="3" y="214"/>
                  </a:lnTo>
                  <a:lnTo>
                    <a:pt x="7" y="157"/>
                  </a:lnTo>
                  <a:lnTo>
                    <a:pt x="19" y="102"/>
                  </a:lnTo>
                  <a:lnTo>
                    <a:pt x="43" y="61"/>
                  </a:lnTo>
                  <a:lnTo>
                    <a:pt x="59" y="50"/>
                  </a:lnTo>
                  <a:lnTo>
                    <a:pt x="71" y="47"/>
                  </a:lnTo>
                  <a:lnTo>
                    <a:pt x="82" y="50"/>
                  </a:lnTo>
                  <a:lnTo>
                    <a:pt x="91" y="55"/>
                  </a:lnTo>
                  <a:lnTo>
                    <a:pt x="98" y="66"/>
                  </a:lnTo>
                  <a:lnTo>
                    <a:pt x="101" y="79"/>
                  </a:lnTo>
                  <a:lnTo>
                    <a:pt x="107" y="89"/>
                  </a:lnTo>
                  <a:lnTo>
                    <a:pt x="109" y="100"/>
                  </a:lnTo>
                  <a:lnTo>
                    <a:pt x="130" y="86"/>
                  </a:lnTo>
                  <a:lnTo>
                    <a:pt x="150" y="70"/>
                  </a:lnTo>
                  <a:lnTo>
                    <a:pt x="169" y="52"/>
                  </a:lnTo>
                  <a:lnTo>
                    <a:pt x="187" y="36"/>
                  </a:lnTo>
                  <a:lnTo>
                    <a:pt x="207" y="21"/>
                  </a:lnTo>
                  <a:lnTo>
                    <a:pt x="228" y="9"/>
                  </a:lnTo>
                  <a:lnTo>
                    <a:pt x="253" y="2"/>
                  </a:lnTo>
                  <a:lnTo>
                    <a:pt x="282" y="0"/>
                  </a:lnTo>
                  <a:lnTo>
                    <a:pt x="310" y="2"/>
                  </a:lnTo>
                  <a:lnTo>
                    <a:pt x="332" y="2"/>
                  </a:lnTo>
                  <a:lnTo>
                    <a:pt x="350" y="4"/>
                  </a:lnTo>
                  <a:lnTo>
                    <a:pt x="362" y="4"/>
                  </a:lnTo>
                  <a:lnTo>
                    <a:pt x="371" y="7"/>
                  </a:lnTo>
                  <a:lnTo>
                    <a:pt x="378" y="13"/>
                  </a:lnTo>
                  <a:lnTo>
                    <a:pt x="384" y="20"/>
                  </a:lnTo>
                  <a:lnTo>
                    <a:pt x="385" y="30"/>
                  </a:lnTo>
                  <a:lnTo>
                    <a:pt x="382" y="48"/>
                  </a:lnTo>
                  <a:lnTo>
                    <a:pt x="373" y="73"/>
                  </a:lnTo>
                  <a:lnTo>
                    <a:pt x="357" y="102"/>
                  </a:lnTo>
                  <a:lnTo>
                    <a:pt x="337" y="134"/>
                  </a:lnTo>
                  <a:lnTo>
                    <a:pt x="314" y="166"/>
                  </a:lnTo>
                  <a:lnTo>
                    <a:pt x="293" y="197"/>
                  </a:lnTo>
                  <a:lnTo>
                    <a:pt x="273" y="223"/>
                  </a:lnTo>
                  <a:lnTo>
                    <a:pt x="255" y="243"/>
                  </a:lnTo>
                  <a:lnTo>
                    <a:pt x="237" y="259"/>
                  </a:lnTo>
                  <a:lnTo>
                    <a:pt x="218" y="275"/>
                  </a:lnTo>
                  <a:lnTo>
                    <a:pt x="193" y="290"/>
                  </a:lnTo>
                  <a:lnTo>
                    <a:pt x="169" y="302"/>
                  </a:lnTo>
                  <a:lnTo>
                    <a:pt x="146" y="313"/>
                  </a:lnTo>
                  <a:lnTo>
                    <a:pt x="126" y="322"/>
                  </a:lnTo>
                  <a:lnTo>
                    <a:pt x="110" y="327"/>
                  </a:lnTo>
                  <a:lnTo>
                    <a:pt x="100" y="329"/>
                  </a:lnTo>
                  <a:lnTo>
                    <a:pt x="91" y="327"/>
                  </a:lnTo>
                  <a:lnTo>
                    <a:pt x="80" y="322"/>
                  </a:lnTo>
                  <a:lnTo>
                    <a:pt x="68" y="313"/>
                  </a:lnTo>
                  <a:lnTo>
                    <a:pt x="55" y="302"/>
                  </a:lnTo>
                  <a:lnTo>
                    <a:pt x="41" y="291"/>
                  </a:lnTo>
                  <a:lnTo>
                    <a:pt x="26" y="279"/>
                  </a:lnTo>
                  <a:lnTo>
                    <a:pt x="12" y="266"/>
                  </a:lnTo>
                  <a:lnTo>
                    <a:pt x="0" y="256"/>
                  </a:lnTo>
                  <a:close/>
                </a:path>
              </a:pathLst>
            </a:custGeom>
            <a:solidFill>
              <a:srgbClr val="66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80917" name="Freeform 23"/>
            <p:cNvSpPr>
              <a:spLocks/>
            </p:cNvSpPr>
            <p:nvPr/>
          </p:nvSpPr>
          <p:spPr bwMode="auto">
            <a:xfrm>
              <a:off x="3809" y="2887"/>
              <a:ext cx="406" cy="266"/>
            </a:xfrm>
            <a:custGeom>
              <a:avLst/>
              <a:gdLst>
                <a:gd name="T0" fmla="*/ 646 w 370"/>
                <a:gd name="T1" fmla="*/ 44 h 346"/>
                <a:gd name="T2" fmla="*/ 635 w 370"/>
                <a:gd name="T3" fmla="*/ 40 h 346"/>
                <a:gd name="T4" fmla="*/ 623 w 370"/>
                <a:gd name="T5" fmla="*/ 35 h 346"/>
                <a:gd name="T6" fmla="*/ 607 w 370"/>
                <a:gd name="T7" fmla="*/ 27 h 346"/>
                <a:gd name="T8" fmla="*/ 583 w 370"/>
                <a:gd name="T9" fmla="*/ 21 h 346"/>
                <a:gd name="T10" fmla="*/ 557 w 370"/>
                <a:gd name="T11" fmla="*/ 13 h 346"/>
                <a:gd name="T12" fmla="*/ 531 w 370"/>
                <a:gd name="T13" fmla="*/ 7 h 346"/>
                <a:gd name="T14" fmla="*/ 504 w 370"/>
                <a:gd name="T15" fmla="*/ 2 h 346"/>
                <a:gd name="T16" fmla="*/ 477 w 370"/>
                <a:gd name="T17" fmla="*/ 2 h 346"/>
                <a:gd name="T18" fmla="*/ 436 w 370"/>
                <a:gd name="T19" fmla="*/ 0 h 346"/>
                <a:gd name="T20" fmla="*/ 411 w 370"/>
                <a:gd name="T21" fmla="*/ 2 h 346"/>
                <a:gd name="T22" fmla="*/ 406 w 370"/>
                <a:gd name="T23" fmla="*/ 5 h 346"/>
                <a:gd name="T24" fmla="*/ 417 w 370"/>
                <a:gd name="T25" fmla="*/ 9 h 346"/>
                <a:gd name="T26" fmla="*/ 432 w 370"/>
                <a:gd name="T27" fmla="*/ 13 h 346"/>
                <a:gd name="T28" fmla="*/ 436 w 370"/>
                <a:gd name="T29" fmla="*/ 16 h 346"/>
                <a:gd name="T30" fmla="*/ 436 w 370"/>
                <a:gd name="T31" fmla="*/ 19 h 346"/>
                <a:gd name="T32" fmla="*/ 432 w 370"/>
                <a:gd name="T33" fmla="*/ 20 h 346"/>
                <a:gd name="T34" fmla="*/ 391 w 370"/>
                <a:gd name="T35" fmla="*/ 18 h 346"/>
                <a:gd name="T36" fmla="*/ 348 w 370"/>
                <a:gd name="T37" fmla="*/ 16 h 346"/>
                <a:gd name="T38" fmla="*/ 309 w 370"/>
                <a:gd name="T39" fmla="*/ 15 h 346"/>
                <a:gd name="T40" fmla="*/ 269 w 370"/>
                <a:gd name="T41" fmla="*/ 13 h 346"/>
                <a:gd name="T42" fmla="*/ 230 w 370"/>
                <a:gd name="T43" fmla="*/ 12 h 346"/>
                <a:gd name="T44" fmla="*/ 191 w 370"/>
                <a:gd name="T45" fmla="*/ 12 h 346"/>
                <a:gd name="T46" fmla="*/ 147 w 370"/>
                <a:gd name="T47" fmla="*/ 12 h 346"/>
                <a:gd name="T48" fmla="*/ 100 w 370"/>
                <a:gd name="T49" fmla="*/ 14 h 346"/>
                <a:gd name="T50" fmla="*/ 59 w 370"/>
                <a:gd name="T51" fmla="*/ 17 h 346"/>
                <a:gd name="T52" fmla="*/ 29 w 370"/>
                <a:gd name="T53" fmla="*/ 21 h 346"/>
                <a:gd name="T54" fmla="*/ 5 w 370"/>
                <a:gd name="T55" fmla="*/ 27 h 346"/>
                <a:gd name="T56" fmla="*/ 0 w 370"/>
                <a:gd name="T57" fmla="*/ 32 h 346"/>
                <a:gd name="T58" fmla="*/ 0 w 370"/>
                <a:gd name="T59" fmla="*/ 38 h 346"/>
                <a:gd name="T60" fmla="*/ 5 w 370"/>
                <a:gd name="T61" fmla="*/ 45 h 346"/>
                <a:gd name="T62" fmla="*/ 24 w 370"/>
                <a:gd name="T63" fmla="*/ 50 h 346"/>
                <a:gd name="T64" fmla="*/ 48 w 370"/>
                <a:gd name="T65" fmla="*/ 56 h 346"/>
                <a:gd name="T66" fmla="*/ 83 w 370"/>
                <a:gd name="T67" fmla="*/ 60 h 346"/>
                <a:gd name="T68" fmla="*/ 127 w 370"/>
                <a:gd name="T69" fmla="*/ 62 h 346"/>
                <a:gd name="T70" fmla="*/ 182 w 370"/>
                <a:gd name="T71" fmla="*/ 65 h 346"/>
                <a:gd name="T72" fmla="*/ 247 w 370"/>
                <a:gd name="T73" fmla="*/ 68 h 346"/>
                <a:gd name="T74" fmla="*/ 312 w 370"/>
                <a:gd name="T75" fmla="*/ 69 h 346"/>
                <a:gd name="T76" fmla="*/ 376 w 370"/>
                <a:gd name="T77" fmla="*/ 70 h 346"/>
                <a:gd name="T78" fmla="*/ 441 w 370"/>
                <a:gd name="T79" fmla="*/ 71 h 346"/>
                <a:gd name="T80" fmla="*/ 492 w 370"/>
                <a:gd name="T81" fmla="*/ 71 h 346"/>
                <a:gd name="T82" fmla="*/ 520 w 370"/>
                <a:gd name="T83" fmla="*/ 71 h 346"/>
                <a:gd name="T84" fmla="*/ 549 w 370"/>
                <a:gd name="T85" fmla="*/ 68 h 346"/>
                <a:gd name="T86" fmla="*/ 574 w 370"/>
                <a:gd name="T87" fmla="*/ 65 h 346"/>
                <a:gd name="T88" fmla="*/ 602 w 370"/>
                <a:gd name="T89" fmla="*/ 62 h 346"/>
                <a:gd name="T90" fmla="*/ 621 w 370"/>
                <a:gd name="T91" fmla="*/ 58 h 346"/>
                <a:gd name="T92" fmla="*/ 640 w 370"/>
                <a:gd name="T93" fmla="*/ 52 h 346"/>
                <a:gd name="T94" fmla="*/ 646 w 370"/>
                <a:gd name="T95" fmla="*/ 48 h 346"/>
                <a:gd name="T96" fmla="*/ 646 w 370"/>
                <a:gd name="T97" fmla="*/ 44 h 3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70"/>
                <a:gd name="T148" fmla="*/ 0 h 346"/>
                <a:gd name="T149" fmla="*/ 370 w 370"/>
                <a:gd name="T150" fmla="*/ 346 h 3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70" h="346">
                  <a:moveTo>
                    <a:pt x="370" y="212"/>
                  </a:moveTo>
                  <a:lnTo>
                    <a:pt x="364" y="193"/>
                  </a:lnTo>
                  <a:lnTo>
                    <a:pt x="357" y="166"/>
                  </a:lnTo>
                  <a:lnTo>
                    <a:pt x="347" y="132"/>
                  </a:lnTo>
                  <a:lnTo>
                    <a:pt x="334" y="98"/>
                  </a:lnTo>
                  <a:lnTo>
                    <a:pt x="320" y="64"/>
                  </a:lnTo>
                  <a:lnTo>
                    <a:pt x="304" y="34"/>
                  </a:lnTo>
                  <a:lnTo>
                    <a:pt x="288" y="12"/>
                  </a:lnTo>
                  <a:lnTo>
                    <a:pt x="273" y="2"/>
                  </a:lnTo>
                  <a:lnTo>
                    <a:pt x="250" y="0"/>
                  </a:lnTo>
                  <a:lnTo>
                    <a:pt x="236" y="9"/>
                  </a:lnTo>
                  <a:lnTo>
                    <a:pt x="232" y="27"/>
                  </a:lnTo>
                  <a:lnTo>
                    <a:pt x="239" y="44"/>
                  </a:lnTo>
                  <a:lnTo>
                    <a:pt x="248" y="62"/>
                  </a:lnTo>
                  <a:lnTo>
                    <a:pt x="250" y="78"/>
                  </a:lnTo>
                  <a:lnTo>
                    <a:pt x="250" y="91"/>
                  </a:lnTo>
                  <a:lnTo>
                    <a:pt x="248" y="96"/>
                  </a:lnTo>
                  <a:lnTo>
                    <a:pt x="223" y="87"/>
                  </a:lnTo>
                  <a:lnTo>
                    <a:pt x="200" y="78"/>
                  </a:lnTo>
                  <a:lnTo>
                    <a:pt x="177" y="69"/>
                  </a:lnTo>
                  <a:lnTo>
                    <a:pt x="154" y="62"/>
                  </a:lnTo>
                  <a:lnTo>
                    <a:pt x="132" y="59"/>
                  </a:lnTo>
                  <a:lnTo>
                    <a:pt x="109" y="57"/>
                  </a:lnTo>
                  <a:lnTo>
                    <a:pt x="84" y="59"/>
                  </a:lnTo>
                  <a:lnTo>
                    <a:pt x="57" y="66"/>
                  </a:lnTo>
                  <a:lnTo>
                    <a:pt x="34" y="80"/>
                  </a:lnTo>
                  <a:lnTo>
                    <a:pt x="16" y="102"/>
                  </a:lnTo>
                  <a:lnTo>
                    <a:pt x="5" y="128"/>
                  </a:lnTo>
                  <a:lnTo>
                    <a:pt x="0" y="157"/>
                  </a:lnTo>
                  <a:lnTo>
                    <a:pt x="0" y="189"/>
                  </a:lnTo>
                  <a:lnTo>
                    <a:pt x="5" y="220"/>
                  </a:lnTo>
                  <a:lnTo>
                    <a:pt x="14" y="246"/>
                  </a:lnTo>
                  <a:lnTo>
                    <a:pt x="27" y="270"/>
                  </a:lnTo>
                  <a:lnTo>
                    <a:pt x="47" y="287"/>
                  </a:lnTo>
                  <a:lnTo>
                    <a:pt x="73" y="304"/>
                  </a:lnTo>
                  <a:lnTo>
                    <a:pt x="105" y="316"/>
                  </a:lnTo>
                  <a:lnTo>
                    <a:pt x="141" y="327"/>
                  </a:lnTo>
                  <a:lnTo>
                    <a:pt x="179" y="336"/>
                  </a:lnTo>
                  <a:lnTo>
                    <a:pt x="216" y="341"/>
                  </a:lnTo>
                  <a:lnTo>
                    <a:pt x="252" y="345"/>
                  </a:lnTo>
                  <a:lnTo>
                    <a:pt x="282" y="346"/>
                  </a:lnTo>
                  <a:lnTo>
                    <a:pt x="298" y="343"/>
                  </a:lnTo>
                  <a:lnTo>
                    <a:pt x="314" y="332"/>
                  </a:lnTo>
                  <a:lnTo>
                    <a:pt x="329" y="318"/>
                  </a:lnTo>
                  <a:lnTo>
                    <a:pt x="345" y="298"/>
                  </a:lnTo>
                  <a:lnTo>
                    <a:pt x="355" y="277"/>
                  </a:lnTo>
                  <a:lnTo>
                    <a:pt x="366" y="255"/>
                  </a:lnTo>
                  <a:lnTo>
                    <a:pt x="370" y="234"/>
                  </a:lnTo>
                  <a:lnTo>
                    <a:pt x="370" y="212"/>
                  </a:lnTo>
                  <a:close/>
                </a:path>
              </a:pathLst>
            </a:custGeom>
            <a:solidFill>
              <a:srgbClr val="66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80918" name="Freeform 24"/>
            <p:cNvSpPr>
              <a:spLocks/>
            </p:cNvSpPr>
            <p:nvPr/>
          </p:nvSpPr>
          <p:spPr bwMode="auto">
            <a:xfrm>
              <a:off x="4447" y="3647"/>
              <a:ext cx="367" cy="561"/>
            </a:xfrm>
            <a:custGeom>
              <a:avLst/>
              <a:gdLst>
                <a:gd name="T0" fmla="*/ 135 w 334"/>
                <a:gd name="T1" fmla="*/ 2 h 733"/>
                <a:gd name="T2" fmla="*/ 160 w 334"/>
                <a:gd name="T3" fmla="*/ 3 h 733"/>
                <a:gd name="T4" fmla="*/ 186 w 334"/>
                <a:gd name="T5" fmla="*/ 5 h 733"/>
                <a:gd name="T6" fmla="*/ 204 w 334"/>
                <a:gd name="T7" fmla="*/ 8 h 733"/>
                <a:gd name="T8" fmla="*/ 220 w 334"/>
                <a:gd name="T9" fmla="*/ 13 h 733"/>
                <a:gd name="T10" fmla="*/ 236 w 334"/>
                <a:gd name="T11" fmla="*/ 18 h 733"/>
                <a:gd name="T12" fmla="*/ 247 w 334"/>
                <a:gd name="T13" fmla="*/ 23 h 733"/>
                <a:gd name="T14" fmla="*/ 260 w 334"/>
                <a:gd name="T15" fmla="*/ 28 h 733"/>
                <a:gd name="T16" fmla="*/ 274 w 334"/>
                <a:gd name="T17" fmla="*/ 32 h 733"/>
                <a:gd name="T18" fmla="*/ 291 w 334"/>
                <a:gd name="T19" fmla="*/ 39 h 733"/>
                <a:gd name="T20" fmla="*/ 310 w 334"/>
                <a:gd name="T21" fmla="*/ 49 h 733"/>
                <a:gd name="T22" fmla="*/ 340 w 334"/>
                <a:gd name="T23" fmla="*/ 62 h 733"/>
                <a:gd name="T24" fmla="*/ 371 w 334"/>
                <a:gd name="T25" fmla="*/ 76 h 733"/>
                <a:gd name="T26" fmla="*/ 408 w 334"/>
                <a:gd name="T27" fmla="*/ 89 h 733"/>
                <a:gd name="T28" fmla="*/ 452 w 334"/>
                <a:gd name="T29" fmla="*/ 102 h 733"/>
                <a:gd name="T30" fmla="*/ 491 w 334"/>
                <a:gd name="T31" fmla="*/ 113 h 733"/>
                <a:gd name="T32" fmla="*/ 535 w 334"/>
                <a:gd name="T33" fmla="*/ 119 h 733"/>
                <a:gd name="T34" fmla="*/ 559 w 334"/>
                <a:gd name="T35" fmla="*/ 123 h 733"/>
                <a:gd name="T36" fmla="*/ 575 w 334"/>
                <a:gd name="T37" fmla="*/ 128 h 733"/>
                <a:gd name="T38" fmla="*/ 583 w 334"/>
                <a:gd name="T39" fmla="*/ 132 h 733"/>
                <a:gd name="T40" fmla="*/ 588 w 334"/>
                <a:gd name="T41" fmla="*/ 135 h 733"/>
                <a:gd name="T42" fmla="*/ 566 w 334"/>
                <a:gd name="T43" fmla="*/ 136 h 733"/>
                <a:gd name="T44" fmla="*/ 548 w 334"/>
                <a:gd name="T45" fmla="*/ 139 h 733"/>
                <a:gd name="T46" fmla="*/ 527 w 334"/>
                <a:gd name="T47" fmla="*/ 140 h 733"/>
                <a:gd name="T48" fmla="*/ 505 w 334"/>
                <a:gd name="T49" fmla="*/ 142 h 733"/>
                <a:gd name="T50" fmla="*/ 487 w 334"/>
                <a:gd name="T51" fmla="*/ 144 h 733"/>
                <a:gd name="T52" fmla="*/ 475 w 334"/>
                <a:gd name="T53" fmla="*/ 146 h 733"/>
                <a:gd name="T54" fmla="*/ 467 w 334"/>
                <a:gd name="T55" fmla="*/ 147 h 733"/>
                <a:gd name="T56" fmla="*/ 463 w 334"/>
                <a:gd name="T57" fmla="*/ 147 h 733"/>
                <a:gd name="T58" fmla="*/ 427 w 334"/>
                <a:gd name="T59" fmla="*/ 142 h 733"/>
                <a:gd name="T60" fmla="*/ 390 w 334"/>
                <a:gd name="T61" fmla="*/ 135 h 733"/>
                <a:gd name="T62" fmla="*/ 353 w 334"/>
                <a:gd name="T63" fmla="*/ 126 h 733"/>
                <a:gd name="T64" fmla="*/ 310 w 334"/>
                <a:gd name="T65" fmla="*/ 117 h 733"/>
                <a:gd name="T66" fmla="*/ 270 w 334"/>
                <a:gd name="T67" fmla="*/ 107 h 733"/>
                <a:gd name="T68" fmla="*/ 232 w 334"/>
                <a:gd name="T69" fmla="*/ 97 h 733"/>
                <a:gd name="T70" fmla="*/ 202 w 334"/>
                <a:gd name="T71" fmla="*/ 89 h 733"/>
                <a:gd name="T72" fmla="*/ 174 w 334"/>
                <a:gd name="T73" fmla="*/ 81 h 733"/>
                <a:gd name="T74" fmla="*/ 147 w 334"/>
                <a:gd name="T75" fmla="*/ 73 h 733"/>
                <a:gd name="T76" fmla="*/ 118 w 334"/>
                <a:gd name="T77" fmla="*/ 64 h 733"/>
                <a:gd name="T78" fmla="*/ 85 w 334"/>
                <a:gd name="T79" fmla="*/ 52 h 733"/>
                <a:gd name="T80" fmla="*/ 54 w 334"/>
                <a:gd name="T81" fmla="*/ 41 h 733"/>
                <a:gd name="T82" fmla="*/ 26 w 334"/>
                <a:gd name="T83" fmla="*/ 30 h 733"/>
                <a:gd name="T84" fmla="*/ 12 w 334"/>
                <a:gd name="T85" fmla="*/ 20 h 733"/>
                <a:gd name="T86" fmla="*/ 0 w 334"/>
                <a:gd name="T87" fmla="*/ 11 h 733"/>
                <a:gd name="T88" fmla="*/ 4 w 334"/>
                <a:gd name="T89" fmla="*/ 6 h 733"/>
                <a:gd name="T90" fmla="*/ 22 w 334"/>
                <a:gd name="T91" fmla="*/ 4 h 733"/>
                <a:gd name="T92" fmla="*/ 38 w 334"/>
                <a:gd name="T93" fmla="*/ 2 h 733"/>
                <a:gd name="T94" fmla="*/ 56 w 334"/>
                <a:gd name="T95" fmla="*/ 2 h 733"/>
                <a:gd name="T96" fmla="*/ 71 w 334"/>
                <a:gd name="T97" fmla="*/ 0 h 733"/>
                <a:gd name="T98" fmla="*/ 92 w 334"/>
                <a:gd name="T99" fmla="*/ 0 h 733"/>
                <a:gd name="T100" fmla="*/ 108 w 334"/>
                <a:gd name="T101" fmla="*/ 2 h 733"/>
                <a:gd name="T102" fmla="*/ 123 w 334"/>
                <a:gd name="T103" fmla="*/ 2 h 733"/>
                <a:gd name="T104" fmla="*/ 135 w 334"/>
                <a:gd name="T105" fmla="*/ 2 h 73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34"/>
                <a:gd name="T160" fmla="*/ 0 h 733"/>
                <a:gd name="T161" fmla="*/ 334 w 334"/>
                <a:gd name="T162" fmla="*/ 733 h 733"/>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34" h="733">
                  <a:moveTo>
                    <a:pt x="77" y="11"/>
                  </a:moveTo>
                  <a:lnTo>
                    <a:pt x="91" y="16"/>
                  </a:lnTo>
                  <a:lnTo>
                    <a:pt x="106" y="27"/>
                  </a:lnTo>
                  <a:lnTo>
                    <a:pt x="116" y="43"/>
                  </a:lnTo>
                  <a:lnTo>
                    <a:pt x="125" y="65"/>
                  </a:lnTo>
                  <a:lnTo>
                    <a:pt x="134" y="88"/>
                  </a:lnTo>
                  <a:lnTo>
                    <a:pt x="141" y="113"/>
                  </a:lnTo>
                  <a:lnTo>
                    <a:pt x="148" y="138"/>
                  </a:lnTo>
                  <a:lnTo>
                    <a:pt x="156" y="161"/>
                  </a:lnTo>
                  <a:lnTo>
                    <a:pt x="165" y="195"/>
                  </a:lnTo>
                  <a:lnTo>
                    <a:pt x="177" y="245"/>
                  </a:lnTo>
                  <a:lnTo>
                    <a:pt x="193" y="308"/>
                  </a:lnTo>
                  <a:lnTo>
                    <a:pt x="211" y="376"/>
                  </a:lnTo>
                  <a:lnTo>
                    <a:pt x="232" y="444"/>
                  </a:lnTo>
                  <a:lnTo>
                    <a:pt x="256" y="508"/>
                  </a:lnTo>
                  <a:lnTo>
                    <a:pt x="279" y="560"/>
                  </a:lnTo>
                  <a:lnTo>
                    <a:pt x="304" y="595"/>
                  </a:lnTo>
                  <a:lnTo>
                    <a:pt x="318" y="617"/>
                  </a:lnTo>
                  <a:lnTo>
                    <a:pt x="327" y="638"/>
                  </a:lnTo>
                  <a:lnTo>
                    <a:pt x="331" y="658"/>
                  </a:lnTo>
                  <a:lnTo>
                    <a:pt x="334" y="672"/>
                  </a:lnTo>
                  <a:lnTo>
                    <a:pt x="322" y="679"/>
                  </a:lnTo>
                  <a:lnTo>
                    <a:pt x="311" y="688"/>
                  </a:lnTo>
                  <a:lnTo>
                    <a:pt x="299" y="697"/>
                  </a:lnTo>
                  <a:lnTo>
                    <a:pt x="288" y="708"/>
                  </a:lnTo>
                  <a:lnTo>
                    <a:pt x="277" y="717"/>
                  </a:lnTo>
                  <a:lnTo>
                    <a:pt x="270" y="726"/>
                  </a:lnTo>
                  <a:lnTo>
                    <a:pt x="265" y="731"/>
                  </a:lnTo>
                  <a:lnTo>
                    <a:pt x="263" y="733"/>
                  </a:lnTo>
                  <a:lnTo>
                    <a:pt x="243" y="706"/>
                  </a:lnTo>
                  <a:lnTo>
                    <a:pt x="222" y="670"/>
                  </a:lnTo>
                  <a:lnTo>
                    <a:pt x="200" y="628"/>
                  </a:lnTo>
                  <a:lnTo>
                    <a:pt x="177" y="581"/>
                  </a:lnTo>
                  <a:lnTo>
                    <a:pt x="154" y="533"/>
                  </a:lnTo>
                  <a:lnTo>
                    <a:pt x="132" y="485"/>
                  </a:lnTo>
                  <a:lnTo>
                    <a:pt x="115" y="442"/>
                  </a:lnTo>
                  <a:lnTo>
                    <a:pt x="98" y="404"/>
                  </a:lnTo>
                  <a:lnTo>
                    <a:pt x="84" y="365"/>
                  </a:lnTo>
                  <a:lnTo>
                    <a:pt x="66" y="317"/>
                  </a:lnTo>
                  <a:lnTo>
                    <a:pt x="48" y="259"/>
                  </a:lnTo>
                  <a:lnTo>
                    <a:pt x="31" y="202"/>
                  </a:lnTo>
                  <a:lnTo>
                    <a:pt x="15" y="147"/>
                  </a:lnTo>
                  <a:lnTo>
                    <a:pt x="6" y="97"/>
                  </a:lnTo>
                  <a:lnTo>
                    <a:pt x="0" y="58"/>
                  </a:lnTo>
                  <a:lnTo>
                    <a:pt x="4" y="32"/>
                  </a:lnTo>
                  <a:lnTo>
                    <a:pt x="13" y="18"/>
                  </a:lnTo>
                  <a:lnTo>
                    <a:pt x="22" y="7"/>
                  </a:lnTo>
                  <a:lnTo>
                    <a:pt x="32" y="2"/>
                  </a:lnTo>
                  <a:lnTo>
                    <a:pt x="41" y="0"/>
                  </a:lnTo>
                  <a:lnTo>
                    <a:pt x="52" y="0"/>
                  </a:lnTo>
                  <a:lnTo>
                    <a:pt x="61" y="2"/>
                  </a:lnTo>
                  <a:lnTo>
                    <a:pt x="70" y="6"/>
                  </a:lnTo>
                  <a:lnTo>
                    <a:pt x="77" y="11"/>
                  </a:lnTo>
                  <a:close/>
                </a:path>
              </a:pathLst>
            </a:custGeom>
            <a:solidFill>
              <a:srgbClr val="66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80919" name="Freeform 25"/>
            <p:cNvSpPr>
              <a:spLocks/>
            </p:cNvSpPr>
            <p:nvPr/>
          </p:nvSpPr>
          <p:spPr bwMode="auto">
            <a:xfrm>
              <a:off x="5083" y="3742"/>
              <a:ext cx="206" cy="531"/>
            </a:xfrm>
            <a:custGeom>
              <a:avLst/>
              <a:gdLst>
                <a:gd name="T0" fmla="*/ 32 w 187"/>
                <a:gd name="T1" fmla="*/ 3 h 695"/>
                <a:gd name="T2" fmla="*/ 3 w 187"/>
                <a:gd name="T3" fmla="*/ 11 h 695"/>
                <a:gd name="T4" fmla="*/ 0 w 187"/>
                <a:gd name="T5" fmla="*/ 24 h 695"/>
                <a:gd name="T6" fmla="*/ 11 w 187"/>
                <a:gd name="T7" fmla="*/ 40 h 695"/>
                <a:gd name="T8" fmla="*/ 15 w 187"/>
                <a:gd name="T9" fmla="*/ 56 h 695"/>
                <a:gd name="T10" fmla="*/ 21 w 187"/>
                <a:gd name="T11" fmla="*/ 63 h 695"/>
                <a:gd name="T12" fmla="*/ 34 w 187"/>
                <a:gd name="T13" fmla="*/ 73 h 695"/>
                <a:gd name="T14" fmla="*/ 50 w 187"/>
                <a:gd name="T15" fmla="*/ 84 h 695"/>
                <a:gd name="T16" fmla="*/ 76 w 187"/>
                <a:gd name="T17" fmla="*/ 96 h 695"/>
                <a:gd name="T18" fmla="*/ 106 w 187"/>
                <a:gd name="T19" fmla="*/ 108 h 695"/>
                <a:gd name="T20" fmla="*/ 145 w 187"/>
                <a:gd name="T21" fmla="*/ 120 h 695"/>
                <a:gd name="T22" fmla="*/ 192 w 187"/>
                <a:gd name="T23" fmla="*/ 130 h 695"/>
                <a:gd name="T24" fmla="*/ 249 w 187"/>
                <a:gd name="T25" fmla="*/ 138 h 695"/>
                <a:gd name="T26" fmla="*/ 285 w 187"/>
                <a:gd name="T27" fmla="*/ 138 h 695"/>
                <a:gd name="T28" fmla="*/ 308 w 187"/>
                <a:gd name="T29" fmla="*/ 138 h 695"/>
                <a:gd name="T30" fmla="*/ 324 w 187"/>
                <a:gd name="T31" fmla="*/ 137 h 695"/>
                <a:gd name="T32" fmla="*/ 334 w 187"/>
                <a:gd name="T33" fmla="*/ 132 h 695"/>
                <a:gd name="T34" fmla="*/ 315 w 187"/>
                <a:gd name="T35" fmla="*/ 125 h 695"/>
                <a:gd name="T36" fmla="*/ 286 w 187"/>
                <a:gd name="T37" fmla="*/ 113 h 695"/>
                <a:gd name="T38" fmla="*/ 258 w 187"/>
                <a:gd name="T39" fmla="*/ 96 h 695"/>
                <a:gd name="T40" fmla="*/ 224 w 187"/>
                <a:gd name="T41" fmla="*/ 76 h 695"/>
                <a:gd name="T42" fmla="*/ 194 w 187"/>
                <a:gd name="T43" fmla="*/ 56 h 695"/>
                <a:gd name="T44" fmla="*/ 178 w 187"/>
                <a:gd name="T45" fmla="*/ 36 h 695"/>
                <a:gd name="T46" fmla="*/ 172 w 187"/>
                <a:gd name="T47" fmla="*/ 18 h 695"/>
                <a:gd name="T48" fmla="*/ 188 w 187"/>
                <a:gd name="T49" fmla="*/ 5 h 695"/>
                <a:gd name="T50" fmla="*/ 188 w 187"/>
                <a:gd name="T51" fmla="*/ 3 h 695"/>
                <a:gd name="T52" fmla="*/ 175 w 187"/>
                <a:gd name="T53" fmla="*/ 2 h 695"/>
                <a:gd name="T54" fmla="*/ 159 w 187"/>
                <a:gd name="T55" fmla="*/ 1 h 695"/>
                <a:gd name="T56" fmla="*/ 133 w 187"/>
                <a:gd name="T57" fmla="*/ 0 h 695"/>
                <a:gd name="T58" fmla="*/ 107 w 187"/>
                <a:gd name="T59" fmla="*/ 0 h 695"/>
                <a:gd name="T60" fmla="*/ 78 w 187"/>
                <a:gd name="T61" fmla="*/ 2 h 695"/>
                <a:gd name="T62" fmla="*/ 53 w 187"/>
                <a:gd name="T63" fmla="*/ 2 h 695"/>
                <a:gd name="T64" fmla="*/ 32 w 187"/>
                <a:gd name="T65" fmla="*/ 3 h 69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87"/>
                <a:gd name="T100" fmla="*/ 0 h 695"/>
                <a:gd name="T101" fmla="*/ 187 w 187"/>
                <a:gd name="T102" fmla="*/ 695 h 69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87" h="695">
                  <a:moveTo>
                    <a:pt x="18" y="16"/>
                  </a:moveTo>
                  <a:lnTo>
                    <a:pt x="3" y="53"/>
                  </a:lnTo>
                  <a:lnTo>
                    <a:pt x="0" y="123"/>
                  </a:lnTo>
                  <a:lnTo>
                    <a:pt x="5" y="203"/>
                  </a:lnTo>
                  <a:lnTo>
                    <a:pt x="9" y="277"/>
                  </a:lnTo>
                  <a:lnTo>
                    <a:pt x="12" y="314"/>
                  </a:lnTo>
                  <a:lnTo>
                    <a:pt x="19" y="364"/>
                  </a:lnTo>
                  <a:lnTo>
                    <a:pt x="28" y="421"/>
                  </a:lnTo>
                  <a:lnTo>
                    <a:pt x="43" y="484"/>
                  </a:lnTo>
                  <a:lnTo>
                    <a:pt x="59" y="546"/>
                  </a:lnTo>
                  <a:lnTo>
                    <a:pt x="82" y="604"/>
                  </a:lnTo>
                  <a:lnTo>
                    <a:pt x="107" y="654"/>
                  </a:lnTo>
                  <a:lnTo>
                    <a:pt x="139" y="691"/>
                  </a:lnTo>
                  <a:lnTo>
                    <a:pt x="159" y="695"/>
                  </a:lnTo>
                  <a:lnTo>
                    <a:pt x="173" y="693"/>
                  </a:lnTo>
                  <a:lnTo>
                    <a:pt x="182" y="684"/>
                  </a:lnTo>
                  <a:lnTo>
                    <a:pt x="187" y="666"/>
                  </a:lnTo>
                  <a:lnTo>
                    <a:pt x="176" y="632"/>
                  </a:lnTo>
                  <a:lnTo>
                    <a:pt x="160" y="568"/>
                  </a:lnTo>
                  <a:lnTo>
                    <a:pt x="143" y="482"/>
                  </a:lnTo>
                  <a:lnTo>
                    <a:pt x="125" y="384"/>
                  </a:lnTo>
                  <a:lnTo>
                    <a:pt x="109" y="280"/>
                  </a:lnTo>
                  <a:lnTo>
                    <a:pt x="100" y="182"/>
                  </a:lnTo>
                  <a:lnTo>
                    <a:pt x="96" y="93"/>
                  </a:lnTo>
                  <a:lnTo>
                    <a:pt x="105" y="25"/>
                  </a:lnTo>
                  <a:lnTo>
                    <a:pt x="105" y="14"/>
                  </a:lnTo>
                  <a:lnTo>
                    <a:pt x="98" y="7"/>
                  </a:lnTo>
                  <a:lnTo>
                    <a:pt x="89" y="1"/>
                  </a:lnTo>
                  <a:lnTo>
                    <a:pt x="75" y="0"/>
                  </a:lnTo>
                  <a:lnTo>
                    <a:pt x="60" y="0"/>
                  </a:lnTo>
                  <a:lnTo>
                    <a:pt x="44" y="3"/>
                  </a:lnTo>
                  <a:lnTo>
                    <a:pt x="30" y="9"/>
                  </a:lnTo>
                  <a:lnTo>
                    <a:pt x="18" y="16"/>
                  </a:lnTo>
                  <a:close/>
                </a:path>
              </a:pathLst>
            </a:custGeom>
            <a:solidFill>
              <a:srgbClr val="66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80920" name="Freeform 26"/>
            <p:cNvSpPr>
              <a:spLocks/>
            </p:cNvSpPr>
            <p:nvPr/>
          </p:nvSpPr>
          <p:spPr bwMode="auto">
            <a:xfrm>
              <a:off x="4281" y="2968"/>
              <a:ext cx="1131" cy="849"/>
            </a:xfrm>
            <a:custGeom>
              <a:avLst/>
              <a:gdLst>
                <a:gd name="T0" fmla="*/ 459 w 1033"/>
                <a:gd name="T1" fmla="*/ 8 h 1110"/>
                <a:gd name="T2" fmla="*/ 350 w 1033"/>
                <a:gd name="T3" fmla="*/ 21 h 1110"/>
                <a:gd name="T4" fmla="*/ 262 w 1033"/>
                <a:gd name="T5" fmla="*/ 41 h 1110"/>
                <a:gd name="T6" fmla="*/ 185 w 1033"/>
                <a:gd name="T7" fmla="*/ 65 h 1110"/>
                <a:gd name="T8" fmla="*/ 115 w 1033"/>
                <a:gd name="T9" fmla="*/ 91 h 1110"/>
                <a:gd name="T10" fmla="*/ 56 w 1033"/>
                <a:gd name="T11" fmla="*/ 116 h 1110"/>
                <a:gd name="T12" fmla="*/ 18 w 1033"/>
                <a:gd name="T13" fmla="*/ 138 h 1110"/>
                <a:gd name="T14" fmla="*/ 0 w 1033"/>
                <a:gd name="T15" fmla="*/ 157 h 1110"/>
                <a:gd name="T16" fmla="*/ 4 w 1033"/>
                <a:gd name="T17" fmla="*/ 171 h 1110"/>
                <a:gd name="T18" fmla="*/ 54 w 1033"/>
                <a:gd name="T19" fmla="*/ 180 h 1110"/>
                <a:gd name="T20" fmla="*/ 129 w 1033"/>
                <a:gd name="T21" fmla="*/ 184 h 1110"/>
                <a:gd name="T22" fmla="*/ 238 w 1033"/>
                <a:gd name="T23" fmla="*/ 187 h 1110"/>
                <a:gd name="T24" fmla="*/ 338 w 1033"/>
                <a:gd name="T25" fmla="*/ 187 h 1110"/>
                <a:gd name="T26" fmla="*/ 466 w 1033"/>
                <a:gd name="T27" fmla="*/ 189 h 1110"/>
                <a:gd name="T28" fmla="*/ 633 w 1033"/>
                <a:gd name="T29" fmla="*/ 193 h 1110"/>
                <a:gd name="T30" fmla="*/ 824 w 1033"/>
                <a:gd name="T31" fmla="*/ 197 h 1110"/>
                <a:gd name="T32" fmla="*/ 1022 w 1033"/>
                <a:gd name="T33" fmla="*/ 201 h 1110"/>
                <a:gd name="T34" fmla="*/ 1210 w 1033"/>
                <a:gd name="T35" fmla="*/ 207 h 1110"/>
                <a:gd name="T36" fmla="*/ 1364 w 1033"/>
                <a:gd name="T37" fmla="*/ 210 h 1110"/>
                <a:gd name="T38" fmla="*/ 1468 w 1033"/>
                <a:gd name="T39" fmla="*/ 214 h 1110"/>
                <a:gd name="T40" fmla="*/ 1538 w 1033"/>
                <a:gd name="T41" fmla="*/ 218 h 1110"/>
                <a:gd name="T42" fmla="*/ 1622 w 1033"/>
                <a:gd name="T43" fmla="*/ 221 h 1110"/>
                <a:gd name="T44" fmla="*/ 1709 w 1033"/>
                <a:gd name="T45" fmla="*/ 222 h 1110"/>
                <a:gd name="T46" fmla="*/ 1768 w 1033"/>
                <a:gd name="T47" fmla="*/ 219 h 1110"/>
                <a:gd name="T48" fmla="*/ 1759 w 1033"/>
                <a:gd name="T49" fmla="*/ 210 h 1110"/>
                <a:gd name="T50" fmla="*/ 1706 w 1033"/>
                <a:gd name="T51" fmla="*/ 199 h 1110"/>
                <a:gd name="T52" fmla="*/ 1635 w 1033"/>
                <a:gd name="T53" fmla="*/ 184 h 1110"/>
                <a:gd name="T54" fmla="*/ 1558 w 1033"/>
                <a:gd name="T55" fmla="*/ 168 h 1110"/>
                <a:gd name="T56" fmla="*/ 1475 w 1033"/>
                <a:gd name="T57" fmla="*/ 149 h 1110"/>
                <a:gd name="T58" fmla="*/ 1397 w 1033"/>
                <a:gd name="T59" fmla="*/ 130 h 1110"/>
                <a:gd name="T60" fmla="*/ 1327 w 1033"/>
                <a:gd name="T61" fmla="*/ 111 h 1110"/>
                <a:gd name="T62" fmla="*/ 1274 w 1033"/>
                <a:gd name="T63" fmla="*/ 94 h 1110"/>
                <a:gd name="T64" fmla="*/ 1221 w 1033"/>
                <a:gd name="T65" fmla="*/ 72 h 1110"/>
                <a:gd name="T66" fmla="*/ 1115 w 1033"/>
                <a:gd name="T67" fmla="*/ 44 h 1110"/>
                <a:gd name="T68" fmla="*/ 994 w 1033"/>
                <a:gd name="T69" fmla="*/ 21 h 1110"/>
                <a:gd name="T70" fmla="*/ 865 w 1033"/>
                <a:gd name="T71" fmla="*/ 6 h 1110"/>
                <a:gd name="T72" fmla="*/ 761 w 1033"/>
                <a:gd name="T73" fmla="*/ 2 h 1110"/>
                <a:gd name="T74" fmla="*/ 677 w 1033"/>
                <a:gd name="T75" fmla="*/ 2 h 1110"/>
                <a:gd name="T76" fmla="*/ 607 w 1033"/>
                <a:gd name="T77" fmla="*/ 0 h 1110"/>
                <a:gd name="T78" fmla="*/ 547 w 1033"/>
                <a:gd name="T79" fmla="*/ 2 h 111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033"/>
                <a:gd name="T121" fmla="*/ 0 h 1110"/>
                <a:gd name="T122" fmla="*/ 1033 w 1033"/>
                <a:gd name="T123" fmla="*/ 1110 h 111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033" h="1110">
                  <a:moveTo>
                    <a:pt x="302" y="13"/>
                  </a:moveTo>
                  <a:lnTo>
                    <a:pt x="267" y="38"/>
                  </a:lnTo>
                  <a:lnTo>
                    <a:pt x="234" y="70"/>
                  </a:lnTo>
                  <a:lnTo>
                    <a:pt x="204" y="109"/>
                  </a:lnTo>
                  <a:lnTo>
                    <a:pt x="177" y="154"/>
                  </a:lnTo>
                  <a:lnTo>
                    <a:pt x="152" y="206"/>
                  </a:lnTo>
                  <a:lnTo>
                    <a:pt x="129" y="261"/>
                  </a:lnTo>
                  <a:lnTo>
                    <a:pt x="108" y="324"/>
                  </a:lnTo>
                  <a:lnTo>
                    <a:pt x="86" y="390"/>
                  </a:lnTo>
                  <a:lnTo>
                    <a:pt x="67" y="456"/>
                  </a:lnTo>
                  <a:lnTo>
                    <a:pt x="49" y="520"/>
                  </a:lnTo>
                  <a:lnTo>
                    <a:pt x="33" y="581"/>
                  </a:lnTo>
                  <a:lnTo>
                    <a:pt x="20" y="638"/>
                  </a:lnTo>
                  <a:lnTo>
                    <a:pt x="11" y="692"/>
                  </a:lnTo>
                  <a:lnTo>
                    <a:pt x="4" y="740"/>
                  </a:lnTo>
                  <a:lnTo>
                    <a:pt x="0" y="783"/>
                  </a:lnTo>
                  <a:lnTo>
                    <a:pt x="0" y="820"/>
                  </a:lnTo>
                  <a:lnTo>
                    <a:pt x="4" y="853"/>
                  </a:lnTo>
                  <a:lnTo>
                    <a:pt x="15" y="878"/>
                  </a:lnTo>
                  <a:lnTo>
                    <a:pt x="31" y="897"/>
                  </a:lnTo>
                  <a:lnTo>
                    <a:pt x="50" y="912"/>
                  </a:lnTo>
                  <a:lnTo>
                    <a:pt x="75" y="922"/>
                  </a:lnTo>
                  <a:lnTo>
                    <a:pt x="106" y="929"/>
                  </a:lnTo>
                  <a:lnTo>
                    <a:pt x="138" y="931"/>
                  </a:lnTo>
                  <a:lnTo>
                    <a:pt x="174" y="933"/>
                  </a:lnTo>
                  <a:lnTo>
                    <a:pt x="197" y="935"/>
                  </a:lnTo>
                  <a:lnTo>
                    <a:pt x="229" y="938"/>
                  </a:lnTo>
                  <a:lnTo>
                    <a:pt x="270" y="944"/>
                  </a:lnTo>
                  <a:lnTo>
                    <a:pt x="315" y="951"/>
                  </a:lnTo>
                  <a:lnTo>
                    <a:pt x="367" y="962"/>
                  </a:lnTo>
                  <a:lnTo>
                    <a:pt x="422" y="971"/>
                  </a:lnTo>
                  <a:lnTo>
                    <a:pt x="479" y="983"/>
                  </a:lnTo>
                  <a:lnTo>
                    <a:pt x="536" y="994"/>
                  </a:lnTo>
                  <a:lnTo>
                    <a:pt x="593" y="1006"/>
                  </a:lnTo>
                  <a:lnTo>
                    <a:pt x="649" y="1019"/>
                  </a:lnTo>
                  <a:lnTo>
                    <a:pt x="702" y="1031"/>
                  </a:lnTo>
                  <a:lnTo>
                    <a:pt x="749" y="1042"/>
                  </a:lnTo>
                  <a:lnTo>
                    <a:pt x="792" y="1053"/>
                  </a:lnTo>
                  <a:lnTo>
                    <a:pt x="826" y="1062"/>
                  </a:lnTo>
                  <a:lnTo>
                    <a:pt x="852" y="1071"/>
                  </a:lnTo>
                  <a:lnTo>
                    <a:pt x="868" y="1076"/>
                  </a:lnTo>
                  <a:lnTo>
                    <a:pt x="892" y="1085"/>
                  </a:lnTo>
                  <a:lnTo>
                    <a:pt x="917" y="1096"/>
                  </a:lnTo>
                  <a:lnTo>
                    <a:pt x="942" y="1103"/>
                  </a:lnTo>
                  <a:lnTo>
                    <a:pt x="968" y="1108"/>
                  </a:lnTo>
                  <a:lnTo>
                    <a:pt x="992" y="1110"/>
                  </a:lnTo>
                  <a:lnTo>
                    <a:pt x="1011" y="1105"/>
                  </a:lnTo>
                  <a:lnTo>
                    <a:pt x="1026" y="1092"/>
                  </a:lnTo>
                  <a:lnTo>
                    <a:pt x="1033" y="1071"/>
                  </a:lnTo>
                  <a:lnTo>
                    <a:pt x="1022" y="1049"/>
                  </a:lnTo>
                  <a:lnTo>
                    <a:pt x="1006" y="1022"/>
                  </a:lnTo>
                  <a:lnTo>
                    <a:pt x="990" y="992"/>
                  </a:lnTo>
                  <a:lnTo>
                    <a:pt x="970" y="958"/>
                  </a:lnTo>
                  <a:lnTo>
                    <a:pt x="949" y="919"/>
                  </a:lnTo>
                  <a:lnTo>
                    <a:pt x="927" y="878"/>
                  </a:lnTo>
                  <a:lnTo>
                    <a:pt x="904" y="835"/>
                  </a:lnTo>
                  <a:lnTo>
                    <a:pt x="879" y="788"/>
                  </a:lnTo>
                  <a:lnTo>
                    <a:pt x="856" y="744"/>
                  </a:lnTo>
                  <a:lnTo>
                    <a:pt x="833" y="695"/>
                  </a:lnTo>
                  <a:lnTo>
                    <a:pt x="811" y="649"/>
                  </a:lnTo>
                  <a:lnTo>
                    <a:pt x="790" y="602"/>
                  </a:lnTo>
                  <a:lnTo>
                    <a:pt x="770" y="556"/>
                  </a:lnTo>
                  <a:lnTo>
                    <a:pt x="754" y="513"/>
                  </a:lnTo>
                  <a:lnTo>
                    <a:pt x="740" y="472"/>
                  </a:lnTo>
                  <a:lnTo>
                    <a:pt x="729" y="433"/>
                  </a:lnTo>
                  <a:lnTo>
                    <a:pt x="708" y="358"/>
                  </a:lnTo>
                  <a:lnTo>
                    <a:pt x="679" y="286"/>
                  </a:lnTo>
                  <a:lnTo>
                    <a:pt x="647" y="218"/>
                  </a:lnTo>
                  <a:lnTo>
                    <a:pt x="613" y="156"/>
                  </a:lnTo>
                  <a:lnTo>
                    <a:pt x="576" y="104"/>
                  </a:lnTo>
                  <a:lnTo>
                    <a:pt x="538" y="61"/>
                  </a:lnTo>
                  <a:lnTo>
                    <a:pt x="502" y="31"/>
                  </a:lnTo>
                  <a:lnTo>
                    <a:pt x="470" y="16"/>
                  </a:lnTo>
                  <a:lnTo>
                    <a:pt x="442" y="11"/>
                  </a:lnTo>
                  <a:lnTo>
                    <a:pt x="415" y="6"/>
                  </a:lnTo>
                  <a:lnTo>
                    <a:pt x="392" y="2"/>
                  </a:lnTo>
                  <a:lnTo>
                    <a:pt x="370" y="0"/>
                  </a:lnTo>
                  <a:lnTo>
                    <a:pt x="352" y="0"/>
                  </a:lnTo>
                  <a:lnTo>
                    <a:pt x="334" y="2"/>
                  </a:lnTo>
                  <a:lnTo>
                    <a:pt x="318" y="6"/>
                  </a:lnTo>
                  <a:lnTo>
                    <a:pt x="302" y="13"/>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80921" name="Freeform 27"/>
            <p:cNvSpPr>
              <a:spLocks/>
            </p:cNvSpPr>
            <p:nvPr/>
          </p:nvSpPr>
          <p:spPr bwMode="auto">
            <a:xfrm>
              <a:off x="4989" y="3064"/>
              <a:ext cx="362" cy="351"/>
            </a:xfrm>
            <a:custGeom>
              <a:avLst/>
              <a:gdLst>
                <a:gd name="T0" fmla="*/ 0 w 329"/>
                <a:gd name="T1" fmla="*/ 46 h 460"/>
                <a:gd name="T2" fmla="*/ 32 w 329"/>
                <a:gd name="T3" fmla="*/ 40 h 460"/>
                <a:gd name="T4" fmla="*/ 74 w 329"/>
                <a:gd name="T5" fmla="*/ 36 h 460"/>
                <a:gd name="T6" fmla="*/ 121 w 329"/>
                <a:gd name="T7" fmla="*/ 29 h 460"/>
                <a:gd name="T8" fmla="*/ 171 w 329"/>
                <a:gd name="T9" fmla="*/ 22 h 460"/>
                <a:gd name="T10" fmla="*/ 218 w 329"/>
                <a:gd name="T11" fmla="*/ 16 h 460"/>
                <a:gd name="T12" fmla="*/ 263 w 329"/>
                <a:gd name="T13" fmla="*/ 9 h 460"/>
                <a:gd name="T14" fmla="*/ 303 w 329"/>
                <a:gd name="T15" fmla="*/ 4 h 460"/>
                <a:gd name="T16" fmla="*/ 331 w 329"/>
                <a:gd name="T17" fmla="*/ 0 h 460"/>
                <a:gd name="T18" fmla="*/ 368 w 329"/>
                <a:gd name="T19" fmla="*/ 2 h 460"/>
                <a:gd name="T20" fmla="*/ 408 w 329"/>
                <a:gd name="T21" fmla="*/ 5 h 460"/>
                <a:gd name="T22" fmla="*/ 448 w 329"/>
                <a:gd name="T23" fmla="*/ 7 h 460"/>
                <a:gd name="T24" fmla="*/ 481 w 329"/>
                <a:gd name="T25" fmla="*/ 11 h 460"/>
                <a:gd name="T26" fmla="*/ 516 w 329"/>
                <a:gd name="T27" fmla="*/ 14 h 460"/>
                <a:gd name="T28" fmla="*/ 545 w 329"/>
                <a:gd name="T29" fmla="*/ 18 h 460"/>
                <a:gd name="T30" fmla="*/ 568 w 329"/>
                <a:gd name="T31" fmla="*/ 21 h 460"/>
                <a:gd name="T32" fmla="*/ 583 w 329"/>
                <a:gd name="T33" fmla="*/ 26 h 460"/>
                <a:gd name="T34" fmla="*/ 557 w 329"/>
                <a:gd name="T35" fmla="*/ 31 h 460"/>
                <a:gd name="T36" fmla="*/ 509 w 329"/>
                <a:gd name="T37" fmla="*/ 40 h 460"/>
                <a:gd name="T38" fmla="*/ 450 w 329"/>
                <a:gd name="T39" fmla="*/ 48 h 460"/>
                <a:gd name="T40" fmla="*/ 384 w 329"/>
                <a:gd name="T41" fmla="*/ 60 h 460"/>
                <a:gd name="T42" fmla="*/ 316 w 329"/>
                <a:gd name="T43" fmla="*/ 69 h 460"/>
                <a:gd name="T44" fmla="*/ 253 w 329"/>
                <a:gd name="T45" fmla="*/ 79 h 460"/>
                <a:gd name="T46" fmla="*/ 207 w 329"/>
                <a:gd name="T47" fmla="*/ 86 h 460"/>
                <a:gd name="T48" fmla="*/ 177 w 329"/>
                <a:gd name="T49" fmla="*/ 91 h 460"/>
                <a:gd name="T50" fmla="*/ 158 w 329"/>
                <a:gd name="T51" fmla="*/ 86 h 460"/>
                <a:gd name="T52" fmla="*/ 136 w 329"/>
                <a:gd name="T53" fmla="*/ 81 h 460"/>
                <a:gd name="T54" fmla="*/ 118 w 329"/>
                <a:gd name="T55" fmla="*/ 75 h 460"/>
                <a:gd name="T56" fmla="*/ 98 w 329"/>
                <a:gd name="T57" fmla="*/ 69 h 460"/>
                <a:gd name="T58" fmla="*/ 76 w 329"/>
                <a:gd name="T59" fmla="*/ 63 h 460"/>
                <a:gd name="T60" fmla="*/ 52 w 329"/>
                <a:gd name="T61" fmla="*/ 56 h 460"/>
                <a:gd name="T62" fmla="*/ 29 w 329"/>
                <a:gd name="T63" fmla="*/ 50 h 460"/>
                <a:gd name="T64" fmla="*/ 0 w 329"/>
                <a:gd name="T65" fmla="*/ 46 h 46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29"/>
                <a:gd name="T100" fmla="*/ 0 h 460"/>
                <a:gd name="T101" fmla="*/ 329 w 329"/>
                <a:gd name="T102" fmla="*/ 460 h 46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29" h="460">
                  <a:moveTo>
                    <a:pt x="0" y="229"/>
                  </a:moveTo>
                  <a:lnTo>
                    <a:pt x="18" y="209"/>
                  </a:lnTo>
                  <a:lnTo>
                    <a:pt x="41" y="181"/>
                  </a:lnTo>
                  <a:lnTo>
                    <a:pt x="68" y="149"/>
                  </a:lnTo>
                  <a:lnTo>
                    <a:pt x="95" y="113"/>
                  </a:lnTo>
                  <a:lnTo>
                    <a:pt x="123" y="79"/>
                  </a:lnTo>
                  <a:lnTo>
                    <a:pt x="148" y="47"/>
                  </a:lnTo>
                  <a:lnTo>
                    <a:pt x="170" y="20"/>
                  </a:lnTo>
                  <a:lnTo>
                    <a:pt x="186" y="0"/>
                  </a:lnTo>
                  <a:lnTo>
                    <a:pt x="207" y="11"/>
                  </a:lnTo>
                  <a:lnTo>
                    <a:pt x="230" y="23"/>
                  </a:lnTo>
                  <a:lnTo>
                    <a:pt x="252" y="36"/>
                  </a:lnTo>
                  <a:lnTo>
                    <a:pt x="271" y="52"/>
                  </a:lnTo>
                  <a:lnTo>
                    <a:pt x="291" y="70"/>
                  </a:lnTo>
                  <a:lnTo>
                    <a:pt x="307" y="88"/>
                  </a:lnTo>
                  <a:lnTo>
                    <a:pt x="320" y="109"/>
                  </a:lnTo>
                  <a:lnTo>
                    <a:pt x="329" y="131"/>
                  </a:lnTo>
                  <a:lnTo>
                    <a:pt x="314" y="158"/>
                  </a:lnTo>
                  <a:lnTo>
                    <a:pt x="287" y="199"/>
                  </a:lnTo>
                  <a:lnTo>
                    <a:pt x="254" y="247"/>
                  </a:lnTo>
                  <a:lnTo>
                    <a:pt x="216" y="300"/>
                  </a:lnTo>
                  <a:lnTo>
                    <a:pt x="177" y="352"/>
                  </a:lnTo>
                  <a:lnTo>
                    <a:pt x="143" y="399"/>
                  </a:lnTo>
                  <a:lnTo>
                    <a:pt x="116" y="436"/>
                  </a:lnTo>
                  <a:lnTo>
                    <a:pt x="100" y="460"/>
                  </a:lnTo>
                  <a:lnTo>
                    <a:pt x="89" y="436"/>
                  </a:lnTo>
                  <a:lnTo>
                    <a:pt x="77" y="409"/>
                  </a:lnTo>
                  <a:lnTo>
                    <a:pt x="66" y="379"/>
                  </a:lnTo>
                  <a:lnTo>
                    <a:pt x="55" y="349"/>
                  </a:lnTo>
                  <a:lnTo>
                    <a:pt x="43" y="318"/>
                  </a:lnTo>
                  <a:lnTo>
                    <a:pt x="29" y="286"/>
                  </a:lnTo>
                  <a:lnTo>
                    <a:pt x="16" y="256"/>
                  </a:lnTo>
                  <a:lnTo>
                    <a:pt x="0" y="229"/>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80922" name="Freeform 28"/>
            <p:cNvSpPr>
              <a:spLocks/>
            </p:cNvSpPr>
            <p:nvPr/>
          </p:nvSpPr>
          <p:spPr bwMode="auto">
            <a:xfrm>
              <a:off x="4090" y="3011"/>
              <a:ext cx="382" cy="307"/>
            </a:xfrm>
            <a:custGeom>
              <a:avLst/>
              <a:gdLst>
                <a:gd name="T0" fmla="*/ 600 w 349"/>
                <a:gd name="T1" fmla="*/ 40 h 402"/>
                <a:gd name="T2" fmla="*/ 566 w 349"/>
                <a:gd name="T3" fmla="*/ 36 h 402"/>
                <a:gd name="T4" fmla="*/ 516 w 349"/>
                <a:gd name="T5" fmla="*/ 31 h 402"/>
                <a:gd name="T6" fmla="*/ 459 w 349"/>
                <a:gd name="T7" fmla="*/ 26 h 402"/>
                <a:gd name="T8" fmla="*/ 394 w 349"/>
                <a:gd name="T9" fmla="*/ 20 h 402"/>
                <a:gd name="T10" fmla="*/ 331 w 349"/>
                <a:gd name="T11" fmla="*/ 14 h 402"/>
                <a:gd name="T12" fmla="*/ 268 w 349"/>
                <a:gd name="T13" fmla="*/ 8 h 402"/>
                <a:gd name="T14" fmla="*/ 218 w 349"/>
                <a:gd name="T15" fmla="*/ 3 h 402"/>
                <a:gd name="T16" fmla="*/ 182 w 349"/>
                <a:gd name="T17" fmla="*/ 0 h 402"/>
                <a:gd name="T18" fmla="*/ 151 w 349"/>
                <a:gd name="T19" fmla="*/ 3 h 402"/>
                <a:gd name="T20" fmla="*/ 116 w 349"/>
                <a:gd name="T21" fmla="*/ 7 h 402"/>
                <a:gd name="T22" fmla="*/ 85 w 349"/>
                <a:gd name="T23" fmla="*/ 12 h 402"/>
                <a:gd name="T24" fmla="*/ 53 w 349"/>
                <a:gd name="T25" fmla="*/ 18 h 402"/>
                <a:gd name="T26" fmla="*/ 30 w 349"/>
                <a:gd name="T27" fmla="*/ 24 h 402"/>
                <a:gd name="T28" fmla="*/ 4 w 349"/>
                <a:gd name="T29" fmla="*/ 31 h 402"/>
                <a:gd name="T30" fmla="*/ 0 w 349"/>
                <a:gd name="T31" fmla="*/ 37 h 402"/>
                <a:gd name="T32" fmla="*/ 2 w 349"/>
                <a:gd name="T33" fmla="*/ 44 h 402"/>
                <a:gd name="T34" fmla="*/ 53 w 349"/>
                <a:gd name="T35" fmla="*/ 47 h 402"/>
                <a:gd name="T36" fmla="*/ 112 w 349"/>
                <a:gd name="T37" fmla="*/ 50 h 402"/>
                <a:gd name="T38" fmla="*/ 177 w 349"/>
                <a:gd name="T39" fmla="*/ 56 h 402"/>
                <a:gd name="T40" fmla="*/ 246 w 349"/>
                <a:gd name="T41" fmla="*/ 62 h 402"/>
                <a:gd name="T42" fmla="*/ 315 w 349"/>
                <a:gd name="T43" fmla="*/ 67 h 402"/>
                <a:gd name="T44" fmla="*/ 379 w 349"/>
                <a:gd name="T45" fmla="*/ 73 h 402"/>
                <a:gd name="T46" fmla="*/ 436 w 349"/>
                <a:gd name="T47" fmla="*/ 77 h 402"/>
                <a:gd name="T48" fmla="*/ 481 w 349"/>
                <a:gd name="T49" fmla="*/ 80 h 402"/>
                <a:gd name="T50" fmla="*/ 486 w 349"/>
                <a:gd name="T51" fmla="*/ 76 h 402"/>
                <a:gd name="T52" fmla="*/ 498 w 349"/>
                <a:gd name="T53" fmla="*/ 71 h 402"/>
                <a:gd name="T54" fmla="*/ 514 w 349"/>
                <a:gd name="T55" fmla="*/ 66 h 402"/>
                <a:gd name="T56" fmla="*/ 530 w 349"/>
                <a:gd name="T57" fmla="*/ 60 h 402"/>
                <a:gd name="T58" fmla="*/ 545 w 349"/>
                <a:gd name="T59" fmla="*/ 53 h 402"/>
                <a:gd name="T60" fmla="*/ 563 w 349"/>
                <a:gd name="T61" fmla="*/ 48 h 402"/>
                <a:gd name="T62" fmla="*/ 581 w 349"/>
                <a:gd name="T63" fmla="*/ 43 h 402"/>
                <a:gd name="T64" fmla="*/ 600 w 349"/>
                <a:gd name="T65" fmla="*/ 40 h 40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49"/>
                <a:gd name="T100" fmla="*/ 0 h 402"/>
                <a:gd name="T101" fmla="*/ 349 w 349"/>
                <a:gd name="T102" fmla="*/ 402 h 4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49" h="402">
                  <a:moveTo>
                    <a:pt x="349" y="200"/>
                  </a:moveTo>
                  <a:lnTo>
                    <a:pt x="329" y="182"/>
                  </a:lnTo>
                  <a:lnTo>
                    <a:pt x="300" y="157"/>
                  </a:lnTo>
                  <a:lnTo>
                    <a:pt x="267" y="128"/>
                  </a:lnTo>
                  <a:lnTo>
                    <a:pt x="229" y="98"/>
                  </a:lnTo>
                  <a:lnTo>
                    <a:pt x="192" y="67"/>
                  </a:lnTo>
                  <a:lnTo>
                    <a:pt x="156" y="39"/>
                  </a:lnTo>
                  <a:lnTo>
                    <a:pt x="127" y="16"/>
                  </a:lnTo>
                  <a:lnTo>
                    <a:pt x="106" y="0"/>
                  </a:lnTo>
                  <a:lnTo>
                    <a:pt x="88" y="14"/>
                  </a:lnTo>
                  <a:lnTo>
                    <a:pt x="68" y="35"/>
                  </a:lnTo>
                  <a:lnTo>
                    <a:pt x="49" y="62"/>
                  </a:lnTo>
                  <a:lnTo>
                    <a:pt x="31" y="91"/>
                  </a:lnTo>
                  <a:lnTo>
                    <a:pt x="17" y="123"/>
                  </a:lnTo>
                  <a:lnTo>
                    <a:pt x="4" y="157"/>
                  </a:lnTo>
                  <a:lnTo>
                    <a:pt x="0" y="189"/>
                  </a:lnTo>
                  <a:lnTo>
                    <a:pt x="2" y="221"/>
                  </a:lnTo>
                  <a:lnTo>
                    <a:pt x="31" y="235"/>
                  </a:lnTo>
                  <a:lnTo>
                    <a:pt x="65" y="255"/>
                  </a:lnTo>
                  <a:lnTo>
                    <a:pt x="102" y="282"/>
                  </a:lnTo>
                  <a:lnTo>
                    <a:pt x="143" y="311"/>
                  </a:lnTo>
                  <a:lnTo>
                    <a:pt x="183" y="339"/>
                  </a:lnTo>
                  <a:lnTo>
                    <a:pt x="220" y="364"/>
                  </a:lnTo>
                  <a:lnTo>
                    <a:pt x="254" y="387"/>
                  </a:lnTo>
                  <a:lnTo>
                    <a:pt x="279" y="402"/>
                  </a:lnTo>
                  <a:lnTo>
                    <a:pt x="283" y="384"/>
                  </a:lnTo>
                  <a:lnTo>
                    <a:pt x="290" y="359"/>
                  </a:lnTo>
                  <a:lnTo>
                    <a:pt x="299" y="330"/>
                  </a:lnTo>
                  <a:lnTo>
                    <a:pt x="308" y="300"/>
                  </a:lnTo>
                  <a:lnTo>
                    <a:pt x="317" y="269"/>
                  </a:lnTo>
                  <a:lnTo>
                    <a:pt x="327" y="241"/>
                  </a:lnTo>
                  <a:lnTo>
                    <a:pt x="338" y="216"/>
                  </a:lnTo>
                  <a:lnTo>
                    <a:pt x="349" y="200"/>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80923" name="Freeform 29"/>
            <p:cNvSpPr>
              <a:spLocks/>
            </p:cNvSpPr>
            <p:nvPr/>
          </p:nvSpPr>
          <p:spPr bwMode="auto">
            <a:xfrm>
              <a:off x="4686" y="4120"/>
              <a:ext cx="213" cy="200"/>
            </a:xfrm>
            <a:custGeom>
              <a:avLst/>
              <a:gdLst>
                <a:gd name="T0" fmla="*/ 86 w 195"/>
                <a:gd name="T1" fmla="*/ 7 h 261"/>
                <a:gd name="T2" fmla="*/ 61 w 195"/>
                <a:gd name="T3" fmla="*/ 11 h 261"/>
                <a:gd name="T4" fmla="*/ 37 w 195"/>
                <a:gd name="T5" fmla="*/ 16 h 261"/>
                <a:gd name="T6" fmla="*/ 17 w 195"/>
                <a:gd name="T7" fmla="*/ 21 h 261"/>
                <a:gd name="T8" fmla="*/ 4 w 195"/>
                <a:gd name="T9" fmla="*/ 28 h 261"/>
                <a:gd name="T10" fmla="*/ 0 w 195"/>
                <a:gd name="T11" fmla="*/ 31 h 261"/>
                <a:gd name="T12" fmla="*/ 4 w 195"/>
                <a:gd name="T13" fmla="*/ 38 h 261"/>
                <a:gd name="T14" fmla="*/ 23 w 195"/>
                <a:gd name="T15" fmla="*/ 42 h 261"/>
                <a:gd name="T16" fmla="*/ 55 w 195"/>
                <a:gd name="T17" fmla="*/ 47 h 261"/>
                <a:gd name="T18" fmla="*/ 91 w 195"/>
                <a:gd name="T19" fmla="*/ 51 h 261"/>
                <a:gd name="T20" fmla="*/ 130 w 195"/>
                <a:gd name="T21" fmla="*/ 52 h 261"/>
                <a:gd name="T22" fmla="*/ 166 w 195"/>
                <a:gd name="T23" fmla="*/ 53 h 261"/>
                <a:gd name="T24" fmla="*/ 198 w 195"/>
                <a:gd name="T25" fmla="*/ 52 h 261"/>
                <a:gd name="T26" fmla="*/ 227 w 195"/>
                <a:gd name="T27" fmla="*/ 51 h 261"/>
                <a:gd name="T28" fmla="*/ 251 w 195"/>
                <a:gd name="T29" fmla="*/ 49 h 261"/>
                <a:gd name="T30" fmla="*/ 273 w 195"/>
                <a:gd name="T31" fmla="*/ 47 h 261"/>
                <a:gd name="T32" fmla="*/ 286 w 195"/>
                <a:gd name="T33" fmla="*/ 44 h 261"/>
                <a:gd name="T34" fmla="*/ 297 w 195"/>
                <a:gd name="T35" fmla="*/ 39 h 261"/>
                <a:gd name="T36" fmla="*/ 312 w 195"/>
                <a:gd name="T37" fmla="*/ 36 h 261"/>
                <a:gd name="T38" fmla="*/ 321 w 195"/>
                <a:gd name="T39" fmla="*/ 31 h 261"/>
                <a:gd name="T40" fmla="*/ 333 w 195"/>
                <a:gd name="T41" fmla="*/ 26 h 261"/>
                <a:gd name="T42" fmla="*/ 333 w 195"/>
                <a:gd name="T43" fmla="*/ 20 h 261"/>
                <a:gd name="T44" fmla="*/ 321 w 195"/>
                <a:gd name="T45" fmla="*/ 15 h 261"/>
                <a:gd name="T46" fmla="*/ 299 w 195"/>
                <a:gd name="T47" fmla="*/ 10 h 261"/>
                <a:gd name="T48" fmla="*/ 264 w 195"/>
                <a:gd name="T49" fmla="*/ 5 h 261"/>
                <a:gd name="T50" fmla="*/ 223 w 195"/>
                <a:gd name="T51" fmla="*/ 2 h 261"/>
                <a:gd name="T52" fmla="*/ 190 w 195"/>
                <a:gd name="T53" fmla="*/ 2 h 261"/>
                <a:gd name="T54" fmla="*/ 166 w 195"/>
                <a:gd name="T55" fmla="*/ 0 h 261"/>
                <a:gd name="T56" fmla="*/ 142 w 195"/>
                <a:gd name="T57" fmla="*/ 1 h 261"/>
                <a:gd name="T58" fmla="*/ 125 w 195"/>
                <a:gd name="T59" fmla="*/ 2 h 261"/>
                <a:gd name="T60" fmla="*/ 108 w 195"/>
                <a:gd name="T61" fmla="*/ 3 h 261"/>
                <a:gd name="T62" fmla="*/ 96 w 195"/>
                <a:gd name="T63" fmla="*/ 5 h 261"/>
                <a:gd name="T64" fmla="*/ 86 w 195"/>
                <a:gd name="T65" fmla="*/ 7 h 26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95"/>
                <a:gd name="T100" fmla="*/ 0 h 261"/>
                <a:gd name="T101" fmla="*/ 195 w 195"/>
                <a:gd name="T102" fmla="*/ 261 h 26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95" h="261">
                  <a:moveTo>
                    <a:pt x="50" y="37"/>
                  </a:moveTo>
                  <a:lnTo>
                    <a:pt x="36" y="59"/>
                  </a:lnTo>
                  <a:lnTo>
                    <a:pt x="22" y="82"/>
                  </a:lnTo>
                  <a:lnTo>
                    <a:pt x="11" y="107"/>
                  </a:lnTo>
                  <a:lnTo>
                    <a:pt x="4" y="134"/>
                  </a:lnTo>
                  <a:lnTo>
                    <a:pt x="0" y="159"/>
                  </a:lnTo>
                  <a:lnTo>
                    <a:pt x="4" y="185"/>
                  </a:lnTo>
                  <a:lnTo>
                    <a:pt x="14" y="209"/>
                  </a:lnTo>
                  <a:lnTo>
                    <a:pt x="32" y="232"/>
                  </a:lnTo>
                  <a:lnTo>
                    <a:pt x="54" y="248"/>
                  </a:lnTo>
                  <a:lnTo>
                    <a:pt x="77" y="259"/>
                  </a:lnTo>
                  <a:lnTo>
                    <a:pt x="97" y="261"/>
                  </a:lnTo>
                  <a:lnTo>
                    <a:pt x="116" y="259"/>
                  </a:lnTo>
                  <a:lnTo>
                    <a:pt x="134" y="252"/>
                  </a:lnTo>
                  <a:lnTo>
                    <a:pt x="148" y="241"/>
                  </a:lnTo>
                  <a:lnTo>
                    <a:pt x="161" y="228"/>
                  </a:lnTo>
                  <a:lnTo>
                    <a:pt x="168" y="214"/>
                  </a:lnTo>
                  <a:lnTo>
                    <a:pt x="175" y="196"/>
                  </a:lnTo>
                  <a:lnTo>
                    <a:pt x="184" y="177"/>
                  </a:lnTo>
                  <a:lnTo>
                    <a:pt x="189" y="152"/>
                  </a:lnTo>
                  <a:lnTo>
                    <a:pt x="195" y="127"/>
                  </a:lnTo>
                  <a:lnTo>
                    <a:pt x="195" y="100"/>
                  </a:lnTo>
                  <a:lnTo>
                    <a:pt x="189" y="73"/>
                  </a:lnTo>
                  <a:lnTo>
                    <a:pt x="177" y="50"/>
                  </a:lnTo>
                  <a:lnTo>
                    <a:pt x="156" y="28"/>
                  </a:lnTo>
                  <a:lnTo>
                    <a:pt x="132" y="12"/>
                  </a:lnTo>
                  <a:lnTo>
                    <a:pt x="113" y="3"/>
                  </a:lnTo>
                  <a:lnTo>
                    <a:pt x="97" y="0"/>
                  </a:lnTo>
                  <a:lnTo>
                    <a:pt x="84" y="1"/>
                  </a:lnTo>
                  <a:lnTo>
                    <a:pt x="73" y="7"/>
                  </a:lnTo>
                  <a:lnTo>
                    <a:pt x="64" y="16"/>
                  </a:lnTo>
                  <a:lnTo>
                    <a:pt x="57" y="26"/>
                  </a:lnTo>
                  <a:lnTo>
                    <a:pt x="50" y="37"/>
                  </a:lnTo>
                  <a:close/>
                </a:path>
              </a:pathLst>
            </a:custGeom>
            <a:solidFill>
              <a:srgbClr val="8E5B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80924" name="Freeform 30"/>
            <p:cNvSpPr>
              <a:spLocks/>
            </p:cNvSpPr>
            <p:nvPr/>
          </p:nvSpPr>
          <p:spPr bwMode="auto">
            <a:xfrm>
              <a:off x="4393" y="2505"/>
              <a:ext cx="578" cy="521"/>
            </a:xfrm>
            <a:custGeom>
              <a:avLst/>
              <a:gdLst>
                <a:gd name="T0" fmla="*/ 438 w 527"/>
                <a:gd name="T1" fmla="*/ 2 h 681"/>
                <a:gd name="T2" fmla="*/ 481 w 527"/>
                <a:gd name="T3" fmla="*/ 2 h 681"/>
                <a:gd name="T4" fmla="*/ 535 w 527"/>
                <a:gd name="T5" fmla="*/ 0 h 681"/>
                <a:gd name="T6" fmla="*/ 594 w 527"/>
                <a:gd name="T7" fmla="*/ 0 h 681"/>
                <a:gd name="T8" fmla="*/ 654 w 527"/>
                <a:gd name="T9" fmla="*/ 2 h 681"/>
                <a:gd name="T10" fmla="*/ 717 w 527"/>
                <a:gd name="T11" fmla="*/ 3 h 681"/>
                <a:gd name="T12" fmla="*/ 774 w 527"/>
                <a:gd name="T13" fmla="*/ 7 h 681"/>
                <a:gd name="T14" fmla="*/ 831 w 527"/>
                <a:gd name="T15" fmla="*/ 12 h 681"/>
                <a:gd name="T16" fmla="*/ 882 w 527"/>
                <a:gd name="T17" fmla="*/ 20 h 681"/>
                <a:gd name="T18" fmla="*/ 913 w 527"/>
                <a:gd name="T19" fmla="*/ 30 h 681"/>
                <a:gd name="T20" fmla="*/ 917 w 527"/>
                <a:gd name="T21" fmla="*/ 41 h 681"/>
                <a:gd name="T22" fmla="*/ 904 w 527"/>
                <a:gd name="T23" fmla="*/ 56 h 681"/>
                <a:gd name="T24" fmla="*/ 882 w 527"/>
                <a:gd name="T25" fmla="*/ 70 h 681"/>
                <a:gd name="T26" fmla="*/ 842 w 527"/>
                <a:gd name="T27" fmla="*/ 83 h 681"/>
                <a:gd name="T28" fmla="*/ 806 w 527"/>
                <a:gd name="T29" fmla="*/ 96 h 681"/>
                <a:gd name="T30" fmla="*/ 772 w 527"/>
                <a:gd name="T31" fmla="*/ 104 h 681"/>
                <a:gd name="T32" fmla="*/ 748 w 527"/>
                <a:gd name="T33" fmla="*/ 111 h 681"/>
                <a:gd name="T34" fmla="*/ 723 w 527"/>
                <a:gd name="T35" fmla="*/ 116 h 681"/>
                <a:gd name="T36" fmla="*/ 704 w 527"/>
                <a:gd name="T37" fmla="*/ 120 h 681"/>
                <a:gd name="T38" fmla="*/ 676 w 527"/>
                <a:gd name="T39" fmla="*/ 123 h 681"/>
                <a:gd name="T40" fmla="*/ 644 w 527"/>
                <a:gd name="T41" fmla="*/ 127 h 681"/>
                <a:gd name="T42" fmla="*/ 609 w 527"/>
                <a:gd name="T43" fmla="*/ 129 h 681"/>
                <a:gd name="T44" fmla="*/ 564 w 527"/>
                <a:gd name="T45" fmla="*/ 131 h 681"/>
                <a:gd name="T46" fmla="*/ 519 w 527"/>
                <a:gd name="T47" fmla="*/ 131 h 681"/>
                <a:gd name="T48" fmla="*/ 463 w 527"/>
                <a:gd name="T49" fmla="*/ 129 h 681"/>
                <a:gd name="T50" fmla="*/ 444 w 527"/>
                <a:gd name="T51" fmla="*/ 131 h 681"/>
                <a:gd name="T52" fmla="*/ 420 w 527"/>
                <a:gd name="T53" fmla="*/ 132 h 681"/>
                <a:gd name="T54" fmla="*/ 393 w 527"/>
                <a:gd name="T55" fmla="*/ 135 h 681"/>
                <a:gd name="T56" fmla="*/ 360 w 527"/>
                <a:gd name="T57" fmla="*/ 136 h 681"/>
                <a:gd name="T58" fmla="*/ 327 w 527"/>
                <a:gd name="T59" fmla="*/ 136 h 681"/>
                <a:gd name="T60" fmla="*/ 284 w 527"/>
                <a:gd name="T61" fmla="*/ 136 h 681"/>
                <a:gd name="T62" fmla="*/ 234 w 527"/>
                <a:gd name="T63" fmla="*/ 133 h 681"/>
                <a:gd name="T64" fmla="*/ 175 w 527"/>
                <a:gd name="T65" fmla="*/ 129 h 681"/>
                <a:gd name="T66" fmla="*/ 114 w 527"/>
                <a:gd name="T67" fmla="*/ 122 h 681"/>
                <a:gd name="T68" fmla="*/ 70 w 527"/>
                <a:gd name="T69" fmla="*/ 112 h 681"/>
                <a:gd name="T70" fmla="*/ 29 w 527"/>
                <a:gd name="T71" fmla="*/ 100 h 681"/>
                <a:gd name="T72" fmla="*/ 4 w 527"/>
                <a:gd name="T73" fmla="*/ 86 h 681"/>
                <a:gd name="T74" fmla="*/ 0 w 527"/>
                <a:gd name="T75" fmla="*/ 72 h 681"/>
                <a:gd name="T76" fmla="*/ 13 w 527"/>
                <a:gd name="T77" fmla="*/ 58 h 681"/>
                <a:gd name="T78" fmla="*/ 50 w 527"/>
                <a:gd name="T79" fmla="*/ 44 h 681"/>
                <a:gd name="T80" fmla="*/ 110 w 527"/>
                <a:gd name="T81" fmla="*/ 30 h 681"/>
                <a:gd name="T82" fmla="*/ 178 w 527"/>
                <a:gd name="T83" fmla="*/ 20 h 681"/>
                <a:gd name="T84" fmla="*/ 234 w 527"/>
                <a:gd name="T85" fmla="*/ 11 h 681"/>
                <a:gd name="T86" fmla="*/ 282 w 527"/>
                <a:gd name="T87" fmla="*/ 6 h 681"/>
                <a:gd name="T88" fmla="*/ 321 w 527"/>
                <a:gd name="T89" fmla="*/ 3 h 681"/>
                <a:gd name="T90" fmla="*/ 356 w 527"/>
                <a:gd name="T91" fmla="*/ 2 h 681"/>
                <a:gd name="T92" fmla="*/ 383 w 527"/>
                <a:gd name="T93" fmla="*/ 2 h 681"/>
                <a:gd name="T94" fmla="*/ 410 w 527"/>
                <a:gd name="T95" fmla="*/ 2 h 681"/>
                <a:gd name="T96" fmla="*/ 438 w 527"/>
                <a:gd name="T97" fmla="*/ 2 h 68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27"/>
                <a:gd name="T148" fmla="*/ 0 h 681"/>
                <a:gd name="T149" fmla="*/ 527 w 527"/>
                <a:gd name="T150" fmla="*/ 681 h 68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27" h="681">
                  <a:moveTo>
                    <a:pt x="252" y="4"/>
                  </a:moveTo>
                  <a:lnTo>
                    <a:pt x="277" y="2"/>
                  </a:lnTo>
                  <a:lnTo>
                    <a:pt x="307" y="0"/>
                  </a:lnTo>
                  <a:lnTo>
                    <a:pt x="341" y="0"/>
                  </a:lnTo>
                  <a:lnTo>
                    <a:pt x="375" y="6"/>
                  </a:lnTo>
                  <a:lnTo>
                    <a:pt x="411" y="16"/>
                  </a:lnTo>
                  <a:lnTo>
                    <a:pt x="445" y="36"/>
                  </a:lnTo>
                  <a:lnTo>
                    <a:pt x="477" y="61"/>
                  </a:lnTo>
                  <a:lnTo>
                    <a:pt x="506" y="99"/>
                  </a:lnTo>
                  <a:lnTo>
                    <a:pt x="524" y="149"/>
                  </a:lnTo>
                  <a:lnTo>
                    <a:pt x="527" y="209"/>
                  </a:lnTo>
                  <a:lnTo>
                    <a:pt x="520" y="277"/>
                  </a:lnTo>
                  <a:lnTo>
                    <a:pt x="506" y="347"/>
                  </a:lnTo>
                  <a:lnTo>
                    <a:pt x="484" y="415"/>
                  </a:lnTo>
                  <a:lnTo>
                    <a:pt x="463" y="476"/>
                  </a:lnTo>
                  <a:lnTo>
                    <a:pt x="443" y="522"/>
                  </a:lnTo>
                  <a:lnTo>
                    <a:pt x="429" y="554"/>
                  </a:lnTo>
                  <a:lnTo>
                    <a:pt x="416" y="576"/>
                  </a:lnTo>
                  <a:lnTo>
                    <a:pt x="404" y="597"/>
                  </a:lnTo>
                  <a:lnTo>
                    <a:pt x="388" y="617"/>
                  </a:lnTo>
                  <a:lnTo>
                    <a:pt x="370" y="633"/>
                  </a:lnTo>
                  <a:lnTo>
                    <a:pt x="349" y="645"/>
                  </a:lnTo>
                  <a:lnTo>
                    <a:pt x="325" y="653"/>
                  </a:lnTo>
                  <a:lnTo>
                    <a:pt x="297" y="653"/>
                  </a:lnTo>
                  <a:lnTo>
                    <a:pt x="266" y="644"/>
                  </a:lnTo>
                  <a:lnTo>
                    <a:pt x="254" y="651"/>
                  </a:lnTo>
                  <a:lnTo>
                    <a:pt x="241" y="660"/>
                  </a:lnTo>
                  <a:lnTo>
                    <a:pt x="225" y="671"/>
                  </a:lnTo>
                  <a:lnTo>
                    <a:pt x="207" y="678"/>
                  </a:lnTo>
                  <a:lnTo>
                    <a:pt x="188" y="681"/>
                  </a:lnTo>
                  <a:lnTo>
                    <a:pt x="163" y="678"/>
                  </a:lnTo>
                  <a:lnTo>
                    <a:pt x="134" y="665"/>
                  </a:lnTo>
                  <a:lnTo>
                    <a:pt x="100" y="644"/>
                  </a:lnTo>
                  <a:lnTo>
                    <a:pt x="66" y="608"/>
                  </a:lnTo>
                  <a:lnTo>
                    <a:pt x="40" y="560"/>
                  </a:lnTo>
                  <a:lnTo>
                    <a:pt x="16" y="501"/>
                  </a:lnTo>
                  <a:lnTo>
                    <a:pt x="4" y="433"/>
                  </a:lnTo>
                  <a:lnTo>
                    <a:pt x="0" y="361"/>
                  </a:lnTo>
                  <a:lnTo>
                    <a:pt x="7" y="288"/>
                  </a:lnTo>
                  <a:lnTo>
                    <a:pt x="29" y="217"/>
                  </a:lnTo>
                  <a:lnTo>
                    <a:pt x="63" y="150"/>
                  </a:lnTo>
                  <a:lnTo>
                    <a:pt x="102" y="97"/>
                  </a:lnTo>
                  <a:lnTo>
                    <a:pt x="134" y="58"/>
                  </a:lnTo>
                  <a:lnTo>
                    <a:pt x="161" y="31"/>
                  </a:lnTo>
                  <a:lnTo>
                    <a:pt x="184" y="15"/>
                  </a:lnTo>
                  <a:lnTo>
                    <a:pt x="204" y="8"/>
                  </a:lnTo>
                  <a:lnTo>
                    <a:pt x="220" y="4"/>
                  </a:lnTo>
                  <a:lnTo>
                    <a:pt x="236" y="4"/>
                  </a:lnTo>
                  <a:lnTo>
                    <a:pt x="252" y="4"/>
                  </a:lnTo>
                  <a:close/>
                </a:path>
              </a:pathLst>
            </a:custGeom>
            <a:solidFill>
              <a:srgbClr val="66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80925" name="Freeform 31"/>
            <p:cNvSpPr>
              <a:spLocks/>
            </p:cNvSpPr>
            <p:nvPr/>
          </p:nvSpPr>
          <p:spPr bwMode="auto">
            <a:xfrm>
              <a:off x="4502" y="2625"/>
              <a:ext cx="48" cy="97"/>
            </a:xfrm>
            <a:custGeom>
              <a:avLst/>
              <a:gdLst>
                <a:gd name="T0" fmla="*/ 29 w 45"/>
                <a:gd name="T1" fmla="*/ 2 h 127"/>
                <a:gd name="T2" fmla="*/ 39 w 45"/>
                <a:gd name="T3" fmla="*/ 5 h 127"/>
                <a:gd name="T4" fmla="*/ 53 w 45"/>
                <a:gd name="T5" fmla="*/ 13 h 127"/>
                <a:gd name="T6" fmla="*/ 63 w 45"/>
                <a:gd name="T7" fmla="*/ 21 h 127"/>
                <a:gd name="T8" fmla="*/ 66 w 45"/>
                <a:gd name="T9" fmla="*/ 25 h 127"/>
                <a:gd name="T10" fmla="*/ 47 w 45"/>
                <a:gd name="T11" fmla="*/ 26 h 127"/>
                <a:gd name="T12" fmla="*/ 33 w 45"/>
                <a:gd name="T13" fmla="*/ 25 h 127"/>
                <a:gd name="T14" fmla="*/ 17 w 45"/>
                <a:gd name="T15" fmla="*/ 24 h 127"/>
                <a:gd name="T16" fmla="*/ 4 w 45"/>
                <a:gd name="T17" fmla="*/ 24 h 127"/>
                <a:gd name="T18" fmla="*/ 2 w 45"/>
                <a:gd name="T19" fmla="*/ 18 h 127"/>
                <a:gd name="T20" fmla="*/ 0 w 45"/>
                <a:gd name="T21" fmla="*/ 11 h 127"/>
                <a:gd name="T22" fmla="*/ 0 w 45"/>
                <a:gd name="T23" fmla="*/ 6 h 127"/>
                <a:gd name="T24" fmla="*/ 6 w 45"/>
                <a:gd name="T25" fmla="*/ 2 h 127"/>
                <a:gd name="T26" fmla="*/ 17 w 45"/>
                <a:gd name="T27" fmla="*/ 2 h 127"/>
                <a:gd name="T28" fmla="*/ 21 w 45"/>
                <a:gd name="T29" fmla="*/ 0 h 127"/>
                <a:gd name="T30" fmla="*/ 25 w 45"/>
                <a:gd name="T31" fmla="*/ 1 h 127"/>
                <a:gd name="T32" fmla="*/ 29 w 45"/>
                <a:gd name="T33" fmla="*/ 2 h 12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5"/>
                <a:gd name="T52" fmla="*/ 0 h 127"/>
                <a:gd name="T53" fmla="*/ 45 w 45"/>
                <a:gd name="T54" fmla="*/ 127 h 12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5" h="127">
                  <a:moveTo>
                    <a:pt x="20" y="7"/>
                  </a:moveTo>
                  <a:lnTo>
                    <a:pt x="27" y="28"/>
                  </a:lnTo>
                  <a:lnTo>
                    <a:pt x="36" y="66"/>
                  </a:lnTo>
                  <a:lnTo>
                    <a:pt x="43" y="103"/>
                  </a:lnTo>
                  <a:lnTo>
                    <a:pt x="45" y="125"/>
                  </a:lnTo>
                  <a:lnTo>
                    <a:pt x="32" y="127"/>
                  </a:lnTo>
                  <a:lnTo>
                    <a:pt x="22" y="125"/>
                  </a:lnTo>
                  <a:lnTo>
                    <a:pt x="11" y="123"/>
                  </a:lnTo>
                  <a:lnTo>
                    <a:pt x="4" y="121"/>
                  </a:lnTo>
                  <a:lnTo>
                    <a:pt x="2" y="91"/>
                  </a:lnTo>
                  <a:lnTo>
                    <a:pt x="0" y="59"/>
                  </a:lnTo>
                  <a:lnTo>
                    <a:pt x="0" y="30"/>
                  </a:lnTo>
                  <a:lnTo>
                    <a:pt x="6" y="12"/>
                  </a:lnTo>
                  <a:lnTo>
                    <a:pt x="11" y="5"/>
                  </a:lnTo>
                  <a:lnTo>
                    <a:pt x="15" y="0"/>
                  </a:lnTo>
                  <a:lnTo>
                    <a:pt x="18" y="1"/>
                  </a:lnTo>
                  <a:lnTo>
                    <a:pt x="20" y="7"/>
                  </a:lnTo>
                  <a:close/>
                </a:path>
              </a:pathLst>
            </a:custGeom>
            <a:solidFill>
              <a:srgbClr val="EA598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80926" name="Freeform 32"/>
            <p:cNvSpPr>
              <a:spLocks/>
            </p:cNvSpPr>
            <p:nvPr/>
          </p:nvSpPr>
          <p:spPr bwMode="auto">
            <a:xfrm>
              <a:off x="4770" y="2570"/>
              <a:ext cx="61" cy="100"/>
            </a:xfrm>
            <a:custGeom>
              <a:avLst/>
              <a:gdLst>
                <a:gd name="T0" fmla="*/ 102 w 55"/>
                <a:gd name="T1" fmla="*/ 23 h 131"/>
                <a:gd name="T2" fmla="*/ 83 w 55"/>
                <a:gd name="T3" fmla="*/ 24 h 131"/>
                <a:gd name="T4" fmla="*/ 59 w 55"/>
                <a:gd name="T5" fmla="*/ 26 h 131"/>
                <a:gd name="T6" fmla="*/ 33 w 55"/>
                <a:gd name="T7" fmla="*/ 26 h 131"/>
                <a:gd name="T8" fmla="*/ 13 w 55"/>
                <a:gd name="T9" fmla="*/ 25 h 131"/>
                <a:gd name="T10" fmla="*/ 4 w 55"/>
                <a:gd name="T11" fmla="*/ 19 h 131"/>
                <a:gd name="T12" fmla="*/ 0 w 55"/>
                <a:gd name="T13" fmla="*/ 12 h 131"/>
                <a:gd name="T14" fmla="*/ 0 w 55"/>
                <a:gd name="T15" fmla="*/ 6 h 131"/>
                <a:gd name="T16" fmla="*/ 4 w 55"/>
                <a:gd name="T17" fmla="*/ 2 h 131"/>
                <a:gd name="T18" fmla="*/ 20 w 55"/>
                <a:gd name="T19" fmla="*/ 2 h 131"/>
                <a:gd name="T20" fmla="*/ 30 w 55"/>
                <a:gd name="T21" fmla="*/ 0 h 131"/>
                <a:gd name="T22" fmla="*/ 39 w 55"/>
                <a:gd name="T23" fmla="*/ 2 h 131"/>
                <a:gd name="T24" fmla="*/ 47 w 55"/>
                <a:gd name="T25" fmla="*/ 2 h 131"/>
                <a:gd name="T26" fmla="*/ 55 w 55"/>
                <a:gd name="T27" fmla="*/ 5 h 131"/>
                <a:gd name="T28" fmla="*/ 68 w 55"/>
                <a:gd name="T29" fmla="*/ 11 h 131"/>
                <a:gd name="T30" fmla="*/ 87 w 55"/>
                <a:gd name="T31" fmla="*/ 18 h 131"/>
                <a:gd name="T32" fmla="*/ 102 w 55"/>
                <a:gd name="T33" fmla="*/ 23 h 13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5"/>
                <a:gd name="T52" fmla="*/ 0 h 131"/>
                <a:gd name="T53" fmla="*/ 55 w 55"/>
                <a:gd name="T54" fmla="*/ 131 h 13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5" h="131">
                  <a:moveTo>
                    <a:pt x="55" y="115"/>
                  </a:moveTo>
                  <a:lnTo>
                    <a:pt x="45" y="123"/>
                  </a:lnTo>
                  <a:lnTo>
                    <a:pt x="32" y="129"/>
                  </a:lnTo>
                  <a:lnTo>
                    <a:pt x="18" y="131"/>
                  </a:lnTo>
                  <a:lnTo>
                    <a:pt x="7" y="125"/>
                  </a:lnTo>
                  <a:lnTo>
                    <a:pt x="4" y="97"/>
                  </a:lnTo>
                  <a:lnTo>
                    <a:pt x="0" y="61"/>
                  </a:lnTo>
                  <a:lnTo>
                    <a:pt x="0" y="29"/>
                  </a:lnTo>
                  <a:lnTo>
                    <a:pt x="4" y="9"/>
                  </a:lnTo>
                  <a:lnTo>
                    <a:pt x="11" y="2"/>
                  </a:lnTo>
                  <a:lnTo>
                    <a:pt x="16" y="0"/>
                  </a:lnTo>
                  <a:lnTo>
                    <a:pt x="21" y="2"/>
                  </a:lnTo>
                  <a:lnTo>
                    <a:pt x="25" y="9"/>
                  </a:lnTo>
                  <a:lnTo>
                    <a:pt x="30" y="27"/>
                  </a:lnTo>
                  <a:lnTo>
                    <a:pt x="37" y="59"/>
                  </a:lnTo>
                  <a:lnTo>
                    <a:pt x="46" y="91"/>
                  </a:lnTo>
                  <a:lnTo>
                    <a:pt x="55" y="115"/>
                  </a:lnTo>
                  <a:close/>
                </a:path>
              </a:pathLst>
            </a:custGeom>
            <a:solidFill>
              <a:srgbClr val="EA598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80927" name="Freeform 33"/>
            <p:cNvSpPr>
              <a:spLocks/>
            </p:cNvSpPr>
            <p:nvPr/>
          </p:nvSpPr>
          <p:spPr bwMode="auto">
            <a:xfrm>
              <a:off x="4682" y="2685"/>
              <a:ext cx="75" cy="37"/>
            </a:xfrm>
            <a:custGeom>
              <a:avLst/>
              <a:gdLst>
                <a:gd name="T0" fmla="*/ 1 w 67"/>
                <a:gd name="T1" fmla="*/ 2 h 49"/>
                <a:gd name="T2" fmla="*/ 13 w 67"/>
                <a:gd name="T3" fmla="*/ 2 h 49"/>
                <a:gd name="T4" fmla="*/ 19 w 67"/>
                <a:gd name="T5" fmla="*/ 2 h 49"/>
                <a:gd name="T6" fmla="*/ 31 w 67"/>
                <a:gd name="T7" fmla="*/ 2 h 49"/>
                <a:gd name="T8" fmla="*/ 43 w 67"/>
                <a:gd name="T9" fmla="*/ 2 h 49"/>
                <a:gd name="T10" fmla="*/ 55 w 67"/>
                <a:gd name="T11" fmla="*/ 2 h 49"/>
                <a:gd name="T12" fmla="*/ 72 w 67"/>
                <a:gd name="T13" fmla="*/ 2 h 49"/>
                <a:gd name="T14" fmla="*/ 99 w 67"/>
                <a:gd name="T15" fmla="*/ 2 h 49"/>
                <a:gd name="T16" fmla="*/ 132 w 67"/>
                <a:gd name="T17" fmla="*/ 0 h 49"/>
                <a:gd name="T18" fmla="*/ 120 w 67"/>
                <a:gd name="T19" fmla="*/ 3 h 49"/>
                <a:gd name="T20" fmla="*/ 99 w 67"/>
                <a:gd name="T21" fmla="*/ 6 h 49"/>
                <a:gd name="T22" fmla="*/ 69 w 67"/>
                <a:gd name="T23" fmla="*/ 8 h 49"/>
                <a:gd name="T24" fmla="*/ 45 w 67"/>
                <a:gd name="T25" fmla="*/ 9 h 49"/>
                <a:gd name="T26" fmla="*/ 24 w 67"/>
                <a:gd name="T27" fmla="*/ 8 h 49"/>
                <a:gd name="T28" fmla="*/ 3 w 67"/>
                <a:gd name="T29" fmla="*/ 6 h 49"/>
                <a:gd name="T30" fmla="*/ 0 w 67"/>
                <a:gd name="T31" fmla="*/ 4 h 49"/>
                <a:gd name="T32" fmla="*/ 1 w 67"/>
                <a:gd name="T33" fmla="*/ 2 h 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7"/>
                <a:gd name="T52" fmla="*/ 0 h 49"/>
                <a:gd name="T53" fmla="*/ 67 w 67"/>
                <a:gd name="T54" fmla="*/ 49 h 4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7" h="49">
                  <a:moveTo>
                    <a:pt x="1" y="4"/>
                  </a:moveTo>
                  <a:lnTo>
                    <a:pt x="7" y="2"/>
                  </a:lnTo>
                  <a:lnTo>
                    <a:pt x="10" y="4"/>
                  </a:lnTo>
                  <a:lnTo>
                    <a:pt x="16" y="6"/>
                  </a:lnTo>
                  <a:lnTo>
                    <a:pt x="21" y="7"/>
                  </a:lnTo>
                  <a:lnTo>
                    <a:pt x="28" y="9"/>
                  </a:lnTo>
                  <a:lnTo>
                    <a:pt x="37" y="11"/>
                  </a:lnTo>
                  <a:lnTo>
                    <a:pt x="50" y="7"/>
                  </a:lnTo>
                  <a:lnTo>
                    <a:pt x="67" y="0"/>
                  </a:lnTo>
                  <a:lnTo>
                    <a:pt x="62" y="16"/>
                  </a:lnTo>
                  <a:lnTo>
                    <a:pt x="50" y="32"/>
                  </a:lnTo>
                  <a:lnTo>
                    <a:pt x="35" y="45"/>
                  </a:lnTo>
                  <a:lnTo>
                    <a:pt x="23" y="49"/>
                  </a:lnTo>
                  <a:lnTo>
                    <a:pt x="12" y="45"/>
                  </a:lnTo>
                  <a:lnTo>
                    <a:pt x="3" y="34"/>
                  </a:lnTo>
                  <a:lnTo>
                    <a:pt x="0" y="20"/>
                  </a:lnTo>
                  <a:lnTo>
                    <a:pt x="1" y="4"/>
                  </a:lnTo>
                  <a:close/>
                </a:path>
              </a:pathLst>
            </a:custGeom>
            <a:solidFill>
              <a:srgbClr val="EA598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80928" name="Freeform 34"/>
            <p:cNvSpPr>
              <a:spLocks/>
            </p:cNvSpPr>
            <p:nvPr/>
          </p:nvSpPr>
          <p:spPr bwMode="auto">
            <a:xfrm>
              <a:off x="4542" y="2706"/>
              <a:ext cx="366" cy="156"/>
            </a:xfrm>
            <a:custGeom>
              <a:avLst/>
              <a:gdLst>
                <a:gd name="T0" fmla="*/ 24 w 334"/>
                <a:gd name="T1" fmla="*/ 24 h 204"/>
                <a:gd name="T2" fmla="*/ 36 w 334"/>
                <a:gd name="T3" fmla="*/ 26 h 204"/>
                <a:gd name="T4" fmla="*/ 52 w 334"/>
                <a:gd name="T5" fmla="*/ 27 h 204"/>
                <a:gd name="T6" fmla="*/ 75 w 334"/>
                <a:gd name="T7" fmla="*/ 28 h 204"/>
                <a:gd name="T8" fmla="*/ 99 w 334"/>
                <a:gd name="T9" fmla="*/ 29 h 204"/>
                <a:gd name="T10" fmla="*/ 126 w 334"/>
                <a:gd name="T11" fmla="*/ 31 h 204"/>
                <a:gd name="T12" fmla="*/ 160 w 334"/>
                <a:gd name="T13" fmla="*/ 31 h 204"/>
                <a:gd name="T14" fmla="*/ 187 w 334"/>
                <a:gd name="T15" fmla="*/ 31 h 204"/>
                <a:gd name="T16" fmla="*/ 220 w 334"/>
                <a:gd name="T17" fmla="*/ 31 h 204"/>
                <a:gd name="T18" fmla="*/ 264 w 334"/>
                <a:gd name="T19" fmla="*/ 30 h 204"/>
                <a:gd name="T20" fmla="*/ 311 w 334"/>
                <a:gd name="T21" fmla="*/ 28 h 204"/>
                <a:gd name="T22" fmla="*/ 356 w 334"/>
                <a:gd name="T23" fmla="*/ 24 h 204"/>
                <a:gd name="T24" fmla="*/ 398 w 334"/>
                <a:gd name="T25" fmla="*/ 20 h 204"/>
                <a:gd name="T26" fmla="*/ 439 w 334"/>
                <a:gd name="T27" fmla="*/ 15 h 204"/>
                <a:gd name="T28" fmla="*/ 468 w 334"/>
                <a:gd name="T29" fmla="*/ 11 h 204"/>
                <a:gd name="T30" fmla="*/ 494 w 334"/>
                <a:gd name="T31" fmla="*/ 5 h 204"/>
                <a:gd name="T32" fmla="*/ 508 w 334"/>
                <a:gd name="T33" fmla="*/ 2 h 204"/>
                <a:gd name="T34" fmla="*/ 526 w 334"/>
                <a:gd name="T35" fmla="*/ 0 h 204"/>
                <a:gd name="T36" fmla="*/ 547 w 334"/>
                <a:gd name="T37" fmla="*/ 0 h 204"/>
                <a:gd name="T38" fmla="*/ 565 w 334"/>
                <a:gd name="T39" fmla="*/ 2 h 204"/>
                <a:gd name="T40" fmla="*/ 577 w 334"/>
                <a:gd name="T41" fmla="*/ 3 h 204"/>
                <a:gd name="T42" fmla="*/ 572 w 334"/>
                <a:gd name="T43" fmla="*/ 5 h 204"/>
                <a:gd name="T44" fmla="*/ 557 w 334"/>
                <a:gd name="T45" fmla="*/ 7 h 204"/>
                <a:gd name="T46" fmla="*/ 541 w 334"/>
                <a:gd name="T47" fmla="*/ 9 h 204"/>
                <a:gd name="T48" fmla="*/ 526 w 334"/>
                <a:gd name="T49" fmla="*/ 12 h 204"/>
                <a:gd name="T50" fmla="*/ 508 w 334"/>
                <a:gd name="T51" fmla="*/ 16 h 204"/>
                <a:gd name="T52" fmla="*/ 489 w 334"/>
                <a:gd name="T53" fmla="*/ 19 h 204"/>
                <a:gd name="T54" fmla="*/ 472 w 334"/>
                <a:gd name="T55" fmla="*/ 22 h 204"/>
                <a:gd name="T56" fmla="*/ 456 w 334"/>
                <a:gd name="T57" fmla="*/ 26 h 204"/>
                <a:gd name="T58" fmla="*/ 439 w 334"/>
                <a:gd name="T59" fmla="*/ 28 h 204"/>
                <a:gd name="T60" fmla="*/ 412 w 334"/>
                <a:gd name="T61" fmla="*/ 31 h 204"/>
                <a:gd name="T62" fmla="*/ 375 w 334"/>
                <a:gd name="T63" fmla="*/ 34 h 204"/>
                <a:gd name="T64" fmla="*/ 328 w 334"/>
                <a:gd name="T65" fmla="*/ 38 h 204"/>
                <a:gd name="T66" fmla="*/ 275 w 334"/>
                <a:gd name="T67" fmla="*/ 40 h 204"/>
                <a:gd name="T68" fmla="*/ 224 w 334"/>
                <a:gd name="T69" fmla="*/ 41 h 204"/>
                <a:gd name="T70" fmla="*/ 164 w 334"/>
                <a:gd name="T71" fmla="*/ 41 h 204"/>
                <a:gd name="T72" fmla="*/ 108 w 334"/>
                <a:gd name="T73" fmla="*/ 37 h 204"/>
                <a:gd name="T74" fmla="*/ 62 w 334"/>
                <a:gd name="T75" fmla="*/ 34 h 204"/>
                <a:gd name="T76" fmla="*/ 28 w 334"/>
                <a:gd name="T77" fmla="*/ 31 h 204"/>
                <a:gd name="T78" fmla="*/ 5 w 334"/>
                <a:gd name="T79" fmla="*/ 29 h 204"/>
                <a:gd name="T80" fmla="*/ 2 w 334"/>
                <a:gd name="T81" fmla="*/ 28 h 204"/>
                <a:gd name="T82" fmla="*/ 0 w 334"/>
                <a:gd name="T83" fmla="*/ 26 h 204"/>
                <a:gd name="T84" fmla="*/ 4 w 334"/>
                <a:gd name="T85" fmla="*/ 26 h 204"/>
                <a:gd name="T86" fmla="*/ 15 w 334"/>
                <a:gd name="T87" fmla="*/ 24 h 204"/>
                <a:gd name="T88" fmla="*/ 24 w 334"/>
                <a:gd name="T89" fmla="*/ 24 h 20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34"/>
                <a:gd name="T136" fmla="*/ 0 h 204"/>
                <a:gd name="T137" fmla="*/ 334 w 334"/>
                <a:gd name="T138" fmla="*/ 204 h 20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34" h="204">
                  <a:moveTo>
                    <a:pt x="14" y="120"/>
                  </a:moveTo>
                  <a:lnTo>
                    <a:pt x="21" y="127"/>
                  </a:lnTo>
                  <a:lnTo>
                    <a:pt x="30" y="134"/>
                  </a:lnTo>
                  <a:lnTo>
                    <a:pt x="43" y="141"/>
                  </a:lnTo>
                  <a:lnTo>
                    <a:pt x="57" y="148"/>
                  </a:lnTo>
                  <a:lnTo>
                    <a:pt x="73" y="154"/>
                  </a:lnTo>
                  <a:lnTo>
                    <a:pt x="91" y="157"/>
                  </a:lnTo>
                  <a:lnTo>
                    <a:pt x="109" y="159"/>
                  </a:lnTo>
                  <a:lnTo>
                    <a:pt x="127" y="157"/>
                  </a:lnTo>
                  <a:lnTo>
                    <a:pt x="152" y="150"/>
                  </a:lnTo>
                  <a:lnTo>
                    <a:pt x="179" y="137"/>
                  </a:lnTo>
                  <a:lnTo>
                    <a:pt x="205" y="120"/>
                  </a:lnTo>
                  <a:lnTo>
                    <a:pt x="230" y="100"/>
                  </a:lnTo>
                  <a:lnTo>
                    <a:pt x="254" y="77"/>
                  </a:lnTo>
                  <a:lnTo>
                    <a:pt x="271" y="53"/>
                  </a:lnTo>
                  <a:lnTo>
                    <a:pt x="286" y="28"/>
                  </a:lnTo>
                  <a:lnTo>
                    <a:pt x="293" y="5"/>
                  </a:lnTo>
                  <a:lnTo>
                    <a:pt x="304" y="0"/>
                  </a:lnTo>
                  <a:lnTo>
                    <a:pt x="316" y="0"/>
                  </a:lnTo>
                  <a:lnTo>
                    <a:pt x="327" y="5"/>
                  </a:lnTo>
                  <a:lnTo>
                    <a:pt x="334" y="14"/>
                  </a:lnTo>
                  <a:lnTo>
                    <a:pt x="329" y="23"/>
                  </a:lnTo>
                  <a:lnTo>
                    <a:pt x="321" y="36"/>
                  </a:lnTo>
                  <a:lnTo>
                    <a:pt x="313" y="48"/>
                  </a:lnTo>
                  <a:lnTo>
                    <a:pt x="304" y="62"/>
                  </a:lnTo>
                  <a:lnTo>
                    <a:pt x="293" y="78"/>
                  </a:lnTo>
                  <a:lnTo>
                    <a:pt x="282" y="95"/>
                  </a:lnTo>
                  <a:lnTo>
                    <a:pt x="273" y="111"/>
                  </a:lnTo>
                  <a:lnTo>
                    <a:pt x="264" y="127"/>
                  </a:lnTo>
                  <a:lnTo>
                    <a:pt x="254" y="141"/>
                  </a:lnTo>
                  <a:lnTo>
                    <a:pt x="238" y="157"/>
                  </a:lnTo>
                  <a:lnTo>
                    <a:pt x="216" y="173"/>
                  </a:lnTo>
                  <a:lnTo>
                    <a:pt x="189" y="189"/>
                  </a:lnTo>
                  <a:lnTo>
                    <a:pt x="159" y="200"/>
                  </a:lnTo>
                  <a:lnTo>
                    <a:pt x="129" y="204"/>
                  </a:lnTo>
                  <a:lnTo>
                    <a:pt x="95" y="202"/>
                  </a:lnTo>
                  <a:lnTo>
                    <a:pt x="62" y="187"/>
                  </a:lnTo>
                  <a:lnTo>
                    <a:pt x="36" y="170"/>
                  </a:lnTo>
                  <a:lnTo>
                    <a:pt x="16" y="157"/>
                  </a:lnTo>
                  <a:lnTo>
                    <a:pt x="5" y="146"/>
                  </a:lnTo>
                  <a:lnTo>
                    <a:pt x="2" y="137"/>
                  </a:lnTo>
                  <a:lnTo>
                    <a:pt x="0" y="132"/>
                  </a:lnTo>
                  <a:lnTo>
                    <a:pt x="4" y="127"/>
                  </a:lnTo>
                  <a:lnTo>
                    <a:pt x="9" y="123"/>
                  </a:lnTo>
                  <a:lnTo>
                    <a:pt x="14" y="120"/>
                  </a:lnTo>
                  <a:close/>
                </a:path>
              </a:pathLst>
            </a:custGeom>
            <a:solidFill>
              <a:srgbClr val="EA598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80929" name="Freeform 35"/>
            <p:cNvSpPr>
              <a:spLocks/>
            </p:cNvSpPr>
            <p:nvPr/>
          </p:nvSpPr>
          <p:spPr bwMode="auto">
            <a:xfrm>
              <a:off x="4853" y="2826"/>
              <a:ext cx="191" cy="393"/>
            </a:xfrm>
            <a:custGeom>
              <a:avLst/>
              <a:gdLst>
                <a:gd name="T0" fmla="*/ 276 w 175"/>
                <a:gd name="T1" fmla="*/ 83 h 513"/>
                <a:gd name="T2" fmla="*/ 145 w 175"/>
                <a:gd name="T3" fmla="*/ 60 h 513"/>
                <a:gd name="T4" fmla="*/ 230 w 175"/>
                <a:gd name="T5" fmla="*/ 40 h 513"/>
                <a:gd name="T6" fmla="*/ 244 w 175"/>
                <a:gd name="T7" fmla="*/ 36 h 513"/>
                <a:gd name="T8" fmla="*/ 218 w 175"/>
                <a:gd name="T9" fmla="*/ 34 h 513"/>
                <a:gd name="T10" fmla="*/ 108 w 175"/>
                <a:gd name="T11" fmla="*/ 24 h 513"/>
                <a:gd name="T12" fmla="*/ 198 w 175"/>
                <a:gd name="T13" fmla="*/ 6 h 513"/>
                <a:gd name="T14" fmla="*/ 115 w 175"/>
                <a:gd name="T15" fmla="*/ 0 h 513"/>
                <a:gd name="T16" fmla="*/ 17 w 175"/>
                <a:gd name="T17" fmla="*/ 22 h 513"/>
                <a:gd name="T18" fmla="*/ 0 w 175"/>
                <a:gd name="T19" fmla="*/ 26 h 513"/>
                <a:gd name="T20" fmla="*/ 27 w 175"/>
                <a:gd name="T21" fmla="*/ 29 h 513"/>
                <a:gd name="T22" fmla="*/ 139 w 175"/>
                <a:gd name="T23" fmla="*/ 39 h 513"/>
                <a:gd name="T24" fmla="*/ 57 w 175"/>
                <a:gd name="T25" fmla="*/ 58 h 513"/>
                <a:gd name="T26" fmla="*/ 49 w 175"/>
                <a:gd name="T27" fmla="*/ 61 h 513"/>
                <a:gd name="T28" fmla="*/ 61 w 175"/>
                <a:gd name="T29" fmla="*/ 62 h 513"/>
                <a:gd name="T30" fmla="*/ 188 w 175"/>
                <a:gd name="T31" fmla="*/ 85 h 513"/>
                <a:gd name="T32" fmla="*/ 96 w 175"/>
                <a:gd name="T33" fmla="*/ 97 h 513"/>
                <a:gd name="T34" fmla="*/ 157 w 175"/>
                <a:gd name="T35" fmla="*/ 104 h 513"/>
                <a:gd name="T36" fmla="*/ 274 w 175"/>
                <a:gd name="T37" fmla="*/ 89 h 513"/>
                <a:gd name="T38" fmla="*/ 296 w 175"/>
                <a:gd name="T39" fmla="*/ 86 h 513"/>
                <a:gd name="T40" fmla="*/ 276 w 175"/>
                <a:gd name="T41" fmla="*/ 83 h 51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75"/>
                <a:gd name="T64" fmla="*/ 0 h 513"/>
                <a:gd name="T65" fmla="*/ 175 w 175"/>
                <a:gd name="T66" fmla="*/ 513 h 51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75" h="513">
                  <a:moveTo>
                    <a:pt x="164" y="408"/>
                  </a:moveTo>
                  <a:lnTo>
                    <a:pt x="86" y="295"/>
                  </a:lnTo>
                  <a:lnTo>
                    <a:pt x="136" y="197"/>
                  </a:lnTo>
                  <a:lnTo>
                    <a:pt x="145" y="179"/>
                  </a:lnTo>
                  <a:lnTo>
                    <a:pt x="129" y="167"/>
                  </a:lnTo>
                  <a:lnTo>
                    <a:pt x="64" y="118"/>
                  </a:lnTo>
                  <a:lnTo>
                    <a:pt x="116" y="31"/>
                  </a:lnTo>
                  <a:lnTo>
                    <a:pt x="68" y="0"/>
                  </a:lnTo>
                  <a:lnTo>
                    <a:pt x="11" y="111"/>
                  </a:lnTo>
                  <a:lnTo>
                    <a:pt x="0" y="131"/>
                  </a:lnTo>
                  <a:lnTo>
                    <a:pt x="16" y="143"/>
                  </a:lnTo>
                  <a:lnTo>
                    <a:pt x="82" y="193"/>
                  </a:lnTo>
                  <a:lnTo>
                    <a:pt x="34" y="286"/>
                  </a:lnTo>
                  <a:lnTo>
                    <a:pt x="29" y="299"/>
                  </a:lnTo>
                  <a:lnTo>
                    <a:pt x="36" y="311"/>
                  </a:lnTo>
                  <a:lnTo>
                    <a:pt x="112" y="420"/>
                  </a:lnTo>
                  <a:lnTo>
                    <a:pt x="57" y="479"/>
                  </a:lnTo>
                  <a:lnTo>
                    <a:pt x="93" y="513"/>
                  </a:lnTo>
                  <a:lnTo>
                    <a:pt x="162" y="438"/>
                  </a:lnTo>
                  <a:lnTo>
                    <a:pt x="175" y="424"/>
                  </a:lnTo>
                  <a:lnTo>
                    <a:pt x="164" y="40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80930" name="Freeform 36"/>
            <p:cNvSpPr>
              <a:spLocks/>
            </p:cNvSpPr>
            <p:nvPr/>
          </p:nvSpPr>
          <p:spPr bwMode="auto">
            <a:xfrm>
              <a:off x="4362" y="2448"/>
              <a:ext cx="642" cy="454"/>
            </a:xfrm>
            <a:custGeom>
              <a:avLst/>
              <a:gdLst>
                <a:gd name="T0" fmla="*/ 436 w 585"/>
                <a:gd name="T1" fmla="*/ 18 h 595"/>
                <a:gd name="T2" fmla="*/ 382 w 585"/>
                <a:gd name="T3" fmla="*/ 23 h 595"/>
                <a:gd name="T4" fmla="*/ 307 w 585"/>
                <a:gd name="T5" fmla="*/ 29 h 595"/>
                <a:gd name="T6" fmla="*/ 227 w 585"/>
                <a:gd name="T7" fmla="*/ 38 h 595"/>
                <a:gd name="T8" fmla="*/ 176 w 585"/>
                <a:gd name="T9" fmla="*/ 48 h 595"/>
                <a:gd name="T10" fmla="*/ 124 w 585"/>
                <a:gd name="T11" fmla="*/ 65 h 595"/>
                <a:gd name="T12" fmla="*/ 79 w 585"/>
                <a:gd name="T13" fmla="*/ 80 h 595"/>
                <a:gd name="T14" fmla="*/ 53 w 585"/>
                <a:gd name="T15" fmla="*/ 91 h 595"/>
                <a:gd name="T16" fmla="*/ 44 w 585"/>
                <a:gd name="T17" fmla="*/ 91 h 595"/>
                <a:gd name="T18" fmla="*/ 16 w 585"/>
                <a:gd name="T19" fmla="*/ 79 h 595"/>
                <a:gd name="T20" fmla="*/ 0 w 585"/>
                <a:gd name="T21" fmla="*/ 60 h 595"/>
                <a:gd name="T22" fmla="*/ 29 w 585"/>
                <a:gd name="T23" fmla="*/ 40 h 595"/>
                <a:gd name="T24" fmla="*/ 100 w 585"/>
                <a:gd name="T25" fmla="*/ 28 h 595"/>
                <a:gd name="T26" fmla="*/ 164 w 585"/>
                <a:gd name="T27" fmla="*/ 21 h 595"/>
                <a:gd name="T28" fmla="*/ 234 w 585"/>
                <a:gd name="T29" fmla="*/ 14 h 595"/>
                <a:gd name="T30" fmla="*/ 307 w 585"/>
                <a:gd name="T31" fmla="*/ 9 h 595"/>
                <a:gd name="T32" fmla="*/ 381 w 585"/>
                <a:gd name="T33" fmla="*/ 5 h 595"/>
                <a:gd name="T34" fmla="*/ 452 w 585"/>
                <a:gd name="T35" fmla="*/ 2 h 595"/>
                <a:gd name="T36" fmla="*/ 525 w 585"/>
                <a:gd name="T37" fmla="*/ 2 h 595"/>
                <a:gd name="T38" fmla="*/ 598 w 585"/>
                <a:gd name="T39" fmla="*/ 2 h 595"/>
                <a:gd name="T40" fmla="*/ 702 w 585"/>
                <a:gd name="T41" fmla="*/ 3 h 595"/>
                <a:gd name="T42" fmla="*/ 823 w 585"/>
                <a:gd name="T43" fmla="*/ 11 h 595"/>
                <a:gd name="T44" fmla="*/ 922 w 585"/>
                <a:gd name="T45" fmla="*/ 24 h 595"/>
                <a:gd name="T46" fmla="*/ 985 w 585"/>
                <a:gd name="T47" fmla="*/ 37 h 595"/>
                <a:gd name="T48" fmla="*/ 1016 w 585"/>
                <a:gd name="T49" fmla="*/ 55 h 595"/>
                <a:gd name="T50" fmla="*/ 1010 w 585"/>
                <a:gd name="T51" fmla="*/ 94 h 595"/>
                <a:gd name="T52" fmla="*/ 942 w 585"/>
                <a:gd name="T53" fmla="*/ 111 h 595"/>
                <a:gd name="T54" fmla="*/ 898 w 585"/>
                <a:gd name="T55" fmla="*/ 115 h 595"/>
                <a:gd name="T56" fmla="*/ 866 w 585"/>
                <a:gd name="T57" fmla="*/ 117 h 595"/>
                <a:gd name="T58" fmla="*/ 851 w 585"/>
                <a:gd name="T59" fmla="*/ 117 h 595"/>
                <a:gd name="T60" fmla="*/ 858 w 585"/>
                <a:gd name="T61" fmla="*/ 114 h 595"/>
                <a:gd name="T62" fmla="*/ 892 w 585"/>
                <a:gd name="T63" fmla="*/ 88 h 595"/>
                <a:gd name="T64" fmla="*/ 885 w 585"/>
                <a:gd name="T65" fmla="*/ 60 h 595"/>
                <a:gd name="T66" fmla="*/ 854 w 585"/>
                <a:gd name="T67" fmla="*/ 46 h 595"/>
                <a:gd name="T68" fmla="*/ 803 w 585"/>
                <a:gd name="T69" fmla="*/ 35 h 595"/>
                <a:gd name="T70" fmla="*/ 742 w 585"/>
                <a:gd name="T71" fmla="*/ 28 h 595"/>
                <a:gd name="T72" fmla="*/ 667 w 585"/>
                <a:gd name="T73" fmla="*/ 24 h 595"/>
                <a:gd name="T74" fmla="*/ 584 w 585"/>
                <a:gd name="T75" fmla="*/ 21 h 595"/>
                <a:gd name="T76" fmla="*/ 503 w 585"/>
                <a:gd name="T77" fmla="*/ 18 h 595"/>
                <a:gd name="T78" fmla="*/ 452 w 585"/>
                <a:gd name="T79" fmla="*/ 18 h 59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585"/>
                <a:gd name="T121" fmla="*/ 0 h 595"/>
                <a:gd name="T122" fmla="*/ 585 w 585"/>
                <a:gd name="T123" fmla="*/ 595 h 595"/>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585" h="595">
                  <a:moveTo>
                    <a:pt x="255" y="90"/>
                  </a:moveTo>
                  <a:lnTo>
                    <a:pt x="250" y="93"/>
                  </a:lnTo>
                  <a:lnTo>
                    <a:pt x="237" y="100"/>
                  </a:lnTo>
                  <a:lnTo>
                    <a:pt x="219" y="115"/>
                  </a:lnTo>
                  <a:lnTo>
                    <a:pt x="198" y="131"/>
                  </a:lnTo>
                  <a:lnTo>
                    <a:pt x="175" y="150"/>
                  </a:lnTo>
                  <a:lnTo>
                    <a:pt x="151" y="172"/>
                  </a:lnTo>
                  <a:lnTo>
                    <a:pt x="130" y="195"/>
                  </a:lnTo>
                  <a:lnTo>
                    <a:pt x="114" y="218"/>
                  </a:lnTo>
                  <a:lnTo>
                    <a:pt x="100" y="247"/>
                  </a:lnTo>
                  <a:lnTo>
                    <a:pt x="85" y="284"/>
                  </a:lnTo>
                  <a:lnTo>
                    <a:pt x="71" y="326"/>
                  </a:lnTo>
                  <a:lnTo>
                    <a:pt x="59" y="368"/>
                  </a:lnTo>
                  <a:lnTo>
                    <a:pt x="46" y="408"/>
                  </a:lnTo>
                  <a:lnTo>
                    <a:pt x="37" y="440"/>
                  </a:lnTo>
                  <a:lnTo>
                    <a:pt x="30" y="461"/>
                  </a:lnTo>
                  <a:lnTo>
                    <a:pt x="28" y="470"/>
                  </a:lnTo>
                  <a:lnTo>
                    <a:pt x="25" y="461"/>
                  </a:lnTo>
                  <a:lnTo>
                    <a:pt x="18" y="436"/>
                  </a:lnTo>
                  <a:lnTo>
                    <a:pt x="10" y="401"/>
                  </a:lnTo>
                  <a:lnTo>
                    <a:pt x="3" y="354"/>
                  </a:lnTo>
                  <a:lnTo>
                    <a:pt x="0" y="304"/>
                  </a:lnTo>
                  <a:lnTo>
                    <a:pt x="3" y="252"/>
                  </a:lnTo>
                  <a:lnTo>
                    <a:pt x="16" y="202"/>
                  </a:lnTo>
                  <a:lnTo>
                    <a:pt x="41" y="159"/>
                  </a:lnTo>
                  <a:lnTo>
                    <a:pt x="57" y="140"/>
                  </a:lnTo>
                  <a:lnTo>
                    <a:pt x="75" y="122"/>
                  </a:lnTo>
                  <a:lnTo>
                    <a:pt x="94" y="104"/>
                  </a:lnTo>
                  <a:lnTo>
                    <a:pt x="114" y="88"/>
                  </a:lnTo>
                  <a:lnTo>
                    <a:pt x="134" y="74"/>
                  </a:lnTo>
                  <a:lnTo>
                    <a:pt x="153" y="59"/>
                  </a:lnTo>
                  <a:lnTo>
                    <a:pt x="175" y="47"/>
                  </a:lnTo>
                  <a:lnTo>
                    <a:pt x="196" y="36"/>
                  </a:lnTo>
                  <a:lnTo>
                    <a:pt x="218" y="25"/>
                  </a:lnTo>
                  <a:lnTo>
                    <a:pt x="237" y="18"/>
                  </a:lnTo>
                  <a:lnTo>
                    <a:pt x="259" y="11"/>
                  </a:lnTo>
                  <a:lnTo>
                    <a:pt x="280" y="6"/>
                  </a:lnTo>
                  <a:lnTo>
                    <a:pt x="301" y="2"/>
                  </a:lnTo>
                  <a:lnTo>
                    <a:pt x="323" y="0"/>
                  </a:lnTo>
                  <a:lnTo>
                    <a:pt x="343" y="2"/>
                  </a:lnTo>
                  <a:lnTo>
                    <a:pt x="362" y="4"/>
                  </a:lnTo>
                  <a:lnTo>
                    <a:pt x="402" y="16"/>
                  </a:lnTo>
                  <a:lnTo>
                    <a:pt x="437" y="34"/>
                  </a:lnTo>
                  <a:lnTo>
                    <a:pt x="471" y="59"/>
                  </a:lnTo>
                  <a:lnTo>
                    <a:pt x="503" y="88"/>
                  </a:lnTo>
                  <a:lnTo>
                    <a:pt x="528" y="120"/>
                  </a:lnTo>
                  <a:lnTo>
                    <a:pt x="550" y="152"/>
                  </a:lnTo>
                  <a:lnTo>
                    <a:pt x="564" y="183"/>
                  </a:lnTo>
                  <a:lnTo>
                    <a:pt x="573" y="209"/>
                  </a:lnTo>
                  <a:lnTo>
                    <a:pt x="582" y="281"/>
                  </a:lnTo>
                  <a:lnTo>
                    <a:pt x="585" y="379"/>
                  </a:lnTo>
                  <a:lnTo>
                    <a:pt x="578" y="476"/>
                  </a:lnTo>
                  <a:lnTo>
                    <a:pt x="555" y="544"/>
                  </a:lnTo>
                  <a:lnTo>
                    <a:pt x="539" y="563"/>
                  </a:lnTo>
                  <a:lnTo>
                    <a:pt x="525" y="578"/>
                  </a:lnTo>
                  <a:lnTo>
                    <a:pt x="514" y="586"/>
                  </a:lnTo>
                  <a:lnTo>
                    <a:pt x="503" y="592"/>
                  </a:lnTo>
                  <a:lnTo>
                    <a:pt x="496" y="594"/>
                  </a:lnTo>
                  <a:lnTo>
                    <a:pt x="491" y="595"/>
                  </a:lnTo>
                  <a:lnTo>
                    <a:pt x="487" y="594"/>
                  </a:lnTo>
                  <a:lnTo>
                    <a:pt x="485" y="594"/>
                  </a:lnTo>
                  <a:lnTo>
                    <a:pt x="491" y="574"/>
                  </a:lnTo>
                  <a:lnTo>
                    <a:pt x="502" y="522"/>
                  </a:lnTo>
                  <a:lnTo>
                    <a:pt x="510" y="445"/>
                  </a:lnTo>
                  <a:lnTo>
                    <a:pt x="510" y="352"/>
                  </a:lnTo>
                  <a:lnTo>
                    <a:pt x="507" y="306"/>
                  </a:lnTo>
                  <a:lnTo>
                    <a:pt x="500" y="267"/>
                  </a:lnTo>
                  <a:lnTo>
                    <a:pt x="489" y="233"/>
                  </a:lnTo>
                  <a:lnTo>
                    <a:pt x="477" y="202"/>
                  </a:lnTo>
                  <a:lnTo>
                    <a:pt x="460" y="177"/>
                  </a:lnTo>
                  <a:lnTo>
                    <a:pt x="443" y="158"/>
                  </a:lnTo>
                  <a:lnTo>
                    <a:pt x="425" y="140"/>
                  </a:lnTo>
                  <a:lnTo>
                    <a:pt x="403" y="127"/>
                  </a:lnTo>
                  <a:lnTo>
                    <a:pt x="382" y="116"/>
                  </a:lnTo>
                  <a:lnTo>
                    <a:pt x="357" y="109"/>
                  </a:lnTo>
                  <a:lnTo>
                    <a:pt x="334" y="102"/>
                  </a:lnTo>
                  <a:lnTo>
                    <a:pt x="309" y="97"/>
                  </a:lnTo>
                  <a:lnTo>
                    <a:pt x="287" y="93"/>
                  </a:lnTo>
                  <a:lnTo>
                    <a:pt x="271" y="91"/>
                  </a:lnTo>
                  <a:lnTo>
                    <a:pt x="259" y="90"/>
                  </a:lnTo>
                  <a:lnTo>
                    <a:pt x="255" y="9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80931" name="Freeform 37"/>
            <p:cNvSpPr>
              <a:spLocks/>
            </p:cNvSpPr>
            <p:nvPr/>
          </p:nvSpPr>
          <p:spPr bwMode="auto">
            <a:xfrm>
              <a:off x="4842" y="2858"/>
              <a:ext cx="208" cy="349"/>
            </a:xfrm>
            <a:custGeom>
              <a:avLst/>
              <a:gdLst>
                <a:gd name="T0" fmla="*/ 319 w 191"/>
                <a:gd name="T1" fmla="*/ 43 h 458"/>
                <a:gd name="T2" fmla="*/ 278 w 191"/>
                <a:gd name="T3" fmla="*/ 41 h 458"/>
                <a:gd name="T4" fmla="*/ 121 w 191"/>
                <a:gd name="T5" fmla="*/ 30 h 458"/>
                <a:gd name="T6" fmla="*/ 230 w 191"/>
                <a:gd name="T7" fmla="*/ 14 h 458"/>
                <a:gd name="T8" fmla="*/ 255 w 191"/>
                <a:gd name="T9" fmla="*/ 11 h 458"/>
                <a:gd name="T10" fmla="*/ 221 w 191"/>
                <a:gd name="T11" fmla="*/ 8 h 458"/>
                <a:gd name="T12" fmla="*/ 136 w 191"/>
                <a:gd name="T13" fmla="*/ 0 h 458"/>
                <a:gd name="T14" fmla="*/ 88 w 191"/>
                <a:gd name="T15" fmla="*/ 8 h 458"/>
                <a:gd name="T16" fmla="*/ 136 w 191"/>
                <a:gd name="T17" fmla="*/ 12 h 458"/>
                <a:gd name="T18" fmla="*/ 27 w 191"/>
                <a:gd name="T19" fmla="*/ 29 h 458"/>
                <a:gd name="T20" fmla="*/ 0 w 191"/>
                <a:gd name="T21" fmla="*/ 33 h 458"/>
                <a:gd name="T22" fmla="*/ 41 w 191"/>
                <a:gd name="T23" fmla="*/ 36 h 458"/>
                <a:gd name="T24" fmla="*/ 197 w 191"/>
                <a:gd name="T25" fmla="*/ 47 h 458"/>
                <a:gd name="T26" fmla="*/ 78 w 191"/>
                <a:gd name="T27" fmla="*/ 67 h 458"/>
                <a:gd name="T28" fmla="*/ 59 w 191"/>
                <a:gd name="T29" fmla="*/ 69 h 458"/>
                <a:gd name="T30" fmla="*/ 81 w 191"/>
                <a:gd name="T31" fmla="*/ 73 h 458"/>
                <a:gd name="T32" fmla="*/ 205 w 191"/>
                <a:gd name="T33" fmla="*/ 90 h 458"/>
                <a:gd name="T34" fmla="*/ 269 w 191"/>
                <a:gd name="T35" fmla="*/ 84 h 458"/>
                <a:gd name="T36" fmla="*/ 163 w 191"/>
                <a:gd name="T37" fmla="*/ 69 h 458"/>
                <a:gd name="T38" fmla="*/ 293 w 191"/>
                <a:gd name="T39" fmla="*/ 47 h 458"/>
                <a:gd name="T40" fmla="*/ 319 w 191"/>
                <a:gd name="T41" fmla="*/ 43 h 45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91"/>
                <a:gd name="T64" fmla="*/ 0 h 458"/>
                <a:gd name="T65" fmla="*/ 191 w 191"/>
                <a:gd name="T66" fmla="*/ 458 h 45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91" h="458">
                  <a:moveTo>
                    <a:pt x="191" y="224"/>
                  </a:moveTo>
                  <a:lnTo>
                    <a:pt x="166" y="210"/>
                  </a:lnTo>
                  <a:lnTo>
                    <a:pt x="73" y="156"/>
                  </a:lnTo>
                  <a:lnTo>
                    <a:pt x="138" y="74"/>
                  </a:lnTo>
                  <a:lnTo>
                    <a:pt x="152" y="52"/>
                  </a:lnTo>
                  <a:lnTo>
                    <a:pt x="132" y="38"/>
                  </a:lnTo>
                  <a:lnTo>
                    <a:pt x="82" y="0"/>
                  </a:lnTo>
                  <a:lnTo>
                    <a:pt x="52" y="40"/>
                  </a:lnTo>
                  <a:lnTo>
                    <a:pt x="82" y="63"/>
                  </a:lnTo>
                  <a:lnTo>
                    <a:pt x="16" y="149"/>
                  </a:lnTo>
                  <a:lnTo>
                    <a:pt x="0" y="170"/>
                  </a:lnTo>
                  <a:lnTo>
                    <a:pt x="25" y="184"/>
                  </a:lnTo>
                  <a:lnTo>
                    <a:pt x="118" y="240"/>
                  </a:lnTo>
                  <a:lnTo>
                    <a:pt x="47" y="342"/>
                  </a:lnTo>
                  <a:lnTo>
                    <a:pt x="36" y="358"/>
                  </a:lnTo>
                  <a:lnTo>
                    <a:pt x="48" y="372"/>
                  </a:lnTo>
                  <a:lnTo>
                    <a:pt x="123" y="458"/>
                  </a:lnTo>
                  <a:lnTo>
                    <a:pt x="161" y="426"/>
                  </a:lnTo>
                  <a:lnTo>
                    <a:pt x="98" y="354"/>
                  </a:lnTo>
                  <a:lnTo>
                    <a:pt x="175" y="245"/>
                  </a:lnTo>
                  <a:lnTo>
                    <a:pt x="191" y="22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80932" name="Freeform 38"/>
            <p:cNvSpPr>
              <a:spLocks/>
            </p:cNvSpPr>
            <p:nvPr/>
          </p:nvSpPr>
          <p:spPr bwMode="auto">
            <a:xfrm>
              <a:off x="4305" y="2754"/>
              <a:ext cx="204" cy="462"/>
            </a:xfrm>
            <a:custGeom>
              <a:avLst/>
              <a:gdLst>
                <a:gd name="T0" fmla="*/ 325 w 186"/>
                <a:gd name="T1" fmla="*/ 106 h 604"/>
                <a:gd name="T2" fmla="*/ 195 w 186"/>
                <a:gd name="T3" fmla="*/ 98 h 604"/>
                <a:gd name="T4" fmla="*/ 304 w 186"/>
                <a:gd name="T5" fmla="*/ 83 h 604"/>
                <a:gd name="T6" fmla="*/ 149 w 186"/>
                <a:gd name="T7" fmla="*/ 58 h 604"/>
                <a:gd name="T8" fmla="*/ 249 w 186"/>
                <a:gd name="T9" fmla="*/ 34 h 604"/>
                <a:gd name="T10" fmla="*/ 111 w 186"/>
                <a:gd name="T11" fmla="*/ 22 h 604"/>
                <a:gd name="T12" fmla="*/ 124 w 186"/>
                <a:gd name="T13" fmla="*/ 0 h 604"/>
                <a:gd name="T14" fmla="*/ 0 w 186"/>
                <a:gd name="T15" fmla="*/ 25 h 604"/>
                <a:gd name="T16" fmla="*/ 139 w 186"/>
                <a:gd name="T17" fmla="*/ 37 h 604"/>
                <a:gd name="T18" fmla="*/ 47 w 186"/>
                <a:gd name="T19" fmla="*/ 59 h 604"/>
                <a:gd name="T20" fmla="*/ 194 w 186"/>
                <a:gd name="T21" fmla="*/ 83 h 604"/>
                <a:gd name="T22" fmla="*/ 65 w 186"/>
                <a:gd name="T23" fmla="*/ 99 h 604"/>
                <a:gd name="T24" fmla="*/ 178 w 186"/>
                <a:gd name="T25" fmla="*/ 108 h 604"/>
                <a:gd name="T26" fmla="*/ 43 w 186"/>
                <a:gd name="T27" fmla="*/ 121 h 604"/>
                <a:gd name="T28" fmla="*/ 175 w 186"/>
                <a:gd name="T29" fmla="*/ 121 h 604"/>
                <a:gd name="T30" fmla="*/ 325 w 186"/>
                <a:gd name="T31" fmla="*/ 106 h 60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86"/>
                <a:gd name="T49" fmla="*/ 0 h 604"/>
                <a:gd name="T50" fmla="*/ 186 w 186"/>
                <a:gd name="T51" fmla="*/ 604 h 60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86" h="604">
                  <a:moveTo>
                    <a:pt x="186" y="532"/>
                  </a:moveTo>
                  <a:lnTo>
                    <a:pt x="112" y="486"/>
                  </a:lnTo>
                  <a:lnTo>
                    <a:pt x="175" y="418"/>
                  </a:lnTo>
                  <a:lnTo>
                    <a:pt x="86" y="291"/>
                  </a:lnTo>
                  <a:lnTo>
                    <a:pt x="143" y="173"/>
                  </a:lnTo>
                  <a:lnTo>
                    <a:pt x="64" y="112"/>
                  </a:lnTo>
                  <a:lnTo>
                    <a:pt x="71" y="0"/>
                  </a:lnTo>
                  <a:lnTo>
                    <a:pt x="0" y="125"/>
                  </a:lnTo>
                  <a:lnTo>
                    <a:pt x="80" y="187"/>
                  </a:lnTo>
                  <a:lnTo>
                    <a:pt x="27" y="294"/>
                  </a:lnTo>
                  <a:lnTo>
                    <a:pt x="111" y="414"/>
                  </a:lnTo>
                  <a:lnTo>
                    <a:pt x="37" y="496"/>
                  </a:lnTo>
                  <a:lnTo>
                    <a:pt x="102" y="538"/>
                  </a:lnTo>
                  <a:lnTo>
                    <a:pt x="25" y="602"/>
                  </a:lnTo>
                  <a:lnTo>
                    <a:pt x="100" y="604"/>
                  </a:lnTo>
                  <a:lnTo>
                    <a:pt x="186" y="5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80933" name="Freeform 39"/>
            <p:cNvSpPr>
              <a:spLocks/>
            </p:cNvSpPr>
            <p:nvPr/>
          </p:nvSpPr>
          <p:spPr bwMode="auto">
            <a:xfrm>
              <a:off x="4294" y="2783"/>
              <a:ext cx="208" cy="451"/>
            </a:xfrm>
            <a:custGeom>
              <a:avLst/>
              <a:gdLst>
                <a:gd name="T0" fmla="*/ 197 w 191"/>
                <a:gd name="T1" fmla="*/ 99 h 592"/>
                <a:gd name="T2" fmla="*/ 293 w 191"/>
                <a:gd name="T3" fmla="*/ 87 h 592"/>
                <a:gd name="T4" fmla="*/ 163 w 191"/>
                <a:gd name="T5" fmla="*/ 69 h 592"/>
                <a:gd name="T6" fmla="*/ 316 w 191"/>
                <a:gd name="T7" fmla="*/ 43 h 592"/>
                <a:gd name="T8" fmla="*/ 121 w 191"/>
                <a:gd name="T9" fmla="*/ 30 h 592"/>
                <a:gd name="T10" fmla="*/ 255 w 191"/>
                <a:gd name="T11" fmla="*/ 11 h 592"/>
                <a:gd name="T12" fmla="*/ 136 w 191"/>
                <a:gd name="T13" fmla="*/ 0 h 592"/>
                <a:gd name="T14" fmla="*/ 88 w 191"/>
                <a:gd name="T15" fmla="*/ 8 h 592"/>
                <a:gd name="T16" fmla="*/ 136 w 191"/>
                <a:gd name="T17" fmla="*/ 12 h 592"/>
                <a:gd name="T18" fmla="*/ 0 w 191"/>
                <a:gd name="T19" fmla="*/ 33 h 592"/>
                <a:gd name="T20" fmla="*/ 197 w 191"/>
                <a:gd name="T21" fmla="*/ 46 h 592"/>
                <a:gd name="T22" fmla="*/ 59 w 191"/>
                <a:gd name="T23" fmla="*/ 69 h 592"/>
                <a:gd name="T24" fmla="*/ 184 w 191"/>
                <a:gd name="T25" fmla="*/ 87 h 592"/>
                <a:gd name="T26" fmla="*/ 90 w 191"/>
                <a:gd name="T27" fmla="*/ 98 h 592"/>
                <a:gd name="T28" fmla="*/ 215 w 191"/>
                <a:gd name="T29" fmla="*/ 116 h 592"/>
                <a:gd name="T30" fmla="*/ 319 w 191"/>
                <a:gd name="T31" fmla="*/ 115 h 592"/>
                <a:gd name="T32" fmla="*/ 197 w 191"/>
                <a:gd name="T33" fmla="*/ 99 h 59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91"/>
                <a:gd name="T52" fmla="*/ 0 h 592"/>
                <a:gd name="T53" fmla="*/ 191 w 191"/>
                <a:gd name="T54" fmla="*/ 592 h 59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91" h="592">
                  <a:moveTo>
                    <a:pt x="118" y="504"/>
                  </a:moveTo>
                  <a:lnTo>
                    <a:pt x="175" y="442"/>
                  </a:lnTo>
                  <a:lnTo>
                    <a:pt x="98" y="352"/>
                  </a:lnTo>
                  <a:lnTo>
                    <a:pt x="189" y="222"/>
                  </a:lnTo>
                  <a:lnTo>
                    <a:pt x="73" y="156"/>
                  </a:lnTo>
                  <a:lnTo>
                    <a:pt x="152" y="52"/>
                  </a:lnTo>
                  <a:lnTo>
                    <a:pt x="82" y="0"/>
                  </a:lnTo>
                  <a:lnTo>
                    <a:pt x="52" y="39"/>
                  </a:lnTo>
                  <a:lnTo>
                    <a:pt x="82" y="61"/>
                  </a:lnTo>
                  <a:lnTo>
                    <a:pt x="0" y="170"/>
                  </a:lnTo>
                  <a:lnTo>
                    <a:pt x="118" y="238"/>
                  </a:lnTo>
                  <a:lnTo>
                    <a:pt x="36" y="356"/>
                  </a:lnTo>
                  <a:lnTo>
                    <a:pt x="109" y="442"/>
                  </a:lnTo>
                  <a:lnTo>
                    <a:pt x="54" y="502"/>
                  </a:lnTo>
                  <a:lnTo>
                    <a:pt x="129" y="592"/>
                  </a:lnTo>
                  <a:lnTo>
                    <a:pt x="191" y="588"/>
                  </a:lnTo>
                  <a:lnTo>
                    <a:pt x="118" y="50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80934" name="Freeform 40"/>
            <p:cNvSpPr>
              <a:spLocks/>
            </p:cNvSpPr>
            <p:nvPr/>
          </p:nvSpPr>
          <p:spPr bwMode="auto">
            <a:xfrm>
              <a:off x="5184" y="4120"/>
              <a:ext cx="213" cy="200"/>
            </a:xfrm>
            <a:custGeom>
              <a:avLst/>
              <a:gdLst>
                <a:gd name="T0" fmla="*/ 86 w 195"/>
                <a:gd name="T1" fmla="*/ 7 h 261"/>
                <a:gd name="T2" fmla="*/ 61 w 195"/>
                <a:gd name="T3" fmla="*/ 11 h 261"/>
                <a:gd name="T4" fmla="*/ 37 w 195"/>
                <a:gd name="T5" fmla="*/ 16 h 261"/>
                <a:gd name="T6" fmla="*/ 17 w 195"/>
                <a:gd name="T7" fmla="*/ 21 h 261"/>
                <a:gd name="T8" fmla="*/ 4 w 195"/>
                <a:gd name="T9" fmla="*/ 28 h 261"/>
                <a:gd name="T10" fmla="*/ 0 w 195"/>
                <a:gd name="T11" fmla="*/ 31 h 261"/>
                <a:gd name="T12" fmla="*/ 4 w 195"/>
                <a:gd name="T13" fmla="*/ 38 h 261"/>
                <a:gd name="T14" fmla="*/ 23 w 195"/>
                <a:gd name="T15" fmla="*/ 42 h 261"/>
                <a:gd name="T16" fmla="*/ 55 w 195"/>
                <a:gd name="T17" fmla="*/ 47 h 261"/>
                <a:gd name="T18" fmla="*/ 91 w 195"/>
                <a:gd name="T19" fmla="*/ 51 h 261"/>
                <a:gd name="T20" fmla="*/ 130 w 195"/>
                <a:gd name="T21" fmla="*/ 52 h 261"/>
                <a:gd name="T22" fmla="*/ 166 w 195"/>
                <a:gd name="T23" fmla="*/ 53 h 261"/>
                <a:gd name="T24" fmla="*/ 198 w 195"/>
                <a:gd name="T25" fmla="*/ 52 h 261"/>
                <a:gd name="T26" fmla="*/ 227 w 195"/>
                <a:gd name="T27" fmla="*/ 51 h 261"/>
                <a:gd name="T28" fmla="*/ 251 w 195"/>
                <a:gd name="T29" fmla="*/ 49 h 261"/>
                <a:gd name="T30" fmla="*/ 273 w 195"/>
                <a:gd name="T31" fmla="*/ 47 h 261"/>
                <a:gd name="T32" fmla="*/ 286 w 195"/>
                <a:gd name="T33" fmla="*/ 44 h 261"/>
                <a:gd name="T34" fmla="*/ 297 w 195"/>
                <a:gd name="T35" fmla="*/ 39 h 261"/>
                <a:gd name="T36" fmla="*/ 312 w 195"/>
                <a:gd name="T37" fmla="*/ 36 h 261"/>
                <a:gd name="T38" fmla="*/ 321 w 195"/>
                <a:gd name="T39" fmla="*/ 31 h 261"/>
                <a:gd name="T40" fmla="*/ 333 w 195"/>
                <a:gd name="T41" fmla="*/ 26 h 261"/>
                <a:gd name="T42" fmla="*/ 333 w 195"/>
                <a:gd name="T43" fmla="*/ 20 h 261"/>
                <a:gd name="T44" fmla="*/ 321 w 195"/>
                <a:gd name="T45" fmla="*/ 15 h 261"/>
                <a:gd name="T46" fmla="*/ 299 w 195"/>
                <a:gd name="T47" fmla="*/ 10 h 261"/>
                <a:gd name="T48" fmla="*/ 264 w 195"/>
                <a:gd name="T49" fmla="*/ 5 h 261"/>
                <a:gd name="T50" fmla="*/ 223 w 195"/>
                <a:gd name="T51" fmla="*/ 2 h 261"/>
                <a:gd name="T52" fmla="*/ 190 w 195"/>
                <a:gd name="T53" fmla="*/ 2 h 261"/>
                <a:gd name="T54" fmla="*/ 166 w 195"/>
                <a:gd name="T55" fmla="*/ 0 h 261"/>
                <a:gd name="T56" fmla="*/ 142 w 195"/>
                <a:gd name="T57" fmla="*/ 1 h 261"/>
                <a:gd name="T58" fmla="*/ 125 w 195"/>
                <a:gd name="T59" fmla="*/ 2 h 261"/>
                <a:gd name="T60" fmla="*/ 108 w 195"/>
                <a:gd name="T61" fmla="*/ 3 h 261"/>
                <a:gd name="T62" fmla="*/ 96 w 195"/>
                <a:gd name="T63" fmla="*/ 5 h 261"/>
                <a:gd name="T64" fmla="*/ 86 w 195"/>
                <a:gd name="T65" fmla="*/ 7 h 26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95"/>
                <a:gd name="T100" fmla="*/ 0 h 261"/>
                <a:gd name="T101" fmla="*/ 195 w 195"/>
                <a:gd name="T102" fmla="*/ 261 h 26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95" h="261">
                  <a:moveTo>
                    <a:pt x="50" y="37"/>
                  </a:moveTo>
                  <a:lnTo>
                    <a:pt x="36" y="59"/>
                  </a:lnTo>
                  <a:lnTo>
                    <a:pt x="22" y="82"/>
                  </a:lnTo>
                  <a:lnTo>
                    <a:pt x="11" y="107"/>
                  </a:lnTo>
                  <a:lnTo>
                    <a:pt x="4" y="134"/>
                  </a:lnTo>
                  <a:lnTo>
                    <a:pt x="0" y="159"/>
                  </a:lnTo>
                  <a:lnTo>
                    <a:pt x="4" y="185"/>
                  </a:lnTo>
                  <a:lnTo>
                    <a:pt x="14" y="209"/>
                  </a:lnTo>
                  <a:lnTo>
                    <a:pt x="32" y="232"/>
                  </a:lnTo>
                  <a:lnTo>
                    <a:pt x="54" y="248"/>
                  </a:lnTo>
                  <a:lnTo>
                    <a:pt x="77" y="259"/>
                  </a:lnTo>
                  <a:lnTo>
                    <a:pt x="97" y="261"/>
                  </a:lnTo>
                  <a:lnTo>
                    <a:pt x="116" y="259"/>
                  </a:lnTo>
                  <a:lnTo>
                    <a:pt x="134" y="252"/>
                  </a:lnTo>
                  <a:lnTo>
                    <a:pt x="148" y="241"/>
                  </a:lnTo>
                  <a:lnTo>
                    <a:pt x="161" y="228"/>
                  </a:lnTo>
                  <a:lnTo>
                    <a:pt x="168" y="214"/>
                  </a:lnTo>
                  <a:lnTo>
                    <a:pt x="175" y="196"/>
                  </a:lnTo>
                  <a:lnTo>
                    <a:pt x="184" y="177"/>
                  </a:lnTo>
                  <a:lnTo>
                    <a:pt x="189" y="152"/>
                  </a:lnTo>
                  <a:lnTo>
                    <a:pt x="195" y="127"/>
                  </a:lnTo>
                  <a:lnTo>
                    <a:pt x="195" y="100"/>
                  </a:lnTo>
                  <a:lnTo>
                    <a:pt x="189" y="73"/>
                  </a:lnTo>
                  <a:lnTo>
                    <a:pt x="177" y="50"/>
                  </a:lnTo>
                  <a:lnTo>
                    <a:pt x="156" y="28"/>
                  </a:lnTo>
                  <a:lnTo>
                    <a:pt x="132" y="12"/>
                  </a:lnTo>
                  <a:lnTo>
                    <a:pt x="113" y="3"/>
                  </a:lnTo>
                  <a:lnTo>
                    <a:pt x="97" y="0"/>
                  </a:lnTo>
                  <a:lnTo>
                    <a:pt x="84" y="1"/>
                  </a:lnTo>
                  <a:lnTo>
                    <a:pt x="73" y="7"/>
                  </a:lnTo>
                  <a:lnTo>
                    <a:pt x="64" y="16"/>
                  </a:lnTo>
                  <a:lnTo>
                    <a:pt x="57" y="26"/>
                  </a:lnTo>
                  <a:lnTo>
                    <a:pt x="50" y="37"/>
                  </a:lnTo>
                  <a:close/>
                </a:path>
              </a:pathLst>
            </a:custGeom>
            <a:solidFill>
              <a:srgbClr val="8E5B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80935" name="Freeform 41"/>
            <p:cNvSpPr>
              <a:spLocks/>
            </p:cNvSpPr>
            <p:nvPr/>
          </p:nvSpPr>
          <p:spPr bwMode="auto">
            <a:xfrm>
              <a:off x="3792" y="4128"/>
              <a:ext cx="206" cy="192"/>
            </a:xfrm>
            <a:custGeom>
              <a:avLst/>
              <a:gdLst>
                <a:gd name="T0" fmla="*/ 84 w 188"/>
                <a:gd name="T1" fmla="*/ 7 h 252"/>
                <a:gd name="T2" fmla="*/ 59 w 188"/>
                <a:gd name="T3" fmla="*/ 11 h 252"/>
                <a:gd name="T4" fmla="*/ 34 w 188"/>
                <a:gd name="T5" fmla="*/ 16 h 252"/>
                <a:gd name="T6" fmla="*/ 16 w 188"/>
                <a:gd name="T7" fmla="*/ 20 h 252"/>
                <a:gd name="T8" fmla="*/ 3 w 188"/>
                <a:gd name="T9" fmla="*/ 25 h 252"/>
                <a:gd name="T10" fmla="*/ 0 w 188"/>
                <a:gd name="T11" fmla="*/ 30 h 252"/>
                <a:gd name="T12" fmla="*/ 3 w 188"/>
                <a:gd name="T13" fmla="*/ 35 h 252"/>
                <a:gd name="T14" fmla="*/ 24 w 188"/>
                <a:gd name="T15" fmla="*/ 40 h 252"/>
                <a:gd name="T16" fmla="*/ 54 w 188"/>
                <a:gd name="T17" fmla="*/ 43 h 252"/>
                <a:gd name="T18" fmla="*/ 90 w 188"/>
                <a:gd name="T19" fmla="*/ 47 h 252"/>
                <a:gd name="T20" fmla="*/ 128 w 188"/>
                <a:gd name="T21" fmla="*/ 49 h 252"/>
                <a:gd name="T22" fmla="*/ 162 w 188"/>
                <a:gd name="T23" fmla="*/ 50 h 252"/>
                <a:gd name="T24" fmla="*/ 195 w 188"/>
                <a:gd name="T25" fmla="*/ 49 h 252"/>
                <a:gd name="T26" fmla="*/ 224 w 188"/>
                <a:gd name="T27" fmla="*/ 47 h 252"/>
                <a:gd name="T28" fmla="*/ 248 w 188"/>
                <a:gd name="T29" fmla="*/ 46 h 252"/>
                <a:gd name="T30" fmla="*/ 268 w 188"/>
                <a:gd name="T31" fmla="*/ 43 h 252"/>
                <a:gd name="T32" fmla="*/ 281 w 188"/>
                <a:gd name="T33" fmla="*/ 40 h 252"/>
                <a:gd name="T34" fmla="*/ 291 w 188"/>
                <a:gd name="T35" fmla="*/ 37 h 252"/>
                <a:gd name="T36" fmla="*/ 308 w 188"/>
                <a:gd name="T37" fmla="*/ 33 h 252"/>
                <a:gd name="T38" fmla="*/ 317 w 188"/>
                <a:gd name="T39" fmla="*/ 29 h 252"/>
                <a:gd name="T40" fmla="*/ 327 w 188"/>
                <a:gd name="T41" fmla="*/ 24 h 252"/>
                <a:gd name="T42" fmla="*/ 327 w 188"/>
                <a:gd name="T43" fmla="*/ 19 h 252"/>
                <a:gd name="T44" fmla="*/ 317 w 188"/>
                <a:gd name="T45" fmla="*/ 14 h 252"/>
                <a:gd name="T46" fmla="*/ 297 w 188"/>
                <a:gd name="T47" fmla="*/ 9 h 252"/>
                <a:gd name="T48" fmla="*/ 260 w 188"/>
                <a:gd name="T49" fmla="*/ 5 h 252"/>
                <a:gd name="T50" fmla="*/ 221 w 188"/>
                <a:gd name="T51" fmla="*/ 2 h 252"/>
                <a:gd name="T52" fmla="*/ 187 w 188"/>
                <a:gd name="T53" fmla="*/ 2 h 252"/>
                <a:gd name="T54" fmla="*/ 162 w 188"/>
                <a:gd name="T55" fmla="*/ 0 h 252"/>
                <a:gd name="T56" fmla="*/ 140 w 188"/>
                <a:gd name="T57" fmla="*/ 1 h 252"/>
                <a:gd name="T58" fmla="*/ 123 w 188"/>
                <a:gd name="T59" fmla="*/ 2 h 252"/>
                <a:gd name="T60" fmla="*/ 108 w 188"/>
                <a:gd name="T61" fmla="*/ 3 h 252"/>
                <a:gd name="T62" fmla="*/ 95 w 188"/>
                <a:gd name="T63" fmla="*/ 5 h 252"/>
                <a:gd name="T64" fmla="*/ 84 w 188"/>
                <a:gd name="T65" fmla="*/ 7 h 25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88"/>
                <a:gd name="T100" fmla="*/ 0 h 252"/>
                <a:gd name="T101" fmla="*/ 188 w 188"/>
                <a:gd name="T102" fmla="*/ 252 h 25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88" h="252">
                  <a:moveTo>
                    <a:pt x="48" y="36"/>
                  </a:moveTo>
                  <a:lnTo>
                    <a:pt x="34" y="57"/>
                  </a:lnTo>
                  <a:lnTo>
                    <a:pt x="20" y="79"/>
                  </a:lnTo>
                  <a:lnTo>
                    <a:pt x="10" y="103"/>
                  </a:lnTo>
                  <a:lnTo>
                    <a:pt x="3" y="129"/>
                  </a:lnTo>
                  <a:lnTo>
                    <a:pt x="0" y="153"/>
                  </a:lnTo>
                  <a:lnTo>
                    <a:pt x="3" y="179"/>
                  </a:lnTo>
                  <a:lnTo>
                    <a:pt x="14" y="202"/>
                  </a:lnTo>
                  <a:lnTo>
                    <a:pt x="31" y="224"/>
                  </a:lnTo>
                  <a:lnTo>
                    <a:pt x="52" y="240"/>
                  </a:lnTo>
                  <a:lnTo>
                    <a:pt x="74" y="250"/>
                  </a:lnTo>
                  <a:lnTo>
                    <a:pt x="93" y="252"/>
                  </a:lnTo>
                  <a:lnTo>
                    <a:pt x="112" y="250"/>
                  </a:lnTo>
                  <a:lnTo>
                    <a:pt x="129" y="243"/>
                  </a:lnTo>
                  <a:lnTo>
                    <a:pt x="143" y="233"/>
                  </a:lnTo>
                  <a:lnTo>
                    <a:pt x="155" y="221"/>
                  </a:lnTo>
                  <a:lnTo>
                    <a:pt x="162" y="207"/>
                  </a:lnTo>
                  <a:lnTo>
                    <a:pt x="169" y="190"/>
                  </a:lnTo>
                  <a:lnTo>
                    <a:pt x="178" y="171"/>
                  </a:lnTo>
                  <a:lnTo>
                    <a:pt x="183" y="147"/>
                  </a:lnTo>
                  <a:lnTo>
                    <a:pt x="188" y="122"/>
                  </a:lnTo>
                  <a:lnTo>
                    <a:pt x="188" y="96"/>
                  </a:lnTo>
                  <a:lnTo>
                    <a:pt x="183" y="71"/>
                  </a:lnTo>
                  <a:lnTo>
                    <a:pt x="171" y="48"/>
                  </a:lnTo>
                  <a:lnTo>
                    <a:pt x="150" y="27"/>
                  </a:lnTo>
                  <a:lnTo>
                    <a:pt x="128" y="12"/>
                  </a:lnTo>
                  <a:lnTo>
                    <a:pt x="109" y="3"/>
                  </a:lnTo>
                  <a:lnTo>
                    <a:pt x="93" y="0"/>
                  </a:lnTo>
                  <a:lnTo>
                    <a:pt x="81" y="1"/>
                  </a:lnTo>
                  <a:lnTo>
                    <a:pt x="71" y="7"/>
                  </a:lnTo>
                  <a:lnTo>
                    <a:pt x="62" y="15"/>
                  </a:lnTo>
                  <a:lnTo>
                    <a:pt x="55" y="26"/>
                  </a:lnTo>
                  <a:lnTo>
                    <a:pt x="48" y="36"/>
                  </a:lnTo>
                  <a:close/>
                </a:path>
              </a:pathLst>
            </a:custGeom>
            <a:solidFill>
              <a:srgbClr val="5919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grpSp>
    </p:spTree>
    <p:extLst>
      <p:ext uri="{BB962C8B-B14F-4D97-AF65-F5344CB8AC3E}">
        <p14:creationId xmlns:p14="http://schemas.microsoft.com/office/powerpoint/2010/main" val="90832415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81921" name="Object 2"/>
          <p:cNvGraphicFramePr>
            <a:graphicFrameLocks noChangeAspect="1"/>
          </p:cNvGraphicFramePr>
          <p:nvPr>
            <p:extLst/>
          </p:nvPr>
        </p:nvGraphicFramePr>
        <p:xfrm>
          <a:off x="1676400" y="0"/>
          <a:ext cx="5964238" cy="6629400"/>
        </p:xfrm>
        <a:graphic>
          <a:graphicData uri="http://schemas.openxmlformats.org/presentationml/2006/ole">
            <mc:AlternateContent xmlns:mc="http://schemas.openxmlformats.org/markup-compatibility/2006">
              <mc:Choice xmlns:v="urn:schemas-microsoft-com:vml" Requires="v">
                <p:oleObj spid="_x0000_s1072" name="Visio" r:id="rId3" imgW="3263900" imgH="3619500" progId="Visio.Drawing.6">
                  <p:embed/>
                </p:oleObj>
              </mc:Choice>
              <mc:Fallback>
                <p:oleObj name="Visio" r:id="rId3" imgW="3263900" imgH="3619500" progId="Visio.Drawing.6">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0"/>
                        <a:ext cx="5964238"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65891" name="Rectangle 3"/>
          <p:cNvSpPr>
            <a:spLocks noGrp="1" noChangeArrowheads="1"/>
          </p:cNvSpPr>
          <p:nvPr>
            <p:ph type="title"/>
          </p:nvPr>
        </p:nvSpPr>
        <p:spPr>
          <a:xfrm rot="19511224">
            <a:off x="4762" y="442118"/>
            <a:ext cx="1708150" cy="1325563"/>
          </a:xfrm>
          <a:solidFill>
            <a:schemeClr val="hlink"/>
          </a:solidFill>
        </p:spPr>
        <p:txBody>
          <a:bodyPr rtlCol="0">
            <a:normAutofit fontScale="90000"/>
          </a:bodyPr>
          <a:lstStyle/>
          <a:p>
            <a:pPr eaLnBrk="1" fontAlgn="auto" hangingPunct="1">
              <a:spcAft>
                <a:spcPts val="0"/>
              </a:spcAft>
              <a:defRPr/>
            </a:pPr>
            <a:r>
              <a:rPr lang="en-US" sz="2700" b="1" smtClean="0">
                <a:solidFill>
                  <a:schemeClr val="bg1"/>
                </a:solidFill>
                <a:ea typeface="+mj-ea"/>
                <a:cs typeface="+mj-cs"/>
              </a:rPr>
              <a:t>Another look at function</a:t>
            </a:r>
          </a:p>
        </p:txBody>
      </p:sp>
      <p:sp>
        <p:nvSpPr>
          <p:cNvPr id="81924" name="Rectangle 4"/>
          <p:cNvSpPr>
            <a:spLocks noChangeArrowheads="1"/>
          </p:cNvSpPr>
          <p:nvPr/>
        </p:nvSpPr>
        <p:spPr bwMode="auto">
          <a:xfrm>
            <a:off x="0" y="1064568"/>
            <a:ext cx="1847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Comic Sans MS" charset="0"/>
                <a:ea typeface="ヒラギノ角ゴ Pro W3" charset="-128"/>
              </a:defRPr>
            </a:lvl1pPr>
            <a:lvl2pPr marL="742950" indent="-285750" eaLnBrk="0" hangingPunct="0">
              <a:defRPr sz="2400">
                <a:solidFill>
                  <a:schemeClr val="tx1"/>
                </a:solidFill>
                <a:latin typeface="Comic Sans MS" charset="0"/>
                <a:ea typeface="ヒラギノ角ゴ Pro W3" charset="-128"/>
              </a:defRPr>
            </a:lvl2pPr>
            <a:lvl3pPr marL="1143000" indent="-228600" eaLnBrk="0" hangingPunct="0">
              <a:defRPr sz="2400">
                <a:solidFill>
                  <a:schemeClr val="tx1"/>
                </a:solidFill>
                <a:latin typeface="Comic Sans MS" charset="0"/>
                <a:ea typeface="ヒラギノ角ゴ Pro W3" charset="-128"/>
              </a:defRPr>
            </a:lvl3pPr>
            <a:lvl4pPr marL="1600200" indent="-228600" eaLnBrk="0" hangingPunct="0">
              <a:defRPr sz="2400">
                <a:solidFill>
                  <a:schemeClr val="tx1"/>
                </a:solidFill>
                <a:latin typeface="Comic Sans MS" charset="0"/>
                <a:ea typeface="ヒラギノ角ゴ Pro W3" charset="-128"/>
              </a:defRPr>
            </a:lvl4pPr>
            <a:lvl5pPr marL="2057400" indent="-228600" eaLnBrk="0" hangingPunct="0">
              <a:defRPr sz="2400">
                <a:solidFill>
                  <a:schemeClr val="tx1"/>
                </a:solidFill>
                <a:latin typeface="Comic Sans MS" charset="0"/>
                <a:ea typeface="ヒラギノ角ゴ Pro W3" charset="-128"/>
              </a:defRPr>
            </a:lvl5pPr>
            <a:lvl6pPr marL="2514600" indent="-228600" algn="ctr" eaLnBrk="0" fontAlgn="base" hangingPunct="0">
              <a:spcBef>
                <a:spcPct val="0"/>
              </a:spcBef>
              <a:spcAft>
                <a:spcPct val="0"/>
              </a:spcAft>
              <a:defRPr sz="2400">
                <a:solidFill>
                  <a:schemeClr val="tx1"/>
                </a:solidFill>
                <a:latin typeface="Comic Sans MS" charset="0"/>
                <a:ea typeface="ヒラギノ角ゴ Pro W3" charset="-128"/>
              </a:defRPr>
            </a:lvl6pPr>
            <a:lvl7pPr marL="2971800" indent="-228600" algn="ctr" eaLnBrk="0" fontAlgn="base" hangingPunct="0">
              <a:spcBef>
                <a:spcPct val="0"/>
              </a:spcBef>
              <a:spcAft>
                <a:spcPct val="0"/>
              </a:spcAft>
              <a:defRPr sz="2400">
                <a:solidFill>
                  <a:schemeClr val="tx1"/>
                </a:solidFill>
                <a:latin typeface="Comic Sans MS" charset="0"/>
                <a:ea typeface="ヒラギノ角ゴ Pro W3" charset="-128"/>
              </a:defRPr>
            </a:lvl7pPr>
            <a:lvl8pPr marL="3429000" indent="-228600" algn="ctr" eaLnBrk="0" fontAlgn="base" hangingPunct="0">
              <a:spcBef>
                <a:spcPct val="0"/>
              </a:spcBef>
              <a:spcAft>
                <a:spcPct val="0"/>
              </a:spcAft>
              <a:defRPr sz="2400">
                <a:solidFill>
                  <a:schemeClr val="tx1"/>
                </a:solidFill>
                <a:latin typeface="Comic Sans MS" charset="0"/>
                <a:ea typeface="ヒラギノ角ゴ Pro W3" charset="-128"/>
              </a:defRPr>
            </a:lvl8pPr>
            <a:lvl9pPr marL="3886200" indent="-228600" algn="ctr" eaLnBrk="0" fontAlgn="base" hangingPunct="0">
              <a:spcBef>
                <a:spcPct val="0"/>
              </a:spcBef>
              <a:spcAft>
                <a:spcPct val="0"/>
              </a:spcAft>
              <a:defRPr sz="2400">
                <a:solidFill>
                  <a:schemeClr val="tx1"/>
                </a:solidFill>
                <a:latin typeface="Comic Sans MS" charset="0"/>
                <a:ea typeface="ヒラギノ角ゴ Pro W3" charset="-128"/>
              </a:defRPr>
            </a:lvl9pPr>
          </a:lstStyle>
          <a:p>
            <a:pPr eaLnBrk="1" hangingPunct="1"/>
            <a:endParaRPr lang="x-none" altLang="x-none" b="1">
              <a:solidFill>
                <a:srgbClr val="000000"/>
              </a:solidFill>
              <a:latin typeface="Franklin Gothic Medium"/>
            </a:endParaRPr>
          </a:p>
        </p:txBody>
      </p:sp>
      <p:sp>
        <p:nvSpPr>
          <p:cNvPr id="165893" name="AutoShape 5"/>
          <p:cNvSpPr>
            <a:spLocks noChangeArrowheads="1"/>
          </p:cNvSpPr>
          <p:nvPr/>
        </p:nvSpPr>
        <p:spPr bwMode="auto">
          <a:xfrm>
            <a:off x="914400" y="2209800"/>
            <a:ext cx="1524000" cy="6858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005493"/>
          </a:solidFill>
          <a:ln w="9525">
            <a:solidFill>
              <a:schemeClr val="tx1"/>
            </a:solidFill>
            <a:miter lim="800000"/>
            <a:headEnd/>
            <a:tailEnd/>
          </a:ln>
        </p:spPr>
        <p:txBody>
          <a:bodyPr wrap="none" anchor="ctr"/>
          <a:lstStyle>
            <a:lvl1pPr eaLnBrk="0" hangingPunct="0">
              <a:defRPr sz="2400">
                <a:solidFill>
                  <a:schemeClr val="tx1"/>
                </a:solidFill>
                <a:latin typeface="Comic Sans MS" charset="0"/>
                <a:ea typeface="ヒラギノ角ゴ Pro W3" charset="-128"/>
              </a:defRPr>
            </a:lvl1pPr>
            <a:lvl2pPr marL="742950" indent="-285750" eaLnBrk="0" hangingPunct="0">
              <a:defRPr sz="2400">
                <a:solidFill>
                  <a:schemeClr val="tx1"/>
                </a:solidFill>
                <a:latin typeface="Comic Sans MS" charset="0"/>
                <a:ea typeface="ヒラギノ角ゴ Pro W3" charset="-128"/>
              </a:defRPr>
            </a:lvl2pPr>
            <a:lvl3pPr marL="1143000" indent="-228600" eaLnBrk="0" hangingPunct="0">
              <a:defRPr sz="2400">
                <a:solidFill>
                  <a:schemeClr val="tx1"/>
                </a:solidFill>
                <a:latin typeface="Comic Sans MS" charset="0"/>
                <a:ea typeface="ヒラギノ角ゴ Pro W3" charset="-128"/>
              </a:defRPr>
            </a:lvl3pPr>
            <a:lvl4pPr marL="1600200" indent="-228600" eaLnBrk="0" hangingPunct="0">
              <a:defRPr sz="2400">
                <a:solidFill>
                  <a:schemeClr val="tx1"/>
                </a:solidFill>
                <a:latin typeface="Comic Sans MS" charset="0"/>
                <a:ea typeface="ヒラギノ角ゴ Pro W3" charset="-128"/>
              </a:defRPr>
            </a:lvl4pPr>
            <a:lvl5pPr marL="2057400" indent="-228600" eaLnBrk="0" hangingPunct="0">
              <a:defRPr sz="2400">
                <a:solidFill>
                  <a:schemeClr val="tx1"/>
                </a:solidFill>
                <a:latin typeface="Comic Sans MS" charset="0"/>
                <a:ea typeface="ヒラギノ角ゴ Pro W3" charset="-128"/>
              </a:defRPr>
            </a:lvl5pPr>
            <a:lvl6pPr marL="2514600" indent="-228600" algn="ctr" eaLnBrk="0" fontAlgn="base" hangingPunct="0">
              <a:spcBef>
                <a:spcPct val="0"/>
              </a:spcBef>
              <a:spcAft>
                <a:spcPct val="0"/>
              </a:spcAft>
              <a:defRPr sz="2400">
                <a:solidFill>
                  <a:schemeClr val="tx1"/>
                </a:solidFill>
                <a:latin typeface="Comic Sans MS" charset="0"/>
                <a:ea typeface="ヒラギノ角ゴ Pro W3" charset="-128"/>
              </a:defRPr>
            </a:lvl6pPr>
            <a:lvl7pPr marL="2971800" indent="-228600" algn="ctr" eaLnBrk="0" fontAlgn="base" hangingPunct="0">
              <a:spcBef>
                <a:spcPct val="0"/>
              </a:spcBef>
              <a:spcAft>
                <a:spcPct val="0"/>
              </a:spcAft>
              <a:defRPr sz="2400">
                <a:solidFill>
                  <a:schemeClr val="tx1"/>
                </a:solidFill>
                <a:latin typeface="Comic Sans MS" charset="0"/>
                <a:ea typeface="ヒラギノ角ゴ Pro W3" charset="-128"/>
              </a:defRPr>
            </a:lvl7pPr>
            <a:lvl8pPr marL="3429000" indent="-228600" algn="ctr" eaLnBrk="0" fontAlgn="base" hangingPunct="0">
              <a:spcBef>
                <a:spcPct val="0"/>
              </a:spcBef>
              <a:spcAft>
                <a:spcPct val="0"/>
              </a:spcAft>
              <a:defRPr sz="2400">
                <a:solidFill>
                  <a:schemeClr val="tx1"/>
                </a:solidFill>
                <a:latin typeface="Comic Sans MS" charset="0"/>
                <a:ea typeface="ヒラギノ角ゴ Pro W3" charset="-128"/>
              </a:defRPr>
            </a:lvl8pPr>
            <a:lvl9pPr marL="3886200" indent="-228600" algn="ctr" eaLnBrk="0" fontAlgn="base" hangingPunct="0">
              <a:spcBef>
                <a:spcPct val="0"/>
              </a:spcBef>
              <a:spcAft>
                <a:spcPct val="0"/>
              </a:spcAft>
              <a:defRPr sz="2400">
                <a:solidFill>
                  <a:schemeClr val="tx1"/>
                </a:solidFill>
                <a:latin typeface="Comic Sans MS" charset="0"/>
                <a:ea typeface="ヒラギノ角ゴ Pro W3" charset="-128"/>
              </a:defRPr>
            </a:lvl9pPr>
          </a:lstStyle>
          <a:p>
            <a:pPr eaLnBrk="1" hangingPunct="1"/>
            <a:r>
              <a:rPr lang="en-US" altLang="x-none" sz="1800" b="1" dirty="0" err="1">
                <a:solidFill>
                  <a:srgbClr val="FFFFFF"/>
                </a:solidFill>
                <a:latin typeface="Franklin Gothic Medium"/>
              </a:rPr>
              <a:t>Pos</a:t>
            </a:r>
            <a:r>
              <a:rPr lang="en-US" altLang="x-none" sz="1800" b="1" dirty="0">
                <a:solidFill>
                  <a:srgbClr val="FFFFFF"/>
                </a:solidFill>
                <a:latin typeface="Franklin Gothic Medium"/>
              </a:rPr>
              <a:t> </a:t>
            </a:r>
            <a:r>
              <a:rPr lang="en-US" altLang="x-none" sz="1800" b="1" dirty="0" err="1">
                <a:solidFill>
                  <a:srgbClr val="FFFFFF"/>
                </a:solidFill>
                <a:latin typeface="Franklin Gothic Medium"/>
              </a:rPr>
              <a:t>Reinf</a:t>
            </a:r>
            <a:endParaRPr lang="en-US" altLang="x-none" sz="1800" b="1" dirty="0">
              <a:solidFill>
                <a:srgbClr val="FFFFFF"/>
              </a:solidFill>
              <a:latin typeface="Franklin Gothic Medium"/>
            </a:endParaRPr>
          </a:p>
        </p:txBody>
      </p:sp>
      <p:sp>
        <p:nvSpPr>
          <p:cNvPr id="165894" name="AutoShape 6"/>
          <p:cNvSpPr>
            <a:spLocks noChangeArrowheads="1"/>
          </p:cNvSpPr>
          <p:nvPr/>
        </p:nvSpPr>
        <p:spPr bwMode="auto">
          <a:xfrm rot="10800000">
            <a:off x="6934200" y="2209800"/>
            <a:ext cx="1524000" cy="6858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005493"/>
          </a:solidFill>
          <a:ln w="9525">
            <a:solidFill>
              <a:schemeClr val="tx1"/>
            </a:solidFill>
            <a:miter lim="800000"/>
            <a:headEnd/>
            <a:tailEnd/>
          </a:ln>
        </p:spPr>
        <p:txBody>
          <a:bodyPr rot="10800000" wrap="none" anchor="ctr"/>
          <a:lstStyle>
            <a:lvl1pPr eaLnBrk="0" hangingPunct="0">
              <a:defRPr sz="2400">
                <a:solidFill>
                  <a:schemeClr val="tx1"/>
                </a:solidFill>
                <a:latin typeface="Comic Sans MS" charset="0"/>
                <a:ea typeface="ヒラギノ角ゴ Pro W3" charset="-128"/>
              </a:defRPr>
            </a:lvl1pPr>
            <a:lvl2pPr marL="742950" indent="-285750" eaLnBrk="0" hangingPunct="0">
              <a:defRPr sz="2400">
                <a:solidFill>
                  <a:schemeClr val="tx1"/>
                </a:solidFill>
                <a:latin typeface="Comic Sans MS" charset="0"/>
                <a:ea typeface="ヒラギノ角ゴ Pro W3" charset="-128"/>
              </a:defRPr>
            </a:lvl2pPr>
            <a:lvl3pPr marL="1143000" indent="-228600" eaLnBrk="0" hangingPunct="0">
              <a:defRPr sz="2400">
                <a:solidFill>
                  <a:schemeClr val="tx1"/>
                </a:solidFill>
                <a:latin typeface="Comic Sans MS" charset="0"/>
                <a:ea typeface="ヒラギノ角ゴ Pro W3" charset="-128"/>
              </a:defRPr>
            </a:lvl3pPr>
            <a:lvl4pPr marL="1600200" indent="-228600" eaLnBrk="0" hangingPunct="0">
              <a:defRPr sz="2400">
                <a:solidFill>
                  <a:schemeClr val="tx1"/>
                </a:solidFill>
                <a:latin typeface="Comic Sans MS" charset="0"/>
                <a:ea typeface="ヒラギノ角ゴ Pro W3" charset="-128"/>
              </a:defRPr>
            </a:lvl4pPr>
            <a:lvl5pPr marL="2057400" indent="-228600" eaLnBrk="0" hangingPunct="0">
              <a:defRPr sz="2400">
                <a:solidFill>
                  <a:schemeClr val="tx1"/>
                </a:solidFill>
                <a:latin typeface="Comic Sans MS" charset="0"/>
                <a:ea typeface="ヒラギノ角ゴ Pro W3" charset="-128"/>
              </a:defRPr>
            </a:lvl5pPr>
            <a:lvl6pPr marL="2514600" indent="-228600" algn="ctr" eaLnBrk="0" fontAlgn="base" hangingPunct="0">
              <a:spcBef>
                <a:spcPct val="0"/>
              </a:spcBef>
              <a:spcAft>
                <a:spcPct val="0"/>
              </a:spcAft>
              <a:defRPr sz="2400">
                <a:solidFill>
                  <a:schemeClr val="tx1"/>
                </a:solidFill>
                <a:latin typeface="Comic Sans MS" charset="0"/>
                <a:ea typeface="ヒラギノ角ゴ Pro W3" charset="-128"/>
              </a:defRPr>
            </a:lvl6pPr>
            <a:lvl7pPr marL="2971800" indent="-228600" algn="ctr" eaLnBrk="0" fontAlgn="base" hangingPunct="0">
              <a:spcBef>
                <a:spcPct val="0"/>
              </a:spcBef>
              <a:spcAft>
                <a:spcPct val="0"/>
              </a:spcAft>
              <a:defRPr sz="2400">
                <a:solidFill>
                  <a:schemeClr val="tx1"/>
                </a:solidFill>
                <a:latin typeface="Comic Sans MS" charset="0"/>
                <a:ea typeface="ヒラギノ角ゴ Pro W3" charset="-128"/>
              </a:defRPr>
            </a:lvl7pPr>
            <a:lvl8pPr marL="3429000" indent="-228600" algn="ctr" eaLnBrk="0" fontAlgn="base" hangingPunct="0">
              <a:spcBef>
                <a:spcPct val="0"/>
              </a:spcBef>
              <a:spcAft>
                <a:spcPct val="0"/>
              </a:spcAft>
              <a:defRPr sz="2400">
                <a:solidFill>
                  <a:schemeClr val="tx1"/>
                </a:solidFill>
                <a:latin typeface="Comic Sans MS" charset="0"/>
                <a:ea typeface="ヒラギノ角ゴ Pro W3" charset="-128"/>
              </a:defRPr>
            </a:lvl8pPr>
            <a:lvl9pPr marL="3886200" indent="-228600" algn="ctr" eaLnBrk="0" fontAlgn="base" hangingPunct="0">
              <a:spcBef>
                <a:spcPct val="0"/>
              </a:spcBef>
              <a:spcAft>
                <a:spcPct val="0"/>
              </a:spcAft>
              <a:defRPr sz="2400">
                <a:solidFill>
                  <a:schemeClr val="tx1"/>
                </a:solidFill>
                <a:latin typeface="Comic Sans MS" charset="0"/>
                <a:ea typeface="ヒラギノ角ゴ Pro W3" charset="-128"/>
              </a:defRPr>
            </a:lvl9pPr>
          </a:lstStyle>
          <a:p>
            <a:pPr eaLnBrk="1" hangingPunct="1"/>
            <a:r>
              <a:rPr lang="en-US" altLang="x-none" sz="1800" b="1">
                <a:solidFill>
                  <a:srgbClr val="FFFFFF"/>
                </a:solidFill>
                <a:latin typeface="Franklin Gothic Medium"/>
              </a:rPr>
              <a:t>Neg</a:t>
            </a:r>
            <a:r>
              <a:rPr lang="en-US" altLang="x-none" sz="1800" b="1">
                <a:solidFill>
                  <a:srgbClr val="000000"/>
                </a:solidFill>
                <a:latin typeface="Franklin Gothic Medium"/>
              </a:rPr>
              <a:t> </a:t>
            </a:r>
            <a:r>
              <a:rPr lang="en-US" altLang="x-none" sz="1800" b="1">
                <a:solidFill>
                  <a:srgbClr val="FFFFFF"/>
                </a:solidFill>
                <a:latin typeface="Franklin Gothic Medium"/>
              </a:rPr>
              <a:t>Reinf</a:t>
            </a:r>
          </a:p>
        </p:txBody>
      </p:sp>
    </p:spTree>
    <p:extLst>
      <p:ext uri="{BB962C8B-B14F-4D97-AF65-F5344CB8AC3E}">
        <p14:creationId xmlns:p14="http://schemas.microsoft.com/office/powerpoint/2010/main" val="189037743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589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58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893" grpId="0" animBg="1"/>
      <p:bldP spid="165894"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506" name="Title 1"/>
          <p:cNvSpPr>
            <a:spLocks noGrp="1"/>
          </p:cNvSpPr>
          <p:nvPr>
            <p:ph type="title"/>
          </p:nvPr>
        </p:nvSpPr>
        <p:spPr>
          <a:xfrm>
            <a:off x="228600" y="0"/>
            <a:ext cx="8686800" cy="1143000"/>
          </a:xfrm>
        </p:spPr>
        <p:txBody>
          <a:bodyPr>
            <a:normAutofit/>
          </a:bodyPr>
          <a:lstStyle/>
          <a:p>
            <a:pPr eaLnBrk="1" hangingPunct="1">
              <a:defRPr/>
            </a:pPr>
            <a:r>
              <a:rPr lang="en-US" sz="4800" b="1" dirty="0">
                <a:ea typeface="ＭＳ Ｐゴシック" pitchFamily="34" charset="-128"/>
                <a:cs typeface="ＭＳ Ｐゴシック" pitchFamily="34" charset="-128"/>
              </a:rPr>
              <a:t>Conceptual Foundations </a:t>
            </a:r>
            <a:r>
              <a:rPr lang="en-US" sz="4800" b="1">
                <a:ea typeface="ＭＳ Ｐゴシック" pitchFamily="34" charset="-128"/>
                <a:cs typeface="ＭＳ Ｐゴシック" pitchFamily="34" charset="-128"/>
              </a:rPr>
              <a:t>of </a:t>
            </a:r>
            <a:r>
              <a:rPr lang="en-US" sz="4800" b="1" smtClean="0">
                <a:ea typeface="ＭＳ Ｐゴシック" pitchFamily="34" charset="-128"/>
                <a:cs typeface="ＭＳ Ｐゴシック" pitchFamily="34" charset="-128"/>
              </a:rPr>
              <a:t>PBIS</a:t>
            </a:r>
            <a:endParaRPr lang="en-US" sz="4800" b="1" dirty="0">
              <a:ea typeface="ＭＳ Ｐゴシック" pitchFamily="34" charset="-128"/>
              <a:cs typeface="ＭＳ Ｐゴシック" pitchFamily="34" charset="-128"/>
            </a:endParaRPr>
          </a:p>
        </p:txBody>
      </p:sp>
      <p:sp>
        <p:nvSpPr>
          <p:cNvPr id="4" name="Connector 3"/>
          <p:cNvSpPr>
            <a:spLocks noChangeArrowheads="1"/>
          </p:cNvSpPr>
          <p:nvPr/>
        </p:nvSpPr>
        <p:spPr bwMode="auto">
          <a:xfrm>
            <a:off x="76200" y="1066800"/>
            <a:ext cx="5257800" cy="2590800"/>
          </a:xfrm>
          <a:prstGeom prst="flowChartConnector">
            <a:avLst/>
          </a:prstGeom>
          <a:solidFill>
            <a:srgbClr val="000090">
              <a:alpha val="50195"/>
            </a:srgbClr>
          </a:solidFill>
          <a:ln w="9525">
            <a:solidFill>
              <a:srgbClr val="B6DCDF"/>
            </a:solidFill>
            <a:round/>
            <a:headEnd/>
            <a:tailEnd/>
          </a:ln>
          <a:effectLst>
            <a:outerShdw dist="23000" dir="5400000" rotWithShape="0">
              <a:srgbClr val="808080">
                <a:alpha val="34998"/>
              </a:srgbClr>
            </a:outerShdw>
          </a:effectLst>
        </p:spPr>
        <p:txBody>
          <a:bodyPr/>
          <a:lstStyle/>
          <a:p>
            <a:pPr algn="ctr">
              <a:defRPr/>
            </a:pPr>
            <a:r>
              <a:rPr lang="en-US" sz="4900">
                <a:solidFill>
                  <a:srgbClr val="000000"/>
                </a:solidFill>
                <a:latin typeface="Franklin Gothic Medium"/>
                <a:ea typeface="ＭＳ Ｐゴシック" pitchFamily="-108" charset="-128"/>
              </a:rPr>
              <a:t>Behaviorism</a:t>
            </a:r>
          </a:p>
        </p:txBody>
      </p:sp>
      <p:sp>
        <p:nvSpPr>
          <p:cNvPr id="8" name="Round Same Side Corner Rectangle 4"/>
          <p:cNvSpPr/>
          <p:nvPr/>
        </p:nvSpPr>
        <p:spPr>
          <a:xfrm>
            <a:off x="4495800" y="1371600"/>
            <a:ext cx="3200400" cy="1905000"/>
          </a:xfrm>
          <a:prstGeom prst="rect">
            <a:avLst/>
          </a:prstGeom>
          <a:solidFill>
            <a:srgbClr val="000090">
              <a:alpha val="25000"/>
            </a:srgbClr>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lIns="148590" tIns="74295" rIns="148590" bIns="74295" anchor="ctr"/>
          <a:lstStyle/>
          <a:p>
            <a:pPr marL="285750" lvl="1" indent="-285750" algn="r" defTabSz="1733550">
              <a:lnSpc>
                <a:spcPct val="90000"/>
              </a:lnSpc>
              <a:spcAft>
                <a:spcPct val="15000"/>
              </a:spcAft>
              <a:defRPr/>
            </a:pPr>
            <a:r>
              <a:rPr lang="en-US" sz="2900" dirty="0" smtClean="0">
                <a:solidFill>
                  <a:srgbClr val="000000"/>
                </a:solidFill>
                <a:latin typeface="Franklin Gothic Medium"/>
                <a:ea typeface="Britannic Bold" pitchFamily="-108" charset="0"/>
                <a:cs typeface="Britannic Bold" pitchFamily="-108" charset="0"/>
              </a:rPr>
              <a:t>Behavior</a:t>
            </a:r>
            <a:endParaRPr lang="en-US" sz="2900" dirty="0">
              <a:solidFill>
                <a:srgbClr val="000000"/>
              </a:solidFill>
              <a:latin typeface="Franklin Gothic Medium"/>
              <a:ea typeface="Britannic Bold" pitchFamily="-108" charset="0"/>
              <a:cs typeface="Britannic Bold" pitchFamily="-108" charset="0"/>
            </a:endParaRPr>
          </a:p>
          <a:p>
            <a:pPr marL="285750" lvl="1" indent="-285750" algn="r" defTabSz="1733550">
              <a:lnSpc>
                <a:spcPct val="90000"/>
              </a:lnSpc>
              <a:spcAft>
                <a:spcPct val="15000"/>
              </a:spcAft>
              <a:defRPr/>
            </a:pPr>
            <a:r>
              <a:rPr lang="en-US" sz="2900" dirty="0">
                <a:solidFill>
                  <a:srgbClr val="000000"/>
                </a:solidFill>
                <a:latin typeface="Franklin Gothic Medium"/>
                <a:ea typeface="Britannic Bold" pitchFamily="-108" charset="0"/>
                <a:cs typeface="Britannic Bold" pitchFamily="-108" charset="0"/>
              </a:rPr>
              <a:t> is learned, </a:t>
            </a:r>
          </a:p>
          <a:p>
            <a:pPr marL="285750" lvl="1" indent="-285750" algn="r" defTabSz="1733550">
              <a:lnSpc>
                <a:spcPct val="90000"/>
              </a:lnSpc>
              <a:spcAft>
                <a:spcPct val="15000"/>
              </a:spcAft>
              <a:defRPr/>
            </a:pPr>
            <a:r>
              <a:rPr lang="en-US" sz="2900" dirty="0">
                <a:solidFill>
                  <a:srgbClr val="000000"/>
                </a:solidFill>
                <a:latin typeface="Franklin Gothic Medium"/>
                <a:ea typeface="Britannic Bold" pitchFamily="-108" charset="0"/>
                <a:cs typeface="Britannic Bold" pitchFamily="-108" charset="0"/>
              </a:rPr>
              <a:t>lawful, </a:t>
            </a:r>
            <a:r>
              <a:rPr lang="en-US" sz="2900" dirty="0" smtClean="0">
                <a:solidFill>
                  <a:srgbClr val="000000"/>
                </a:solidFill>
                <a:latin typeface="Franklin Gothic Medium"/>
                <a:ea typeface="Britannic Bold" pitchFamily="-108" charset="0"/>
                <a:cs typeface="Britannic Bold" pitchFamily="-108" charset="0"/>
              </a:rPr>
              <a:t>and </a:t>
            </a:r>
            <a:endParaRPr lang="en-US" sz="2900" dirty="0">
              <a:solidFill>
                <a:srgbClr val="000000"/>
              </a:solidFill>
              <a:latin typeface="Franklin Gothic Medium"/>
              <a:ea typeface="Britannic Bold" pitchFamily="-108" charset="0"/>
              <a:cs typeface="Britannic Bold" pitchFamily="-108" charset="0"/>
            </a:endParaRPr>
          </a:p>
          <a:p>
            <a:pPr marL="285750" lvl="1" indent="-285750" algn="r" defTabSz="1733550">
              <a:lnSpc>
                <a:spcPct val="90000"/>
              </a:lnSpc>
              <a:spcAft>
                <a:spcPct val="15000"/>
              </a:spcAft>
              <a:defRPr/>
            </a:pPr>
            <a:r>
              <a:rPr lang="en-US" sz="2900" dirty="0" err="1">
                <a:solidFill>
                  <a:srgbClr val="000000"/>
                </a:solidFill>
                <a:latin typeface="Franklin Gothic Medium"/>
                <a:ea typeface="Britannic Bold" pitchFamily="-108" charset="0"/>
                <a:cs typeface="Britannic Bold" pitchFamily="-108" charset="0"/>
              </a:rPr>
              <a:t>manipulable</a:t>
            </a:r>
            <a:endParaRPr lang="en-US" sz="2900" dirty="0">
              <a:solidFill>
                <a:srgbClr val="000000"/>
              </a:solidFill>
              <a:latin typeface="Franklin Gothic Medium"/>
              <a:ea typeface="Britannic Bold" pitchFamily="-108" charset="0"/>
              <a:cs typeface="Britannic Bold" pitchFamily="-108" charset="0"/>
            </a:endParaRPr>
          </a:p>
        </p:txBody>
      </p:sp>
    </p:spTree>
    <p:extLst>
      <p:ext uri="{BB962C8B-B14F-4D97-AF65-F5344CB8AC3E}">
        <p14:creationId xmlns:p14="http://schemas.microsoft.com/office/powerpoint/2010/main" val="1064586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Right)">
                                      <p:cBhvr>
                                        <p:cTn id="7" dur="500"/>
                                        <p:tgtEl>
                                          <p:spTgt spid="4"/>
                                        </p:tgtEl>
                                      </p:cBhvr>
                                    </p:animEffect>
                                  </p:childTnLst>
                                </p:cTn>
                              </p:par>
                            </p:childTnLst>
                          </p:cTn>
                        </p:par>
                        <p:par>
                          <p:cTn id="8" fill="hold">
                            <p:stCondLst>
                              <p:cond delay="500"/>
                            </p:stCondLst>
                            <p:childTnLst>
                              <p:par>
                                <p:cTn id="9" presetID="12" presetClass="entr" presetSubtype="8"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slide(fromLeft)">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b="1" dirty="0" smtClean="0"/>
              <a:t>Building Blocks of Behavior</a:t>
            </a:r>
            <a:endParaRPr lang="en-US" sz="4400" b="1" dirty="0"/>
          </a:p>
        </p:txBody>
      </p:sp>
      <p:sp>
        <p:nvSpPr>
          <p:cNvPr id="3" name="Rectangle 2"/>
          <p:cNvSpPr/>
          <p:nvPr/>
        </p:nvSpPr>
        <p:spPr>
          <a:xfrm>
            <a:off x="2510851" y="1828805"/>
            <a:ext cx="1928734" cy="1394085"/>
          </a:xfrm>
          <a:prstGeom prst="rect">
            <a:avLst/>
          </a:prstGeom>
          <a:solidFill>
            <a:srgbClr val="005493"/>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smtClean="0">
                <a:solidFill>
                  <a:srgbClr val="FFFFFF"/>
                </a:solidFill>
                <a:latin typeface="Franklin Gothic Medium"/>
              </a:rPr>
              <a:t>Antecedent</a:t>
            </a:r>
            <a:endParaRPr lang="en-US" sz="2200" b="1">
              <a:solidFill>
                <a:srgbClr val="FFFFFF"/>
              </a:solidFill>
              <a:latin typeface="Franklin Gothic Medium"/>
            </a:endParaRPr>
          </a:p>
        </p:txBody>
      </p:sp>
      <p:sp>
        <p:nvSpPr>
          <p:cNvPr id="6" name="Rectangle 5"/>
          <p:cNvSpPr/>
          <p:nvPr/>
        </p:nvSpPr>
        <p:spPr>
          <a:xfrm>
            <a:off x="4686924" y="1821310"/>
            <a:ext cx="1928734" cy="1394085"/>
          </a:xfrm>
          <a:prstGeom prst="rect">
            <a:avLst/>
          </a:prstGeom>
          <a:solidFill>
            <a:srgbClr val="7030A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dirty="0" smtClean="0">
                <a:solidFill>
                  <a:srgbClr val="FFFFFF"/>
                </a:solidFill>
                <a:latin typeface="Franklin Gothic Medium"/>
              </a:rPr>
              <a:t>Behavior</a:t>
            </a:r>
            <a:endParaRPr lang="en-US" sz="2200" b="1" dirty="0">
              <a:solidFill>
                <a:srgbClr val="FFFFFF"/>
              </a:solidFill>
              <a:latin typeface="Franklin Gothic Medium"/>
            </a:endParaRPr>
          </a:p>
        </p:txBody>
      </p:sp>
      <p:sp>
        <p:nvSpPr>
          <p:cNvPr id="7" name="Rectangle 6"/>
          <p:cNvSpPr/>
          <p:nvPr/>
        </p:nvSpPr>
        <p:spPr>
          <a:xfrm>
            <a:off x="6862997" y="1821309"/>
            <a:ext cx="1928734" cy="1394085"/>
          </a:xfrm>
          <a:prstGeom prst="rect">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dirty="0" smtClean="0">
                <a:solidFill>
                  <a:srgbClr val="FFFFFF"/>
                </a:solidFill>
                <a:latin typeface="Franklin Gothic Medium"/>
              </a:rPr>
              <a:t>Consequence</a:t>
            </a:r>
            <a:endParaRPr lang="en-US" sz="2200" b="1" dirty="0">
              <a:solidFill>
                <a:srgbClr val="FFFFFF"/>
              </a:solidFill>
              <a:latin typeface="Franklin Gothic Medium"/>
            </a:endParaRPr>
          </a:p>
        </p:txBody>
      </p:sp>
      <p:sp>
        <p:nvSpPr>
          <p:cNvPr id="8" name="Rectangle 7"/>
          <p:cNvSpPr/>
          <p:nvPr/>
        </p:nvSpPr>
        <p:spPr>
          <a:xfrm>
            <a:off x="334778" y="1828805"/>
            <a:ext cx="1928734" cy="1394085"/>
          </a:xfrm>
          <a:prstGeom prst="rect">
            <a:avLst/>
          </a:prstGeom>
          <a:solidFill>
            <a:srgbClr val="009193"/>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smtClean="0">
                <a:solidFill>
                  <a:srgbClr val="FFFFFF"/>
                </a:solidFill>
                <a:latin typeface="Franklin Gothic Medium"/>
              </a:rPr>
              <a:t>Setting Event</a:t>
            </a:r>
            <a:endParaRPr lang="en-US" sz="2200" b="1">
              <a:solidFill>
                <a:srgbClr val="FFFFFF"/>
              </a:solidFill>
              <a:latin typeface="Franklin Gothic Medium"/>
            </a:endParaRPr>
          </a:p>
        </p:txBody>
      </p:sp>
      <p:sp>
        <p:nvSpPr>
          <p:cNvPr id="4" name="Right Arrow 3"/>
          <p:cNvSpPr/>
          <p:nvPr/>
        </p:nvSpPr>
        <p:spPr>
          <a:xfrm>
            <a:off x="2158582" y="2338465"/>
            <a:ext cx="479687" cy="434715"/>
          </a:xfrm>
          <a:prstGeom prst="rightArrow">
            <a:avLst/>
          </a:prstGeom>
          <a:gradFill flip="none" rotWithShape="1">
            <a:gsLst>
              <a:gs pos="0">
                <a:srgbClr val="009193"/>
              </a:gs>
              <a:gs pos="86000">
                <a:srgbClr val="005493"/>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10" name="Right Arrow 9"/>
          <p:cNvSpPr/>
          <p:nvPr/>
        </p:nvSpPr>
        <p:spPr>
          <a:xfrm>
            <a:off x="4323411" y="2338464"/>
            <a:ext cx="479687" cy="434715"/>
          </a:xfrm>
          <a:prstGeom prst="rightArrow">
            <a:avLst/>
          </a:prstGeom>
          <a:gradFill flip="none" rotWithShape="1">
            <a:gsLst>
              <a:gs pos="0">
                <a:srgbClr val="005493"/>
              </a:gs>
              <a:gs pos="86000">
                <a:srgbClr val="7030A0"/>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11" name="Right Arrow 10"/>
          <p:cNvSpPr/>
          <p:nvPr/>
        </p:nvSpPr>
        <p:spPr>
          <a:xfrm>
            <a:off x="6509477" y="2338464"/>
            <a:ext cx="479687" cy="434715"/>
          </a:xfrm>
          <a:prstGeom prst="rightArrow">
            <a:avLst/>
          </a:prstGeom>
          <a:gradFill flip="none" rotWithShape="1">
            <a:gsLst>
              <a:gs pos="0">
                <a:srgbClr val="7030A0"/>
              </a:gs>
              <a:gs pos="86000">
                <a:srgbClr val="C00000"/>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12" name="Title 1"/>
          <p:cNvSpPr txBox="1">
            <a:spLocks/>
          </p:cNvSpPr>
          <p:nvPr/>
        </p:nvSpPr>
        <p:spPr bwMode="auto">
          <a:xfrm>
            <a:off x="989350" y="292128"/>
            <a:ext cx="7637490" cy="1143000"/>
          </a:xfrm>
          <a:prstGeom prst="rect">
            <a:avLst/>
          </a:prstGeom>
          <a:solidFill>
            <a:schemeClr val="bg1"/>
          </a:soli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3300" b="0" i="0">
                <a:solidFill>
                  <a:schemeClr val="tx2"/>
                </a:solidFill>
                <a:latin typeface="+mj-lt"/>
                <a:ea typeface="ＭＳ Ｐゴシック" pitchFamily="-108" charset="-128"/>
                <a:cs typeface="Britannic Bold"/>
              </a:defRPr>
            </a:lvl1pPr>
            <a:lvl2pPr algn="ctr" rtl="0" eaLnBrk="1" fontAlgn="base" hangingPunct="1">
              <a:spcBef>
                <a:spcPct val="0"/>
              </a:spcBef>
              <a:spcAft>
                <a:spcPct val="0"/>
              </a:spcAft>
              <a:defRPr sz="3300">
                <a:solidFill>
                  <a:schemeClr val="tx2"/>
                </a:solidFill>
                <a:latin typeface="Britannic Bold" pitchFamily="-108" charset="0"/>
                <a:ea typeface="ＭＳ Ｐゴシック" pitchFamily="-108" charset="-128"/>
              </a:defRPr>
            </a:lvl2pPr>
            <a:lvl3pPr algn="ctr" rtl="0" eaLnBrk="1" fontAlgn="base" hangingPunct="1">
              <a:spcBef>
                <a:spcPct val="0"/>
              </a:spcBef>
              <a:spcAft>
                <a:spcPct val="0"/>
              </a:spcAft>
              <a:defRPr sz="3300">
                <a:solidFill>
                  <a:schemeClr val="tx2"/>
                </a:solidFill>
                <a:latin typeface="Britannic Bold" pitchFamily="-108" charset="0"/>
                <a:ea typeface="ＭＳ Ｐゴシック" pitchFamily="-108" charset="-128"/>
              </a:defRPr>
            </a:lvl3pPr>
            <a:lvl4pPr algn="ctr" rtl="0" eaLnBrk="1" fontAlgn="base" hangingPunct="1">
              <a:spcBef>
                <a:spcPct val="0"/>
              </a:spcBef>
              <a:spcAft>
                <a:spcPct val="0"/>
              </a:spcAft>
              <a:defRPr sz="3300">
                <a:solidFill>
                  <a:schemeClr val="tx2"/>
                </a:solidFill>
                <a:latin typeface="Britannic Bold" pitchFamily="-108" charset="0"/>
                <a:ea typeface="ＭＳ Ｐゴシック" pitchFamily="-108" charset="-128"/>
              </a:defRPr>
            </a:lvl4pPr>
            <a:lvl5pPr algn="ctr" rtl="0" eaLnBrk="1" fontAlgn="base" hangingPunct="1">
              <a:spcBef>
                <a:spcPct val="0"/>
              </a:spcBef>
              <a:spcAft>
                <a:spcPct val="0"/>
              </a:spcAft>
              <a:defRPr sz="3300">
                <a:solidFill>
                  <a:schemeClr val="tx2"/>
                </a:solidFill>
                <a:latin typeface="Britannic Bold" pitchFamily="-108" charset="0"/>
                <a:ea typeface="ＭＳ Ｐゴシック" pitchFamily="-108" charset="-128"/>
              </a:defRPr>
            </a:lvl5pPr>
            <a:lvl6pPr marL="342892" algn="ctr" rtl="0" eaLnBrk="1" fontAlgn="base" hangingPunct="1">
              <a:spcBef>
                <a:spcPct val="0"/>
              </a:spcBef>
              <a:spcAft>
                <a:spcPct val="0"/>
              </a:spcAft>
              <a:defRPr sz="3300">
                <a:solidFill>
                  <a:schemeClr val="tx2"/>
                </a:solidFill>
                <a:latin typeface="Arial" pitchFamily="-108" charset="0"/>
              </a:defRPr>
            </a:lvl6pPr>
            <a:lvl7pPr marL="685783" algn="ctr" rtl="0" eaLnBrk="1" fontAlgn="base" hangingPunct="1">
              <a:spcBef>
                <a:spcPct val="0"/>
              </a:spcBef>
              <a:spcAft>
                <a:spcPct val="0"/>
              </a:spcAft>
              <a:defRPr sz="3300">
                <a:solidFill>
                  <a:schemeClr val="tx2"/>
                </a:solidFill>
                <a:latin typeface="Arial" pitchFamily="-108" charset="0"/>
              </a:defRPr>
            </a:lvl7pPr>
            <a:lvl8pPr marL="1028675" algn="ctr" rtl="0" eaLnBrk="1" fontAlgn="base" hangingPunct="1">
              <a:spcBef>
                <a:spcPct val="0"/>
              </a:spcBef>
              <a:spcAft>
                <a:spcPct val="0"/>
              </a:spcAft>
              <a:defRPr sz="3300">
                <a:solidFill>
                  <a:schemeClr val="tx2"/>
                </a:solidFill>
                <a:latin typeface="Arial" pitchFamily="-108" charset="0"/>
              </a:defRPr>
            </a:lvl8pPr>
            <a:lvl9pPr marL="1371566" algn="ctr" rtl="0" eaLnBrk="1" fontAlgn="base" hangingPunct="1">
              <a:spcBef>
                <a:spcPct val="0"/>
              </a:spcBef>
              <a:spcAft>
                <a:spcPct val="0"/>
              </a:spcAft>
              <a:defRPr sz="3300">
                <a:solidFill>
                  <a:schemeClr val="tx2"/>
                </a:solidFill>
                <a:latin typeface="Arial" pitchFamily="-108" charset="0"/>
              </a:defRPr>
            </a:lvl9pPr>
          </a:lstStyle>
          <a:p>
            <a:pPr defTabSz="914400"/>
            <a:r>
              <a:rPr lang="en-US" sz="4400" b="1" kern="0" smtClean="0">
                <a:solidFill>
                  <a:srgbClr val="000000"/>
                </a:solidFill>
              </a:rPr>
              <a:t>Focus on Function </a:t>
            </a:r>
            <a:r>
              <a:rPr lang="en-US" sz="4400" b="1" kern="0" dirty="0" smtClean="0">
                <a:solidFill>
                  <a:srgbClr val="000000"/>
                </a:solidFill>
              </a:rPr>
              <a:t>of Behavior</a:t>
            </a:r>
            <a:endParaRPr lang="en-US" sz="4400" b="1" kern="0" dirty="0">
              <a:solidFill>
                <a:srgbClr val="000000"/>
              </a:solidFill>
            </a:endParaRPr>
          </a:p>
        </p:txBody>
      </p:sp>
      <p:sp>
        <p:nvSpPr>
          <p:cNvPr id="13" name="Rectangle 12"/>
          <p:cNvSpPr/>
          <p:nvPr/>
        </p:nvSpPr>
        <p:spPr>
          <a:xfrm>
            <a:off x="6862997" y="3425833"/>
            <a:ext cx="1928734" cy="707887"/>
          </a:xfrm>
          <a:prstGeom prst="rect">
            <a:avLst/>
          </a:prstGeom>
          <a:solidFill>
            <a:schemeClr val="bg1"/>
          </a:solidFill>
          <a:ln>
            <a:solidFill>
              <a:srgbClr val="D82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smtClean="0">
                <a:solidFill>
                  <a:srgbClr val="D82000"/>
                </a:solidFill>
                <a:latin typeface="Franklin Gothic Medium"/>
              </a:rPr>
              <a:t>Reinforcement</a:t>
            </a:r>
            <a:endParaRPr lang="en-US" sz="2000" b="1" dirty="0">
              <a:solidFill>
                <a:srgbClr val="D82000"/>
              </a:solidFill>
              <a:latin typeface="Franklin Gothic Medium"/>
            </a:endParaRPr>
          </a:p>
        </p:txBody>
      </p:sp>
      <p:sp>
        <p:nvSpPr>
          <p:cNvPr id="18" name="Rectangle 17"/>
          <p:cNvSpPr/>
          <p:nvPr/>
        </p:nvSpPr>
        <p:spPr>
          <a:xfrm>
            <a:off x="4686924" y="3425833"/>
            <a:ext cx="1928734" cy="707887"/>
          </a:xfrm>
          <a:prstGeom prst="rect">
            <a:avLst/>
          </a:prstGeom>
          <a:solidFill>
            <a:schemeClr val="bg1"/>
          </a:solidFill>
          <a:ln>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smtClean="0">
                <a:solidFill>
                  <a:srgbClr val="7030A0"/>
                </a:solidFill>
                <a:latin typeface="Franklin Gothic Medium"/>
              </a:rPr>
              <a:t>Behavior</a:t>
            </a:r>
            <a:endParaRPr lang="en-US" sz="2000" b="1" dirty="0">
              <a:solidFill>
                <a:srgbClr val="7030A0"/>
              </a:solidFill>
              <a:latin typeface="Franklin Gothic Medium"/>
            </a:endParaRPr>
          </a:p>
        </p:txBody>
      </p:sp>
      <p:sp>
        <p:nvSpPr>
          <p:cNvPr id="23" name="Right Arrow 22"/>
          <p:cNvSpPr/>
          <p:nvPr/>
        </p:nvSpPr>
        <p:spPr>
          <a:xfrm>
            <a:off x="6509477" y="3562418"/>
            <a:ext cx="479687" cy="434715"/>
          </a:xfrm>
          <a:prstGeom prst="rightArrow">
            <a:avLst/>
          </a:prstGeom>
          <a:gradFill flip="none" rotWithShape="1">
            <a:gsLst>
              <a:gs pos="0">
                <a:srgbClr val="7030A0"/>
              </a:gs>
              <a:gs pos="86000">
                <a:srgbClr val="C00000"/>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5" name="Rectangle 4"/>
          <p:cNvSpPr/>
          <p:nvPr/>
        </p:nvSpPr>
        <p:spPr>
          <a:xfrm>
            <a:off x="334778" y="4375446"/>
            <a:ext cx="8439462" cy="2369880"/>
          </a:xfrm>
          <a:prstGeom prst="rect">
            <a:avLst/>
          </a:prstGeom>
        </p:spPr>
        <p:txBody>
          <a:bodyPr wrap="square">
            <a:spAutoFit/>
          </a:bodyPr>
          <a:lstStyle/>
          <a:p>
            <a:pPr>
              <a:lnSpc>
                <a:spcPct val="90000"/>
              </a:lnSpc>
            </a:pPr>
            <a:r>
              <a:rPr lang="en-US" altLang="x-none" sz="2200" dirty="0">
                <a:solidFill>
                  <a:srgbClr val="000000"/>
                </a:solidFill>
                <a:latin typeface="Franklin Gothic Medium"/>
                <a:ea typeface="ヒラギノ角ゴ Pro W3" charset="-128"/>
              </a:rPr>
              <a:t>When an individual is exhibiting </a:t>
            </a:r>
            <a:r>
              <a:rPr lang="en-US" altLang="x-none" sz="2200" b="1" dirty="0" smtClean="0">
                <a:solidFill>
                  <a:srgbClr val="7030A0"/>
                </a:solidFill>
                <a:latin typeface="Franklin Gothic Medium"/>
                <a:ea typeface="ヒラギノ角ゴ Pro W3" charset="-128"/>
              </a:rPr>
              <a:t>problematic (or any) </a:t>
            </a:r>
            <a:r>
              <a:rPr lang="en-US" altLang="x-none" sz="2200" b="1" dirty="0">
                <a:solidFill>
                  <a:srgbClr val="7030A0"/>
                </a:solidFill>
                <a:latin typeface="Franklin Gothic Medium"/>
                <a:ea typeface="ヒラギノ角ゴ Pro W3" charset="-128"/>
              </a:rPr>
              <a:t>behaviors</a:t>
            </a:r>
            <a:r>
              <a:rPr lang="en-US" altLang="x-none" sz="2200" dirty="0">
                <a:solidFill>
                  <a:srgbClr val="000000"/>
                </a:solidFill>
                <a:latin typeface="Franklin Gothic Medium"/>
                <a:ea typeface="ヒラギノ角ゴ Pro W3" charset="-128"/>
              </a:rPr>
              <a:t>, look at the function</a:t>
            </a:r>
            <a:r>
              <a:rPr lang="en-US" altLang="x-none" sz="2200" dirty="0" smtClean="0">
                <a:solidFill>
                  <a:srgbClr val="000000"/>
                </a:solidFill>
                <a:latin typeface="Franklin Gothic Medium"/>
                <a:ea typeface="ヒラギノ角ゴ Pro W3" charset="-128"/>
              </a:rPr>
              <a:t>:</a:t>
            </a:r>
          </a:p>
          <a:p>
            <a:pPr>
              <a:lnSpc>
                <a:spcPct val="90000"/>
              </a:lnSpc>
            </a:pPr>
            <a:endParaRPr lang="en-US" altLang="x-none" sz="1000" dirty="0">
              <a:solidFill>
                <a:srgbClr val="000000"/>
              </a:solidFill>
              <a:latin typeface="Franklin Gothic Medium"/>
              <a:ea typeface="ヒラギノ角ゴ Pro W3" charset="-128"/>
            </a:endParaRPr>
          </a:p>
          <a:p>
            <a:pPr marL="914400" lvl="1" indent="-457200">
              <a:lnSpc>
                <a:spcPct val="90000"/>
              </a:lnSpc>
              <a:buFont typeface="+mj-lt"/>
              <a:buAutoNum type="arabicPeriod"/>
            </a:pPr>
            <a:r>
              <a:rPr lang="en-US" altLang="x-none" sz="2200" dirty="0">
                <a:solidFill>
                  <a:srgbClr val="000000"/>
                </a:solidFill>
                <a:latin typeface="Franklin Gothic Medium"/>
                <a:ea typeface="ヒラギノ角ゴ Pro W3" charset="-128"/>
              </a:rPr>
              <a:t>What typically </a:t>
            </a:r>
            <a:r>
              <a:rPr lang="en-US" altLang="x-none" sz="2200" b="1" dirty="0">
                <a:solidFill>
                  <a:srgbClr val="005493"/>
                </a:solidFill>
                <a:latin typeface="Franklin Gothic Medium"/>
                <a:ea typeface="ヒラギノ角ゴ Pro W3" charset="-128"/>
              </a:rPr>
              <a:t>precedes</a:t>
            </a:r>
            <a:r>
              <a:rPr lang="en-US" altLang="x-none" sz="2200" dirty="0">
                <a:solidFill>
                  <a:srgbClr val="005493"/>
                </a:solidFill>
                <a:latin typeface="Franklin Gothic Medium"/>
                <a:ea typeface="ヒラギノ角ゴ Pro W3" charset="-128"/>
              </a:rPr>
              <a:t> </a:t>
            </a:r>
            <a:r>
              <a:rPr lang="en-US" altLang="x-none" sz="2200" dirty="0">
                <a:solidFill>
                  <a:srgbClr val="000000"/>
                </a:solidFill>
                <a:latin typeface="Franklin Gothic Medium"/>
                <a:ea typeface="ヒラギノ角ゴ Pro W3" charset="-128"/>
              </a:rPr>
              <a:t>the problematic behaviors</a:t>
            </a:r>
            <a:r>
              <a:rPr lang="en-US" altLang="x-none" sz="2200" dirty="0" smtClean="0">
                <a:solidFill>
                  <a:srgbClr val="000000"/>
                </a:solidFill>
                <a:latin typeface="Franklin Gothic Medium"/>
                <a:ea typeface="ヒラギノ角ゴ Pro W3" charset="-128"/>
              </a:rPr>
              <a:t>?</a:t>
            </a:r>
          </a:p>
          <a:p>
            <a:pPr marL="914400" lvl="1" indent="-457200">
              <a:lnSpc>
                <a:spcPct val="90000"/>
              </a:lnSpc>
              <a:buFont typeface="+mj-lt"/>
              <a:buAutoNum type="arabicPeriod"/>
            </a:pPr>
            <a:endParaRPr lang="en-US" altLang="x-none" sz="1000" dirty="0">
              <a:solidFill>
                <a:srgbClr val="000000"/>
              </a:solidFill>
              <a:latin typeface="Franklin Gothic Medium"/>
              <a:ea typeface="ヒラギノ角ゴ Pro W3" charset="-128"/>
            </a:endParaRPr>
          </a:p>
          <a:p>
            <a:pPr marL="914400" lvl="1" indent="-457200">
              <a:lnSpc>
                <a:spcPct val="90000"/>
              </a:lnSpc>
              <a:buFont typeface="+mj-lt"/>
              <a:buAutoNum type="arabicPeriod"/>
            </a:pPr>
            <a:r>
              <a:rPr lang="en-US" altLang="x-none" sz="2200" dirty="0">
                <a:solidFill>
                  <a:srgbClr val="000000"/>
                </a:solidFill>
                <a:latin typeface="Franklin Gothic Medium"/>
                <a:ea typeface="ヒラギノ角ゴ Pro W3" charset="-128"/>
              </a:rPr>
              <a:t>What typically </a:t>
            </a:r>
            <a:r>
              <a:rPr lang="en-US" altLang="x-none" sz="2200" b="1" dirty="0">
                <a:solidFill>
                  <a:srgbClr val="C00000"/>
                </a:solidFill>
                <a:latin typeface="Franklin Gothic Medium"/>
                <a:ea typeface="ヒラギノ角ゴ Pro W3" charset="-128"/>
              </a:rPr>
              <a:t>follows</a:t>
            </a:r>
            <a:r>
              <a:rPr lang="en-US" altLang="x-none" sz="2200" dirty="0">
                <a:solidFill>
                  <a:srgbClr val="C00000"/>
                </a:solidFill>
                <a:latin typeface="Franklin Gothic Medium"/>
                <a:ea typeface="ヒラギノ角ゴ Pro W3" charset="-128"/>
              </a:rPr>
              <a:t> </a:t>
            </a:r>
            <a:r>
              <a:rPr lang="en-US" altLang="x-none" sz="2200" dirty="0">
                <a:solidFill>
                  <a:srgbClr val="000000"/>
                </a:solidFill>
                <a:latin typeface="Franklin Gothic Medium"/>
                <a:ea typeface="ヒラギノ角ゴ Pro W3" charset="-128"/>
              </a:rPr>
              <a:t>the problematic behaviors</a:t>
            </a:r>
            <a:r>
              <a:rPr lang="en-US" altLang="x-none" sz="2200" dirty="0" smtClean="0">
                <a:solidFill>
                  <a:srgbClr val="000000"/>
                </a:solidFill>
                <a:latin typeface="Franklin Gothic Medium"/>
                <a:ea typeface="ヒラギノ角ゴ Pro W3" charset="-128"/>
              </a:rPr>
              <a:t>?</a:t>
            </a:r>
          </a:p>
          <a:p>
            <a:pPr marL="914400" lvl="1" indent="-457200">
              <a:lnSpc>
                <a:spcPct val="90000"/>
              </a:lnSpc>
              <a:buFont typeface="+mj-lt"/>
              <a:buAutoNum type="arabicPeriod"/>
            </a:pPr>
            <a:endParaRPr lang="en-US" altLang="x-none" sz="1000" dirty="0" smtClean="0">
              <a:solidFill>
                <a:srgbClr val="000000"/>
              </a:solidFill>
              <a:latin typeface="Franklin Gothic Medium"/>
              <a:ea typeface="ヒラギノ角ゴ Pro W3" charset="-128"/>
            </a:endParaRPr>
          </a:p>
          <a:p>
            <a:pPr marL="914400" lvl="1" indent="-457200">
              <a:lnSpc>
                <a:spcPct val="90000"/>
              </a:lnSpc>
              <a:buFont typeface="+mj-lt"/>
              <a:buAutoNum type="arabicPeriod"/>
            </a:pPr>
            <a:r>
              <a:rPr lang="en-US" altLang="x-none" sz="2200" dirty="0" smtClean="0">
                <a:solidFill>
                  <a:srgbClr val="000000"/>
                </a:solidFill>
                <a:latin typeface="Franklin Gothic Medium"/>
                <a:ea typeface="ヒラギノ角ゴ Pro W3" charset="-128"/>
              </a:rPr>
              <a:t>What </a:t>
            </a:r>
            <a:r>
              <a:rPr lang="en-US" altLang="x-none" sz="2200" b="1" dirty="0">
                <a:solidFill>
                  <a:srgbClr val="C00000"/>
                </a:solidFill>
                <a:latin typeface="Franklin Gothic Medium"/>
                <a:ea typeface="ヒラギノ角ゴ Pro W3" charset="-128"/>
              </a:rPr>
              <a:t>function</a:t>
            </a:r>
            <a:r>
              <a:rPr lang="en-US" altLang="x-none" sz="2200" dirty="0">
                <a:solidFill>
                  <a:srgbClr val="C00000"/>
                </a:solidFill>
                <a:latin typeface="Franklin Gothic Medium"/>
                <a:ea typeface="ヒラギノ角ゴ Pro W3" charset="-128"/>
              </a:rPr>
              <a:t> </a:t>
            </a:r>
            <a:r>
              <a:rPr lang="en-US" altLang="x-none" sz="2200" dirty="0">
                <a:solidFill>
                  <a:srgbClr val="000000"/>
                </a:solidFill>
                <a:latin typeface="Franklin Gothic Medium"/>
                <a:ea typeface="ヒラギノ角ゴ Pro W3" charset="-128"/>
              </a:rPr>
              <a:t>are the behaviors serving for that individual?  </a:t>
            </a:r>
          </a:p>
          <a:p>
            <a:endParaRPr lang="en-US" altLang="x-none" sz="2200" dirty="0">
              <a:solidFill>
                <a:srgbClr val="000000"/>
              </a:solidFill>
              <a:latin typeface="Franklin Gothic Medium"/>
              <a:ea typeface="ヒラギノ角ゴ Pro W3" charset="-128"/>
            </a:endParaRPr>
          </a:p>
        </p:txBody>
      </p:sp>
      <p:sp>
        <p:nvSpPr>
          <p:cNvPr id="16" name="Rectangle 15"/>
          <p:cNvSpPr/>
          <p:nvPr/>
        </p:nvSpPr>
        <p:spPr>
          <a:xfrm>
            <a:off x="2510851" y="3425831"/>
            <a:ext cx="1928734" cy="707887"/>
          </a:xfrm>
          <a:prstGeom prst="rect">
            <a:avLst/>
          </a:prstGeom>
          <a:solidFill>
            <a:schemeClr val="bg1"/>
          </a:solidFill>
          <a:ln>
            <a:solidFill>
              <a:srgbClr val="005493"/>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smtClean="0">
                <a:solidFill>
                  <a:srgbClr val="005493"/>
                </a:solidFill>
                <a:latin typeface="Franklin Gothic Medium"/>
              </a:rPr>
              <a:t>Discriminative Stimulus (S</a:t>
            </a:r>
            <a:r>
              <a:rPr lang="en-US" sz="2000" b="1" baseline="30000" dirty="0" smtClean="0">
                <a:solidFill>
                  <a:srgbClr val="005493"/>
                </a:solidFill>
                <a:latin typeface="Franklin Gothic Medium"/>
              </a:rPr>
              <a:t>D</a:t>
            </a:r>
            <a:r>
              <a:rPr lang="en-US" sz="2000" b="1" dirty="0" smtClean="0">
                <a:solidFill>
                  <a:srgbClr val="005493"/>
                </a:solidFill>
                <a:latin typeface="Franklin Gothic Medium"/>
              </a:rPr>
              <a:t>)</a:t>
            </a:r>
            <a:endParaRPr lang="en-US" sz="2000" b="1" dirty="0">
              <a:solidFill>
                <a:srgbClr val="005493"/>
              </a:solidFill>
              <a:latin typeface="Franklin Gothic Medium"/>
            </a:endParaRPr>
          </a:p>
        </p:txBody>
      </p:sp>
      <p:sp>
        <p:nvSpPr>
          <p:cNvPr id="17" name="Right Arrow 16"/>
          <p:cNvSpPr/>
          <p:nvPr/>
        </p:nvSpPr>
        <p:spPr>
          <a:xfrm>
            <a:off x="4314665" y="3562053"/>
            <a:ext cx="479687" cy="434715"/>
          </a:xfrm>
          <a:prstGeom prst="rightArrow">
            <a:avLst/>
          </a:prstGeom>
          <a:gradFill flip="none" rotWithShape="1">
            <a:gsLst>
              <a:gs pos="0">
                <a:srgbClr val="005493"/>
              </a:gs>
              <a:gs pos="86000">
                <a:srgbClr val="7030A0"/>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1700509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dissolve">
                                      <p:cBhvr>
                                        <p:cTn id="11" dur="500"/>
                                        <p:tgtEl>
                                          <p:spTgt spid="16"/>
                                        </p:tgtEl>
                                      </p:cBhvr>
                                    </p:animEffect>
                                  </p:childTnLst>
                                </p:cTn>
                              </p:par>
                            </p:childTnLst>
                          </p:cTn>
                        </p:par>
                        <p:par>
                          <p:cTn id="12" fill="hold">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dissolve">
                                      <p:cBhvr>
                                        <p:cTn id="15" dur="500"/>
                                        <p:tgtEl>
                                          <p:spTgt spid="17"/>
                                        </p:tgtEl>
                                      </p:cBhvr>
                                    </p:animEffect>
                                  </p:childTnLst>
                                </p:cTn>
                              </p:par>
                            </p:childTnLst>
                          </p:cTn>
                        </p:par>
                        <p:par>
                          <p:cTn id="16" fill="hold">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dissolve">
                                      <p:cBhvr>
                                        <p:cTn id="19" dur="500"/>
                                        <p:tgtEl>
                                          <p:spTgt spid="18"/>
                                        </p:tgtEl>
                                      </p:cBhvr>
                                    </p:animEffect>
                                  </p:childTnLst>
                                </p:cTn>
                              </p:par>
                            </p:childTnLst>
                          </p:cTn>
                        </p:par>
                        <p:par>
                          <p:cTn id="20" fill="hold">
                            <p:stCondLst>
                              <p:cond delay="2000"/>
                            </p:stCondLst>
                            <p:childTnLst>
                              <p:par>
                                <p:cTn id="21" presetID="9" presetClass="entr" presetSubtype="0" fill="hold" grpId="0" nodeType="after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dissolve">
                                      <p:cBhvr>
                                        <p:cTn id="23" dur="500"/>
                                        <p:tgtEl>
                                          <p:spTgt spid="23"/>
                                        </p:tgtEl>
                                      </p:cBhvr>
                                    </p:animEffect>
                                  </p:childTnLst>
                                </p:cTn>
                              </p:par>
                            </p:childTnLst>
                          </p:cTn>
                        </p:par>
                        <p:par>
                          <p:cTn id="24" fill="hold">
                            <p:stCondLst>
                              <p:cond delay="2500"/>
                            </p:stCondLst>
                            <p:childTnLst>
                              <p:par>
                                <p:cTn id="25" presetID="9" presetClass="entr" presetSubtype="0" fill="hold" grpId="0" nodeType="after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dissolv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5">
                                            <p:txEl>
                                              <p:pRg st="0" end="0"/>
                                            </p:txEl>
                                          </p:spTgt>
                                        </p:tgtEl>
                                        <p:attrNameLst>
                                          <p:attrName>style.visibility</p:attrName>
                                        </p:attrNameLst>
                                      </p:cBhvr>
                                      <p:to>
                                        <p:strVal val="visible"/>
                                      </p:to>
                                    </p:set>
                                    <p:animEffect transition="in" filter="dissolve">
                                      <p:cBhvr>
                                        <p:cTn id="32" dur="500"/>
                                        <p:tgtEl>
                                          <p:spTgt spid="5">
                                            <p:txEl>
                                              <p:pRg st="0" end="0"/>
                                            </p:txEl>
                                          </p:spTgt>
                                        </p:tgtEl>
                                      </p:cBhvr>
                                    </p:animEffect>
                                  </p:childTnLst>
                                </p:cTn>
                              </p:par>
                              <p:par>
                                <p:cTn id="33" presetID="26" presetClass="emph" presetSubtype="0" repeatCount="3000" fill="hold" grpId="1" nodeType="withEffect">
                                  <p:stCondLst>
                                    <p:cond delay="0"/>
                                  </p:stCondLst>
                                  <p:childTnLst>
                                    <p:animEffect transition="out" filter="fade">
                                      <p:cBhvr>
                                        <p:cTn id="34" dur="500" tmFilter="0, 0; .2, .5; .8, .5; 1, 0"/>
                                        <p:tgtEl>
                                          <p:spTgt spid="18"/>
                                        </p:tgtEl>
                                      </p:cBhvr>
                                    </p:animEffect>
                                    <p:animScale>
                                      <p:cBhvr>
                                        <p:cTn id="35" dur="250" autoRev="1" fill="hold"/>
                                        <p:tgtEl>
                                          <p:spTgt spid="18"/>
                                        </p:tgtEl>
                                      </p:cBhvr>
                                      <p:by x="105000" y="105000"/>
                                    </p:animScale>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nodeType="clickEffect">
                                  <p:stCondLst>
                                    <p:cond delay="0"/>
                                  </p:stCondLst>
                                  <p:childTnLst>
                                    <p:set>
                                      <p:cBhvr>
                                        <p:cTn id="39" dur="1" fill="hold">
                                          <p:stCondLst>
                                            <p:cond delay="0"/>
                                          </p:stCondLst>
                                        </p:cTn>
                                        <p:tgtEl>
                                          <p:spTgt spid="5">
                                            <p:txEl>
                                              <p:pRg st="2" end="2"/>
                                            </p:txEl>
                                          </p:spTgt>
                                        </p:tgtEl>
                                        <p:attrNameLst>
                                          <p:attrName>style.visibility</p:attrName>
                                        </p:attrNameLst>
                                      </p:cBhvr>
                                      <p:to>
                                        <p:strVal val="visible"/>
                                      </p:to>
                                    </p:set>
                                    <p:animEffect transition="in" filter="dissolve">
                                      <p:cBhvr>
                                        <p:cTn id="40" dur="500"/>
                                        <p:tgtEl>
                                          <p:spTgt spid="5">
                                            <p:txEl>
                                              <p:pRg st="2" end="2"/>
                                            </p:txEl>
                                          </p:spTgt>
                                        </p:tgtEl>
                                      </p:cBhvr>
                                    </p:animEffect>
                                  </p:childTnLst>
                                </p:cTn>
                              </p:par>
                              <p:par>
                                <p:cTn id="41" presetID="26" presetClass="emph" presetSubtype="0" repeatCount="3000" fill="hold" grpId="1" nodeType="withEffect">
                                  <p:stCondLst>
                                    <p:cond delay="0"/>
                                  </p:stCondLst>
                                  <p:childTnLst>
                                    <p:animEffect transition="out" filter="fade">
                                      <p:cBhvr>
                                        <p:cTn id="42" dur="500" tmFilter="0, 0; .2, .5; .8, .5; 1, 0"/>
                                        <p:tgtEl>
                                          <p:spTgt spid="16"/>
                                        </p:tgtEl>
                                      </p:cBhvr>
                                    </p:animEffect>
                                    <p:animScale>
                                      <p:cBhvr>
                                        <p:cTn id="43" dur="250" autoRev="1" fill="hold"/>
                                        <p:tgtEl>
                                          <p:spTgt spid="16"/>
                                        </p:tgtEl>
                                      </p:cBhvr>
                                      <p:by x="105000" y="105000"/>
                                    </p:animScale>
                                  </p:childTnLst>
                                </p:cTn>
                              </p:par>
                            </p:childTnLst>
                          </p:cTn>
                        </p:par>
                      </p:childTnLst>
                    </p:cTn>
                  </p:par>
                  <p:par>
                    <p:cTn id="44" fill="hold">
                      <p:stCondLst>
                        <p:cond delay="indefinite"/>
                      </p:stCondLst>
                      <p:childTnLst>
                        <p:par>
                          <p:cTn id="45" fill="hold">
                            <p:stCondLst>
                              <p:cond delay="0"/>
                            </p:stCondLst>
                            <p:childTnLst>
                              <p:par>
                                <p:cTn id="46" presetID="9" presetClass="entr" presetSubtype="0" fill="hold" nodeType="clickEffect">
                                  <p:stCondLst>
                                    <p:cond delay="0"/>
                                  </p:stCondLst>
                                  <p:childTnLst>
                                    <p:set>
                                      <p:cBhvr>
                                        <p:cTn id="47" dur="1" fill="hold">
                                          <p:stCondLst>
                                            <p:cond delay="0"/>
                                          </p:stCondLst>
                                        </p:cTn>
                                        <p:tgtEl>
                                          <p:spTgt spid="5">
                                            <p:txEl>
                                              <p:pRg st="4" end="4"/>
                                            </p:txEl>
                                          </p:spTgt>
                                        </p:tgtEl>
                                        <p:attrNameLst>
                                          <p:attrName>style.visibility</p:attrName>
                                        </p:attrNameLst>
                                      </p:cBhvr>
                                      <p:to>
                                        <p:strVal val="visible"/>
                                      </p:to>
                                    </p:set>
                                    <p:animEffect transition="in" filter="dissolve">
                                      <p:cBhvr>
                                        <p:cTn id="48" dur="500"/>
                                        <p:tgtEl>
                                          <p:spTgt spid="5">
                                            <p:txEl>
                                              <p:pRg st="4" end="4"/>
                                            </p:txEl>
                                          </p:spTgt>
                                        </p:tgtEl>
                                      </p:cBhvr>
                                    </p:animEffect>
                                  </p:childTnLst>
                                </p:cTn>
                              </p:par>
                              <p:par>
                                <p:cTn id="49" presetID="26" presetClass="emph" presetSubtype="0" repeatCount="3000" fill="hold" grpId="1" nodeType="withEffect">
                                  <p:stCondLst>
                                    <p:cond delay="0"/>
                                  </p:stCondLst>
                                  <p:childTnLst>
                                    <p:animEffect transition="out" filter="fade">
                                      <p:cBhvr>
                                        <p:cTn id="50" dur="500" tmFilter="0, 0; .2, .5; .8, .5; 1, 0"/>
                                        <p:tgtEl>
                                          <p:spTgt spid="13"/>
                                        </p:tgtEl>
                                      </p:cBhvr>
                                    </p:animEffect>
                                    <p:animScale>
                                      <p:cBhvr>
                                        <p:cTn id="51" dur="250" autoRev="1" fill="hold"/>
                                        <p:tgtEl>
                                          <p:spTgt spid="13"/>
                                        </p:tgtEl>
                                      </p:cBhvr>
                                      <p:by x="105000" y="105000"/>
                                    </p:animScale>
                                  </p:childTnLst>
                                </p:cTn>
                              </p:par>
                            </p:childTnLst>
                          </p:cTn>
                        </p:par>
                      </p:childTnLst>
                    </p:cTn>
                  </p:par>
                  <p:par>
                    <p:cTn id="52" fill="hold">
                      <p:stCondLst>
                        <p:cond delay="indefinite"/>
                      </p:stCondLst>
                      <p:childTnLst>
                        <p:par>
                          <p:cTn id="53" fill="hold">
                            <p:stCondLst>
                              <p:cond delay="0"/>
                            </p:stCondLst>
                            <p:childTnLst>
                              <p:par>
                                <p:cTn id="54" presetID="9" presetClass="entr" presetSubtype="0" fill="hold" nodeType="clickEffect">
                                  <p:stCondLst>
                                    <p:cond delay="0"/>
                                  </p:stCondLst>
                                  <p:childTnLst>
                                    <p:set>
                                      <p:cBhvr>
                                        <p:cTn id="55" dur="1" fill="hold">
                                          <p:stCondLst>
                                            <p:cond delay="0"/>
                                          </p:stCondLst>
                                        </p:cTn>
                                        <p:tgtEl>
                                          <p:spTgt spid="5">
                                            <p:txEl>
                                              <p:pRg st="6" end="6"/>
                                            </p:txEl>
                                          </p:spTgt>
                                        </p:tgtEl>
                                        <p:attrNameLst>
                                          <p:attrName>style.visibility</p:attrName>
                                        </p:attrNameLst>
                                      </p:cBhvr>
                                      <p:to>
                                        <p:strVal val="visible"/>
                                      </p:to>
                                    </p:set>
                                    <p:animEffect transition="in" filter="dissolve">
                                      <p:cBhvr>
                                        <p:cTn id="56"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3" grpId="1" animBg="1"/>
      <p:bldP spid="18" grpId="0" animBg="1"/>
      <p:bldP spid="18" grpId="1" animBg="1"/>
      <p:bldP spid="23" grpId="0" animBg="1"/>
      <p:bldP spid="16" grpId="0" animBg="1"/>
      <p:bldP spid="16" grpId="1" animBg="1"/>
      <p:bldP spid="17" grpId="0" animBg="1"/>
    </p:bldLst>
  </p:timing>
</p:sld>
</file>

<file path=ppt/slides/slide41.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75000"/>
          </a:schemeClr>
        </a:solidFill>
        <a:effectLst/>
      </p:bgPr>
    </p:bg>
    <p:spTree>
      <p:nvGrpSpPr>
        <p:cNvPr id="1" name=""/>
        <p:cNvGrpSpPr/>
        <p:nvPr/>
      </p:nvGrpSpPr>
      <p:grpSpPr>
        <a:xfrm>
          <a:off x="0" y="0"/>
          <a:ext cx="0" cy="0"/>
          <a:chOff x="0" y="0"/>
          <a:chExt cx="0" cy="0"/>
        </a:xfrm>
      </p:grpSpPr>
      <p:sp>
        <p:nvSpPr>
          <p:cNvPr id="62465" name="Rectangle 2"/>
          <p:cNvSpPr>
            <a:spLocks noGrp="1" noChangeArrowheads="1"/>
          </p:cNvSpPr>
          <p:nvPr>
            <p:ph type="title"/>
          </p:nvPr>
        </p:nvSpPr>
        <p:spPr>
          <a:xfrm>
            <a:off x="884421" y="274638"/>
            <a:ext cx="7802380" cy="1143000"/>
          </a:xfrm>
          <a:solidFill>
            <a:schemeClr val="bg1"/>
          </a:solidFill>
        </p:spPr>
        <p:txBody>
          <a:bodyPr/>
          <a:lstStyle/>
          <a:p>
            <a:pPr eaLnBrk="1" hangingPunct="1"/>
            <a:r>
              <a:rPr lang="en-US" altLang="x-none" sz="4800" b="1" dirty="0" smtClean="0">
                <a:solidFill>
                  <a:schemeClr val="accent2"/>
                </a:solidFill>
                <a:ea typeface="ヒラギノ角ゴ Pro W3" charset="-128"/>
              </a:rPr>
              <a:t>“Adam”</a:t>
            </a:r>
            <a:endParaRPr lang="en-US" altLang="x-none" sz="4800" b="1" dirty="0">
              <a:solidFill>
                <a:schemeClr val="accent2"/>
              </a:solidFill>
              <a:ea typeface="ヒラギノ角ゴ Pro W3" charset="-128"/>
            </a:endParaRPr>
          </a:p>
        </p:txBody>
      </p:sp>
      <p:sp>
        <p:nvSpPr>
          <p:cNvPr id="62466" name="Rectangle 3"/>
          <p:cNvSpPr>
            <a:spLocks noGrp="1" noChangeArrowheads="1"/>
          </p:cNvSpPr>
          <p:nvPr>
            <p:ph idx="1"/>
          </p:nvPr>
        </p:nvSpPr>
        <p:spPr>
          <a:xfrm>
            <a:off x="884421" y="1603948"/>
            <a:ext cx="7802380" cy="5101652"/>
          </a:xfrm>
          <a:solidFill>
            <a:schemeClr val="bg1"/>
          </a:solidFill>
        </p:spPr>
        <p:txBody>
          <a:bodyPr/>
          <a:lstStyle/>
          <a:p>
            <a:pPr eaLnBrk="1" hangingPunct="1">
              <a:buFontTx/>
              <a:buNone/>
            </a:pPr>
            <a:r>
              <a:rPr lang="en-US" altLang="x-none" sz="3200" dirty="0">
                <a:ea typeface="ヒラギノ角ゴ Pro W3" charset="-128"/>
              </a:rPr>
              <a:t>	When Adam is told that he must wait for a favorite activity, he </a:t>
            </a:r>
            <a:r>
              <a:rPr lang="en-US" altLang="x-none" sz="3200" i="1" dirty="0">
                <a:ea typeface="ヒラギノ角ゴ Pro W3" charset="-128"/>
              </a:rPr>
              <a:t>screams, hits, kicks, head-butts, and destroys property</a:t>
            </a:r>
            <a:r>
              <a:rPr lang="en-US" altLang="x-none" sz="3200" dirty="0">
                <a:ea typeface="ヒラギノ角ゴ Pro W3" charset="-128"/>
              </a:rPr>
              <a:t>.  After this behavior, staff immediately allow him to do his favorite activity.  In the future, Adam continues to scream, hit, etc., whenever he is told to wait.</a:t>
            </a:r>
          </a:p>
        </p:txBody>
      </p:sp>
      <p:sp>
        <p:nvSpPr>
          <p:cNvPr id="5" name="Rounded Rectangle 4"/>
          <p:cNvSpPr/>
          <p:nvPr/>
        </p:nvSpPr>
        <p:spPr>
          <a:xfrm>
            <a:off x="0" y="5028260"/>
            <a:ext cx="7135318" cy="1829739"/>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2400">
                <a:solidFill>
                  <a:schemeClr val="tx1"/>
                </a:solidFill>
                <a:latin typeface="Comic Sans MS" charset="0"/>
                <a:ea typeface="ヒラギノ角ゴ Pro W3" charset="-128"/>
              </a:defRPr>
            </a:lvl1pPr>
            <a:lvl2pPr marL="742950" indent="-285750" eaLnBrk="0" hangingPunct="0">
              <a:defRPr sz="2400">
                <a:solidFill>
                  <a:schemeClr val="tx1"/>
                </a:solidFill>
                <a:latin typeface="Comic Sans MS" charset="0"/>
                <a:ea typeface="ヒラギノ角ゴ Pro W3" charset="-128"/>
              </a:defRPr>
            </a:lvl2pPr>
            <a:lvl3pPr marL="1143000" indent="-228600" eaLnBrk="0" hangingPunct="0">
              <a:defRPr sz="2400">
                <a:solidFill>
                  <a:schemeClr val="tx1"/>
                </a:solidFill>
                <a:latin typeface="Comic Sans MS" charset="0"/>
                <a:ea typeface="ヒラギノ角ゴ Pro W3" charset="-128"/>
              </a:defRPr>
            </a:lvl3pPr>
            <a:lvl4pPr marL="1600200" indent="-228600" eaLnBrk="0" hangingPunct="0">
              <a:defRPr sz="2400">
                <a:solidFill>
                  <a:schemeClr val="tx1"/>
                </a:solidFill>
                <a:latin typeface="Comic Sans MS" charset="0"/>
                <a:ea typeface="ヒラギノ角ゴ Pro W3" charset="-128"/>
              </a:defRPr>
            </a:lvl4pPr>
            <a:lvl5pPr marL="2057400" indent="-228600" eaLnBrk="0" hangingPunct="0">
              <a:defRPr sz="2400">
                <a:solidFill>
                  <a:schemeClr val="tx1"/>
                </a:solidFill>
                <a:latin typeface="Comic Sans MS" charset="0"/>
                <a:ea typeface="ヒラギノ角ゴ Pro W3" charset="-128"/>
              </a:defRPr>
            </a:lvl5pPr>
            <a:lvl6pPr marL="2514600" indent="-228600" algn="ctr" eaLnBrk="0" fontAlgn="base" hangingPunct="0">
              <a:spcBef>
                <a:spcPct val="0"/>
              </a:spcBef>
              <a:spcAft>
                <a:spcPct val="0"/>
              </a:spcAft>
              <a:defRPr sz="2400">
                <a:solidFill>
                  <a:schemeClr val="tx1"/>
                </a:solidFill>
                <a:latin typeface="Comic Sans MS" charset="0"/>
                <a:ea typeface="ヒラギノ角ゴ Pro W3" charset="-128"/>
              </a:defRPr>
            </a:lvl6pPr>
            <a:lvl7pPr marL="2971800" indent="-228600" algn="ctr" eaLnBrk="0" fontAlgn="base" hangingPunct="0">
              <a:spcBef>
                <a:spcPct val="0"/>
              </a:spcBef>
              <a:spcAft>
                <a:spcPct val="0"/>
              </a:spcAft>
              <a:defRPr sz="2400">
                <a:solidFill>
                  <a:schemeClr val="tx1"/>
                </a:solidFill>
                <a:latin typeface="Comic Sans MS" charset="0"/>
                <a:ea typeface="ヒラギノ角ゴ Pro W3" charset="-128"/>
              </a:defRPr>
            </a:lvl7pPr>
            <a:lvl8pPr marL="3429000" indent="-228600" algn="ctr" eaLnBrk="0" fontAlgn="base" hangingPunct="0">
              <a:spcBef>
                <a:spcPct val="0"/>
              </a:spcBef>
              <a:spcAft>
                <a:spcPct val="0"/>
              </a:spcAft>
              <a:defRPr sz="2400">
                <a:solidFill>
                  <a:schemeClr val="tx1"/>
                </a:solidFill>
                <a:latin typeface="Comic Sans MS" charset="0"/>
                <a:ea typeface="ヒラギノ角ゴ Pro W3" charset="-128"/>
              </a:defRPr>
            </a:lvl8pPr>
            <a:lvl9pPr marL="3886200" indent="-228600" algn="ctr" eaLnBrk="0" fontAlgn="base" hangingPunct="0">
              <a:spcBef>
                <a:spcPct val="0"/>
              </a:spcBef>
              <a:spcAft>
                <a:spcPct val="0"/>
              </a:spcAft>
              <a:defRPr sz="2400">
                <a:solidFill>
                  <a:schemeClr val="tx1"/>
                </a:solidFill>
                <a:latin typeface="Comic Sans MS" charset="0"/>
                <a:ea typeface="ヒラギノ角ゴ Pro W3" charset="-128"/>
              </a:defRPr>
            </a:lvl9pPr>
          </a:lstStyle>
          <a:p>
            <a:pPr eaLnBrk="1" hangingPunct="1"/>
            <a:r>
              <a:rPr lang="en-US" altLang="x-none" sz="3200" dirty="0">
                <a:solidFill>
                  <a:srgbClr val="FFFFFF"/>
                </a:solidFill>
                <a:latin typeface="Franklin Gothic Medium"/>
              </a:rPr>
              <a:t>Assuming this is a consistent pattern… </a:t>
            </a:r>
          </a:p>
          <a:p>
            <a:pPr eaLnBrk="1" hangingPunct="1"/>
            <a:r>
              <a:rPr lang="en-US" altLang="x-none" sz="3200" dirty="0">
                <a:solidFill>
                  <a:srgbClr val="FFFFFF"/>
                </a:solidFill>
                <a:latin typeface="Franklin Gothic Medium"/>
              </a:rPr>
              <a:t>What is the function of Adam</a:t>
            </a:r>
            <a:r>
              <a:rPr lang="en-US" altLang="en-US" sz="3200" dirty="0">
                <a:solidFill>
                  <a:srgbClr val="FFFFFF"/>
                </a:solidFill>
                <a:latin typeface="Franklin Gothic Medium"/>
              </a:rPr>
              <a:t>’</a:t>
            </a:r>
            <a:r>
              <a:rPr lang="en-US" altLang="x-none" sz="3200" dirty="0">
                <a:solidFill>
                  <a:srgbClr val="FFFFFF"/>
                </a:solidFill>
                <a:latin typeface="Franklin Gothic Medium"/>
              </a:rPr>
              <a:t>s behavior?</a:t>
            </a:r>
          </a:p>
        </p:txBody>
      </p:sp>
      <p:sp>
        <p:nvSpPr>
          <p:cNvPr id="6" name="Rounded Rectangle 5"/>
          <p:cNvSpPr/>
          <p:nvPr/>
        </p:nvSpPr>
        <p:spPr>
          <a:xfrm rot="19750373">
            <a:off x="1935754" y="1852289"/>
            <a:ext cx="5883275" cy="198120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4800" dirty="0">
                <a:solidFill>
                  <a:srgbClr val="FFFFFF"/>
                </a:solidFill>
                <a:latin typeface="Franklin Gothic Medium"/>
              </a:rPr>
              <a:t>Get/Obtain Activity</a:t>
            </a:r>
          </a:p>
        </p:txBody>
      </p:sp>
      <p:pic>
        <p:nvPicPr>
          <p:cNvPr id="62467" name="Picture 4" descr="PE00014_"/>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62688" y="4648200"/>
            <a:ext cx="2881312" cy="196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58204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lide(fromBottom)">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42.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90000"/>
          </a:schemeClr>
        </a:solidFill>
        <a:effectLst/>
      </p:bgPr>
    </p:bg>
    <p:spTree>
      <p:nvGrpSpPr>
        <p:cNvPr id="1" name=""/>
        <p:cNvGrpSpPr/>
        <p:nvPr/>
      </p:nvGrpSpPr>
      <p:grpSpPr>
        <a:xfrm>
          <a:off x="0" y="0"/>
          <a:ext cx="0" cy="0"/>
          <a:chOff x="0" y="0"/>
          <a:chExt cx="0" cy="0"/>
        </a:xfrm>
      </p:grpSpPr>
      <p:sp>
        <p:nvSpPr>
          <p:cNvPr id="66561" name="Rectangle 2"/>
          <p:cNvSpPr>
            <a:spLocks noGrp="1" noChangeArrowheads="1"/>
          </p:cNvSpPr>
          <p:nvPr>
            <p:ph type="title"/>
          </p:nvPr>
        </p:nvSpPr>
        <p:spPr>
          <a:xfrm>
            <a:off x="674559" y="274638"/>
            <a:ext cx="7817370" cy="1143000"/>
          </a:xfrm>
          <a:solidFill>
            <a:schemeClr val="bg1"/>
          </a:solidFill>
        </p:spPr>
        <p:txBody>
          <a:bodyPr/>
          <a:lstStyle/>
          <a:p>
            <a:pPr eaLnBrk="1" hangingPunct="1"/>
            <a:r>
              <a:rPr lang="en-US" altLang="ja-JP" sz="4400" b="1" dirty="0" smtClean="0">
                <a:solidFill>
                  <a:srgbClr val="0070C0"/>
                </a:solidFill>
                <a:ea typeface="ヒラギノ角ゴ Pro W3" charset="-128"/>
              </a:rPr>
              <a:t>Bus Duty</a:t>
            </a:r>
            <a:endParaRPr lang="en-US" altLang="x-none" sz="4400" b="1" dirty="0">
              <a:solidFill>
                <a:srgbClr val="0070C0"/>
              </a:solidFill>
              <a:ea typeface="ヒラギノ角ゴ Pro W3" charset="-128"/>
            </a:endParaRPr>
          </a:p>
        </p:txBody>
      </p:sp>
      <p:sp>
        <p:nvSpPr>
          <p:cNvPr id="66562" name="Rectangle 3"/>
          <p:cNvSpPr>
            <a:spLocks noGrp="1" noChangeArrowheads="1"/>
          </p:cNvSpPr>
          <p:nvPr>
            <p:ph idx="1"/>
          </p:nvPr>
        </p:nvSpPr>
        <p:spPr>
          <a:xfrm>
            <a:off x="674559" y="1752600"/>
            <a:ext cx="7817370" cy="4953000"/>
          </a:xfrm>
          <a:solidFill>
            <a:schemeClr val="bg1"/>
          </a:solidFill>
        </p:spPr>
        <p:txBody>
          <a:bodyPr/>
          <a:lstStyle/>
          <a:p>
            <a:pPr eaLnBrk="1" hangingPunct="1">
              <a:buFontTx/>
              <a:buNone/>
            </a:pPr>
            <a:r>
              <a:rPr lang="en-US" altLang="x-none" sz="4000" dirty="0">
                <a:ea typeface="ヒラギノ角ゴ Pro W3" charset="-128"/>
              </a:rPr>
              <a:t>	When </a:t>
            </a:r>
            <a:r>
              <a:rPr lang="en-US" altLang="x-none" sz="4000" dirty="0" smtClean="0">
                <a:ea typeface="ヒラギノ角ゴ Pro W3" charset="-128"/>
              </a:rPr>
              <a:t>the teacher is </a:t>
            </a:r>
            <a:r>
              <a:rPr lang="en-US" altLang="x-none" sz="4000" dirty="0">
                <a:ea typeface="ヒラギノ角ゴ Pro W3" charset="-128"/>
              </a:rPr>
              <a:t>presented with </a:t>
            </a:r>
            <a:r>
              <a:rPr lang="en-US" altLang="x-none" sz="4000" dirty="0" smtClean="0">
                <a:ea typeface="ヒラギノ角ゴ Pro W3" charset="-128"/>
              </a:rPr>
              <a:t>bus duty, </a:t>
            </a:r>
            <a:r>
              <a:rPr lang="en-US" altLang="x-none" sz="4000" dirty="0">
                <a:ea typeface="ヒラギノ角ゴ Pro W3" charset="-128"/>
              </a:rPr>
              <a:t>he </a:t>
            </a:r>
            <a:r>
              <a:rPr lang="en-US" altLang="x-none" sz="4000" dirty="0" smtClean="0">
                <a:ea typeface="ヒラギノ角ゴ Pro W3" charset="-128"/>
              </a:rPr>
              <a:t>complains loudly. </a:t>
            </a:r>
            <a:r>
              <a:rPr lang="en-US" altLang="ja-JP" sz="4000" dirty="0" smtClean="0">
                <a:ea typeface="ヒラギノ角ゴ Pro W3" charset="-128"/>
              </a:rPr>
              <a:t>In </a:t>
            </a:r>
            <a:r>
              <a:rPr lang="en-US" altLang="ja-JP" sz="4000" dirty="0">
                <a:ea typeface="ヒラギノ角ゴ Pro W3" charset="-128"/>
              </a:rPr>
              <a:t>the past, </a:t>
            </a:r>
            <a:r>
              <a:rPr lang="en-US" altLang="ja-JP" sz="4000" dirty="0" smtClean="0">
                <a:ea typeface="ヒラギノ角ゴ Pro W3" charset="-128"/>
              </a:rPr>
              <a:t>the principal gets </a:t>
            </a:r>
            <a:r>
              <a:rPr lang="en-US" altLang="ja-JP" sz="4000" dirty="0">
                <a:ea typeface="ヒラギノ角ゴ Pro W3" charset="-128"/>
              </a:rPr>
              <a:t>frustrated and takes </a:t>
            </a:r>
            <a:r>
              <a:rPr lang="en-US" altLang="ja-JP" sz="4000" dirty="0" smtClean="0">
                <a:ea typeface="ヒラギノ角ゴ Pro W3" charset="-128"/>
              </a:rPr>
              <a:t>the duty away</a:t>
            </a:r>
            <a:r>
              <a:rPr lang="en-US" altLang="ja-JP" sz="4000" dirty="0">
                <a:ea typeface="ヒラギノ角ゴ Pro W3" charset="-128"/>
              </a:rPr>
              <a:t>.  In the future, </a:t>
            </a:r>
            <a:r>
              <a:rPr lang="en-US" altLang="ja-JP" sz="4000" dirty="0" smtClean="0">
                <a:ea typeface="ヒラギノ角ゴ Pro W3" charset="-128"/>
              </a:rPr>
              <a:t>the teacher continues </a:t>
            </a:r>
            <a:r>
              <a:rPr lang="en-US" altLang="ja-JP" sz="4000" dirty="0">
                <a:ea typeface="ヒラギノ角ゴ Pro W3" charset="-128"/>
              </a:rPr>
              <a:t>to </a:t>
            </a:r>
            <a:r>
              <a:rPr lang="en-US" altLang="ja-JP" sz="4000" dirty="0" smtClean="0">
                <a:ea typeface="ヒラギノ角ゴ Pro W3" charset="-128"/>
              </a:rPr>
              <a:t>complain whenever </a:t>
            </a:r>
            <a:r>
              <a:rPr lang="en-US" altLang="ja-JP" sz="4000" dirty="0">
                <a:ea typeface="ヒラギノ角ゴ Pro W3" charset="-128"/>
              </a:rPr>
              <a:t>he is presented with </a:t>
            </a:r>
            <a:r>
              <a:rPr lang="en-US" altLang="ja-JP" sz="4000" dirty="0" smtClean="0">
                <a:ea typeface="ヒラギノ角ゴ Pro W3" charset="-128"/>
              </a:rPr>
              <a:t>a duty.</a:t>
            </a:r>
            <a:endParaRPr lang="en-US" altLang="x-none" sz="4000" dirty="0">
              <a:ea typeface="ヒラギノ角ゴ Pro W3" charset="-128"/>
            </a:endParaRPr>
          </a:p>
        </p:txBody>
      </p:sp>
      <p:pic>
        <p:nvPicPr>
          <p:cNvPr id="66563" name="Picture 6" descr="j02321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96200" y="76200"/>
            <a:ext cx="1382713"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ounded Rectangle 4"/>
          <p:cNvSpPr/>
          <p:nvPr/>
        </p:nvSpPr>
        <p:spPr>
          <a:xfrm>
            <a:off x="674559" y="4914610"/>
            <a:ext cx="7135318" cy="1829739"/>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2400">
                <a:solidFill>
                  <a:schemeClr val="tx1"/>
                </a:solidFill>
                <a:latin typeface="Comic Sans MS" charset="0"/>
                <a:ea typeface="ヒラギノ角ゴ Pro W3" charset="-128"/>
              </a:defRPr>
            </a:lvl1pPr>
            <a:lvl2pPr marL="742950" indent="-285750" eaLnBrk="0" hangingPunct="0">
              <a:defRPr sz="2400">
                <a:solidFill>
                  <a:schemeClr val="tx1"/>
                </a:solidFill>
                <a:latin typeface="Comic Sans MS" charset="0"/>
                <a:ea typeface="ヒラギノ角ゴ Pro W3" charset="-128"/>
              </a:defRPr>
            </a:lvl2pPr>
            <a:lvl3pPr marL="1143000" indent="-228600" eaLnBrk="0" hangingPunct="0">
              <a:defRPr sz="2400">
                <a:solidFill>
                  <a:schemeClr val="tx1"/>
                </a:solidFill>
                <a:latin typeface="Comic Sans MS" charset="0"/>
                <a:ea typeface="ヒラギノ角ゴ Pro W3" charset="-128"/>
              </a:defRPr>
            </a:lvl3pPr>
            <a:lvl4pPr marL="1600200" indent="-228600" eaLnBrk="0" hangingPunct="0">
              <a:defRPr sz="2400">
                <a:solidFill>
                  <a:schemeClr val="tx1"/>
                </a:solidFill>
                <a:latin typeface="Comic Sans MS" charset="0"/>
                <a:ea typeface="ヒラギノ角ゴ Pro W3" charset="-128"/>
              </a:defRPr>
            </a:lvl4pPr>
            <a:lvl5pPr marL="2057400" indent="-228600" eaLnBrk="0" hangingPunct="0">
              <a:defRPr sz="2400">
                <a:solidFill>
                  <a:schemeClr val="tx1"/>
                </a:solidFill>
                <a:latin typeface="Comic Sans MS" charset="0"/>
                <a:ea typeface="ヒラギノ角ゴ Pro W3" charset="-128"/>
              </a:defRPr>
            </a:lvl5pPr>
            <a:lvl6pPr marL="2514600" indent="-228600" algn="ctr" eaLnBrk="0" fontAlgn="base" hangingPunct="0">
              <a:spcBef>
                <a:spcPct val="0"/>
              </a:spcBef>
              <a:spcAft>
                <a:spcPct val="0"/>
              </a:spcAft>
              <a:defRPr sz="2400">
                <a:solidFill>
                  <a:schemeClr val="tx1"/>
                </a:solidFill>
                <a:latin typeface="Comic Sans MS" charset="0"/>
                <a:ea typeface="ヒラギノ角ゴ Pro W3" charset="-128"/>
              </a:defRPr>
            </a:lvl6pPr>
            <a:lvl7pPr marL="2971800" indent="-228600" algn="ctr" eaLnBrk="0" fontAlgn="base" hangingPunct="0">
              <a:spcBef>
                <a:spcPct val="0"/>
              </a:spcBef>
              <a:spcAft>
                <a:spcPct val="0"/>
              </a:spcAft>
              <a:defRPr sz="2400">
                <a:solidFill>
                  <a:schemeClr val="tx1"/>
                </a:solidFill>
                <a:latin typeface="Comic Sans MS" charset="0"/>
                <a:ea typeface="ヒラギノ角ゴ Pro W3" charset="-128"/>
              </a:defRPr>
            </a:lvl7pPr>
            <a:lvl8pPr marL="3429000" indent="-228600" algn="ctr" eaLnBrk="0" fontAlgn="base" hangingPunct="0">
              <a:spcBef>
                <a:spcPct val="0"/>
              </a:spcBef>
              <a:spcAft>
                <a:spcPct val="0"/>
              </a:spcAft>
              <a:defRPr sz="2400">
                <a:solidFill>
                  <a:schemeClr val="tx1"/>
                </a:solidFill>
                <a:latin typeface="Comic Sans MS" charset="0"/>
                <a:ea typeface="ヒラギノ角ゴ Pro W3" charset="-128"/>
              </a:defRPr>
            </a:lvl8pPr>
            <a:lvl9pPr marL="3886200" indent="-228600" algn="ctr" eaLnBrk="0" fontAlgn="base" hangingPunct="0">
              <a:spcBef>
                <a:spcPct val="0"/>
              </a:spcBef>
              <a:spcAft>
                <a:spcPct val="0"/>
              </a:spcAft>
              <a:defRPr sz="2400">
                <a:solidFill>
                  <a:schemeClr val="tx1"/>
                </a:solidFill>
                <a:latin typeface="Comic Sans MS" charset="0"/>
                <a:ea typeface="ヒラギノ角ゴ Pro W3" charset="-128"/>
              </a:defRPr>
            </a:lvl9pPr>
          </a:lstStyle>
          <a:p>
            <a:pPr eaLnBrk="1" hangingPunct="1"/>
            <a:r>
              <a:rPr lang="en-US" altLang="x-none" sz="3200" dirty="0">
                <a:solidFill>
                  <a:srgbClr val="FFFFFF"/>
                </a:solidFill>
                <a:latin typeface="Franklin Gothic Medium"/>
              </a:rPr>
              <a:t>Assuming this is a consistent pattern… </a:t>
            </a:r>
          </a:p>
          <a:p>
            <a:pPr eaLnBrk="1" hangingPunct="1"/>
            <a:r>
              <a:rPr lang="en-US" altLang="x-none" sz="3200" dirty="0">
                <a:solidFill>
                  <a:srgbClr val="FFFFFF"/>
                </a:solidFill>
                <a:latin typeface="Franklin Gothic Medium"/>
              </a:rPr>
              <a:t>What is the function of </a:t>
            </a:r>
            <a:r>
              <a:rPr lang="en-US" altLang="x-none" sz="3200" dirty="0" smtClean="0">
                <a:solidFill>
                  <a:srgbClr val="FFFFFF"/>
                </a:solidFill>
                <a:latin typeface="Franklin Gothic Medium"/>
              </a:rPr>
              <a:t>the teacher’s behavior</a:t>
            </a:r>
            <a:r>
              <a:rPr lang="en-US" altLang="x-none" sz="3200" dirty="0">
                <a:solidFill>
                  <a:srgbClr val="FFFFFF"/>
                </a:solidFill>
                <a:latin typeface="Franklin Gothic Medium"/>
              </a:rPr>
              <a:t>?</a:t>
            </a:r>
          </a:p>
        </p:txBody>
      </p:sp>
      <p:sp>
        <p:nvSpPr>
          <p:cNvPr id="6" name="Rounded Rectangle 5"/>
          <p:cNvSpPr/>
          <p:nvPr/>
        </p:nvSpPr>
        <p:spPr>
          <a:xfrm rot="19750373">
            <a:off x="1720895" y="1527175"/>
            <a:ext cx="5883275" cy="198120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4800" dirty="0" smtClean="0">
                <a:solidFill>
                  <a:srgbClr val="FFFFFF"/>
                </a:solidFill>
                <a:latin typeface="Franklin Gothic Medium"/>
              </a:rPr>
              <a:t>Escape/Avoid </a:t>
            </a:r>
            <a:r>
              <a:rPr lang="en-US" sz="4800" dirty="0">
                <a:solidFill>
                  <a:srgbClr val="FFFFFF"/>
                </a:solidFill>
                <a:latin typeface="Franklin Gothic Medium"/>
              </a:rPr>
              <a:t>Activity</a:t>
            </a:r>
          </a:p>
        </p:txBody>
      </p:sp>
    </p:spTree>
    <p:extLst>
      <p:ext uri="{BB962C8B-B14F-4D97-AF65-F5344CB8AC3E}">
        <p14:creationId xmlns:p14="http://schemas.microsoft.com/office/powerpoint/2010/main" val="18579211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lide(fromBottom)">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b="1" dirty="0" smtClean="0"/>
              <a:t>Building Blocks of Behavior</a:t>
            </a:r>
            <a:endParaRPr lang="en-US" sz="4400" b="1" dirty="0"/>
          </a:p>
        </p:txBody>
      </p:sp>
      <p:sp>
        <p:nvSpPr>
          <p:cNvPr id="3" name="Rectangle 2"/>
          <p:cNvSpPr/>
          <p:nvPr/>
        </p:nvSpPr>
        <p:spPr>
          <a:xfrm>
            <a:off x="2510851" y="1828805"/>
            <a:ext cx="1928734" cy="1394085"/>
          </a:xfrm>
          <a:prstGeom prst="rect">
            <a:avLst/>
          </a:prstGeom>
          <a:solidFill>
            <a:srgbClr val="005493"/>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smtClean="0">
                <a:solidFill>
                  <a:srgbClr val="FFFFFF"/>
                </a:solidFill>
                <a:latin typeface="Franklin Gothic Medium"/>
              </a:rPr>
              <a:t>Antecedent</a:t>
            </a:r>
            <a:endParaRPr lang="en-US" sz="2200" b="1">
              <a:solidFill>
                <a:srgbClr val="FFFFFF"/>
              </a:solidFill>
              <a:latin typeface="Franklin Gothic Medium"/>
            </a:endParaRPr>
          </a:p>
        </p:txBody>
      </p:sp>
      <p:sp>
        <p:nvSpPr>
          <p:cNvPr id="6" name="Rectangle 5"/>
          <p:cNvSpPr/>
          <p:nvPr/>
        </p:nvSpPr>
        <p:spPr>
          <a:xfrm>
            <a:off x="4686924" y="1821310"/>
            <a:ext cx="1928734" cy="1394085"/>
          </a:xfrm>
          <a:prstGeom prst="rect">
            <a:avLst/>
          </a:prstGeom>
          <a:solidFill>
            <a:srgbClr val="7030A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dirty="0" smtClean="0">
                <a:solidFill>
                  <a:srgbClr val="FFFFFF"/>
                </a:solidFill>
                <a:latin typeface="Franklin Gothic Medium"/>
              </a:rPr>
              <a:t>Behavior</a:t>
            </a:r>
            <a:endParaRPr lang="en-US" sz="2200" b="1" dirty="0">
              <a:solidFill>
                <a:srgbClr val="FFFFFF"/>
              </a:solidFill>
              <a:latin typeface="Franklin Gothic Medium"/>
            </a:endParaRPr>
          </a:p>
        </p:txBody>
      </p:sp>
      <p:sp>
        <p:nvSpPr>
          <p:cNvPr id="7" name="Rectangle 6"/>
          <p:cNvSpPr/>
          <p:nvPr/>
        </p:nvSpPr>
        <p:spPr>
          <a:xfrm>
            <a:off x="6862997" y="1821309"/>
            <a:ext cx="1928734" cy="1394085"/>
          </a:xfrm>
          <a:prstGeom prst="rect">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dirty="0" smtClean="0">
                <a:solidFill>
                  <a:srgbClr val="FFFFFF"/>
                </a:solidFill>
                <a:latin typeface="Franklin Gothic Medium"/>
              </a:rPr>
              <a:t>Consequence</a:t>
            </a:r>
            <a:endParaRPr lang="en-US" sz="2200" b="1" dirty="0">
              <a:solidFill>
                <a:srgbClr val="FFFFFF"/>
              </a:solidFill>
              <a:latin typeface="Franklin Gothic Medium"/>
            </a:endParaRPr>
          </a:p>
        </p:txBody>
      </p:sp>
      <p:sp>
        <p:nvSpPr>
          <p:cNvPr id="8" name="Rectangle 7"/>
          <p:cNvSpPr/>
          <p:nvPr/>
        </p:nvSpPr>
        <p:spPr>
          <a:xfrm>
            <a:off x="334778" y="1828805"/>
            <a:ext cx="1928734" cy="1394085"/>
          </a:xfrm>
          <a:prstGeom prst="rect">
            <a:avLst/>
          </a:prstGeom>
          <a:solidFill>
            <a:srgbClr val="009193"/>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smtClean="0">
                <a:solidFill>
                  <a:srgbClr val="FFFFFF"/>
                </a:solidFill>
                <a:latin typeface="Franklin Gothic Medium"/>
              </a:rPr>
              <a:t>Setting Event</a:t>
            </a:r>
            <a:endParaRPr lang="en-US" sz="2200" b="1">
              <a:solidFill>
                <a:srgbClr val="FFFFFF"/>
              </a:solidFill>
              <a:latin typeface="Franklin Gothic Medium"/>
            </a:endParaRPr>
          </a:p>
        </p:txBody>
      </p:sp>
      <p:sp>
        <p:nvSpPr>
          <p:cNvPr id="4" name="Right Arrow 3"/>
          <p:cNvSpPr/>
          <p:nvPr/>
        </p:nvSpPr>
        <p:spPr>
          <a:xfrm>
            <a:off x="2158582" y="2338465"/>
            <a:ext cx="479687" cy="434715"/>
          </a:xfrm>
          <a:prstGeom prst="rightArrow">
            <a:avLst/>
          </a:prstGeom>
          <a:gradFill flip="none" rotWithShape="1">
            <a:gsLst>
              <a:gs pos="0">
                <a:srgbClr val="009193"/>
              </a:gs>
              <a:gs pos="86000">
                <a:srgbClr val="005493"/>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10" name="Right Arrow 9"/>
          <p:cNvSpPr/>
          <p:nvPr/>
        </p:nvSpPr>
        <p:spPr>
          <a:xfrm>
            <a:off x="4323411" y="2338464"/>
            <a:ext cx="479687" cy="434715"/>
          </a:xfrm>
          <a:prstGeom prst="rightArrow">
            <a:avLst/>
          </a:prstGeom>
          <a:gradFill flip="none" rotWithShape="1">
            <a:gsLst>
              <a:gs pos="0">
                <a:srgbClr val="005493"/>
              </a:gs>
              <a:gs pos="86000">
                <a:srgbClr val="7030A0"/>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11" name="Right Arrow 10"/>
          <p:cNvSpPr/>
          <p:nvPr/>
        </p:nvSpPr>
        <p:spPr>
          <a:xfrm>
            <a:off x="6509477" y="2338464"/>
            <a:ext cx="479687" cy="434715"/>
          </a:xfrm>
          <a:prstGeom prst="rightArrow">
            <a:avLst/>
          </a:prstGeom>
          <a:gradFill flip="none" rotWithShape="1">
            <a:gsLst>
              <a:gs pos="0">
                <a:srgbClr val="7030A0"/>
              </a:gs>
              <a:gs pos="86000">
                <a:srgbClr val="C00000"/>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12" name="Title 1"/>
          <p:cNvSpPr txBox="1">
            <a:spLocks/>
          </p:cNvSpPr>
          <p:nvPr/>
        </p:nvSpPr>
        <p:spPr bwMode="auto">
          <a:xfrm>
            <a:off x="989350" y="292128"/>
            <a:ext cx="7637490" cy="1143000"/>
          </a:xfrm>
          <a:prstGeom prst="rect">
            <a:avLst/>
          </a:prstGeom>
          <a:solidFill>
            <a:schemeClr val="bg1"/>
          </a:soli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3300" b="0" i="0">
                <a:solidFill>
                  <a:schemeClr val="tx2"/>
                </a:solidFill>
                <a:latin typeface="+mj-lt"/>
                <a:ea typeface="ＭＳ Ｐゴシック" pitchFamily="-108" charset="-128"/>
                <a:cs typeface="Britannic Bold"/>
              </a:defRPr>
            </a:lvl1pPr>
            <a:lvl2pPr algn="ctr" rtl="0" eaLnBrk="1" fontAlgn="base" hangingPunct="1">
              <a:spcBef>
                <a:spcPct val="0"/>
              </a:spcBef>
              <a:spcAft>
                <a:spcPct val="0"/>
              </a:spcAft>
              <a:defRPr sz="3300">
                <a:solidFill>
                  <a:schemeClr val="tx2"/>
                </a:solidFill>
                <a:latin typeface="Britannic Bold" pitchFamily="-108" charset="0"/>
                <a:ea typeface="ＭＳ Ｐゴシック" pitchFamily="-108" charset="-128"/>
              </a:defRPr>
            </a:lvl2pPr>
            <a:lvl3pPr algn="ctr" rtl="0" eaLnBrk="1" fontAlgn="base" hangingPunct="1">
              <a:spcBef>
                <a:spcPct val="0"/>
              </a:spcBef>
              <a:spcAft>
                <a:spcPct val="0"/>
              </a:spcAft>
              <a:defRPr sz="3300">
                <a:solidFill>
                  <a:schemeClr val="tx2"/>
                </a:solidFill>
                <a:latin typeface="Britannic Bold" pitchFamily="-108" charset="0"/>
                <a:ea typeface="ＭＳ Ｐゴシック" pitchFamily="-108" charset="-128"/>
              </a:defRPr>
            </a:lvl3pPr>
            <a:lvl4pPr algn="ctr" rtl="0" eaLnBrk="1" fontAlgn="base" hangingPunct="1">
              <a:spcBef>
                <a:spcPct val="0"/>
              </a:spcBef>
              <a:spcAft>
                <a:spcPct val="0"/>
              </a:spcAft>
              <a:defRPr sz="3300">
                <a:solidFill>
                  <a:schemeClr val="tx2"/>
                </a:solidFill>
                <a:latin typeface="Britannic Bold" pitchFamily="-108" charset="0"/>
                <a:ea typeface="ＭＳ Ｐゴシック" pitchFamily="-108" charset="-128"/>
              </a:defRPr>
            </a:lvl4pPr>
            <a:lvl5pPr algn="ctr" rtl="0" eaLnBrk="1" fontAlgn="base" hangingPunct="1">
              <a:spcBef>
                <a:spcPct val="0"/>
              </a:spcBef>
              <a:spcAft>
                <a:spcPct val="0"/>
              </a:spcAft>
              <a:defRPr sz="3300">
                <a:solidFill>
                  <a:schemeClr val="tx2"/>
                </a:solidFill>
                <a:latin typeface="Britannic Bold" pitchFamily="-108" charset="0"/>
                <a:ea typeface="ＭＳ Ｐゴシック" pitchFamily="-108" charset="-128"/>
              </a:defRPr>
            </a:lvl5pPr>
            <a:lvl6pPr marL="342892" algn="ctr" rtl="0" eaLnBrk="1" fontAlgn="base" hangingPunct="1">
              <a:spcBef>
                <a:spcPct val="0"/>
              </a:spcBef>
              <a:spcAft>
                <a:spcPct val="0"/>
              </a:spcAft>
              <a:defRPr sz="3300">
                <a:solidFill>
                  <a:schemeClr val="tx2"/>
                </a:solidFill>
                <a:latin typeface="Arial" pitchFamily="-108" charset="0"/>
              </a:defRPr>
            </a:lvl6pPr>
            <a:lvl7pPr marL="685783" algn="ctr" rtl="0" eaLnBrk="1" fontAlgn="base" hangingPunct="1">
              <a:spcBef>
                <a:spcPct val="0"/>
              </a:spcBef>
              <a:spcAft>
                <a:spcPct val="0"/>
              </a:spcAft>
              <a:defRPr sz="3300">
                <a:solidFill>
                  <a:schemeClr val="tx2"/>
                </a:solidFill>
                <a:latin typeface="Arial" pitchFamily="-108" charset="0"/>
              </a:defRPr>
            </a:lvl7pPr>
            <a:lvl8pPr marL="1028675" algn="ctr" rtl="0" eaLnBrk="1" fontAlgn="base" hangingPunct="1">
              <a:spcBef>
                <a:spcPct val="0"/>
              </a:spcBef>
              <a:spcAft>
                <a:spcPct val="0"/>
              </a:spcAft>
              <a:defRPr sz="3300">
                <a:solidFill>
                  <a:schemeClr val="tx2"/>
                </a:solidFill>
                <a:latin typeface="Arial" pitchFamily="-108" charset="0"/>
              </a:defRPr>
            </a:lvl8pPr>
            <a:lvl9pPr marL="1371566" algn="ctr" rtl="0" eaLnBrk="1" fontAlgn="base" hangingPunct="1">
              <a:spcBef>
                <a:spcPct val="0"/>
              </a:spcBef>
              <a:spcAft>
                <a:spcPct val="0"/>
              </a:spcAft>
              <a:defRPr sz="3300">
                <a:solidFill>
                  <a:schemeClr val="tx2"/>
                </a:solidFill>
                <a:latin typeface="Arial" pitchFamily="-108" charset="0"/>
              </a:defRPr>
            </a:lvl9pPr>
          </a:lstStyle>
          <a:p>
            <a:pPr defTabSz="914400"/>
            <a:r>
              <a:rPr lang="en-US" sz="4400" b="1" kern="0" dirty="0" smtClean="0">
                <a:solidFill>
                  <a:srgbClr val="000000"/>
                </a:solidFill>
              </a:rPr>
              <a:t>Focus on Setting Events</a:t>
            </a:r>
            <a:endParaRPr lang="en-US" sz="4400" b="1" kern="0" dirty="0">
              <a:solidFill>
                <a:srgbClr val="000000"/>
              </a:solidFill>
            </a:endParaRPr>
          </a:p>
        </p:txBody>
      </p:sp>
      <p:sp>
        <p:nvSpPr>
          <p:cNvPr id="13" name="Rectangle 12"/>
          <p:cNvSpPr/>
          <p:nvPr/>
        </p:nvSpPr>
        <p:spPr>
          <a:xfrm>
            <a:off x="2510851" y="3491147"/>
            <a:ext cx="1946223" cy="1323439"/>
          </a:xfrm>
          <a:prstGeom prst="rect">
            <a:avLst/>
          </a:prstGeom>
        </p:spPr>
        <p:txBody>
          <a:bodyPr wrap="square">
            <a:spAutoFit/>
          </a:bodyPr>
          <a:lstStyle/>
          <a:p>
            <a:pPr>
              <a:spcBef>
                <a:spcPct val="20000"/>
              </a:spcBef>
              <a:defRPr/>
            </a:pPr>
            <a:r>
              <a:rPr lang="en-US" sz="2000" dirty="0" smtClean="0">
                <a:solidFill>
                  <a:srgbClr val="000000"/>
                </a:solidFill>
                <a:latin typeface="Franklin Gothic Medium"/>
                <a:ea typeface="Calibri" charset="0"/>
                <a:cs typeface="Calibri" charset="0"/>
              </a:rPr>
              <a:t>Can occur at the same time and/or same place as the S</a:t>
            </a:r>
            <a:r>
              <a:rPr lang="en-US" sz="2000" baseline="30000" dirty="0" smtClean="0">
                <a:solidFill>
                  <a:srgbClr val="000000"/>
                </a:solidFill>
                <a:latin typeface="Franklin Gothic Medium"/>
                <a:ea typeface="Calibri" charset="0"/>
                <a:cs typeface="Calibri" charset="0"/>
              </a:rPr>
              <a:t>D</a:t>
            </a:r>
            <a:endParaRPr lang="en-US" sz="2400" dirty="0">
              <a:solidFill>
                <a:srgbClr val="000000"/>
              </a:solidFill>
              <a:latin typeface="Franklin Gothic Medium"/>
              <a:ea typeface="Calibri" charset="0"/>
              <a:cs typeface="Calibri" charset="0"/>
            </a:endParaRPr>
          </a:p>
        </p:txBody>
      </p:sp>
      <p:sp>
        <p:nvSpPr>
          <p:cNvPr id="5" name="Rounded Rectangle 4"/>
          <p:cNvSpPr/>
          <p:nvPr/>
        </p:nvSpPr>
        <p:spPr>
          <a:xfrm>
            <a:off x="149902" y="1678898"/>
            <a:ext cx="4422098" cy="1659849"/>
          </a:xfrm>
          <a:prstGeom prst="roundRect">
            <a:avLst/>
          </a:prstGeom>
          <a:noFill/>
          <a:ln w="57150">
            <a:solidFill>
              <a:srgbClr val="00919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14" name="Rectangle 13"/>
          <p:cNvSpPr/>
          <p:nvPr/>
        </p:nvSpPr>
        <p:spPr>
          <a:xfrm>
            <a:off x="488425" y="3491147"/>
            <a:ext cx="1946223" cy="2246769"/>
          </a:xfrm>
          <a:prstGeom prst="rect">
            <a:avLst/>
          </a:prstGeom>
        </p:spPr>
        <p:txBody>
          <a:bodyPr wrap="square">
            <a:spAutoFit/>
          </a:bodyPr>
          <a:lstStyle/>
          <a:p>
            <a:pPr>
              <a:spcBef>
                <a:spcPct val="20000"/>
              </a:spcBef>
              <a:defRPr/>
            </a:pPr>
            <a:r>
              <a:rPr lang="en-US" sz="2000" dirty="0" smtClean="0">
                <a:solidFill>
                  <a:srgbClr val="000000"/>
                </a:solidFill>
                <a:latin typeface="Franklin Gothic Medium"/>
                <a:ea typeface="Calibri" charset="0"/>
                <a:cs typeface="Calibri" charset="0"/>
              </a:rPr>
              <a:t>Antecedent condition or event that temporarily alters the value of the consequence.</a:t>
            </a:r>
            <a:endParaRPr lang="en-US" sz="2400" dirty="0">
              <a:solidFill>
                <a:srgbClr val="000000"/>
              </a:solidFill>
              <a:latin typeface="Franklin Gothic Medium"/>
              <a:ea typeface="Calibri" charset="0"/>
              <a:cs typeface="Calibri" charset="0"/>
            </a:endParaRPr>
          </a:p>
        </p:txBody>
      </p:sp>
      <p:sp>
        <p:nvSpPr>
          <p:cNvPr id="15" name="Rectangle 14"/>
          <p:cNvSpPr/>
          <p:nvPr/>
        </p:nvSpPr>
        <p:spPr>
          <a:xfrm>
            <a:off x="2502106" y="4814586"/>
            <a:ext cx="1946223" cy="1631216"/>
          </a:xfrm>
          <a:prstGeom prst="rect">
            <a:avLst/>
          </a:prstGeom>
        </p:spPr>
        <p:txBody>
          <a:bodyPr wrap="square">
            <a:spAutoFit/>
          </a:bodyPr>
          <a:lstStyle/>
          <a:p>
            <a:pPr>
              <a:spcBef>
                <a:spcPct val="20000"/>
              </a:spcBef>
              <a:defRPr/>
            </a:pPr>
            <a:r>
              <a:rPr lang="en-US" sz="2000" dirty="0" smtClean="0">
                <a:solidFill>
                  <a:srgbClr val="000000"/>
                </a:solidFill>
                <a:latin typeface="Franklin Gothic Medium"/>
                <a:ea typeface="Calibri" charset="0"/>
                <a:cs typeface="Calibri" charset="0"/>
              </a:rPr>
              <a:t>Can occur earlier and/or in a different location from  the S</a:t>
            </a:r>
            <a:r>
              <a:rPr lang="en-US" sz="2000" baseline="30000" dirty="0" smtClean="0">
                <a:solidFill>
                  <a:srgbClr val="000000"/>
                </a:solidFill>
                <a:latin typeface="Franklin Gothic Medium"/>
                <a:ea typeface="Calibri" charset="0"/>
                <a:cs typeface="Calibri" charset="0"/>
              </a:rPr>
              <a:t>D</a:t>
            </a:r>
            <a:endParaRPr lang="en-US" sz="2400" dirty="0">
              <a:solidFill>
                <a:srgbClr val="000000"/>
              </a:solidFill>
              <a:latin typeface="Franklin Gothic Medium"/>
              <a:ea typeface="Calibri" charset="0"/>
              <a:cs typeface="Calibri" charset="0"/>
            </a:endParaRPr>
          </a:p>
        </p:txBody>
      </p:sp>
      <p:sp>
        <p:nvSpPr>
          <p:cNvPr id="16" name="Rectangle 15"/>
          <p:cNvSpPr/>
          <p:nvPr/>
        </p:nvSpPr>
        <p:spPr>
          <a:xfrm>
            <a:off x="4686923" y="3601575"/>
            <a:ext cx="4104807" cy="1213011"/>
          </a:xfrm>
          <a:prstGeom prst="rect">
            <a:avLst/>
          </a:prstGeom>
          <a:solidFill>
            <a:schemeClr val="bg1"/>
          </a:solidFill>
          <a:ln>
            <a:solidFill>
              <a:srgbClr val="009193"/>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9193"/>
                </a:solidFill>
              </a:rPr>
              <a:t>You may be sick or tired in school when given a task, which may decrease the value of typical </a:t>
            </a:r>
            <a:r>
              <a:rPr lang="en-US" dirty="0" err="1" smtClean="0">
                <a:solidFill>
                  <a:srgbClr val="009193"/>
                </a:solidFill>
              </a:rPr>
              <a:t>reinforcers</a:t>
            </a:r>
            <a:r>
              <a:rPr lang="en-US" dirty="0" smtClean="0">
                <a:solidFill>
                  <a:srgbClr val="009193"/>
                </a:solidFill>
              </a:rPr>
              <a:t> for task completion (and increase value of nap)</a:t>
            </a:r>
            <a:endParaRPr lang="en-US" dirty="0">
              <a:solidFill>
                <a:srgbClr val="009193"/>
              </a:solidFill>
            </a:endParaRPr>
          </a:p>
        </p:txBody>
      </p:sp>
      <p:sp>
        <p:nvSpPr>
          <p:cNvPr id="18" name="Rectangle 17"/>
          <p:cNvSpPr/>
          <p:nvPr/>
        </p:nvSpPr>
        <p:spPr>
          <a:xfrm>
            <a:off x="4686923" y="5023688"/>
            <a:ext cx="4104807" cy="1213011"/>
          </a:xfrm>
          <a:prstGeom prst="rect">
            <a:avLst/>
          </a:prstGeom>
          <a:solidFill>
            <a:schemeClr val="bg1"/>
          </a:solidFill>
          <a:ln>
            <a:solidFill>
              <a:srgbClr val="009193"/>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9193"/>
                </a:solidFill>
              </a:rPr>
              <a:t>If you fight with a family member before school, it may decrease the value of adult attention for appropriate social skills (and increase value of escape)</a:t>
            </a:r>
            <a:endParaRPr lang="en-US" dirty="0">
              <a:solidFill>
                <a:srgbClr val="009193"/>
              </a:solidFill>
            </a:endParaRPr>
          </a:p>
        </p:txBody>
      </p:sp>
      <p:sp>
        <p:nvSpPr>
          <p:cNvPr id="19" name="Rectangle 18"/>
          <p:cNvSpPr/>
          <p:nvPr/>
        </p:nvSpPr>
        <p:spPr>
          <a:xfrm>
            <a:off x="2510851" y="3601574"/>
            <a:ext cx="6280879" cy="2688851"/>
          </a:xfrm>
          <a:prstGeom prst="rect">
            <a:avLst/>
          </a:prstGeom>
          <a:solidFill>
            <a:schemeClr val="bg1"/>
          </a:solidFill>
          <a:ln>
            <a:solidFill>
              <a:srgbClr val="009193"/>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altLang="x-none" sz="2200" dirty="0">
                <a:solidFill>
                  <a:srgbClr val="009193"/>
                </a:solidFill>
              </a:rPr>
              <a:t>Setting events may be environmental, physiological, or social</a:t>
            </a:r>
          </a:p>
          <a:p>
            <a:endParaRPr lang="en-US" altLang="x-none" sz="2200" dirty="0">
              <a:solidFill>
                <a:srgbClr val="009193"/>
              </a:solidFill>
            </a:endParaRPr>
          </a:p>
          <a:p>
            <a:r>
              <a:rPr lang="en-US" altLang="x-none" sz="2200" dirty="0">
                <a:solidFill>
                  <a:srgbClr val="009193"/>
                </a:solidFill>
              </a:rPr>
              <a:t>Setting events help explain variations in behavior </a:t>
            </a:r>
          </a:p>
          <a:p>
            <a:endParaRPr lang="en-US" altLang="x-none" sz="2200" dirty="0">
              <a:solidFill>
                <a:srgbClr val="009193"/>
              </a:solidFill>
            </a:endParaRPr>
          </a:p>
          <a:p>
            <a:r>
              <a:rPr lang="en-US" altLang="x-none" sz="2200" dirty="0">
                <a:solidFill>
                  <a:srgbClr val="009193"/>
                </a:solidFill>
              </a:rPr>
              <a:t>For our purposes, the terms setting event and </a:t>
            </a:r>
            <a:r>
              <a:rPr lang="en-US" altLang="x-none" sz="2200" dirty="0" smtClean="0">
                <a:solidFill>
                  <a:srgbClr val="009193"/>
                </a:solidFill>
              </a:rPr>
              <a:t>motivating operations (MO) </a:t>
            </a:r>
            <a:r>
              <a:rPr lang="en-US" altLang="x-none" sz="2200" dirty="0">
                <a:solidFill>
                  <a:srgbClr val="009193"/>
                </a:solidFill>
              </a:rPr>
              <a:t>can be used </a:t>
            </a:r>
            <a:r>
              <a:rPr lang="en-US" altLang="x-none" sz="2200" dirty="0" smtClean="0">
                <a:solidFill>
                  <a:srgbClr val="009193"/>
                </a:solidFill>
              </a:rPr>
              <a:t>interchangeably</a:t>
            </a:r>
            <a:endParaRPr lang="en-US" altLang="x-none" sz="2200" dirty="0">
              <a:solidFill>
                <a:srgbClr val="009193"/>
              </a:solidFill>
            </a:endParaRPr>
          </a:p>
        </p:txBody>
      </p:sp>
    </p:spTree>
    <p:extLst>
      <p:ext uri="{BB962C8B-B14F-4D97-AF65-F5344CB8AC3E}">
        <p14:creationId xmlns:p14="http://schemas.microsoft.com/office/powerpoint/2010/main" val="984623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dissolve">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dissolve">
                                      <p:cBhvr>
                                        <p:cTn id="16" dur="500"/>
                                        <p:tgtEl>
                                          <p:spTgt spid="5"/>
                                        </p:tgtEl>
                                      </p:cBhvr>
                                    </p:animEffect>
                                  </p:childTnLst>
                                </p:cTn>
                              </p:par>
                            </p:childTnLst>
                          </p:cTn>
                        </p:par>
                        <p:par>
                          <p:cTn id="17" fill="hold">
                            <p:stCondLst>
                              <p:cond delay="500"/>
                            </p:stCondLst>
                            <p:childTnLst>
                              <p:par>
                                <p:cTn id="18" presetID="9" presetClass="entr" presetSubtype="0"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dissolve">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dissolve">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xit" presetSubtype="0" fill="hold" grpId="1" nodeType="clickEffect">
                                  <p:stCondLst>
                                    <p:cond delay="0"/>
                                  </p:stCondLst>
                                  <p:childTnLst>
                                    <p:animEffect transition="out" filter="dissolve">
                                      <p:cBhvr>
                                        <p:cTn id="29" dur="500"/>
                                        <p:tgtEl>
                                          <p:spTgt spid="5"/>
                                        </p:tgtEl>
                                      </p:cBhvr>
                                    </p:animEffect>
                                    <p:set>
                                      <p:cBhvr>
                                        <p:cTn id="30" dur="1" fill="hold">
                                          <p:stCondLst>
                                            <p:cond delay="499"/>
                                          </p:stCondLst>
                                        </p:cTn>
                                        <p:tgtEl>
                                          <p:spTgt spid="5"/>
                                        </p:tgtEl>
                                        <p:attrNameLst>
                                          <p:attrName>style.visibility</p:attrName>
                                        </p:attrNameLst>
                                      </p:cBhvr>
                                      <p:to>
                                        <p:strVal val="hidden"/>
                                      </p:to>
                                    </p:set>
                                  </p:childTnLst>
                                </p:cTn>
                              </p:par>
                            </p:childTnLst>
                          </p:cTn>
                        </p:par>
                        <p:par>
                          <p:cTn id="31" fill="hold">
                            <p:stCondLst>
                              <p:cond delay="500"/>
                            </p:stCondLst>
                            <p:childTnLst>
                              <p:par>
                                <p:cTn id="32" presetID="9" presetClass="entr" presetSubtype="0" fill="hold" grpId="0" nodeType="after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dissolve">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dissolve">
                                      <p:cBhvr>
                                        <p:cTn id="39" dur="500"/>
                                        <p:tgtEl>
                                          <p:spTgt spid="18"/>
                                        </p:tgtEl>
                                      </p:cBhvr>
                                    </p:animEffect>
                                  </p:childTnLst>
                                </p:cTn>
                              </p:par>
                            </p:childTnLst>
                          </p:cTn>
                        </p:par>
                      </p:childTnLst>
                    </p:cTn>
                  </p:par>
                  <p:par>
                    <p:cTn id="40" fill="hold">
                      <p:stCondLst>
                        <p:cond delay="indefinite"/>
                      </p:stCondLst>
                      <p:childTnLst>
                        <p:par>
                          <p:cTn id="41" fill="hold">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dissolve">
                                      <p:cBhvr>
                                        <p:cTn id="44" dur="500"/>
                                        <p:tgtEl>
                                          <p:spTgt spid="19"/>
                                        </p:tgtEl>
                                      </p:cBhvr>
                                    </p:animEffect>
                                  </p:childTnLst>
                                </p:cTn>
                              </p:par>
                              <p:par>
                                <p:cTn id="45" presetID="9" presetClass="exit" presetSubtype="0" fill="hold" grpId="1" nodeType="withEffect">
                                  <p:stCondLst>
                                    <p:cond delay="0"/>
                                  </p:stCondLst>
                                  <p:childTnLst>
                                    <p:animEffect transition="out" filter="dissolve">
                                      <p:cBhvr>
                                        <p:cTn id="46" dur="500"/>
                                        <p:tgtEl>
                                          <p:spTgt spid="16"/>
                                        </p:tgtEl>
                                      </p:cBhvr>
                                    </p:animEffect>
                                    <p:set>
                                      <p:cBhvr>
                                        <p:cTn id="47" dur="1" fill="hold">
                                          <p:stCondLst>
                                            <p:cond delay="499"/>
                                          </p:stCondLst>
                                        </p:cTn>
                                        <p:tgtEl>
                                          <p:spTgt spid="16"/>
                                        </p:tgtEl>
                                        <p:attrNameLst>
                                          <p:attrName>style.visibility</p:attrName>
                                        </p:attrNameLst>
                                      </p:cBhvr>
                                      <p:to>
                                        <p:strVal val="hidden"/>
                                      </p:to>
                                    </p:set>
                                  </p:childTnLst>
                                </p:cTn>
                              </p:par>
                              <p:par>
                                <p:cTn id="48" presetID="9" presetClass="exit" presetSubtype="0" fill="hold" grpId="1" nodeType="withEffect">
                                  <p:stCondLst>
                                    <p:cond delay="0"/>
                                  </p:stCondLst>
                                  <p:childTnLst>
                                    <p:animEffect transition="out" filter="dissolve">
                                      <p:cBhvr>
                                        <p:cTn id="49" dur="500"/>
                                        <p:tgtEl>
                                          <p:spTgt spid="13"/>
                                        </p:tgtEl>
                                      </p:cBhvr>
                                    </p:animEffect>
                                    <p:set>
                                      <p:cBhvr>
                                        <p:cTn id="50" dur="1" fill="hold">
                                          <p:stCondLst>
                                            <p:cond delay="499"/>
                                          </p:stCondLst>
                                        </p:cTn>
                                        <p:tgtEl>
                                          <p:spTgt spid="13"/>
                                        </p:tgtEl>
                                        <p:attrNameLst>
                                          <p:attrName>style.visibility</p:attrName>
                                        </p:attrNameLst>
                                      </p:cBhvr>
                                      <p:to>
                                        <p:strVal val="hidden"/>
                                      </p:to>
                                    </p:set>
                                  </p:childTnLst>
                                </p:cTn>
                              </p:par>
                              <p:par>
                                <p:cTn id="51" presetID="9" presetClass="exit" presetSubtype="0" fill="hold" grpId="1" nodeType="withEffect">
                                  <p:stCondLst>
                                    <p:cond delay="0"/>
                                  </p:stCondLst>
                                  <p:childTnLst>
                                    <p:animEffect transition="out" filter="dissolve">
                                      <p:cBhvr>
                                        <p:cTn id="52" dur="500"/>
                                        <p:tgtEl>
                                          <p:spTgt spid="18"/>
                                        </p:tgtEl>
                                      </p:cBhvr>
                                    </p:animEffect>
                                    <p:set>
                                      <p:cBhvr>
                                        <p:cTn id="53" dur="1" fill="hold">
                                          <p:stCondLst>
                                            <p:cond delay="499"/>
                                          </p:stCondLst>
                                        </p:cTn>
                                        <p:tgtEl>
                                          <p:spTgt spid="18"/>
                                        </p:tgtEl>
                                        <p:attrNameLst>
                                          <p:attrName>style.visibility</p:attrName>
                                        </p:attrNameLst>
                                      </p:cBhvr>
                                      <p:to>
                                        <p:strVal val="hidden"/>
                                      </p:to>
                                    </p:set>
                                  </p:childTnLst>
                                </p:cTn>
                              </p:par>
                              <p:par>
                                <p:cTn id="54" presetID="9" presetClass="exit" presetSubtype="0" fill="hold" grpId="1" nodeType="withEffect">
                                  <p:stCondLst>
                                    <p:cond delay="0"/>
                                  </p:stCondLst>
                                  <p:childTnLst>
                                    <p:animEffect transition="out" filter="dissolve">
                                      <p:cBhvr>
                                        <p:cTn id="55" dur="500"/>
                                        <p:tgtEl>
                                          <p:spTgt spid="15"/>
                                        </p:tgtEl>
                                      </p:cBhvr>
                                    </p:animEffect>
                                    <p:set>
                                      <p:cBhvr>
                                        <p:cTn id="56"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3" grpId="1"/>
      <p:bldP spid="5" grpId="0" animBg="1"/>
      <p:bldP spid="5" grpId="1" animBg="1"/>
      <p:bldP spid="14" grpId="0"/>
      <p:bldP spid="15" grpId="0"/>
      <p:bldP spid="15" grpId="1"/>
      <p:bldP spid="16" grpId="0" animBg="1"/>
      <p:bldP spid="16" grpId="1" animBg="1"/>
      <p:bldP spid="18" grpId="0" animBg="1"/>
      <p:bldP spid="18" grpId="1" animBg="1"/>
      <p:bldP spid="19"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b="1" dirty="0" smtClean="0">
                <a:solidFill>
                  <a:schemeClr val="accent2"/>
                </a:solidFill>
                <a:ea typeface="Arial" charset="0"/>
                <a:cs typeface="Arial" charset="0"/>
              </a:rPr>
              <a:t>Critical Questions</a:t>
            </a:r>
            <a:br>
              <a:rPr lang="en-US" sz="4400" b="1" dirty="0" smtClean="0">
                <a:solidFill>
                  <a:schemeClr val="accent2"/>
                </a:solidFill>
                <a:ea typeface="Arial" charset="0"/>
                <a:cs typeface="Arial" charset="0"/>
              </a:rPr>
            </a:br>
            <a:r>
              <a:rPr lang="en-US" sz="4400" b="1" dirty="0" smtClean="0">
                <a:solidFill>
                  <a:schemeClr val="accent2"/>
                </a:solidFill>
                <a:ea typeface="Arial" charset="0"/>
                <a:cs typeface="Arial" charset="0"/>
              </a:rPr>
              <a:t>and Answers</a:t>
            </a:r>
            <a:endParaRPr lang="en-US" sz="4400" b="1" dirty="0">
              <a:solidFill>
                <a:schemeClr val="accent2"/>
              </a:solidFill>
              <a:ea typeface="Arial" charset="0"/>
              <a:cs typeface="Arial" charset="0"/>
            </a:endParaRPr>
          </a:p>
        </p:txBody>
      </p:sp>
      <p:sp>
        <p:nvSpPr>
          <p:cNvPr id="3" name="Content Placeholder 2"/>
          <p:cNvSpPr>
            <a:spLocks noGrp="1"/>
          </p:cNvSpPr>
          <p:nvPr>
            <p:ph idx="1"/>
          </p:nvPr>
        </p:nvSpPr>
        <p:spPr>
          <a:xfrm>
            <a:off x="1166574" y="2184228"/>
            <a:ext cx="7664824" cy="682438"/>
          </a:xfrm>
        </p:spPr>
        <p:txBody>
          <a:bodyPr/>
          <a:lstStyle/>
          <a:p>
            <a:pPr marL="0" indent="0">
              <a:buNone/>
            </a:pPr>
            <a:r>
              <a:rPr lang="en-US" sz="2600" dirty="0">
                <a:solidFill>
                  <a:schemeClr val="accent6">
                    <a:lumMod val="75000"/>
                  </a:schemeClr>
                </a:solidFill>
                <a:ea typeface="Arial" charset="0"/>
                <a:cs typeface="Arial" charset="0"/>
              </a:rPr>
              <a:t>What are the </a:t>
            </a:r>
            <a:r>
              <a:rPr lang="en-US" sz="2600" b="1" i="1" dirty="0">
                <a:solidFill>
                  <a:schemeClr val="accent2">
                    <a:lumMod val="60000"/>
                    <a:lumOff val="40000"/>
                  </a:schemeClr>
                </a:solidFill>
                <a:ea typeface="Arial" charset="0"/>
                <a:cs typeface="Arial" charset="0"/>
              </a:rPr>
              <a:t>conceptual</a:t>
            </a:r>
            <a:r>
              <a:rPr lang="en-US" sz="2600" dirty="0">
                <a:solidFill>
                  <a:schemeClr val="accent2">
                    <a:lumMod val="60000"/>
                    <a:lumOff val="40000"/>
                  </a:schemeClr>
                </a:solidFill>
                <a:ea typeface="Arial" charset="0"/>
                <a:cs typeface="Arial" charset="0"/>
              </a:rPr>
              <a:t> </a:t>
            </a:r>
            <a:r>
              <a:rPr lang="en-US" sz="2600" b="1" i="1" dirty="0">
                <a:solidFill>
                  <a:schemeClr val="accent2">
                    <a:lumMod val="60000"/>
                    <a:lumOff val="40000"/>
                  </a:schemeClr>
                </a:solidFill>
                <a:ea typeface="Arial" charset="0"/>
                <a:cs typeface="Arial" charset="0"/>
              </a:rPr>
              <a:t>foundations</a:t>
            </a:r>
            <a:r>
              <a:rPr lang="en-US" sz="2600" dirty="0">
                <a:solidFill>
                  <a:schemeClr val="accent2">
                    <a:lumMod val="60000"/>
                    <a:lumOff val="40000"/>
                  </a:schemeClr>
                </a:solidFill>
                <a:ea typeface="Arial" charset="0"/>
                <a:cs typeface="Arial" charset="0"/>
              </a:rPr>
              <a:t> </a:t>
            </a:r>
            <a:r>
              <a:rPr lang="en-US" sz="2600" dirty="0">
                <a:solidFill>
                  <a:schemeClr val="accent6">
                    <a:lumMod val="75000"/>
                  </a:schemeClr>
                </a:solidFill>
                <a:ea typeface="Arial" charset="0"/>
                <a:cs typeface="Arial" charset="0"/>
              </a:rPr>
              <a:t>of positive behavior support? </a:t>
            </a:r>
          </a:p>
        </p:txBody>
      </p:sp>
      <p:sp>
        <p:nvSpPr>
          <p:cNvPr id="7" name="Content Placeholder 2"/>
          <p:cNvSpPr txBox="1">
            <a:spLocks/>
          </p:cNvSpPr>
          <p:nvPr/>
        </p:nvSpPr>
        <p:spPr bwMode="auto">
          <a:xfrm>
            <a:off x="606071" y="4344016"/>
            <a:ext cx="8229600" cy="783291"/>
          </a:xfrm>
          <a:prstGeom prst="rect">
            <a:avLst/>
          </a:prstGeom>
          <a:noFill/>
          <a:ln w="9525">
            <a:noFill/>
            <a:miter lim="800000"/>
            <a:headEnd/>
            <a:tailEnd/>
          </a:ln>
        </p:spPr>
        <p:txBody>
          <a:bodyPr vert="horz" wrap="square" lIns="68580" tIns="34290" rIns="68580" bIns="34290" numCol="1" anchor="t" anchorCtr="0" compatLnSpc="1">
            <a:prstTxWarp prst="textNoShape">
              <a:avLst/>
            </a:prstTxWarp>
          </a:bodyPr>
          <a:lstStyle>
            <a:lvl1pPr marL="342900" indent="-342900" algn="l" rtl="0" eaLnBrk="1" fontAlgn="base" hangingPunct="1">
              <a:spcBef>
                <a:spcPct val="20000"/>
              </a:spcBef>
              <a:spcAft>
                <a:spcPct val="0"/>
              </a:spcAft>
              <a:buChar char="•"/>
              <a:defRPr sz="3200" b="0" i="0">
                <a:solidFill>
                  <a:schemeClr val="tx1"/>
                </a:solidFill>
                <a:latin typeface="Arial" charset="0"/>
                <a:ea typeface="ＭＳ Ｐゴシック" pitchFamily="-108" charset="-128"/>
                <a:cs typeface="Britannic Bold"/>
              </a:defRPr>
            </a:lvl1pPr>
            <a:lvl2pPr marL="742950" indent="-285750" algn="l" rtl="0" eaLnBrk="1" fontAlgn="base" hangingPunct="1">
              <a:spcBef>
                <a:spcPct val="20000"/>
              </a:spcBef>
              <a:spcAft>
                <a:spcPct val="0"/>
              </a:spcAft>
              <a:buChar char="–"/>
              <a:defRPr sz="2800" b="0" i="0">
                <a:solidFill>
                  <a:schemeClr val="tx1"/>
                </a:solidFill>
                <a:latin typeface="Arial" charset="0"/>
                <a:ea typeface="ＭＳ Ｐゴシック" pitchFamily="-108" charset="-128"/>
                <a:cs typeface="Britannic Bold"/>
              </a:defRPr>
            </a:lvl2pPr>
            <a:lvl3pPr marL="1143000" indent="-228600" algn="l" rtl="0" eaLnBrk="1" fontAlgn="base" hangingPunct="1">
              <a:spcBef>
                <a:spcPct val="20000"/>
              </a:spcBef>
              <a:spcAft>
                <a:spcPct val="0"/>
              </a:spcAft>
              <a:buChar char="•"/>
              <a:defRPr sz="2400" b="0" i="0">
                <a:solidFill>
                  <a:schemeClr val="tx1"/>
                </a:solidFill>
                <a:latin typeface="Arial" charset="0"/>
                <a:ea typeface="ＭＳ Ｐゴシック" pitchFamily="-108" charset="-128"/>
                <a:cs typeface="Britannic Bold"/>
              </a:defRPr>
            </a:lvl3pPr>
            <a:lvl4pPr marL="1600200" indent="-228600" algn="l" rtl="0" eaLnBrk="1" fontAlgn="base" hangingPunct="1">
              <a:spcBef>
                <a:spcPct val="20000"/>
              </a:spcBef>
              <a:spcAft>
                <a:spcPct val="0"/>
              </a:spcAft>
              <a:buChar char="–"/>
              <a:defRPr sz="2000" b="0" i="0">
                <a:solidFill>
                  <a:schemeClr val="tx1"/>
                </a:solidFill>
                <a:latin typeface="Arial" charset="0"/>
                <a:ea typeface="ＭＳ Ｐゴシック" pitchFamily="-108" charset="-128"/>
                <a:cs typeface="Britannic Bold"/>
              </a:defRPr>
            </a:lvl4pPr>
            <a:lvl5pPr marL="2057400" indent="-228600" algn="l" rtl="0" eaLnBrk="1" fontAlgn="base" hangingPunct="1">
              <a:spcBef>
                <a:spcPct val="20000"/>
              </a:spcBef>
              <a:spcAft>
                <a:spcPct val="0"/>
              </a:spcAft>
              <a:buChar char="»"/>
              <a:defRPr sz="2000" b="0" i="0">
                <a:solidFill>
                  <a:schemeClr val="tx1"/>
                </a:solidFill>
                <a:latin typeface="Arial" charset="0"/>
                <a:ea typeface="ＭＳ Ｐゴシック" pitchFamily="-108" charset="-128"/>
                <a:cs typeface="Britannic Bold"/>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08"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08"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08"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08" charset="-128"/>
              </a:defRPr>
            </a:lvl9pPr>
          </a:lstStyle>
          <a:p>
            <a:pPr defTabSz="685783"/>
            <a:endParaRPr lang="en-US" sz="2400" kern="0" dirty="0">
              <a:latin typeface="+mj-lt"/>
              <a:ea typeface="Arial" charset="0"/>
              <a:cs typeface="Arial" charset="0"/>
            </a:endParaRPr>
          </a:p>
          <a:p>
            <a:pPr defTabSz="685783"/>
            <a:endParaRPr lang="en-US" sz="2400" kern="0" dirty="0">
              <a:latin typeface="+mj-lt"/>
              <a:ea typeface="Arial" charset="0"/>
              <a:cs typeface="Arial" charset="0"/>
            </a:endParaRPr>
          </a:p>
        </p:txBody>
      </p:sp>
      <p:sp>
        <p:nvSpPr>
          <p:cNvPr id="10" name="Circular Arrow 9"/>
          <p:cNvSpPr/>
          <p:nvPr/>
        </p:nvSpPr>
        <p:spPr>
          <a:xfrm rot="5644570">
            <a:off x="-3348120" y="2401832"/>
            <a:ext cx="5105899" cy="3092823"/>
          </a:xfrm>
          <a:prstGeom prst="circularArrow">
            <a:avLst>
              <a:gd name="adj1" fmla="val 12500"/>
              <a:gd name="adj2" fmla="val 39703"/>
              <a:gd name="adj3" fmla="val 20457681"/>
              <a:gd name="adj4" fmla="val 11248544"/>
              <a:gd name="adj5" fmla="val 1230"/>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solidFill>
                <a:schemeClr val="tx1"/>
              </a:solidFill>
              <a:latin typeface="+mj-lt"/>
              <a:ea typeface="Arial" charset="0"/>
              <a:cs typeface="Arial" charset="0"/>
            </a:endParaRPr>
          </a:p>
        </p:txBody>
      </p:sp>
      <p:sp>
        <p:nvSpPr>
          <p:cNvPr id="12" name="Content Placeholder 2"/>
          <p:cNvSpPr txBox="1">
            <a:spLocks/>
          </p:cNvSpPr>
          <p:nvPr/>
        </p:nvSpPr>
        <p:spPr bwMode="auto">
          <a:xfrm>
            <a:off x="1329129" y="3239490"/>
            <a:ext cx="7664824" cy="682438"/>
          </a:xfrm>
          <a:prstGeom prst="rect">
            <a:avLst/>
          </a:prstGeom>
          <a:noFill/>
          <a:ln w="9525">
            <a:noFill/>
            <a:miter lim="800000"/>
            <a:headEnd/>
            <a:tailEnd/>
          </a:ln>
        </p:spPr>
        <p:txBody>
          <a:bodyPr vert="horz" wrap="square" lIns="68580" tIns="34290" rIns="68580" bIns="34290" numCol="1" anchor="t" anchorCtr="0" compatLnSpc="1">
            <a:prstTxWarp prst="textNoShape">
              <a:avLst/>
            </a:prstTxWarp>
          </a:bodyPr>
          <a:lstStyle>
            <a:lvl1pPr marL="342900" indent="-342900" algn="l" rtl="0" eaLnBrk="1" fontAlgn="base" hangingPunct="1">
              <a:spcBef>
                <a:spcPct val="20000"/>
              </a:spcBef>
              <a:spcAft>
                <a:spcPct val="0"/>
              </a:spcAft>
              <a:buChar char="•"/>
              <a:defRPr sz="3200" b="0" i="0">
                <a:solidFill>
                  <a:schemeClr val="tx1"/>
                </a:solidFill>
                <a:latin typeface="Arial" charset="0"/>
                <a:ea typeface="ＭＳ Ｐゴシック" pitchFamily="-108" charset="-128"/>
                <a:cs typeface="Britannic Bold"/>
              </a:defRPr>
            </a:lvl1pPr>
            <a:lvl2pPr marL="742950" indent="-285750" algn="l" rtl="0" eaLnBrk="1" fontAlgn="base" hangingPunct="1">
              <a:spcBef>
                <a:spcPct val="20000"/>
              </a:spcBef>
              <a:spcAft>
                <a:spcPct val="0"/>
              </a:spcAft>
              <a:buChar char="–"/>
              <a:defRPr sz="2800" b="0" i="0">
                <a:solidFill>
                  <a:schemeClr val="tx1"/>
                </a:solidFill>
                <a:latin typeface="Arial" charset="0"/>
                <a:ea typeface="ＭＳ Ｐゴシック" pitchFamily="-108" charset="-128"/>
                <a:cs typeface="Britannic Bold"/>
              </a:defRPr>
            </a:lvl2pPr>
            <a:lvl3pPr marL="1143000" indent="-228600" algn="l" rtl="0" eaLnBrk="1" fontAlgn="base" hangingPunct="1">
              <a:spcBef>
                <a:spcPct val="20000"/>
              </a:spcBef>
              <a:spcAft>
                <a:spcPct val="0"/>
              </a:spcAft>
              <a:buChar char="•"/>
              <a:defRPr sz="2400" b="0" i="0">
                <a:solidFill>
                  <a:schemeClr val="tx1"/>
                </a:solidFill>
                <a:latin typeface="Arial" charset="0"/>
                <a:ea typeface="ＭＳ Ｐゴシック" pitchFamily="-108" charset="-128"/>
                <a:cs typeface="Britannic Bold"/>
              </a:defRPr>
            </a:lvl3pPr>
            <a:lvl4pPr marL="1600200" indent="-228600" algn="l" rtl="0" eaLnBrk="1" fontAlgn="base" hangingPunct="1">
              <a:spcBef>
                <a:spcPct val="20000"/>
              </a:spcBef>
              <a:spcAft>
                <a:spcPct val="0"/>
              </a:spcAft>
              <a:buChar char="–"/>
              <a:defRPr sz="2000" b="0" i="0">
                <a:solidFill>
                  <a:schemeClr val="tx1"/>
                </a:solidFill>
                <a:latin typeface="Arial" charset="0"/>
                <a:ea typeface="ＭＳ Ｐゴシック" pitchFamily="-108" charset="-128"/>
                <a:cs typeface="Britannic Bold"/>
              </a:defRPr>
            </a:lvl4pPr>
            <a:lvl5pPr marL="2057400" indent="-228600" algn="l" rtl="0" eaLnBrk="1" fontAlgn="base" hangingPunct="1">
              <a:spcBef>
                <a:spcPct val="20000"/>
              </a:spcBef>
              <a:spcAft>
                <a:spcPct val="0"/>
              </a:spcAft>
              <a:buChar char="»"/>
              <a:defRPr sz="2000" b="0" i="0">
                <a:solidFill>
                  <a:schemeClr val="tx1"/>
                </a:solidFill>
                <a:latin typeface="Arial" charset="0"/>
                <a:ea typeface="ＭＳ Ｐゴシック" pitchFamily="-108" charset="-128"/>
                <a:cs typeface="Britannic Bold"/>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08"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08"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08"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08" charset="-128"/>
              </a:defRPr>
            </a:lvl9pPr>
          </a:lstStyle>
          <a:p>
            <a:pPr marL="0" indent="0">
              <a:buNone/>
            </a:pPr>
            <a:r>
              <a:rPr lang="en-US" sz="2600" dirty="0">
                <a:solidFill>
                  <a:schemeClr val="accent6">
                    <a:lumMod val="75000"/>
                  </a:schemeClr>
                </a:solidFill>
                <a:latin typeface="+mj-lt"/>
                <a:ea typeface="Arial" charset="0"/>
                <a:cs typeface="Arial" charset="0"/>
              </a:rPr>
              <a:t>What are the </a:t>
            </a:r>
            <a:r>
              <a:rPr lang="en-US" sz="2600" b="1" i="1" dirty="0">
                <a:solidFill>
                  <a:schemeClr val="accent2">
                    <a:lumMod val="60000"/>
                    <a:lumOff val="40000"/>
                  </a:schemeClr>
                </a:solidFill>
                <a:latin typeface="+mj-lt"/>
                <a:ea typeface="Arial" charset="0"/>
                <a:cs typeface="Arial" charset="0"/>
              </a:rPr>
              <a:t>basic principles (building blocks)</a:t>
            </a:r>
            <a:r>
              <a:rPr lang="en-US" sz="2600" dirty="0">
                <a:solidFill>
                  <a:schemeClr val="accent6">
                    <a:lumMod val="75000"/>
                  </a:schemeClr>
                </a:solidFill>
                <a:latin typeface="+mj-lt"/>
                <a:ea typeface="Arial" charset="0"/>
                <a:cs typeface="Arial" charset="0"/>
              </a:rPr>
              <a:t> of behavior? </a:t>
            </a:r>
          </a:p>
        </p:txBody>
      </p:sp>
      <p:sp>
        <p:nvSpPr>
          <p:cNvPr id="15" name="Triangle 14"/>
          <p:cNvSpPr/>
          <p:nvPr/>
        </p:nvSpPr>
        <p:spPr>
          <a:xfrm rot="4164234">
            <a:off x="579177" y="2149079"/>
            <a:ext cx="438630" cy="577313"/>
          </a:xfrm>
          <a:prstGeom prst="triangle">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latin typeface="+mj-lt"/>
              <a:ea typeface="Arial" charset="0"/>
              <a:cs typeface="Arial" charset="0"/>
            </a:endParaRPr>
          </a:p>
        </p:txBody>
      </p:sp>
      <p:sp>
        <p:nvSpPr>
          <p:cNvPr id="16" name="Triangle 15"/>
          <p:cNvSpPr/>
          <p:nvPr/>
        </p:nvSpPr>
        <p:spPr>
          <a:xfrm rot="5125131">
            <a:off x="804563" y="3135586"/>
            <a:ext cx="438630" cy="577313"/>
          </a:xfrm>
          <a:prstGeom prst="triangle">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latin typeface="+mj-lt"/>
              <a:ea typeface="Arial" charset="0"/>
              <a:cs typeface="Arial" charset="0"/>
            </a:endParaRPr>
          </a:p>
        </p:txBody>
      </p:sp>
      <p:sp>
        <p:nvSpPr>
          <p:cNvPr id="20" name="Triangle 19"/>
          <p:cNvSpPr/>
          <p:nvPr/>
        </p:nvSpPr>
        <p:spPr>
          <a:xfrm rot="6961345">
            <a:off x="404233" y="5214600"/>
            <a:ext cx="438630" cy="577313"/>
          </a:xfrm>
          <a:prstGeom prst="triangle">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latin typeface="+mj-lt"/>
              <a:ea typeface="Arial" charset="0"/>
              <a:cs typeface="Arial" charset="0"/>
            </a:endParaRPr>
          </a:p>
        </p:txBody>
      </p:sp>
      <p:sp>
        <p:nvSpPr>
          <p:cNvPr id="26" name="Triangle 25"/>
          <p:cNvSpPr/>
          <p:nvPr/>
        </p:nvSpPr>
        <p:spPr>
          <a:xfrm rot="5974098">
            <a:off x="710770" y="4182848"/>
            <a:ext cx="438630" cy="577313"/>
          </a:xfrm>
          <a:prstGeom prst="triangle">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latin typeface="+mj-lt"/>
              <a:ea typeface="Arial" charset="0"/>
              <a:cs typeface="Arial" charset="0"/>
            </a:endParaRPr>
          </a:p>
        </p:txBody>
      </p:sp>
      <p:sp>
        <p:nvSpPr>
          <p:cNvPr id="13" name="Content Placeholder 2"/>
          <p:cNvSpPr txBox="1">
            <a:spLocks/>
          </p:cNvSpPr>
          <p:nvPr/>
        </p:nvSpPr>
        <p:spPr bwMode="auto">
          <a:xfrm>
            <a:off x="1056253" y="1949297"/>
            <a:ext cx="7651965" cy="1181047"/>
          </a:xfrm>
          <a:custGeom>
            <a:avLst/>
            <a:gdLst>
              <a:gd name="connsiteX0" fmla="*/ 0 w 7651965"/>
              <a:gd name="connsiteY0" fmla="*/ 0 h 738193"/>
              <a:gd name="connsiteX1" fmla="*/ 7651965 w 7651965"/>
              <a:gd name="connsiteY1" fmla="*/ 0 h 738193"/>
              <a:gd name="connsiteX2" fmla="*/ 7651965 w 7651965"/>
              <a:gd name="connsiteY2" fmla="*/ 738193 h 738193"/>
              <a:gd name="connsiteX3" fmla="*/ 0 w 7651965"/>
              <a:gd name="connsiteY3" fmla="*/ 738193 h 738193"/>
              <a:gd name="connsiteX4" fmla="*/ 0 w 7651965"/>
              <a:gd name="connsiteY4" fmla="*/ 0 h 738193"/>
              <a:gd name="connsiteX0" fmla="*/ 74950 w 7651965"/>
              <a:gd name="connsiteY0" fmla="*/ 59960 h 738193"/>
              <a:gd name="connsiteX1" fmla="*/ 7651965 w 7651965"/>
              <a:gd name="connsiteY1" fmla="*/ 0 h 738193"/>
              <a:gd name="connsiteX2" fmla="*/ 7651965 w 7651965"/>
              <a:gd name="connsiteY2" fmla="*/ 738193 h 738193"/>
              <a:gd name="connsiteX3" fmla="*/ 0 w 7651965"/>
              <a:gd name="connsiteY3" fmla="*/ 738193 h 738193"/>
              <a:gd name="connsiteX4" fmla="*/ 74950 w 7651965"/>
              <a:gd name="connsiteY4" fmla="*/ 59960 h 738193"/>
              <a:gd name="connsiteX0" fmla="*/ 89941 w 7651965"/>
              <a:gd name="connsiteY0" fmla="*/ 104930 h 738193"/>
              <a:gd name="connsiteX1" fmla="*/ 7651965 w 7651965"/>
              <a:gd name="connsiteY1" fmla="*/ 0 h 738193"/>
              <a:gd name="connsiteX2" fmla="*/ 7651965 w 7651965"/>
              <a:gd name="connsiteY2" fmla="*/ 738193 h 738193"/>
              <a:gd name="connsiteX3" fmla="*/ 0 w 7651965"/>
              <a:gd name="connsiteY3" fmla="*/ 738193 h 738193"/>
              <a:gd name="connsiteX4" fmla="*/ 89941 w 7651965"/>
              <a:gd name="connsiteY4" fmla="*/ 104930 h 738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51965" h="738193">
                <a:moveTo>
                  <a:pt x="89941" y="104930"/>
                </a:moveTo>
                <a:lnTo>
                  <a:pt x="7651965" y="0"/>
                </a:lnTo>
                <a:lnTo>
                  <a:pt x="7651965" y="738193"/>
                </a:lnTo>
                <a:lnTo>
                  <a:pt x="0" y="738193"/>
                </a:lnTo>
                <a:lnTo>
                  <a:pt x="89941" y="104930"/>
                </a:lnTo>
                <a:close/>
              </a:path>
            </a:pathLst>
          </a:custGeom>
          <a:solidFill>
            <a:schemeClr val="bg1"/>
          </a:solidFill>
          <a:ln w="9525">
            <a:noFill/>
            <a:miter lim="800000"/>
            <a:headEnd/>
            <a:tailEnd/>
          </a:ln>
        </p:spPr>
        <p:txBody>
          <a:bodyPr vert="horz" wrap="square" lIns="91440" tIns="45720" rIns="91440" bIns="45720" numCol="1" anchor="t" anchorCtr="0" compatLnSpc="1">
            <a:prstTxWarp prst="textNoShape">
              <a:avLst/>
            </a:prstTxWarp>
          </a:bodyPr>
          <a:lstStyle>
            <a:lvl1pPr marL="257168" indent="-257168" algn="l" rtl="0" eaLnBrk="1" fontAlgn="base" hangingPunct="1">
              <a:spcBef>
                <a:spcPct val="20000"/>
              </a:spcBef>
              <a:spcAft>
                <a:spcPct val="0"/>
              </a:spcAft>
              <a:buChar char="•"/>
              <a:defRPr sz="2400" b="0" i="0">
                <a:solidFill>
                  <a:schemeClr val="tx1"/>
                </a:solidFill>
                <a:latin typeface="+mj-lt"/>
                <a:ea typeface="ＭＳ Ｐゴシック" pitchFamily="-108" charset="-128"/>
                <a:cs typeface="Britannic Bold"/>
              </a:defRPr>
            </a:lvl1pPr>
            <a:lvl2pPr marL="557199" indent="-214308" algn="l" rtl="0" eaLnBrk="1" fontAlgn="base" hangingPunct="1">
              <a:spcBef>
                <a:spcPct val="20000"/>
              </a:spcBef>
              <a:spcAft>
                <a:spcPct val="0"/>
              </a:spcAft>
              <a:buChar char="–"/>
              <a:defRPr sz="2100" b="0" i="0">
                <a:solidFill>
                  <a:schemeClr val="tx1"/>
                </a:solidFill>
                <a:latin typeface="+mj-lt"/>
                <a:ea typeface="ＭＳ Ｐゴシック" pitchFamily="-108" charset="-128"/>
                <a:cs typeface="Britannic Bold"/>
              </a:defRPr>
            </a:lvl2pPr>
            <a:lvl3pPr marL="857228" indent="-171446" algn="l" rtl="0" eaLnBrk="1" fontAlgn="base" hangingPunct="1">
              <a:spcBef>
                <a:spcPct val="20000"/>
              </a:spcBef>
              <a:spcAft>
                <a:spcPct val="0"/>
              </a:spcAft>
              <a:buChar char="•"/>
              <a:defRPr sz="1800" b="0" i="0">
                <a:solidFill>
                  <a:schemeClr val="tx1"/>
                </a:solidFill>
                <a:latin typeface="+mj-lt"/>
                <a:ea typeface="ＭＳ Ｐゴシック" pitchFamily="-108" charset="-128"/>
                <a:cs typeface="Britannic Bold"/>
              </a:defRPr>
            </a:lvl3pPr>
            <a:lvl4pPr marL="1200120" indent="-171446" algn="l" rtl="0" eaLnBrk="1" fontAlgn="base" hangingPunct="1">
              <a:spcBef>
                <a:spcPct val="20000"/>
              </a:spcBef>
              <a:spcAft>
                <a:spcPct val="0"/>
              </a:spcAft>
              <a:buChar char="–"/>
              <a:defRPr sz="1500" b="0" i="0">
                <a:solidFill>
                  <a:schemeClr val="tx1"/>
                </a:solidFill>
                <a:latin typeface="+mj-lt"/>
                <a:ea typeface="ＭＳ Ｐゴシック" pitchFamily="-108" charset="-128"/>
                <a:cs typeface="Britannic Bold"/>
              </a:defRPr>
            </a:lvl4pPr>
            <a:lvl5pPr marL="1543012" indent="-171446" algn="l" rtl="0" eaLnBrk="1" fontAlgn="base" hangingPunct="1">
              <a:spcBef>
                <a:spcPct val="20000"/>
              </a:spcBef>
              <a:spcAft>
                <a:spcPct val="0"/>
              </a:spcAft>
              <a:buChar char="»"/>
              <a:defRPr sz="1500" b="0" i="0">
                <a:solidFill>
                  <a:schemeClr val="tx1"/>
                </a:solidFill>
                <a:latin typeface="+mj-lt"/>
                <a:ea typeface="ＭＳ Ｐゴシック" pitchFamily="-108" charset="-128"/>
                <a:cs typeface="Britannic Bold"/>
              </a:defRPr>
            </a:lvl5pPr>
            <a:lvl6pPr marL="1885903" indent="-171446" algn="l" rtl="0" eaLnBrk="1" fontAlgn="base" hangingPunct="1">
              <a:spcBef>
                <a:spcPct val="20000"/>
              </a:spcBef>
              <a:spcAft>
                <a:spcPct val="0"/>
              </a:spcAft>
              <a:buChar char="»"/>
              <a:defRPr sz="1500">
                <a:solidFill>
                  <a:schemeClr val="tx1"/>
                </a:solidFill>
                <a:latin typeface="+mn-lt"/>
                <a:ea typeface="ＭＳ Ｐゴシック" pitchFamily="-108" charset="-128"/>
              </a:defRPr>
            </a:lvl6pPr>
            <a:lvl7pPr marL="2228795" indent="-171446" algn="l" rtl="0" eaLnBrk="1" fontAlgn="base" hangingPunct="1">
              <a:spcBef>
                <a:spcPct val="20000"/>
              </a:spcBef>
              <a:spcAft>
                <a:spcPct val="0"/>
              </a:spcAft>
              <a:buChar char="»"/>
              <a:defRPr sz="1500">
                <a:solidFill>
                  <a:schemeClr val="tx1"/>
                </a:solidFill>
                <a:latin typeface="+mn-lt"/>
                <a:ea typeface="ＭＳ Ｐゴシック" pitchFamily="-108" charset="-128"/>
              </a:defRPr>
            </a:lvl7pPr>
            <a:lvl8pPr marL="2571686" indent="-171446" algn="l" rtl="0" eaLnBrk="1" fontAlgn="base" hangingPunct="1">
              <a:spcBef>
                <a:spcPct val="20000"/>
              </a:spcBef>
              <a:spcAft>
                <a:spcPct val="0"/>
              </a:spcAft>
              <a:buChar char="»"/>
              <a:defRPr sz="1500">
                <a:solidFill>
                  <a:schemeClr val="tx1"/>
                </a:solidFill>
                <a:latin typeface="+mn-lt"/>
                <a:ea typeface="ＭＳ Ｐゴシック" pitchFamily="-108" charset="-128"/>
              </a:defRPr>
            </a:lvl8pPr>
            <a:lvl9pPr marL="2914577" indent="-171446" algn="l" rtl="0" eaLnBrk="1" fontAlgn="base" hangingPunct="1">
              <a:spcBef>
                <a:spcPct val="20000"/>
              </a:spcBef>
              <a:spcAft>
                <a:spcPct val="0"/>
              </a:spcAft>
              <a:buChar char="»"/>
              <a:defRPr sz="1500">
                <a:solidFill>
                  <a:schemeClr val="tx1"/>
                </a:solidFill>
                <a:latin typeface="+mn-lt"/>
                <a:ea typeface="ＭＳ Ｐゴシック" pitchFamily="-108" charset="-128"/>
              </a:defRPr>
            </a:lvl9pPr>
          </a:lstStyle>
          <a:p>
            <a:pPr marL="0" indent="0" defTabSz="914400">
              <a:buFontTx/>
              <a:buNone/>
            </a:pPr>
            <a:r>
              <a:rPr lang="en-US" sz="2600" kern="0" dirty="0" smtClean="0">
                <a:solidFill>
                  <a:schemeClr val="bg2"/>
                </a:solidFill>
                <a:ea typeface="Arial" charset="0"/>
                <a:cs typeface="Arial" charset="0"/>
              </a:rPr>
              <a:t>Behavioral theory, applied behavioral analysis, and positive behavior support provide the </a:t>
            </a:r>
            <a:r>
              <a:rPr lang="en-US" sz="2600" b="1" i="1" kern="0" dirty="0" smtClean="0">
                <a:solidFill>
                  <a:schemeClr val="bg2"/>
                </a:solidFill>
                <a:ea typeface="Arial" charset="0"/>
                <a:cs typeface="Arial" charset="0"/>
              </a:rPr>
              <a:t>foundation for </a:t>
            </a:r>
            <a:r>
              <a:rPr lang="en-US" sz="2600" b="1" i="1" kern="0" dirty="0">
                <a:solidFill>
                  <a:schemeClr val="bg2"/>
                </a:solidFill>
                <a:ea typeface="Arial" charset="0"/>
                <a:cs typeface="Arial" charset="0"/>
              </a:rPr>
              <a:t>p</a:t>
            </a:r>
            <a:r>
              <a:rPr lang="en-US" sz="2600" b="1" i="1" kern="0" dirty="0" smtClean="0">
                <a:solidFill>
                  <a:schemeClr val="bg2"/>
                </a:solidFill>
                <a:ea typeface="Arial" charset="0"/>
                <a:cs typeface="Arial" charset="0"/>
              </a:rPr>
              <a:t>ositive behavior support</a:t>
            </a:r>
            <a:r>
              <a:rPr lang="en-US" sz="2600" kern="0" dirty="0" smtClean="0">
                <a:solidFill>
                  <a:schemeClr val="bg2"/>
                </a:solidFill>
                <a:ea typeface="Arial" charset="0"/>
                <a:cs typeface="Arial" charset="0"/>
              </a:rPr>
              <a:t>.</a:t>
            </a:r>
            <a:endParaRPr lang="en-US" sz="2600" kern="0" dirty="0">
              <a:solidFill>
                <a:schemeClr val="bg2"/>
              </a:solidFill>
              <a:ea typeface="Arial" charset="0"/>
              <a:cs typeface="Arial" charset="0"/>
            </a:endParaRPr>
          </a:p>
        </p:txBody>
      </p:sp>
      <p:sp>
        <p:nvSpPr>
          <p:cNvPr id="14" name="Content Placeholder 2"/>
          <p:cNvSpPr txBox="1">
            <a:spLocks/>
          </p:cNvSpPr>
          <p:nvPr/>
        </p:nvSpPr>
        <p:spPr bwMode="auto">
          <a:xfrm>
            <a:off x="1241766" y="3220642"/>
            <a:ext cx="7651965" cy="964911"/>
          </a:xfrm>
          <a:custGeom>
            <a:avLst/>
            <a:gdLst>
              <a:gd name="connsiteX0" fmla="*/ 0 w 7651965"/>
              <a:gd name="connsiteY0" fmla="*/ 0 h 738193"/>
              <a:gd name="connsiteX1" fmla="*/ 7651965 w 7651965"/>
              <a:gd name="connsiteY1" fmla="*/ 0 h 738193"/>
              <a:gd name="connsiteX2" fmla="*/ 7651965 w 7651965"/>
              <a:gd name="connsiteY2" fmla="*/ 738193 h 738193"/>
              <a:gd name="connsiteX3" fmla="*/ 0 w 7651965"/>
              <a:gd name="connsiteY3" fmla="*/ 738193 h 738193"/>
              <a:gd name="connsiteX4" fmla="*/ 0 w 7651965"/>
              <a:gd name="connsiteY4" fmla="*/ 0 h 738193"/>
              <a:gd name="connsiteX0" fmla="*/ 74950 w 7651965"/>
              <a:gd name="connsiteY0" fmla="*/ 59960 h 738193"/>
              <a:gd name="connsiteX1" fmla="*/ 7651965 w 7651965"/>
              <a:gd name="connsiteY1" fmla="*/ 0 h 738193"/>
              <a:gd name="connsiteX2" fmla="*/ 7651965 w 7651965"/>
              <a:gd name="connsiteY2" fmla="*/ 738193 h 738193"/>
              <a:gd name="connsiteX3" fmla="*/ 0 w 7651965"/>
              <a:gd name="connsiteY3" fmla="*/ 738193 h 738193"/>
              <a:gd name="connsiteX4" fmla="*/ 74950 w 7651965"/>
              <a:gd name="connsiteY4" fmla="*/ 59960 h 738193"/>
              <a:gd name="connsiteX0" fmla="*/ 89941 w 7651965"/>
              <a:gd name="connsiteY0" fmla="*/ 104930 h 738193"/>
              <a:gd name="connsiteX1" fmla="*/ 7651965 w 7651965"/>
              <a:gd name="connsiteY1" fmla="*/ 0 h 738193"/>
              <a:gd name="connsiteX2" fmla="*/ 7651965 w 7651965"/>
              <a:gd name="connsiteY2" fmla="*/ 738193 h 738193"/>
              <a:gd name="connsiteX3" fmla="*/ 0 w 7651965"/>
              <a:gd name="connsiteY3" fmla="*/ 738193 h 738193"/>
              <a:gd name="connsiteX4" fmla="*/ 89941 w 7651965"/>
              <a:gd name="connsiteY4" fmla="*/ 104930 h 738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51965" h="738193">
                <a:moveTo>
                  <a:pt x="89941" y="104930"/>
                </a:moveTo>
                <a:lnTo>
                  <a:pt x="7651965" y="0"/>
                </a:lnTo>
                <a:lnTo>
                  <a:pt x="7651965" y="738193"/>
                </a:lnTo>
                <a:lnTo>
                  <a:pt x="0" y="738193"/>
                </a:lnTo>
                <a:lnTo>
                  <a:pt x="89941" y="104930"/>
                </a:lnTo>
                <a:close/>
              </a:path>
            </a:pathLst>
          </a:custGeom>
          <a:solidFill>
            <a:schemeClr val="bg1"/>
          </a:solidFill>
          <a:ln w="9525">
            <a:noFill/>
            <a:miter lim="800000"/>
            <a:headEnd/>
            <a:tailEnd/>
          </a:ln>
        </p:spPr>
        <p:txBody>
          <a:bodyPr vert="horz" wrap="square" lIns="91440" tIns="45720" rIns="91440" bIns="45720" numCol="1" anchor="t" anchorCtr="0" compatLnSpc="1">
            <a:prstTxWarp prst="textNoShape">
              <a:avLst/>
            </a:prstTxWarp>
          </a:bodyPr>
          <a:lstStyle>
            <a:lvl1pPr marL="257168" indent="-257168" algn="l" rtl="0" eaLnBrk="1" fontAlgn="base" hangingPunct="1">
              <a:spcBef>
                <a:spcPct val="20000"/>
              </a:spcBef>
              <a:spcAft>
                <a:spcPct val="0"/>
              </a:spcAft>
              <a:buChar char="•"/>
              <a:defRPr sz="2400" b="0" i="0">
                <a:solidFill>
                  <a:schemeClr val="tx1"/>
                </a:solidFill>
                <a:latin typeface="+mj-lt"/>
                <a:ea typeface="ＭＳ Ｐゴシック" pitchFamily="-108" charset="-128"/>
                <a:cs typeface="Britannic Bold"/>
              </a:defRPr>
            </a:lvl1pPr>
            <a:lvl2pPr marL="557199" indent="-214308" algn="l" rtl="0" eaLnBrk="1" fontAlgn="base" hangingPunct="1">
              <a:spcBef>
                <a:spcPct val="20000"/>
              </a:spcBef>
              <a:spcAft>
                <a:spcPct val="0"/>
              </a:spcAft>
              <a:buChar char="–"/>
              <a:defRPr sz="2100" b="0" i="0">
                <a:solidFill>
                  <a:schemeClr val="tx1"/>
                </a:solidFill>
                <a:latin typeface="+mj-lt"/>
                <a:ea typeface="ＭＳ Ｐゴシック" pitchFamily="-108" charset="-128"/>
                <a:cs typeface="Britannic Bold"/>
              </a:defRPr>
            </a:lvl2pPr>
            <a:lvl3pPr marL="857228" indent="-171446" algn="l" rtl="0" eaLnBrk="1" fontAlgn="base" hangingPunct="1">
              <a:spcBef>
                <a:spcPct val="20000"/>
              </a:spcBef>
              <a:spcAft>
                <a:spcPct val="0"/>
              </a:spcAft>
              <a:buChar char="•"/>
              <a:defRPr sz="1800" b="0" i="0">
                <a:solidFill>
                  <a:schemeClr val="tx1"/>
                </a:solidFill>
                <a:latin typeface="+mj-lt"/>
                <a:ea typeface="ＭＳ Ｐゴシック" pitchFamily="-108" charset="-128"/>
                <a:cs typeface="Britannic Bold"/>
              </a:defRPr>
            </a:lvl3pPr>
            <a:lvl4pPr marL="1200120" indent="-171446" algn="l" rtl="0" eaLnBrk="1" fontAlgn="base" hangingPunct="1">
              <a:spcBef>
                <a:spcPct val="20000"/>
              </a:spcBef>
              <a:spcAft>
                <a:spcPct val="0"/>
              </a:spcAft>
              <a:buChar char="–"/>
              <a:defRPr sz="1500" b="0" i="0">
                <a:solidFill>
                  <a:schemeClr val="tx1"/>
                </a:solidFill>
                <a:latin typeface="+mj-lt"/>
                <a:ea typeface="ＭＳ Ｐゴシック" pitchFamily="-108" charset="-128"/>
                <a:cs typeface="Britannic Bold"/>
              </a:defRPr>
            </a:lvl4pPr>
            <a:lvl5pPr marL="1543012" indent="-171446" algn="l" rtl="0" eaLnBrk="1" fontAlgn="base" hangingPunct="1">
              <a:spcBef>
                <a:spcPct val="20000"/>
              </a:spcBef>
              <a:spcAft>
                <a:spcPct val="0"/>
              </a:spcAft>
              <a:buChar char="»"/>
              <a:defRPr sz="1500" b="0" i="0">
                <a:solidFill>
                  <a:schemeClr val="tx1"/>
                </a:solidFill>
                <a:latin typeface="+mj-lt"/>
                <a:ea typeface="ＭＳ Ｐゴシック" pitchFamily="-108" charset="-128"/>
                <a:cs typeface="Britannic Bold"/>
              </a:defRPr>
            </a:lvl5pPr>
            <a:lvl6pPr marL="1885903" indent="-171446" algn="l" rtl="0" eaLnBrk="1" fontAlgn="base" hangingPunct="1">
              <a:spcBef>
                <a:spcPct val="20000"/>
              </a:spcBef>
              <a:spcAft>
                <a:spcPct val="0"/>
              </a:spcAft>
              <a:buChar char="»"/>
              <a:defRPr sz="1500">
                <a:solidFill>
                  <a:schemeClr val="tx1"/>
                </a:solidFill>
                <a:latin typeface="+mn-lt"/>
                <a:ea typeface="ＭＳ Ｐゴシック" pitchFamily="-108" charset="-128"/>
              </a:defRPr>
            </a:lvl6pPr>
            <a:lvl7pPr marL="2228795" indent="-171446" algn="l" rtl="0" eaLnBrk="1" fontAlgn="base" hangingPunct="1">
              <a:spcBef>
                <a:spcPct val="20000"/>
              </a:spcBef>
              <a:spcAft>
                <a:spcPct val="0"/>
              </a:spcAft>
              <a:buChar char="»"/>
              <a:defRPr sz="1500">
                <a:solidFill>
                  <a:schemeClr val="tx1"/>
                </a:solidFill>
                <a:latin typeface="+mn-lt"/>
                <a:ea typeface="ＭＳ Ｐゴシック" pitchFamily="-108" charset="-128"/>
              </a:defRPr>
            </a:lvl7pPr>
            <a:lvl8pPr marL="2571686" indent="-171446" algn="l" rtl="0" eaLnBrk="1" fontAlgn="base" hangingPunct="1">
              <a:spcBef>
                <a:spcPct val="20000"/>
              </a:spcBef>
              <a:spcAft>
                <a:spcPct val="0"/>
              </a:spcAft>
              <a:buChar char="»"/>
              <a:defRPr sz="1500">
                <a:solidFill>
                  <a:schemeClr val="tx1"/>
                </a:solidFill>
                <a:latin typeface="+mn-lt"/>
                <a:ea typeface="ＭＳ Ｐゴシック" pitchFamily="-108" charset="-128"/>
              </a:defRPr>
            </a:lvl8pPr>
            <a:lvl9pPr marL="2914577" indent="-171446" algn="l" rtl="0" eaLnBrk="1" fontAlgn="base" hangingPunct="1">
              <a:spcBef>
                <a:spcPct val="20000"/>
              </a:spcBef>
              <a:spcAft>
                <a:spcPct val="0"/>
              </a:spcAft>
              <a:buChar char="»"/>
              <a:defRPr sz="1500">
                <a:solidFill>
                  <a:schemeClr val="tx1"/>
                </a:solidFill>
                <a:latin typeface="+mn-lt"/>
                <a:ea typeface="ＭＳ Ｐゴシック" pitchFamily="-108" charset="-128"/>
              </a:defRPr>
            </a:lvl9pPr>
          </a:lstStyle>
          <a:p>
            <a:pPr marL="0" indent="0" defTabSz="914400">
              <a:buFontTx/>
              <a:buNone/>
            </a:pPr>
            <a:r>
              <a:rPr lang="en-US" sz="2600" kern="0" dirty="0" smtClean="0">
                <a:solidFill>
                  <a:srgbClr val="2D2D8A">
                    <a:lumMod val="75000"/>
                  </a:srgbClr>
                </a:solidFill>
                <a:ea typeface="Arial" charset="0"/>
                <a:cs typeface="Arial" charset="0"/>
              </a:rPr>
              <a:t>Setting Events, Antecedents, Behaviors, and Consequences are the </a:t>
            </a:r>
            <a:r>
              <a:rPr lang="en-US" sz="2600" b="1" i="1" kern="0" dirty="0" smtClean="0">
                <a:solidFill>
                  <a:srgbClr val="333399"/>
                </a:solidFill>
                <a:ea typeface="Arial" charset="0"/>
                <a:cs typeface="Arial" charset="0"/>
              </a:rPr>
              <a:t>building blocks of behavior</a:t>
            </a:r>
            <a:r>
              <a:rPr lang="en-US" sz="2600" kern="0" dirty="0" smtClean="0">
                <a:solidFill>
                  <a:srgbClr val="2D2D8A">
                    <a:lumMod val="75000"/>
                  </a:srgbClr>
                </a:solidFill>
                <a:ea typeface="Arial" charset="0"/>
                <a:cs typeface="Arial" charset="0"/>
              </a:rPr>
              <a:t>.</a:t>
            </a:r>
            <a:endParaRPr lang="en-US" sz="2600" kern="0" dirty="0">
              <a:solidFill>
                <a:srgbClr val="000000"/>
              </a:solidFill>
              <a:ea typeface="Arial" charset="0"/>
              <a:cs typeface="Arial" charset="0"/>
            </a:endParaRPr>
          </a:p>
        </p:txBody>
      </p:sp>
      <p:sp>
        <p:nvSpPr>
          <p:cNvPr id="17" name="Content Placeholder 2"/>
          <p:cNvSpPr txBox="1">
            <a:spLocks/>
          </p:cNvSpPr>
          <p:nvPr/>
        </p:nvSpPr>
        <p:spPr bwMode="auto">
          <a:xfrm>
            <a:off x="1235337" y="4378193"/>
            <a:ext cx="7664824" cy="682438"/>
          </a:xfrm>
          <a:prstGeom prst="rect">
            <a:avLst/>
          </a:prstGeom>
          <a:noFill/>
          <a:ln w="9525">
            <a:noFill/>
            <a:miter lim="800000"/>
            <a:headEnd/>
            <a:tailEnd/>
          </a:ln>
        </p:spPr>
        <p:txBody>
          <a:bodyPr vert="horz" wrap="square" lIns="68580" tIns="34290" rIns="68580" bIns="34290" numCol="1" anchor="t" anchorCtr="0" compatLnSpc="1">
            <a:prstTxWarp prst="textNoShape">
              <a:avLst/>
            </a:prstTxWarp>
          </a:bodyPr>
          <a:lstStyle>
            <a:lvl1pPr marL="342900" indent="-342900" algn="l" rtl="0" eaLnBrk="1" fontAlgn="base" hangingPunct="1">
              <a:spcBef>
                <a:spcPct val="20000"/>
              </a:spcBef>
              <a:spcAft>
                <a:spcPct val="0"/>
              </a:spcAft>
              <a:buChar char="•"/>
              <a:defRPr sz="3200" b="0" i="0">
                <a:solidFill>
                  <a:schemeClr val="tx1"/>
                </a:solidFill>
                <a:latin typeface="Arial" charset="0"/>
                <a:ea typeface="ＭＳ Ｐゴシック" pitchFamily="-108" charset="-128"/>
                <a:cs typeface="Britannic Bold"/>
              </a:defRPr>
            </a:lvl1pPr>
            <a:lvl2pPr marL="742950" indent="-285750" algn="l" rtl="0" eaLnBrk="1" fontAlgn="base" hangingPunct="1">
              <a:spcBef>
                <a:spcPct val="20000"/>
              </a:spcBef>
              <a:spcAft>
                <a:spcPct val="0"/>
              </a:spcAft>
              <a:buChar char="–"/>
              <a:defRPr sz="2800" b="0" i="0">
                <a:solidFill>
                  <a:schemeClr val="tx1"/>
                </a:solidFill>
                <a:latin typeface="Arial" charset="0"/>
                <a:ea typeface="ＭＳ Ｐゴシック" pitchFamily="-108" charset="-128"/>
                <a:cs typeface="Britannic Bold"/>
              </a:defRPr>
            </a:lvl2pPr>
            <a:lvl3pPr marL="1143000" indent="-228600" algn="l" rtl="0" eaLnBrk="1" fontAlgn="base" hangingPunct="1">
              <a:spcBef>
                <a:spcPct val="20000"/>
              </a:spcBef>
              <a:spcAft>
                <a:spcPct val="0"/>
              </a:spcAft>
              <a:buChar char="•"/>
              <a:defRPr sz="2400" b="0" i="0">
                <a:solidFill>
                  <a:schemeClr val="tx1"/>
                </a:solidFill>
                <a:latin typeface="Arial" charset="0"/>
                <a:ea typeface="ＭＳ Ｐゴシック" pitchFamily="-108" charset="-128"/>
                <a:cs typeface="Britannic Bold"/>
              </a:defRPr>
            </a:lvl3pPr>
            <a:lvl4pPr marL="1600200" indent="-228600" algn="l" rtl="0" eaLnBrk="1" fontAlgn="base" hangingPunct="1">
              <a:spcBef>
                <a:spcPct val="20000"/>
              </a:spcBef>
              <a:spcAft>
                <a:spcPct val="0"/>
              </a:spcAft>
              <a:buChar char="–"/>
              <a:defRPr sz="2000" b="0" i="0">
                <a:solidFill>
                  <a:schemeClr val="tx1"/>
                </a:solidFill>
                <a:latin typeface="Arial" charset="0"/>
                <a:ea typeface="ＭＳ Ｐゴシック" pitchFamily="-108" charset="-128"/>
                <a:cs typeface="Britannic Bold"/>
              </a:defRPr>
            </a:lvl4pPr>
            <a:lvl5pPr marL="2057400" indent="-228600" algn="l" rtl="0" eaLnBrk="1" fontAlgn="base" hangingPunct="1">
              <a:spcBef>
                <a:spcPct val="20000"/>
              </a:spcBef>
              <a:spcAft>
                <a:spcPct val="0"/>
              </a:spcAft>
              <a:buChar char="»"/>
              <a:defRPr sz="2000" b="0" i="0">
                <a:solidFill>
                  <a:schemeClr val="tx1"/>
                </a:solidFill>
                <a:latin typeface="Arial" charset="0"/>
                <a:ea typeface="ＭＳ Ｐゴシック" pitchFamily="-108" charset="-128"/>
                <a:cs typeface="Britannic Bold"/>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08"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08"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08"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08" charset="-128"/>
              </a:defRPr>
            </a:lvl9pPr>
          </a:lstStyle>
          <a:p>
            <a:pPr marL="0" indent="0" defTabSz="685783">
              <a:buNone/>
            </a:pPr>
            <a:r>
              <a:rPr lang="en-US" sz="2600" kern="0" dirty="0">
                <a:solidFill>
                  <a:schemeClr val="accent6">
                    <a:lumMod val="75000"/>
                  </a:schemeClr>
                </a:solidFill>
                <a:latin typeface="+mj-lt"/>
                <a:ea typeface="Arial" charset="0"/>
                <a:cs typeface="Arial" charset="0"/>
              </a:rPr>
              <a:t>How do we </a:t>
            </a:r>
            <a:r>
              <a:rPr lang="en-US" sz="2600" b="1" i="1" kern="0" dirty="0">
                <a:solidFill>
                  <a:schemeClr val="accent2">
                    <a:lumMod val="60000"/>
                    <a:lumOff val="40000"/>
                  </a:schemeClr>
                </a:solidFill>
                <a:latin typeface="+mj-lt"/>
                <a:ea typeface="Arial" charset="0"/>
                <a:cs typeface="Arial" charset="0"/>
              </a:rPr>
              <a:t>(re)design environments </a:t>
            </a:r>
            <a:r>
              <a:rPr lang="en-US" sz="2600" kern="0" dirty="0">
                <a:solidFill>
                  <a:schemeClr val="accent6">
                    <a:lumMod val="75000"/>
                  </a:schemeClr>
                </a:solidFill>
                <a:latin typeface="+mj-lt"/>
                <a:ea typeface="Arial" charset="0"/>
                <a:cs typeface="Arial" charset="0"/>
              </a:rPr>
              <a:t>to promote success? </a:t>
            </a:r>
          </a:p>
          <a:p>
            <a:pPr marL="0" indent="0" defTabSz="685783">
              <a:buNone/>
            </a:pPr>
            <a:endParaRPr lang="en-US" sz="2600" kern="0" dirty="0">
              <a:solidFill>
                <a:schemeClr val="accent6">
                  <a:lumMod val="75000"/>
                </a:schemeClr>
              </a:solidFill>
              <a:latin typeface="+mj-lt"/>
              <a:ea typeface="Arial" charset="0"/>
              <a:cs typeface="Arial" charset="0"/>
            </a:endParaRPr>
          </a:p>
        </p:txBody>
      </p:sp>
    </p:spTree>
    <p:extLst>
      <p:ext uri="{BB962C8B-B14F-4D97-AF65-F5344CB8AC3E}">
        <p14:creationId xmlns:p14="http://schemas.microsoft.com/office/powerpoint/2010/main" val="9747459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
                                            <p:bg/>
                                          </p:spTgt>
                                        </p:tgtEl>
                                        <p:attrNameLst>
                                          <p:attrName>style.visibility</p:attrName>
                                        </p:attrNameLst>
                                      </p:cBhvr>
                                      <p:to>
                                        <p:strVal val="visible"/>
                                      </p:to>
                                    </p:set>
                                    <p:animEffect transition="in" filter="dissolve">
                                      <p:cBhvr>
                                        <p:cTn id="7" dur="500"/>
                                        <p:tgtEl>
                                          <p:spTgt spid="14">
                                            <p:bg/>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4">
                                            <p:txEl>
                                              <p:pRg st="0" end="0"/>
                                            </p:txEl>
                                          </p:spTgt>
                                        </p:tgtEl>
                                        <p:attrNameLst>
                                          <p:attrName>style.visibility</p:attrName>
                                        </p:attrNameLst>
                                      </p:cBhvr>
                                      <p:to>
                                        <p:strVal val="visible"/>
                                      </p:to>
                                    </p:set>
                                    <p:animEffect transition="in" filter="dissolve">
                                      <p:cBhvr>
                                        <p:cTn id="10" dur="500"/>
                                        <p:tgtEl>
                                          <p:spTgt spid="1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mph" presetSubtype="2" fill="hold" grpId="1" nodeType="clickEffect">
                                  <p:stCondLst>
                                    <p:cond delay="0"/>
                                  </p:stCondLst>
                                  <p:childTnLst>
                                    <p:animClr clrSpc="rgb" dir="cw">
                                      <p:cBhvr override="childStyle">
                                        <p:cTn id="14" dur="2000" fill="hold"/>
                                        <p:tgtEl>
                                          <p:spTgt spid="14">
                                            <p:txEl>
                                              <p:pRg st="0" end="0"/>
                                            </p:txEl>
                                          </p:spTgt>
                                        </p:tgtEl>
                                        <p:attrNameLst>
                                          <p:attrName>style.color</p:attrName>
                                        </p:attrNameLst>
                                      </p:cBhvr>
                                      <p:to>
                                        <a:schemeClr val="bg2"/>
                                      </p:to>
                                    </p:animClr>
                                  </p:childTnLst>
                                </p:cTn>
                              </p:par>
                              <p:par>
                                <p:cTn id="15" presetID="9"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dissolve">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uiExpand="1" build="allAtOnce" animBg="1"/>
      <p:bldP spid="14" grpId="1" build="allAtOnce"/>
      <p:bldP spid="17" grpId="0"/>
    </p:bldLst>
  </p:timing>
</p:sld>
</file>

<file path=ppt/slides/slide45.xml><?xml version="1.0" encoding="utf-8"?>
<p:sld xmlns:a="http://schemas.openxmlformats.org/drawingml/2006/main" xmlns:r="http://schemas.openxmlformats.org/officeDocument/2006/relationships" xmlns:p="http://schemas.openxmlformats.org/presentationml/2006/main" showMasterSp="0">
  <p:cSld>
    <p:bg>
      <p:bgPr>
        <a:solidFill>
          <a:srgbClr val="FFFD78"/>
        </a:solidFill>
        <a:effectLst/>
      </p:bgPr>
    </p:bg>
    <p:spTree>
      <p:nvGrpSpPr>
        <p:cNvPr id="1" name=""/>
        <p:cNvGrpSpPr/>
        <p:nvPr/>
      </p:nvGrpSpPr>
      <p:grpSpPr>
        <a:xfrm>
          <a:off x="0" y="0"/>
          <a:ext cx="0" cy="0"/>
          <a:chOff x="0" y="0"/>
          <a:chExt cx="0" cy="0"/>
        </a:xfrm>
      </p:grpSpPr>
      <p:sp>
        <p:nvSpPr>
          <p:cNvPr id="177155" name="Rectangle 3"/>
          <p:cNvSpPr>
            <a:spLocks noGrp="1" noChangeArrowheads="1"/>
          </p:cNvSpPr>
          <p:nvPr>
            <p:ph idx="1"/>
          </p:nvPr>
        </p:nvSpPr>
        <p:spPr>
          <a:xfrm>
            <a:off x="254833" y="3364149"/>
            <a:ext cx="8544393" cy="696074"/>
          </a:xfrm>
          <a:solidFill>
            <a:schemeClr val="bg1"/>
          </a:solidFill>
        </p:spPr>
        <p:txBody>
          <a:bodyPr/>
          <a:lstStyle/>
          <a:p>
            <a:pPr marL="0" indent="0" algn="ctr">
              <a:buNone/>
            </a:pPr>
            <a:r>
              <a:rPr lang="en-US" dirty="0" smtClean="0"/>
              <a:t>PBIS is all about providing tangible or token rewards </a:t>
            </a:r>
            <a:endParaRPr lang="en-US" dirty="0">
              <a:ea typeface="ヒラギノ角ゴ Pro W3" pitchFamily="-65" charset="-128"/>
              <a:cs typeface="ヒラギノ角ゴ Pro W3" pitchFamily="-65" charset="-128"/>
            </a:endParaRPr>
          </a:p>
        </p:txBody>
      </p:sp>
      <p:sp>
        <p:nvSpPr>
          <p:cNvPr id="99" name="Rectangle 2"/>
          <p:cNvSpPr txBox="1">
            <a:spLocks noChangeArrowheads="1"/>
          </p:cNvSpPr>
          <p:nvPr/>
        </p:nvSpPr>
        <p:spPr bwMode="auto">
          <a:xfrm>
            <a:off x="3638446" y="-38172"/>
            <a:ext cx="5505554" cy="2235200"/>
          </a:xfrm>
          <a:prstGeom prst="rect">
            <a:avLst/>
          </a:prstGeom>
          <a:solidFill>
            <a:schemeClr val="bg1"/>
          </a:soli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3300" b="0" i="0">
                <a:solidFill>
                  <a:schemeClr val="tx2"/>
                </a:solidFill>
                <a:latin typeface="+mj-lt"/>
                <a:ea typeface="ＭＳ Ｐゴシック" pitchFamily="-108" charset="-128"/>
                <a:cs typeface="Britannic Bold"/>
              </a:defRPr>
            </a:lvl1pPr>
            <a:lvl2pPr algn="ctr" rtl="0" eaLnBrk="1" fontAlgn="base" hangingPunct="1">
              <a:spcBef>
                <a:spcPct val="0"/>
              </a:spcBef>
              <a:spcAft>
                <a:spcPct val="0"/>
              </a:spcAft>
              <a:defRPr sz="3300">
                <a:solidFill>
                  <a:schemeClr val="tx2"/>
                </a:solidFill>
                <a:latin typeface="Britannic Bold" pitchFamily="-108" charset="0"/>
                <a:ea typeface="ＭＳ Ｐゴシック" pitchFamily="-108" charset="-128"/>
              </a:defRPr>
            </a:lvl2pPr>
            <a:lvl3pPr algn="ctr" rtl="0" eaLnBrk="1" fontAlgn="base" hangingPunct="1">
              <a:spcBef>
                <a:spcPct val="0"/>
              </a:spcBef>
              <a:spcAft>
                <a:spcPct val="0"/>
              </a:spcAft>
              <a:defRPr sz="3300">
                <a:solidFill>
                  <a:schemeClr val="tx2"/>
                </a:solidFill>
                <a:latin typeface="Britannic Bold" pitchFamily="-108" charset="0"/>
                <a:ea typeface="ＭＳ Ｐゴシック" pitchFamily="-108" charset="-128"/>
              </a:defRPr>
            </a:lvl3pPr>
            <a:lvl4pPr algn="ctr" rtl="0" eaLnBrk="1" fontAlgn="base" hangingPunct="1">
              <a:spcBef>
                <a:spcPct val="0"/>
              </a:spcBef>
              <a:spcAft>
                <a:spcPct val="0"/>
              </a:spcAft>
              <a:defRPr sz="3300">
                <a:solidFill>
                  <a:schemeClr val="tx2"/>
                </a:solidFill>
                <a:latin typeface="Britannic Bold" pitchFamily="-108" charset="0"/>
                <a:ea typeface="ＭＳ Ｐゴシック" pitchFamily="-108" charset="-128"/>
              </a:defRPr>
            </a:lvl4pPr>
            <a:lvl5pPr algn="ctr" rtl="0" eaLnBrk="1" fontAlgn="base" hangingPunct="1">
              <a:spcBef>
                <a:spcPct val="0"/>
              </a:spcBef>
              <a:spcAft>
                <a:spcPct val="0"/>
              </a:spcAft>
              <a:defRPr sz="3300">
                <a:solidFill>
                  <a:schemeClr val="tx2"/>
                </a:solidFill>
                <a:latin typeface="Britannic Bold" pitchFamily="-108" charset="0"/>
                <a:ea typeface="ＭＳ Ｐゴシック" pitchFamily="-108" charset="-128"/>
              </a:defRPr>
            </a:lvl5pPr>
            <a:lvl6pPr marL="342892" algn="ctr" rtl="0" eaLnBrk="1" fontAlgn="base" hangingPunct="1">
              <a:spcBef>
                <a:spcPct val="0"/>
              </a:spcBef>
              <a:spcAft>
                <a:spcPct val="0"/>
              </a:spcAft>
              <a:defRPr sz="3300">
                <a:solidFill>
                  <a:schemeClr val="tx2"/>
                </a:solidFill>
                <a:latin typeface="Arial" pitchFamily="-108" charset="0"/>
              </a:defRPr>
            </a:lvl6pPr>
            <a:lvl7pPr marL="685783" algn="ctr" rtl="0" eaLnBrk="1" fontAlgn="base" hangingPunct="1">
              <a:spcBef>
                <a:spcPct val="0"/>
              </a:spcBef>
              <a:spcAft>
                <a:spcPct val="0"/>
              </a:spcAft>
              <a:defRPr sz="3300">
                <a:solidFill>
                  <a:schemeClr val="tx2"/>
                </a:solidFill>
                <a:latin typeface="Arial" pitchFamily="-108" charset="0"/>
              </a:defRPr>
            </a:lvl7pPr>
            <a:lvl8pPr marL="1028675" algn="ctr" rtl="0" eaLnBrk="1" fontAlgn="base" hangingPunct="1">
              <a:spcBef>
                <a:spcPct val="0"/>
              </a:spcBef>
              <a:spcAft>
                <a:spcPct val="0"/>
              </a:spcAft>
              <a:defRPr sz="3300">
                <a:solidFill>
                  <a:schemeClr val="tx2"/>
                </a:solidFill>
                <a:latin typeface="Arial" pitchFamily="-108" charset="0"/>
              </a:defRPr>
            </a:lvl8pPr>
            <a:lvl9pPr marL="1371566" algn="ctr" rtl="0" eaLnBrk="1" fontAlgn="base" hangingPunct="1">
              <a:spcBef>
                <a:spcPct val="0"/>
              </a:spcBef>
              <a:spcAft>
                <a:spcPct val="0"/>
              </a:spcAft>
              <a:defRPr sz="3300">
                <a:solidFill>
                  <a:schemeClr val="tx2"/>
                </a:solidFill>
                <a:latin typeface="Arial" pitchFamily="-108" charset="0"/>
              </a:defRPr>
            </a:lvl9pPr>
          </a:lstStyle>
          <a:p>
            <a:pPr defTabSz="914400"/>
            <a:r>
              <a:rPr lang="en-US" sz="5400" b="1" kern="0" dirty="0" smtClean="0">
                <a:solidFill>
                  <a:srgbClr val="00B050"/>
                </a:solidFill>
                <a:ea typeface="ヒラギノ角ゴ Pro W3" pitchFamily="-65" charset="-128"/>
                <a:cs typeface="ヒラギノ角ゴ Pro W3" pitchFamily="-65" charset="-128"/>
              </a:rPr>
              <a:t>Myth or Fact?</a:t>
            </a:r>
          </a:p>
        </p:txBody>
      </p:sp>
      <p:pic>
        <p:nvPicPr>
          <p:cNvPr id="100" name="Picture 99"/>
          <p:cNvPicPr>
            <a:picLocks noChangeAspect="1"/>
          </p:cNvPicPr>
          <p:nvPr/>
        </p:nvPicPr>
        <p:blipFill>
          <a:blip r:embed="rId2"/>
          <a:stretch>
            <a:fillRect/>
          </a:stretch>
        </p:blipFill>
        <p:spPr>
          <a:xfrm>
            <a:off x="0" y="-38172"/>
            <a:ext cx="3644900" cy="2235200"/>
          </a:xfrm>
          <a:prstGeom prst="rect">
            <a:avLst/>
          </a:prstGeom>
        </p:spPr>
      </p:pic>
      <p:sp>
        <p:nvSpPr>
          <p:cNvPr id="101" name="Rectangle 2"/>
          <p:cNvSpPr txBox="1">
            <a:spLocks noChangeArrowheads="1"/>
          </p:cNvSpPr>
          <p:nvPr/>
        </p:nvSpPr>
        <p:spPr bwMode="auto">
          <a:xfrm rot="20532977">
            <a:off x="3122622" y="2625398"/>
            <a:ext cx="3093627" cy="1844360"/>
          </a:xfrm>
          <a:prstGeom prst="irregularSeal2">
            <a:avLst/>
          </a:prstGeom>
          <a:solidFill>
            <a:srgbClr val="00B050"/>
          </a:soli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3300" b="0" i="0">
                <a:solidFill>
                  <a:schemeClr val="tx2"/>
                </a:solidFill>
                <a:latin typeface="+mj-lt"/>
                <a:ea typeface="ＭＳ Ｐゴシック" pitchFamily="-108" charset="-128"/>
                <a:cs typeface="Britannic Bold"/>
              </a:defRPr>
            </a:lvl1pPr>
            <a:lvl2pPr algn="ctr" rtl="0" eaLnBrk="1" fontAlgn="base" hangingPunct="1">
              <a:spcBef>
                <a:spcPct val="0"/>
              </a:spcBef>
              <a:spcAft>
                <a:spcPct val="0"/>
              </a:spcAft>
              <a:defRPr sz="3300">
                <a:solidFill>
                  <a:schemeClr val="tx2"/>
                </a:solidFill>
                <a:latin typeface="Britannic Bold" pitchFamily="-108" charset="0"/>
                <a:ea typeface="ＭＳ Ｐゴシック" pitchFamily="-108" charset="-128"/>
              </a:defRPr>
            </a:lvl2pPr>
            <a:lvl3pPr algn="ctr" rtl="0" eaLnBrk="1" fontAlgn="base" hangingPunct="1">
              <a:spcBef>
                <a:spcPct val="0"/>
              </a:spcBef>
              <a:spcAft>
                <a:spcPct val="0"/>
              </a:spcAft>
              <a:defRPr sz="3300">
                <a:solidFill>
                  <a:schemeClr val="tx2"/>
                </a:solidFill>
                <a:latin typeface="Britannic Bold" pitchFamily="-108" charset="0"/>
                <a:ea typeface="ＭＳ Ｐゴシック" pitchFamily="-108" charset="-128"/>
              </a:defRPr>
            </a:lvl3pPr>
            <a:lvl4pPr algn="ctr" rtl="0" eaLnBrk="1" fontAlgn="base" hangingPunct="1">
              <a:spcBef>
                <a:spcPct val="0"/>
              </a:spcBef>
              <a:spcAft>
                <a:spcPct val="0"/>
              </a:spcAft>
              <a:defRPr sz="3300">
                <a:solidFill>
                  <a:schemeClr val="tx2"/>
                </a:solidFill>
                <a:latin typeface="Britannic Bold" pitchFamily="-108" charset="0"/>
                <a:ea typeface="ＭＳ Ｐゴシック" pitchFamily="-108" charset="-128"/>
              </a:defRPr>
            </a:lvl4pPr>
            <a:lvl5pPr algn="ctr" rtl="0" eaLnBrk="1" fontAlgn="base" hangingPunct="1">
              <a:spcBef>
                <a:spcPct val="0"/>
              </a:spcBef>
              <a:spcAft>
                <a:spcPct val="0"/>
              </a:spcAft>
              <a:defRPr sz="3300">
                <a:solidFill>
                  <a:schemeClr val="tx2"/>
                </a:solidFill>
                <a:latin typeface="Britannic Bold" pitchFamily="-108" charset="0"/>
                <a:ea typeface="ＭＳ Ｐゴシック" pitchFamily="-108" charset="-128"/>
              </a:defRPr>
            </a:lvl5pPr>
            <a:lvl6pPr marL="342892" algn="ctr" rtl="0" eaLnBrk="1" fontAlgn="base" hangingPunct="1">
              <a:spcBef>
                <a:spcPct val="0"/>
              </a:spcBef>
              <a:spcAft>
                <a:spcPct val="0"/>
              </a:spcAft>
              <a:defRPr sz="3300">
                <a:solidFill>
                  <a:schemeClr val="tx2"/>
                </a:solidFill>
                <a:latin typeface="Arial" pitchFamily="-108" charset="0"/>
              </a:defRPr>
            </a:lvl6pPr>
            <a:lvl7pPr marL="685783" algn="ctr" rtl="0" eaLnBrk="1" fontAlgn="base" hangingPunct="1">
              <a:spcBef>
                <a:spcPct val="0"/>
              </a:spcBef>
              <a:spcAft>
                <a:spcPct val="0"/>
              </a:spcAft>
              <a:defRPr sz="3300">
                <a:solidFill>
                  <a:schemeClr val="tx2"/>
                </a:solidFill>
                <a:latin typeface="Arial" pitchFamily="-108" charset="0"/>
              </a:defRPr>
            </a:lvl7pPr>
            <a:lvl8pPr marL="1028675" algn="ctr" rtl="0" eaLnBrk="1" fontAlgn="base" hangingPunct="1">
              <a:spcBef>
                <a:spcPct val="0"/>
              </a:spcBef>
              <a:spcAft>
                <a:spcPct val="0"/>
              </a:spcAft>
              <a:defRPr sz="3300">
                <a:solidFill>
                  <a:schemeClr val="tx2"/>
                </a:solidFill>
                <a:latin typeface="Arial" pitchFamily="-108" charset="0"/>
              </a:defRPr>
            </a:lvl8pPr>
            <a:lvl9pPr marL="1371566" algn="ctr" rtl="0" eaLnBrk="1" fontAlgn="base" hangingPunct="1">
              <a:spcBef>
                <a:spcPct val="0"/>
              </a:spcBef>
              <a:spcAft>
                <a:spcPct val="0"/>
              </a:spcAft>
              <a:defRPr sz="3300">
                <a:solidFill>
                  <a:schemeClr val="tx2"/>
                </a:solidFill>
                <a:latin typeface="Arial" pitchFamily="-108" charset="0"/>
              </a:defRPr>
            </a:lvl9pPr>
          </a:lstStyle>
          <a:p>
            <a:pPr defTabSz="914400"/>
            <a:r>
              <a:rPr lang="en-US" sz="4000" b="1" kern="0" smtClean="0">
                <a:solidFill>
                  <a:srgbClr val="FFFFFF"/>
                </a:solidFill>
                <a:ea typeface="ヒラギノ角ゴ Pro W3" pitchFamily="-65" charset="-128"/>
                <a:cs typeface="ヒラギノ角ゴ Pro W3" pitchFamily="-65" charset="-128"/>
              </a:rPr>
              <a:t>Myth</a:t>
            </a:r>
            <a:endParaRPr lang="en-US" sz="4000" b="1" kern="0" dirty="0" smtClean="0">
              <a:solidFill>
                <a:srgbClr val="FFFFFF"/>
              </a:solidFill>
              <a:ea typeface="ヒラギノ角ゴ Pro W3" pitchFamily="-65" charset="-128"/>
              <a:cs typeface="ヒラギノ角ゴ Pro W3" pitchFamily="-65" charset="-128"/>
            </a:endParaRPr>
          </a:p>
        </p:txBody>
      </p:sp>
      <p:sp>
        <p:nvSpPr>
          <p:cNvPr id="103" name="Rectangle 2"/>
          <p:cNvSpPr txBox="1">
            <a:spLocks noChangeArrowheads="1"/>
          </p:cNvSpPr>
          <p:nvPr/>
        </p:nvSpPr>
        <p:spPr bwMode="auto">
          <a:xfrm>
            <a:off x="-2083" y="1815944"/>
            <a:ext cx="1214204" cy="702212"/>
          </a:xfrm>
          <a:prstGeom prst="flowChartTerminator">
            <a:avLst/>
          </a:prstGeom>
          <a:solidFill>
            <a:schemeClr val="bg1"/>
          </a:soli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3300" b="0" i="0">
                <a:solidFill>
                  <a:schemeClr val="tx2"/>
                </a:solidFill>
                <a:latin typeface="+mj-lt"/>
                <a:ea typeface="ＭＳ Ｐゴシック" pitchFamily="-108" charset="-128"/>
                <a:cs typeface="Britannic Bold"/>
              </a:defRPr>
            </a:lvl1pPr>
            <a:lvl2pPr algn="ctr" rtl="0" eaLnBrk="1" fontAlgn="base" hangingPunct="1">
              <a:spcBef>
                <a:spcPct val="0"/>
              </a:spcBef>
              <a:spcAft>
                <a:spcPct val="0"/>
              </a:spcAft>
              <a:defRPr sz="3300">
                <a:solidFill>
                  <a:schemeClr val="tx2"/>
                </a:solidFill>
                <a:latin typeface="Britannic Bold" pitchFamily="-108" charset="0"/>
                <a:ea typeface="ＭＳ Ｐゴシック" pitchFamily="-108" charset="-128"/>
              </a:defRPr>
            </a:lvl2pPr>
            <a:lvl3pPr algn="ctr" rtl="0" eaLnBrk="1" fontAlgn="base" hangingPunct="1">
              <a:spcBef>
                <a:spcPct val="0"/>
              </a:spcBef>
              <a:spcAft>
                <a:spcPct val="0"/>
              </a:spcAft>
              <a:defRPr sz="3300">
                <a:solidFill>
                  <a:schemeClr val="tx2"/>
                </a:solidFill>
                <a:latin typeface="Britannic Bold" pitchFamily="-108" charset="0"/>
                <a:ea typeface="ＭＳ Ｐゴシック" pitchFamily="-108" charset="-128"/>
              </a:defRPr>
            </a:lvl3pPr>
            <a:lvl4pPr algn="ctr" rtl="0" eaLnBrk="1" fontAlgn="base" hangingPunct="1">
              <a:spcBef>
                <a:spcPct val="0"/>
              </a:spcBef>
              <a:spcAft>
                <a:spcPct val="0"/>
              </a:spcAft>
              <a:defRPr sz="3300">
                <a:solidFill>
                  <a:schemeClr val="tx2"/>
                </a:solidFill>
                <a:latin typeface="Britannic Bold" pitchFamily="-108" charset="0"/>
                <a:ea typeface="ＭＳ Ｐゴシック" pitchFamily="-108" charset="-128"/>
              </a:defRPr>
            </a:lvl4pPr>
            <a:lvl5pPr algn="ctr" rtl="0" eaLnBrk="1" fontAlgn="base" hangingPunct="1">
              <a:spcBef>
                <a:spcPct val="0"/>
              </a:spcBef>
              <a:spcAft>
                <a:spcPct val="0"/>
              </a:spcAft>
              <a:defRPr sz="3300">
                <a:solidFill>
                  <a:schemeClr val="tx2"/>
                </a:solidFill>
                <a:latin typeface="Britannic Bold" pitchFamily="-108" charset="0"/>
                <a:ea typeface="ＭＳ Ｐゴシック" pitchFamily="-108" charset="-128"/>
              </a:defRPr>
            </a:lvl5pPr>
            <a:lvl6pPr marL="342892" algn="ctr" rtl="0" eaLnBrk="1" fontAlgn="base" hangingPunct="1">
              <a:spcBef>
                <a:spcPct val="0"/>
              </a:spcBef>
              <a:spcAft>
                <a:spcPct val="0"/>
              </a:spcAft>
              <a:defRPr sz="3300">
                <a:solidFill>
                  <a:schemeClr val="tx2"/>
                </a:solidFill>
                <a:latin typeface="Arial" pitchFamily="-108" charset="0"/>
              </a:defRPr>
            </a:lvl6pPr>
            <a:lvl7pPr marL="685783" algn="ctr" rtl="0" eaLnBrk="1" fontAlgn="base" hangingPunct="1">
              <a:spcBef>
                <a:spcPct val="0"/>
              </a:spcBef>
              <a:spcAft>
                <a:spcPct val="0"/>
              </a:spcAft>
              <a:defRPr sz="3300">
                <a:solidFill>
                  <a:schemeClr val="tx2"/>
                </a:solidFill>
                <a:latin typeface="Arial" pitchFamily="-108" charset="0"/>
              </a:defRPr>
            </a:lvl7pPr>
            <a:lvl8pPr marL="1028675" algn="ctr" rtl="0" eaLnBrk="1" fontAlgn="base" hangingPunct="1">
              <a:spcBef>
                <a:spcPct val="0"/>
              </a:spcBef>
              <a:spcAft>
                <a:spcPct val="0"/>
              </a:spcAft>
              <a:defRPr sz="3300">
                <a:solidFill>
                  <a:schemeClr val="tx2"/>
                </a:solidFill>
                <a:latin typeface="Arial" pitchFamily="-108" charset="0"/>
              </a:defRPr>
            </a:lvl8pPr>
            <a:lvl9pPr marL="1371566" algn="ctr" rtl="0" eaLnBrk="1" fontAlgn="base" hangingPunct="1">
              <a:spcBef>
                <a:spcPct val="0"/>
              </a:spcBef>
              <a:spcAft>
                <a:spcPct val="0"/>
              </a:spcAft>
              <a:defRPr sz="3300">
                <a:solidFill>
                  <a:schemeClr val="tx2"/>
                </a:solidFill>
                <a:latin typeface="Arial" pitchFamily="-108" charset="0"/>
              </a:defRPr>
            </a:lvl9pPr>
          </a:lstStyle>
          <a:p>
            <a:pPr defTabSz="914400"/>
            <a:r>
              <a:rPr lang="en-US" sz="3200" b="1" kern="0" dirty="0" smtClean="0">
                <a:solidFill>
                  <a:srgbClr val="00B050"/>
                </a:solidFill>
                <a:ea typeface="ヒラギノ角ゴ Pro W3" pitchFamily="-65" charset="-128"/>
                <a:cs typeface="ヒラギノ角ゴ Pro W3" pitchFamily="-65" charset="-128"/>
              </a:rPr>
              <a:t>Fact: </a:t>
            </a:r>
          </a:p>
        </p:txBody>
      </p:sp>
      <p:sp>
        <p:nvSpPr>
          <p:cNvPr id="102" name="Content Placeholder 2"/>
          <p:cNvSpPr txBox="1">
            <a:spLocks/>
          </p:cNvSpPr>
          <p:nvPr/>
        </p:nvSpPr>
        <p:spPr bwMode="auto">
          <a:xfrm>
            <a:off x="254833" y="2427772"/>
            <a:ext cx="8544393" cy="4430228"/>
          </a:xfrm>
          <a:prstGeom prst="rect">
            <a:avLst/>
          </a:prstGeom>
          <a:solidFill>
            <a:schemeClr val="bg1"/>
          </a:solidFill>
          <a:ln w="9525">
            <a:noFill/>
            <a:miter lim="800000"/>
            <a:headEnd/>
            <a:tailEnd/>
          </a:ln>
        </p:spPr>
        <p:txBody>
          <a:bodyPr vert="horz" wrap="square" lIns="91440" tIns="45720" rIns="91440" bIns="45720" numCol="1" anchor="t" anchorCtr="0" compatLnSpc="1">
            <a:prstTxWarp prst="textNoShape">
              <a:avLst/>
            </a:prstTxWarp>
            <a:noAutofit/>
          </a:bodyPr>
          <a:lstStyle>
            <a:lvl1pPr marL="257168" indent="-257168" algn="l" rtl="0" eaLnBrk="1" fontAlgn="base" hangingPunct="1">
              <a:spcBef>
                <a:spcPct val="20000"/>
              </a:spcBef>
              <a:spcAft>
                <a:spcPct val="0"/>
              </a:spcAft>
              <a:buChar char="•"/>
              <a:defRPr sz="2400" b="0" i="0">
                <a:solidFill>
                  <a:schemeClr val="tx1"/>
                </a:solidFill>
                <a:latin typeface="+mj-lt"/>
                <a:ea typeface="ＭＳ Ｐゴシック" pitchFamily="-108" charset="-128"/>
                <a:cs typeface="Britannic Bold"/>
              </a:defRPr>
            </a:lvl1pPr>
            <a:lvl2pPr marL="557199" indent="-214308" algn="l" rtl="0" eaLnBrk="1" fontAlgn="base" hangingPunct="1">
              <a:spcBef>
                <a:spcPct val="20000"/>
              </a:spcBef>
              <a:spcAft>
                <a:spcPct val="0"/>
              </a:spcAft>
              <a:buChar char="–"/>
              <a:defRPr sz="2100" b="0" i="0">
                <a:solidFill>
                  <a:schemeClr val="tx1"/>
                </a:solidFill>
                <a:latin typeface="+mj-lt"/>
                <a:ea typeface="ＭＳ Ｐゴシック" pitchFamily="-108" charset="-128"/>
                <a:cs typeface="Britannic Bold"/>
              </a:defRPr>
            </a:lvl2pPr>
            <a:lvl3pPr marL="857228" indent="-171446" algn="l" rtl="0" eaLnBrk="1" fontAlgn="base" hangingPunct="1">
              <a:spcBef>
                <a:spcPct val="20000"/>
              </a:spcBef>
              <a:spcAft>
                <a:spcPct val="0"/>
              </a:spcAft>
              <a:buChar char="•"/>
              <a:defRPr sz="1800" b="0" i="0">
                <a:solidFill>
                  <a:schemeClr val="tx1"/>
                </a:solidFill>
                <a:latin typeface="+mj-lt"/>
                <a:ea typeface="ＭＳ Ｐゴシック" pitchFamily="-108" charset="-128"/>
                <a:cs typeface="Britannic Bold"/>
              </a:defRPr>
            </a:lvl3pPr>
            <a:lvl4pPr marL="1200120" indent="-171446" algn="l" rtl="0" eaLnBrk="1" fontAlgn="base" hangingPunct="1">
              <a:spcBef>
                <a:spcPct val="20000"/>
              </a:spcBef>
              <a:spcAft>
                <a:spcPct val="0"/>
              </a:spcAft>
              <a:buChar char="–"/>
              <a:defRPr sz="1500" b="0" i="0">
                <a:solidFill>
                  <a:schemeClr val="tx1"/>
                </a:solidFill>
                <a:latin typeface="+mj-lt"/>
                <a:ea typeface="ＭＳ Ｐゴシック" pitchFamily="-108" charset="-128"/>
                <a:cs typeface="Britannic Bold"/>
              </a:defRPr>
            </a:lvl4pPr>
            <a:lvl5pPr marL="1543012" indent="-171446" algn="l" rtl="0" eaLnBrk="1" fontAlgn="base" hangingPunct="1">
              <a:spcBef>
                <a:spcPct val="20000"/>
              </a:spcBef>
              <a:spcAft>
                <a:spcPct val="0"/>
              </a:spcAft>
              <a:buChar char="»"/>
              <a:defRPr sz="1500" b="0" i="0">
                <a:solidFill>
                  <a:schemeClr val="tx1"/>
                </a:solidFill>
                <a:latin typeface="+mj-lt"/>
                <a:ea typeface="ＭＳ Ｐゴシック" pitchFamily="-108" charset="-128"/>
                <a:cs typeface="Britannic Bold"/>
              </a:defRPr>
            </a:lvl5pPr>
            <a:lvl6pPr marL="1885903" indent="-171446" algn="l" rtl="0" eaLnBrk="1" fontAlgn="base" hangingPunct="1">
              <a:spcBef>
                <a:spcPct val="20000"/>
              </a:spcBef>
              <a:spcAft>
                <a:spcPct val="0"/>
              </a:spcAft>
              <a:buChar char="»"/>
              <a:defRPr sz="1500">
                <a:solidFill>
                  <a:schemeClr val="tx1"/>
                </a:solidFill>
                <a:latin typeface="+mn-lt"/>
                <a:ea typeface="ＭＳ Ｐゴシック" pitchFamily="-108" charset="-128"/>
              </a:defRPr>
            </a:lvl6pPr>
            <a:lvl7pPr marL="2228795" indent="-171446" algn="l" rtl="0" eaLnBrk="1" fontAlgn="base" hangingPunct="1">
              <a:spcBef>
                <a:spcPct val="20000"/>
              </a:spcBef>
              <a:spcAft>
                <a:spcPct val="0"/>
              </a:spcAft>
              <a:buChar char="»"/>
              <a:defRPr sz="1500">
                <a:solidFill>
                  <a:schemeClr val="tx1"/>
                </a:solidFill>
                <a:latin typeface="+mn-lt"/>
                <a:ea typeface="ＭＳ Ｐゴシック" pitchFamily="-108" charset="-128"/>
              </a:defRPr>
            </a:lvl7pPr>
            <a:lvl8pPr marL="2571686" indent="-171446" algn="l" rtl="0" eaLnBrk="1" fontAlgn="base" hangingPunct="1">
              <a:spcBef>
                <a:spcPct val="20000"/>
              </a:spcBef>
              <a:spcAft>
                <a:spcPct val="0"/>
              </a:spcAft>
              <a:buChar char="»"/>
              <a:defRPr sz="1500">
                <a:solidFill>
                  <a:schemeClr val="tx1"/>
                </a:solidFill>
                <a:latin typeface="+mn-lt"/>
                <a:ea typeface="ＭＳ Ｐゴシック" pitchFamily="-108" charset="-128"/>
              </a:defRPr>
            </a:lvl8pPr>
            <a:lvl9pPr marL="2914577" indent="-171446" algn="l" rtl="0" eaLnBrk="1" fontAlgn="base" hangingPunct="1">
              <a:spcBef>
                <a:spcPct val="20000"/>
              </a:spcBef>
              <a:spcAft>
                <a:spcPct val="0"/>
              </a:spcAft>
              <a:buChar char="»"/>
              <a:defRPr sz="1500">
                <a:solidFill>
                  <a:schemeClr val="tx1"/>
                </a:solidFill>
                <a:latin typeface="+mn-lt"/>
                <a:ea typeface="ＭＳ Ｐゴシック" pitchFamily="-108" charset="-128"/>
              </a:defRPr>
            </a:lvl9pPr>
          </a:lstStyle>
          <a:p>
            <a:pPr defTabSz="914400"/>
            <a:r>
              <a:rPr lang="en-US" kern="0" dirty="0" smtClean="0">
                <a:solidFill>
                  <a:srgbClr val="000000"/>
                </a:solidFill>
              </a:rPr>
              <a:t>The “power” or PBIS is in </a:t>
            </a:r>
            <a:r>
              <a:rPr lang="en-US" b="1" i="1" kern="0" dirty="0" smtClean="0">
                <a:solidFill>
                  <a:srgbClr val="00B050"/>
                </a:solidFill>
              </a:rPr>
              <a:t>redesigning environments </a:t>
            </a:r>
            <a:r>
              <a:rPr lang="en-US" kern="0" dirty="0" smtClean="0">
                <a:solidFill>
                  <a:srgbClr val="000000"/>
                </a:solidFill>
              </a:rPr>
              <a:t>to set people up for success and providing explicit </a:t>
            </a:r>
            <a:r>
              <a:rPr lang="en-US" b="1" i="1" kern="0" dirty="0" smtClean="0">
                <a:solidFill>
                  <a:srgbClr val="00B050"/>
                </a:solidFill>
              </a:rPr>
              <a:t>instruction</a:t>
            </a:r>
            <a:r>
              <a:rPr lang="en-US" kern="0" dirty="0" smtClean="0">
                <a:solidFill>
                  <a:srgbClr val="00B050"/>
                </a:solidFill>
              </a:rPr>
              <a:t> </a:t>
            </a:r>
            <a:r>
              <a:rPr lang="en-US" kern="0" dirty="0" smtClean="0">
                <a:solidFill>
                  <a:srgbClr val="000000"/>
                </a:solidFill>
              </a:rPr>
              <a:t>to teach desired behavior.</a:t>
            </a:r>
          </a:p>
          <a:p>
            <a:pPr defTabSz="914400"/>
            <a:endParaRPr lang="en-US" kern="0" dirty="0">
              <a:solidFill>
                <a:srgbClr val="000000"/>
              </a:solidFill>
            </a:endParaRPr>
          </a:p>
          <a:p>
            <a:pPr defTabSz="914400"/>
            <a:r>
              <a:rPr lang="en-US" kern="0" dirty="0" smtClean="0">
                <a:solidFill>
                  <a:srgbClr val="000000"/>
                </a:solidFill>
              </a:rPr>
              <a:t>In other words, we</a:t>
            </a:r>
            <a:r>
              <a:rPr lang="mr-IN" kern="0" dirty="0" smtClean="0">
                <a:solidFill>
                  <a:srgbClr val="000000"/>
                </a:solidFill>
              </a:rPr>
              <a:t>…</a:t>
            </a:r>
            <a:r>
              <a:rPr lang="en-US" kern="0" dirty="0" smtClean="0">
                <a:solidFill>
                  <a:srgbClr val="000000"/>
                </a:solidFill>
              </a:rPr>
              <a:t> </a:t>
            </a:r>
          </a:p>
          <a:p>
            <a:pPr lvl="1" defTabSz="914400"/>
            <a:r>
              <a:rPr lang="en-US" sz="2400" kern="0" dirty="0" smtClean="0">
                <a:solidFill>
                  <a:srgbClr val="000000"/>
                </a:solidFill>
              </a:rPr>
              <a:t>emphasize positive, preventative </a:t>
            </a:r>
            <a:r>
              <a:rPr lang="en-US" sz="2400" b="1" i="1" kern="0" dirty="0" smtClean="0">
                <a:solidFill>
                  <a:srgbClr val="00B050"/>
                </a:solidFill>
              </a:rPr>
              <a:t>antecedent</a:t>
            </a:r>
            <a:r>
              <a:rPr lang="en-US" sz="2400" kern="0" dirty="0" smtClean="0">
                <a:solidFill>
                  <a:srgbClr val="00B050"/>
                </a:solidFill>
              </a:rPr>
              <a:t> </a:t>
            </a:r>
            <a:r>
              <a:rPr lang="en-US" sz="2400" kern="0" dirty="0" smtClean="0">
                <a:solidFill>
                  <a:srgbClr val="000000"/>
                </a:solidFill>
              </a:rPr>
              <a:t>strategies, </a:t>
            </a:r>
          </a:p>
          <a:p>
            <a:pPr lvl="1" defTabSz="914400"/>
            <a:r>
              <a:rPr lang="en-US" sz="2400" kern="0" dirty="0" smtClean="0">
                <a:solidFill>
                  <a:srgbClr val="000000"/>
                </a:solidFill>
              </a:rPr>
              <a:t>teach </a:t>
            </a:r>
            <a:r>
              <a:rPr lang="en-US" sz="2400" b="1" i="1" kern="0" dirty="0" smtClean="0">
                <a:solidFill>
                  <a:srgbClr val="00B050"/>
                </a:solidFill>
              </a:rPr>
              <a:t>behavior</a:t>
            </a:r>
            <a:r>
              <a:rPr lang="en-US" sz="2400" kern="0" dirty="0" smtClean="0">
                <a:solidFill>
                  <a:srgbClr val="000000"/>
                </a:solidFill>
              </a:rPr>
              <a:t>, and </a:t>
            </a:r>
          </a:p>
          <a:p>
            <a:pPr lvl="1" defTabSz="914400"/>
            <a:r>
              <a:rPr lang="en-US" sz="2400" kern="0" dirty="0" smtClean="0">
                <a:solidFill>
                  <a:srgbClr val="000000"/>
                </a:solidFill>
              </a:rPr>
              <a:t>use effective </a:t>
            </a:r>
            <a:r>
              <a:rPr lang="en-US" sz="2400" b="1" i="1" kern="0" dirty="0" smtClean="0">
                <a:solidFill>
                  <a:srgbClr val="00B050"/>
                </a:solidFill>
              </a:rPr>
              <a:t>consequences</a:t>
            </a:r>
            <a:r>
              <a:rPr lang="en-US" sz="2400" kern="0" dirty="0" smtClean="0">
                <a:solidFill>
                  <a:srgbClr val="00B050"/>
                </a:solidFill>
              </a:rPr>
              <a:t> </a:t>
            </a:r>
            <a:r>
              <a:rPr lang="en-US" sz="2400" kern="0" dirty="0" smtClean="0">
                <a:solidFill>
                  <a:srgbClr val="000000"/>
                </a:solidFill>
              </a:rPr>
              <a:t>to increase desired behavior.</a:t>
            </a:r>
          </a:p>
          <a:p>
            <a:pPr marL="0" indent="0" defTabSz="914400">
              <a:buFontTx/>
              <a:buNone/>
            </a:pPr>
            <a:endParaRPr lang="en-US" kern="0" dirty="0" smtClean="0">
              <a:solidFill>
                <a:srgbClr val="000000"/>
              </a:solidFill>
            </a:endParaRPr>
          </a:p>
          <a:p>
            <a:pPr lvl="1" defTabSz="914400"/>
            <a:endParaRPr lang="en-US" sz="2000" kern="0" dirty="0" smtClean="0">
              <a:solidFill>
                <a:srgbClr val="000000"/>
              </a:solidFill>
            </a:endParaRPr>
          </a:p>
          <a:p>
            <a:pPr marL="0" indent="0" defTabSz="914400">
              <a:buFontTx/>
              <a:buNone/>
            </a:pPr>
            <a:endParaRPr lang="en-US" sz="2000" kern="0" dirty="0" smtClean="0">
              <a:solidFill>
                <a:srgbClr val="000000"/>
              </a:solidFill>
            </a:endParaRPr>
          </a:p>
          <a:p>
            <a:pPr defTabSz="914400"/>
            <a:endParaRPr lang="en-US" sz="2000" kern="0" dirty="0">
              <a:solidFill>
                <a:srgbClr val="000000"/>
              </a:solidFill>
            </a:endParaRPr>
          </a:p>
        </p:txBody>
      </p:sp>
    </p:spTree>
    <p:extLst>
      <p:ext uri="{BB962C8B-B14F-4D97-AF65-F5344CB8AC3E}">
        <p14:creationId xmlns:p14="http://schemas.microsoft.com/office/powerpoint/2010/main" val="1188712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1"/>
                                        </p:tgtEl>
                                        <p:attrNameLst>
                                          <p:attrName>style.visibility</p:attrName>
                                        </p:attrNameLst>
                                      </p:cBhvr>
                                      <p:to>
                                        <p:strVal val="visible"/>
                                      </p:to>
                                    </p:set>
                                    <p:animEffect transition="in" filter="dissolve">
                                      <p:cBhvr>
                                        <p:cTn id="7" dur="500"/>
                                        <p:tgtEl>
                                          <p:spTgt spid="10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03"/>
                                        </p:tgtEl>
                                        <p:attrNameLst>
                                          <p:attrName>style.visibility</p:attrName>
                                        </p:attrNameLst>
                                      </p:cBhvr>
                                      <p:to>
                                        <p:strVal val="visible"/>
                                      </p:to>
                                    </p:set>
                                    <p:animEffect transition="in" filter="dissolve">
                                      <p:cBhvr>
                                        <p:cTn id="12" dur="500"/>
                                        <p:tgtEl>
                                          <p:spTgt spid="103"/>
                                        </p:tgtEl>
                                      </p:cBhvr>
                                    </p:animEffect>
                                  </p:childTnLst>
                                </p:cTn>
                              </p:par>
                              <p:par>
                                <p:cTn id="13" presetID="9" presetClass="exit" presetSubtype="0" fill="hold" grpId="0" nodeType="withEffect">
                                  <p:stCondLst>
                                    <p:cond delay="0"/>
                                  </p:stCondLst>
                                  <p:childTnLst>
                                    <p:animEffect transition="out" filter="dissolve">
                                      <p:cBhvr>
                                        <p:cTn id="14" dur="500"/>
                                        <p:tgtEl>
                                          <p:spTgt spid="177155">
                                            <p:txEl>
                                              <p:pRg st="0" end="0"/>
                                            </p:txEl>
                                          </p:spTgt>
                                        </p:tgtEl>
                                      </p:cBhvr>
                                    </p:animEffect>
                                    <p:set>
                                      <p:cBhvr>
                                        <p:cTn id="15" dur="1" fill="hold">
                                          <p:stCondLst>
                                            <p:cond delay="499"/>
                                          </p:stCondLst>
                                        </p:cTn>
                                        <p:tgtEl>
                                          <p:spTgt spid="177155">
                                            <p:txEl>
                                              <p:pRg st="0" end="0"/>
                                            </p:txEl>
                                          </p:spTgt>
                                        </p:tgtEl>
                                        <p:attrNameLst>
                                          <p:attrName>style.visibility</p:attrName>
                                        </p:attrNameLst>
                                      </p:cBhvr>
                                      <p:to>
                                        <p:strVal val="hidden"/>
                                      </p:to>
                                    </p:set>
                                  </p:childTnLst>
                                </p:cTn>
                              </p:par>
                              <p:par>
                                <p:cTn id="16" presetID="9" presetClass="exit" presetSubtype="0" fill="hold" grpId="0" nodeType="withEffect">
                                  <p:stCondLst>
                                    <p:cond delay="0"/>
                                  </p:stCondLst>
                                  <p:childTnLst>
                                    <p:animEffect transition="out" filter="dissolve">
                                      <p:cBhvr>
                                        <p:cTn id="17" dur="500"/>
                                        <p:tgtEl>
                                          <p:spTgt spid="177155">
                                            <p:bg/>
                                          </p:spTgt>
                                        </p:tgtEl>
                                      </p:cBhvr>
                                    </p:animEffect>
                                    <p:set>
                                      <p:cBhvr>
                                        <p:cTn id="18" dur="1" fill="hold">
                                          <p:stCondLst>
                                            <p:cond delay="499"/>
                                          </p:stCondLst>
                                        </p:cTn>
                                        <p:tgtEl>
                                          <p:spTgt spid="177155">
                                            <p:bg/>
                                          </p:spTgt>
                                        </p:tgtEl>
                                        <p:attrNameLst>
                                          <p:attrName>style.visibility</p:attrName>
                                        </p:attrNameLst>
                                      </p:cBhvr>
                                      <p:to>
                                        <p:strVal val="hidden"/>
                                      </p:to>
                                    </p:set>
                                  </p:childTnLst>
                                </p:cTn>
                              </p:par>
                              <p:par>
                                <p:cTn id="19" presetID="9" presetClass="exit" presetSubtype="0" fill="hold" grpId="1" nodeType="withEffect">
                                  <p:stCondLst>
                                    <p:cond delay="0"/>
                                  </p:stCondLst>
                                  <p:childTnLst>
                                    <p:animEffect transition="out" filter="dissolve">
                                      <p:cBhvr>
                                        <p:cTn id="20" dur="500"/>
                                        <p:tgtEl>
                                          <p:spTgt spid="101"/>
                                        </p:tgtEl>
                                      </p:cBhvr>
                                    </p:animEffect>
                                    <p:set>
                                      <p:cBhvr>
                                        <p:cTn id="21" dur="1" fill="hold">
                                          <p:stCondLst>
                                            <p:cond delay="499"/>
                                          </p:stCondLst>
                                        </p:cTn>
                                        <p:tgtEl>
                                          <p:spTgt spid="101"/>
                                        </p:tgtEl>
                                        <p:attrNameLst>
                                          <p:attrName>style.visibility</p:attrName>
                                        </p:attrNameLst>
                                      </p:cBhvr>
                                      <p:to>
                                        <p:strVal val="hidden"/>
                                      </p:to>
                                    </p:set>
                                  </p:childTnLst>
                                </p:cTn>
                              </p:par>
                              <p:par>
                                <p:cTn id="22" presetID="9" presetClass="entr" presetSubtype="0" fill="hold" grpId="0" nodeType="withEffect">
                                  <p:stCondLst>
                                    <p:cond delay="0"/>
                                  </p:stCondLst>
                                  <p:childTnLst>
                                    <p:set>
                                      <p:cBhvr>
                                        <p:cTn id="23" dur="1" fill="hold">
                                          <p:stCondLst>
                                            <p:cond delay="0"/>
                                          </p:stCondLst>
                                        </p:cTn>
                                        <p:tgtEl>
                                          <p:spTgt spid="102"/>
                                        </p:tgtEl>
                                        <p:attrNameLst>
                                          <p:attrName>style.visibility</p:attrName>
                                        </p:attrNameLst>
                                      </p:cBhvr>
                                      <p:to>
                                        <p:strVal val="visible"/>
                                      </p:to>
                                    </p:set>
                                    <p:animEffect transition="in" filter="dissolve">
                                      <p:cBhvr>
                                        <p:cTn id="24" dur="500"/>
                                        <p:tgtEl>
                                          <p:spTgt spid="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7155" grpId="0" build="p" animBg="1"/>
      <p:bldP spid="101" grpId="0" animBg="1"/>
      <p:bldP spid="101" grpId="1" animBg="1"/>
      <p:bldP spid="103" grpId="0" animBg="1"/>
      <p:bldP spid="102"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b="1" dirty="0" smtClean="0"/>
              <a:t>Building Blocks of Behavior</a:t>
            </a:r>
            <a:endParaRPr lang="en-US" sz="4400" b="1" dirty="0"/>
          </a:p>
        </p:txBody>
      </p:sp>
      <p:sp>
        <p:nvSpPr>
          <p:cNvPr id="3" name="Rectangle 2"/>
          <p:cNvSpPr/>
          <p:nvPr/>
        </p:nvSpPr>
        <p:spPr>
          <a:xfrm>
            <a:off x="2510851" y="1828805"/>
            <a:ext cx="1928734" cy="1394085"/>
          </a:xfrm>
          <a:prstGeom prst="rect">
            <a:avLst/>
          </a:prstGeom>
          <a:solidFill>
            <a:srgbClr val="005493"/>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smtClean="0">
                <a:solidFill>
                  <a:srgbClr val="FFFFFF"/>
                </a:solidFill>
                <a:latin typeface="Franklin Gothic Medium"/>
              </a:rPr>
              <a:t>Antecedent</a:t>
            </a:r>
            <a:endParaRPr lang="en-US" sz="2200" b="1">
              <a:solidFill>
                <a:srgbClr val="FFFFFF"/>
              </a:solidFill>
              <a:latin typeface="Franklin Gothic Medium"/>
            </a:endParaRPr>
          </a:p>
        </p:txBody>
      </p:sp>
      <p:sp>
        <p:nvSpPr>
          <p:cNvPr id="6" name="Rectangle 5"/>
          <p:cNvSpPr/>
          <p:nvPr/>
        </p:nvSpPr>
        <p:spPr>
          <a:xfrm>
            <a:off x="4686924" y="1821310"/>
            <a:ext cx="1928734" cy="1394085"/>
          </a:xfrm>
          <a:prstGeom prst="rect">
            <a:avLst/>
          </a:prstGeom>
          <a:solidFill>
            <a:srgbClr val="7030A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dirty="0" smtClean="0">
                <a:solidFill>
                  <a:srgbClr val="FFFFFF"/>
                </a:solidFill>
                <a:latin typeface="Franklin Gothic Medium"/>
              </a:rPr>
              <a:t>Behavior</a:t>
            </a:r>
            <a:endParaRPr lang="en-US" sz="2200" b="1" dirty="0">
              <a:solidFill>
                <a:srgbClr val="FFFFFF"/>
              </a:solidFill>
              <a:latin typeface="Franklin Gothic Medium"/>
            </a:endParaRPr>
          </a:p>
        </p:txBody>
      </p:sp>
      <p:sp>
        <p:nvSpPr>
          <p:cNvPr id="7" name="Rectangle 6"/>
          <p:cNvSpPr/>
          <p:nvPr/>
        </p:nvSpPr>
        <p:spPr>
          <a:xfrm>
            <a:off x="6862997" y="1821309"/>
            <a:ext cx="1928734" cy="1394085"/>
          </a:xfrm>
          <a:prstGeom prst="rect">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dirty="0" smtClean="0">
                <a:solidFill>
                  <a:srgbClr val="FFFFFF"/>
                </a:solidFill>
                <a:latin typeface="Franklin Gothic Medium"/>
              </a:rPr>
              <a:t>Consequence</a:t>
            </a:r>
            <a:endParaRPr lang="en-US" sz="2200" b="1" dirty="0">
              <a:solidFill>
                <a:srgbClr val="FFFFFF"/>
              </a:solidFill>
              <a:latin typeface="Franklin Gothic Medium"/>
            </a:endParaRPr>
          </a:p>
        </p:txBody>
      </p:sp>
      <p:sp>
        <p:nvSpPr>
          <p:cNvPr id="8" name="Rectangle 7"/>
          <p:cNvSpPr/>
          <p:nvPr/>
        </p:nvSpPr>
        <p:spPr>
          <a:xfrm>
            <a:off x="334778" y="1828805"/>
            <a:ext cx="1928734" cy="1394085"/>
          </a:xfrm>
          <a:prstGeom prst="rect">
            <a:avLst/>
          </a:prstGeom>
          <a:solidFill>
            <a:srgbClr val="009193"/>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smtClean="0">
                <a:solidFill>
                  <a:srgbClr val="FFFFFF"/>
                </a:solidFill>
                <a:latin typeface="Franklin Gothic Medium"/>
              </a:rPr>
              <a:t>Setting Event</a:t>
            </a:r>
            <a:endParaRPr lang="en-US" sz="2200" b="1">
              <a:solidFill>
                <a:srgbClr val="FFFFFF"/>
              </a:solidFill>
              <a:latin typeface="Franklin Gothic Medium"/>
            </a:endParaRPr>
          </a:p>
        </p:txBody>
      </p:sp>
      <p:sp>
        <p:nvSpPr>
          <p:cNvPr id="4" name="Right Arrow 3"/>
          <p:cNvSpPr/>
          <p:nvPr/>
        </p:nvSpPr>
        <p:spPr>
          <a:xfrm>
            <a:off x="2158582" y="2338465"/>
            <a:ext cx="479687" cy="434715"/>
          </a:xfrm>
          <a:prstGeom prst="rightArrow">
            <a:avLst/>
          </a:prstGeom>
          <a:gradFill flip="none" rotWithShape="1">
            <a:gsLst>
              <a:gs pos="0">
                <a:srgbClr val="009193"/>
              </a:gs>
              <a:gs pos="86000">
                <a:srgbClr val="005493"/>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10" name="Right Arrow 9"/>
          <p:cNvSpPr/>
          <p:nvPr/>
        </p:nvSpPr>
        <p:spPr>
          <a:xfrm>
            <a:off x="4323411" y="2338464"/>
            <a:ext cx="479687" cy="434715"/>
          </a:xfrm>
          <a:prstGeom prst="rightArrow">
            <a:avLst/>
          </a:prstGeom>
          <a:gradFill flip="none" rotWithShape="1">
            <a:gsLst>
              <a:gs pos="0">
                <a:srgbClr val="005493"/>
              </a:gs>
              <a:gs pos="86000">
                <a:srgbClr val="7030A0"/>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11" name="Right Arrow 10"/>
          <p:cNvSpPr/>
          <p:nvPr/>
        </p:nvSpPr>
        <p:spPr>
          <a:xfrm>
            <a:off x="6509477" y="2338464"/>
            <a:ext cx="479687" cy="434715"/>
          </a:xfrm>
          <a:prstGeom prst="rightArrow">
            <a:avLst/>
          </a:prstGeom>
          <a:gradFill flip="none" rotWithShape="1">
            <a:gsLst>
              <a:gs pos="0">
                <a:srgbClr val="7030A0"/>
              </a:gs>
              <a:gs pos="86000">
                <a:srgbClr val="C00000"/>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5" name="Rectangle 4"/>
          <p:cNvSpPr/>
          <p:nvPr/>
        </p:nvSpPr>
        <p:spPr>
          <a:xfrm>
            <a:off x="4669435" y="3290333"/>
            <a:ext cx="1946223" cy="1938992"/>
          </a:xfrm>
          <a:prstGeom prst="rect">
            <a:avLst/>
          </a:prstGeom>
        </p:spPr>
        <p:txBody>
          <a:bodyPr wrap="square">
            <a:spAutoFit/>
          </a:bodyPr>
          <a:lstStyle/>
          <a:p>
            <a:pPr>
              <a:spcBef>
                <a:spcPct val="20000"/>
              </a:spcBef>
              <a:defRPr/>
            </a:pPr>
            <a:r>
              <a:rPr lang="en-US" sz="2000" dirty="0" smtClean="0">
                <a:solidFill>
                  <a:srgbClr val="000000"/>
                </a:solidFill>
                <a:latin typeface="Franklin Gothic Medium"/>
                <a:ea typeface="Calibri" charset="0"/>
                <a:cs typeface="Calibri" charset="0"/>
              </a:rPr>
              <a:t>An ”observable </a:t>
            </a:r>
            <a:r>
              <a:rPr lang="en-US" sz="2000" dirty="0">
                <a:solidFill>
                  <a:srgbClr val="000000"/>
                </a:solidFill>
                <a:latin typeface="Franklin Gothic Medium"/>
                <a:ea typeface="Calibri" charset="0"/>
                <a:cs typeface="Calibri" charset="0"/>
              </a:rPr>
              <a:t>and measurable act of an individual (also called a response).”</a:t>
            </a:r>
            <a:endParaRPr lang="en-US" sz="2400" dirty="0">
              <a:solidFill>
                <a:srgbClr val="000000"/>
              </a:solidFill>
              <a:latin typeface="Franklin Gothic Medium"/>
              <a:ea typeface="Calibri" charset="0"/>
              <a:cs typeface="Calibri" charset="0"/>
            </a:endParaRPr>
          </a:p>
        </p:txBody>
      </p:sp>
      <p:sp>
        <p:nvSpPr>
          <p:cNvPr id="12" name="Text Box 11"/>
          <p:cNvSpPr txBox="1">
            <a:spLocks noChangeArrowheads="1"/>
          </p:cNvSpPr>
          <p:nvPr/>
        </p:nvSpPr>
        <p:spPr bwMode="auto">
          <a:xfrm>
            <a:off x="0" y="6423125"/>
            <a:ext cx="7924800" cy="369332"/>
          </a:xfrm>
          <a:prstGeom prst="rect">
            <a:avLst/>
          </a:prstGeom>
          <a:noFill/>
          <a:ln w="9525">
            <a:noFill/>
            <a:miter lim="800000"/>
            <a:headEnd/>
            <a:tailEnd/>
          </a:ln>
        </p:spPr>
        <p:txBody>
          <a:bodyPr>
            <a:prstTxWarp prst="textNoShape">
              <a:avLst/>
            </a:prstTxWarp>
            <a:spAutoFit/>
          </a:bodyPr>
          <a:lstStyle/>
          <a:p>
            <a:pPr>
              <a:spcBef>
                <a:spcPct val="50000"/>
              </a:spcBef>
            </a:pPr>
            <a:r>
              <a:rPr lang="en-US" b="1" dirty="0" smtClean="0">
                <a:solidFill>
                  <a:srgbClr val="FFFFFF"/>
                </a:solidFill>
                <a:ea typeface="Calibri" charset="0"/>
                <a:cs typeface="Calibri" charset="0"/>
              </a:rPr>
              <a:t>(Alberto </a:t>
            </a:r>
            <a:r>
              <a:rPr lang="en-US" b="1" dirty="0">
                <a:solidFill>
                  <a:srgbClr val="FFFFFF"/>
                </a:solidFill>
                <a:ea typeface="Calibri" charset="0"/>
                <a:cs typeface="Calibri" charset="0"/>
              </a:rPr>
              <a:t>&amp; </a:t>
            </a:r>
            <a:r>
              <a:rPr lang="en-US" b="1" dirty="0" smtClean="0">
                <a:solidFill>
                  <a:srgbClr val="FFFFFF"/>
                </a:solidFill>
                <a:ea typeface="Calibri" charset="0"/>
                <a:cs typeface="Calibri" charset="0"/>
              </a:rPr>
              <a:t>Troutman, 2006</a:t>
            </a:r>
            <a:r>
              <a:rPr lang="en-US" b="1" dirty="0">
                <a:solidFill>
                  <a:srgbClr val="FFFFFF"/>
                </a:solidFill>
                <a:ea typeface="Calibri" charset="0"/>
                <a:cs typeface="Calibri" charset="0"/>
              </a:rPr>
              <a:t>)</a:t>
            </a:r>
          </a:p>
        </p:txBody>
      </p:sp>
      <p:sp>
        <p:nvSpPr>
          <p:cNvPr id="13" name="Rectangle 12"/>
          <p:cNvSpPr/>
          <p:nvPr/>
        </p:nvSpPr>
        <p:spPr>
          <a:xfrm>
            <a:off x="2529587" y="3328851"/>
            <a:ext cx="1946223" cy="1015663"/>
          </a:xfrm>
          <a:prstGeom prst="rect">
            <a:avLst/>
          </a:prstGeom>
        </p:spPr>
        <p:txBody>
          <a:bodyPr wrap="square">
            <a:spAutoFit/>
          </a:bodyPr>
          <a:lstStyle/>
          <a:p>
            <a:pPr>
              <a:spcBef>
                <a:spcPct val="20000"/>
              </a:spcBef>
              <a:defRPr/>
            </a:pPr>
            <a:r>
              <a:rPr lang="en-US" sz="2000" dirty="0" smtClean="0">
                <a:solidFill>
                  <a:srgbClr val="000000"/>
                </a:solidFill>
                <a:latin typeface="Franklin Gothic Medium"/>
                <a:ea typeface="Calibri" charset="0"/>
                <a:cs typeface="Calibri" charset="0"/>
              </a:rPr>
              <a:t>A “stimulus that precedes a behavior.”</a:t>
            </a:r>
            <a:endParaRPr lang="en-US" sz="2400" dirty="0">
              <a:solidFill>
                <a:srgbClr val="000000"/>
              </a:solidFill>
              <a:latin typeface="Franklin Gothic Medium"/>
              <a:ea typeface="Calibri" charset="0"/>
              <a:cs typeface="Calibri" charset="0"/>
            </a:endParaRPr>
          </a:p>
        </p:txBody>
      </p:sp>
      <p:sp>
        <p:nvSpPr>
          <p:cNvPr id="14" name="Rectangle 13"/>
          <p:cNvSpPr/>
          <p:nvPr/>
        </p:nvSpPr>
        <p:spPr>
          <a:xfrm>
            <a:off x="6862997" y="3338747"/>
            <a:ext cx="1946223" cy="1631216"/>
          </a:xfrm>
          <a:prstGeom prst="rect">
            <a:avLst/>
          </a:prstGeom>
        </p:spPr>
        <p:txBody>
          <a:bodyPr wrap="square">
            <a:spAutoFit/>
          </a:bodyPr>
          <a:lstStyle/>
          <a:p>
            <a:pPr>
              <a:spcBef>
                <a:spcPct val="20000"/>
              </a:spcBef>
              <a:defRPr/>
            </a:pPr>
            <a:r>
              <a:rPr lang="en-US" sz="2000" dirty="0" smtClean="0">
                <a:solidFill>
                  <a:srgbClr val="000000"/>
                </a:solidFill>
                <a:latin typeface="Franklin Gothic Medium"/>
                <a:ea typeface="Calibri" charset="0"/>
                <a:cs typeface="Calibri" charset="0"/>
              </a:rPr>
              <a:t>A stimulus change that occurs contingent on a behavior.</a:t>
            </a:r>
            <a:endParaRPr lang="en-US" sz="2400" dirty="0">
              <a:solidFill>
                <a:srgbClr val="000000"/>
              </a:solidFill>
              <a:latin typeface="Franklin Gothic Medium"/>
              <a:ea typeface="Calibri" charset="0"/>
              <a:cs typeface="Calibri" charset="0"/>
            </a:endParaRPr>
          </a:p>
        </p:txBody>
      </p:sp>
      <p:sp>
        <p:nvSpPr>
          <p:cNvPr id="15" name="Rectangle 14"/>
          <p:cNvSpPr/>
          <p:nvPr/>
        </p:nvSpPr>
        <p:spPr>
          <a:xfrm>
            <a:off x="336025" y="3338747"/>
            <a:ext cx="1946223" cy="2246769"/>
          </a:xfrm>
          <a:prstGeom prst="rect">
            <a:avLst/>
          </a:prstGeom>
        </p:spPr>
        <p:txBody>
          <a:bodyPr wrap="square">
            <a:spAutoFit/>
          </a:bodyPr>
          <a:lstStyle/>
          <a:p>
            <a:pPr>
              <a:spcBef>
                <a:spcPct val="20000"/>
              </a:spcBef>
              <a:defRPr/>
            </a:pPr>
            <a:r>
              <a:rPr lang="en-US" sz="2000" dirty="0" smtClean="0">
                <a:solidFill>
                  <a:srgbClr val="000000"/>
                </a:solidFill>
                <a:latin typeface="Franklin Gothic Medium"/>
                <a:ea typeface="Calibri" charset="0"/>
                <a:cs typeface="Calibri" charset="0"/>
              </a:rPr>
              <a:t>Antecedent condition or event that temporarily alters the value of the consequence.</a:t>
            </a:r>
            <a:endParaRPr lang="en-US" sz="2400" dirty="0">
              <a:solidFill>
                <a:srgbClr val="000000"/>
              </a:solidFill>
              <a:latin typeface="Franklin Gothic Medium"/>
              <a:ea typeface="Calibri" charset="0"/>
              <a:cs typeface="Calibri" charset="0"/>
            </a:endParaRPr>
          </a:p>
        </p:txBody>
      </p:sp>
      <p:sp>
        <p:nvSpPr>
          <p:cNvPr id="9" name="Rectangle 8"/>
          <p:cNvSpPr/>
          <p:nvPr/>
        </p:nvSpPr>
        <p:spPr>
          <a:xfrm>
            <a:off x="1019331" y="154923"/>
            <a:ext cx="7772399" cy="1200329"/>
          </a:xfrm>
          <a:prstGeom prst="rect">
            <a:avLst/>
          </a:prstGeom>
          <a:solidFill>
            <a:schemeClr val="bg1"/>
          </a:solidFill>
        </p:spPr>
        <p:txBody>
          <a:bodyPr wrap="square">
            <a:spAutoFit/>
          </a:bodyPr>
          <a:lstStyle/>
          <a:p>
            <a:pPr algn="ctr" defTabSz="685783"/>
            <a:r>
              <a:rPr lang="en-US" sz="3600" b="1" kern="0" dirty="0">
                <a:solidFill>
                  <a:srgbClr val="2D2D8A">
                    <a:lumMod val="75000"/>
                  </a:srgbClr>
                </a:solidFill>
                <a:latin typeface="Franklin Gothic Medium"/>
                <a:ea typeface="Arial" charset="0"/>
                <a:cs typeface="Arial" charset="0"/>
              </a:rPr>
              <a:t>How do we </a:t>
            </a:r>
            <a:r>
              <a:rPr lang="en-US" sz="3600" b="1" i="1" kern="0" dirty="0">
                <a:solidFill>
                  <a:srgbClr val="D82000"/>
                </a:solidFill>
                <a:latin typeface="Franklin Gothic Medium"/>
                <a:ea typeface="Arial" charset="0"/>
                <a:cs typeface="Arial" charset="0"/>
              </a:rPr>
              <a:t>(re)design environments </a:t>
            </a:r>
            <a:endParaRPr lang="en-US" sz="3600" b="1" i="1" kern="0" dirty="0" smtClean="0">
              <a:solidFill>
                <a:srgbClr val="D82000"/>
              </a:solidFill>
              <a:latin typeface="Franklin Gothic Medium"/>
              <a:ea typeface="Arial" charset="0"/>
              <a:cs typeface="Arial" charset="0"/>
            </a:endParaRPr>
          </a:p>
          <a:p>
            <a:pPr algn="ctr" defTabSz="685783"/>
            <a:r>
              <a:rPr lang="en-US" sz="3600" b="1" kern="0" dirty="0" smtClean="0">
                <a:solidFill>
                  <a:srgbClr val="2D2D8A">
                    <a:lumMod val="75000"/>
                  </a:srgbClr>
                </a:solidFill>
                <a:latin typeface="Franklin Gothic Medium"/>
                <a:ea typeface="Arial" charset="0"/>
                <a:cs typeface="Arial" charset="0"/>
              </a:rPr>
              <a:t>to </a:t>
            </a:r>
            <a:r>
              <a:rPr lang="en-US" sz="3600" b="1" kern="0" dirty="0">
                <a:solidFill>
                  <a:srgbClr val="2D2D8A">
                    <a:lumMod val="75000"/>
                  </a:srgbClr>
                </a:solidFill>
                <a:latin typeface="Franklin Gothic Medium"/>
                <a:ea typeface="Arial" charset="0"/>
                <a:cs typeface="Arial" charset="0"/>
              </a:rPr>
              <a:t>promote success?</a:t>
            </a:r>
            <a:r>
              <a:rPr lang="en-US" sz="3600" b="1" i="1" kern="0" dirty="0">
                <a:solidFill>
                  <a:srgbClr val="333399"/>
                </a:solidFill>
                <a:latin typeface="Franklin Gothic Medium"/>
                <a:ea typeface="Arial" charset="0"/>
                <a:cs typeface="Arial" charset="0"/>
              </a:rPr>
              <a:t> </a:t>
            </a:r>
            <a:endParaRPr lang="en-US" sz="3600" b="1" kern="0" dirty="0">
              <a:solidFill>
                <a:srgbClr val="2D2D8A">
                  <a:lumMod val="75000"/>
                </a:srgbClr>
              </a:solidFill>
              <a:latin typeface="Franklin Gothic Medium"/>
              <a:ea typeface="Arial" charset="0"/>
              <a:cs typeface="Arial" charset="0"/>
            </a:endParaRPr>
          </a:p>
        </p:txBody>
      </p:sp>
      <p:sp>
        <p:nvSpPr>
          <p:cNvPr id="18" name="Rectangle 17"/>
          <p:cNvSpPr/>
          <p:nvPr/>
        </p:nvSpPr>
        <p:spPr>
          <a:xfrm>
            <a:off x="368506" y="3409335"/>
            <a:ext cx="8423224" cy="2862322"/>
          </a:xfrm>
          <a:prstGeom prst="rect">
            <a:avLst/>
          </a:prstGeom>
          <a:solidFill>
            <a:schemeClr val="bg1"/>
          </a:solidFill>
        </p:spPr>
        <p:txBody>
          <a:bodyPr wrap="square">
            <a:spAutoFit/>
          </a:bodyPr>
          <a:lstStyle/>
          <a:p>
            <a:pPr algn="ctr" defTabSz="685783"/>
            <a:r>
              <a:rPr lang="en-US" sz="3000" kern="0" dirty="0" smtClean="0">
                <a:solidFill>
                  <a:srgbClr val="2D2D8A">
                    <a:lumMod val="75000"/>
                  </a:srgbClr>
                </a:solidFill>
                <a:ea typeface="Arial" charset="0"/>
                <a:cs typeface="Arial" charset="0"/>
              </a:rPr>
              <a:t>Although individuals (not groups) behave, we can apply basic principles of behavior to </a:t>
            </a:r>
            <a:r>
              <a:rPr lang="en-US" sz="3000" b="1" kern="0" dirty="0" smtClean="0">
                <a:solidFill>
                  <a:srgbClr val="C00000"/>
                </a:solidFill>
                <a:ea typeface="Arial" charset="0"/>
                <a:cs typeface="Arial" charset="0"/>
              </a:rPr>
              <a:t>promote a positive and proactive environment </a:t>
            </a:r>
            <a:r>
              <a:rPr lang="en-US" sz="3000" kern="0" dirty="0" smtClean="0">
                <a:solidFill>
                  <a:srgbClr val="2D2D8A">
                    <a:lumMod val="75000"/>
                  </a:srgbClr>
                </a:solidFill>
                <a:ea typeface="Arial" charset="0"/>
                <a:cs typeface="Arial" charset="0"/>
              </a:rPr>
              <a:t>that </a:t>
            </a:r>
            <a:r>
              <a:rPr lang="en-US" sz="3000" kern="0" dirty="0">
                <a:solidFill>
                  <a:srgbClr val="2D2D8A">
                    <a:lumMod val="75000"/>
                  </a:srgbClr>
                </a:solidFill>
                <a:ea typeface="Arial" charset="0"/>
                <a:cs typeface="Arial" charset="0"/>
              </a:rPr>
              <a:t>(a)</a:t>
            </a:r>
            <a:r>
              <a:rPr lang="en-US" sz="3000" kern="0" dirty="0" smtClean="0">
                <a:solidFill>
                  <a:srgbClr val="2D2D8A">
                    <a:lumMod val="75000"/>
                  </a:srgbClr>
                </a:solidFill>
                <a:ea typeface="Arial" charset="0"/>
                <a:cs typeface="Arial" charset="0"/>
              </a:rPr>
              <a:t> </a:t>
            </a:r>
            <a:r>
              <a:rPr lang="en-US" sz="3000" b="1" kern="0" dirty="0" smtClean="0">
                <a:solidFill>
                  <a:srgbClr val="C00000"/>
                </a:solidFill>
                <a:ea typeface="Arial" charset="0"/>
                <a:cs typeface="Arial" charset="0"/>
              </a:rPr>
              <a:t>occasions</a:t>
            </a:r>
            <a:r>
              <a:rPr lang="en-US" sz="3000" kern="0" dirty="0" smtClean="0">
                <a:solidFill>
                  <a:srgbClr val="2D2D8A">
                    <a:lumMod val="75000"/>
                  </a:srgbClr>
                </a:solidFill>
                <a:ea typeface="Arial" charset="0"/>
                <a:cs typeface="Arial" charset="0"/>
              </a:rPr>
              <a:t> and increases the likelihood of desired behaviors and (b) </a:t>
            </a:r>
            <a:r>
              <a:rPr lang="en-US" sz="3000" b="1" kern="0" dirty="0" smtClean="0">
                <a:solidFill>
                  <a:srgbClr val="C00000"/>
                </a:solidFill>
                <a:ea typeface="Arial" charset="0"/>
                <a:cs typeface="Arial" charset="0"/>
              </a:rPr>
              <a:t>prevents</a:t>
            </a:r>
            <a:r>
              <a:rPr lang="en-US" sz="3000" kern="0" dirty="0" smtClean="0">
                <a:solidFill>
                  <a:srgbClr val="C00000"/>
                </a:solidFill>
                <a:ea typeface="Arial" charset="0"/>
                <a:cs typeface="Arial" charset="0"/>
              </a:rPr>
              <a:t> </a:t>
            </a:r>
            <a:r>
              <a:rPr lang="en-US" sz="3000" kern="0" dirty="0" smtClean="0">
                <a:solidFill>
                  <a:srgbClr val="2D2D8A">
                    <a:lumMod val="75000"/>
                  </a:srgbClr>
                </a:solidFill>
                <a:ea typeface="Arial" charset="0"/>
                <a:cs typeface="Arial" charset="0"/>
              </a:rPr>
              <a:t>or decreases the likelihood of undesired behaviors.</a:t>
            </a:r>
            <a:endParaRPr lang="en-US" sz="3000" kern="0" dirty="0">
              <a:solidFill>
                <a:srgbClr val="2D2D8A">
                  <a:lumMod val="75000"/>
                </a:srgbClr>
              </a:solidFill>
              <a:ea typeface="Arial" charset="0"/>
              <a:cs typeface="Arial" charset="0"/>
            </a:endParaRPr>
          </a:p>
        </p:txBody>
      </p:sp>
    </p:spTree>
    <p:extLst>
      <p:ext uri="{BB962C8B-B14F-4D97-AF65-F5344CB8AC3E}">
        <p14:creationId xmlns:p14="http://schemas.microsoft.com/office/powerpoint/2010/main" val="946594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par>
                                <p:cTn id="8" presetID="9" presetClass="exit" presetSubtype="0" fill="hold" grpId="0" nodeType="withEffect">
                                  <p:stCondLst>
                                    <p:cond delay="0"/>
                                  </p:stCondLst>
                                  <p:childTnLst>
                                    <p:animEffect transition="out" filter="dissolve">
                                      <p:cBhvr>
                                        <p:cTn id="9" dur="500"/>
                                        <p:tgtEl>
                                          <p:spTgt spid="12"/>
                                        </p:tgtEl>
                                      </p:cBhvr>
                                    </p:animEffect>
                                    <p:set>
                                      <p:cBhvr>
                                        <p:cTn id="10" dur="1" fill="hold">
                                          <p:stCondLst>
                                            <p:cond delay="499"/>
                                          </p:stCondLst>
                                        </p:cTn>
                                        <p:tgtEl>
                                          <p:spTgt spid="1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dissolve">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xit" presetSubtype="0" fill="hold" grpId="1" nodeType="clickEffect">
                                  <p:stCondLst>
                                    <p:cond delay="0"/>
                                  </p:stCondLst>
                                  <p:childTnLst>
                                    <p:animEffect transition="out" filter="dissolve">
                                      <p:cBhvr>
                                        <p:cTn id="19" dur="500"/>
                                        <p:tgtEl>
                                          <p:spTgt spid="18"/>
                                        </p:tgtEl>
                                      </p:cBhvr>
                                    </p:animEffect>
                                    <p:set>
                                      <p:cBhvr>
                                        <p:cTn id="20"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9" grpId="0" animBg="1"/>
      <p:bldP spid="18" grpId="0" animBg="1"/>
      <p:bldP spid="18" grpId="1"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b="1" dirty="0" smtClean="0"/>
              <a:t>Building Blocks of Behavior</a:t>
            </a:r>
            <a:endParaRPr lang="en-US" sz="4400" b="1" dirty="0"/>
          </a:p>
        </p:txBody>
      </p:sp>
      <p:sp>
        <p:nvSpPr>
          <p:cNvPr id="3" name="Rectangle 2"/>
          <p:cNvSpPr/>
          <p:nvPr/>
        </p:nvSpPr>
        <p:spPr>
          <a:xfrm>
            <a:off x="2510851" y="1828805"/>
            <a:ext cx="1928734" cy="1394085"/>
          </a:xfrm>
          <a:prstGeom prst="rect">
            <a:avLst/>
          </a:prstGeom>
          <a:solidFill>
            <a:srgbClr val="005493"/>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smtClean="0">
                <a:solidFill>
                  <a:srgbClr val="FFFFFF"/>
                </a:solidFill>
                <a:latin typeface="Franklin Gothic Medium"/>
              </a:rPr>
              <a:t>Antecedent</a:t>
            </a:r>
            <a:endParaRPr lang="en-US" sz="2200" b="1">
              <a:solidFill>
                <a:srgbClr val="FFFFFF"/>
              </a:solidFill>
              <a:latin typeface="Franklin Gothic Medium"/>
            </a:endParaRPr>
          </a:p>
        </p:txBody>
      </p:sp>
      <p:sp>
        <p:nvSpPr>
          <p:cNvPr id="6" name="Rectangle 5"/>
          <p:cNvSpPr/>
          <p:nvPr/>
        </p:nvSpPr>
        <p:spPr>
          <a:xfrm>
            <a:off x="4686924" y="1821310"/>
            <a:ext cx="1928734" cy="1394085"/>
          </a:xfrm>
          <a:prstGeom prst="rect">
            <a:avLst/>
          </a:prstGeom>
          <a:solidFill>
            <a:srgbClr val="7030A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dirty="0" smtClean="0">
                <a:solidFill>
                  <a:srgbClr val="FFFFFF"/>
                </a:solidFill>
                <a:latin typeface="Franklin Gothic Medium"/>
              </a:rPr>
              <a:t>Behavior</a:t>
            </a:r>
            <a:endParaRPr lang="en-US" sz="2200" b="1" dirty="0">
              <a:solidFill>
                <a:srgbClr val="FFFFFF"/>
              </a:solidFill>
              <a:latin typeface="Franklin Gothic Medium"/>
            </a:endParaRPr>
          </a:p>
        </p:txBody>
      </p:sp>
      <p:sp>
        <p:nvSpPr>
          <p:cNvPr id="7" name="Rectangle 6"/>
          <p:cNvSpPr/>
          <p:nvPr/>
        </p:nvSpPr>
        <p:spPr>
          <a:xfrm>
            <a:off x="6862997" y="1821309"/>
            <a:ext cx="1928734" cy="1394085"/>
          </a:xfrm>
          <a:prstGeom prst="rect">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dirty="0" smtClean="0">
                <a:solidFill>
                  <a:srgbClr val="FFFFFF"/>
                </a:solidFill>
                <a:latin typeface="Franklin Gothic Medium"/>
              </a:rPr>
              <a:t>Consequence</a:t>
            </a:r>
            <a:endParaRPr lang="en-US" sz="2200" b="1" dirty="0">
              <a:solidFill>
                <a:srgbClr val="FFFFFF"/>
              </a:solidFill>
              <a:latin typeface="Franklin Gothic Medium"/>
            </a:endParaRPr>
          </a:p>
        </p:txBody>
      </p:sp>
      <p:sp>
        <p:nvSpPr>
          <p:cNvPr id="8" name="Rectangle 7"/>
          <p:cNvSpPr/>
          <p:nvPr/>
        </p:nvSpPr>
        <p:spPr>
          <a:xfrm>
            <a:off x="334778" y="1828805"/>
            <a:ext cx="1928734" cy="1394085"/>
          </a:xfrm>
          <a:prstGeom prst="rect">
            <a:avLst/>
          </a:prstGeom>
          <a:solidFill>
            <a:srgbClr val="009193"/>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smtClean="0">
                <a:solidFill>
                  <a:srgbClr val="FFFFFF"/>
                </a:solidFill>
                <a:latin typeface="Franklin Gothic Medium"/>
              </a:rPr>
              <a:t>Setting Event</a:t>
            </a:r>
            <a:endParaRPr lang="en-US" sz="2200" b="1">
              <a:solidFill>
                <a:srgbClr val="FFFFFF"/>
              </a:solidFill>
              <a:latin typeface="Franklin Gothic Medium"/>
            </a:endParaRPr>
          </a:p>
        </p:txBody>
      </p:sp>
      <p:sp>
        <p:nvSpPr>
          <p:cNvPr id="4" name="Right Arrow 3"/>
          <p:cNvSpPr/>
          <p:nvPr/>
        </p:nvSpPr>
        <p:spPr>
          <a:xfrm>
            <a:off x="2158582" y="2338465"/>
            <a:ext cx="479687" cy="434715"/>
          </a:xfrm>
          <a:prstGeom prst="rightArrow">
            <a:avLst/>
          </a:prstGeom>
          <a:gradFill flip="none" rotWithShape="1">
            <a:gsLst>
              <a:gs pos="0">
                <a:srgbClr val="009193"/>
              </a:gs>
              <a:gs pos="86000">
                <a:srgbClr val="005493"/>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10" name="Right Arrow 9"/>
          <p:cNvSpPr/>
          <p:nvPr/>
        </p:nvSpPr>
        <p:spPr>
          <a:xfrm>
            <a:off x="4323411" y="2338464"/>
            <a:ext cx="479687" cy="434715"/>
          </a:xfrm>
          <a:prstGeom prst="rightArrow">
            <a:avLst/>
          </a:prstGeom>
          <a:gradFill flip="none" rotWithShape="1">
            <a:gsLst>
              <a:gs pos="0">
                <a:srgbClr val="005493"/>
              </a:gs>
              <a:gs pos="86000">
                <a:srgbClr val="7030A0"/>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11" name="Right Arrow 10"/>
          <p:cNvSpPr/>
          <p:nvPr/>
        </p:nvSpPr>
        <p:spPr>
          <a:xfrm>
            <a:off x="6509477" y="2338464"/>
            <a:ext cx="479687" cy="434715"/>
          </a:xfrm>
          <a:prstGeom prst="rightArrow">
            <a:avLst/>
          </a:prstGeom>
          <a:gradFill flip="none" rotWithShape="1">
            <a:gsLst>
              <a:gs pos="0">
                <a:srgbClr val="7030A0"/>
              </a:gs>
              <a:gs pos="86000">
                <a:srgbClr val="C00000"/>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9" name="Rectangle 8"/>
          <p:cNvSpPr/>
          <p:nvPr/>
        </p:nvSpPr>
        <p:spPr>
          <a:xfrm>
            <a:off x="1019331" y="154923"/>
            <a:ext cx="7772399" cy="1200329"/>
          </a:xfrm>
          <a:prstGeom prst="rect">
            <a:avLst/>
          </a:prstGeom>
          <a:solidFill>
            <a:schemeClr val="bg1"/>
          </a:solidFill>
        </p:spPr>
        <p:txBody>
          <a:bodyPr wrap="square">
            <a:spAutoFit/>
          </a:bodyPr>
          <a:lstStyle/>
          <a:p>
            <a:pPr algn="ctr" defTabSz="685783"/>
            <a:r>
              <a:rPr lang="en-US" sz="3600" b="1" kern="0" dirty="0" smtClean="0">
                <a:solidFill>
                  <a:srgbClr val="2D2D8A">
                    <a:lumMod val="75000"/>
                  </a:srgbClr>
                </a:solidFill>
                <a:latin typeface="Franklin Gothic Medium"/>
                <a:ea typeface="Arial" charset="0"/>
                <a:cs typeface="Arial" charset="0"/>
              </a:rPr>
              <a:t>Strategies to Address Setting Events </a:t>
            </a:r>
          </a:p>
          <a:p>
            <a:pPr algn="ctr" defTabSz="685783"/>
            <a:r>
              <a:rPr lang="en-US" sz="3600" b="1" kern="0" dirty="0" smtClean="0">
                <a:solidFill>
                  <a:srgbClr val="2D2D8A">
                    <a:lumMod val="75000"/>
                  </a:srgbClr>
                </a:solidFill>
                <a:latin typeface="Franklin Gothic Medium"/>
                <a:ea typeface="Arial" charset="0"/>
                <a:cs typeface="Arial" charset="0"/>
              </a:rPr>
              <a:t>or Motivating Operations</a:t>
            </a:r>
            <a:endParaRPr lang="en-US" sz="3600" b="1" kern="0" dirty="0">
              <a:solidFill>
                <a:srgbClr val="2D2D8A">
                  <a:lumMod val="75000"/>
                </a:srgbClr>
              </a:solidFill>
              <a:latin typeface="Franklin Gothic Medium"/>
              <a:ea typeface="Arial" charset="0"/>
              <a:cs typeface="Arial" charset="0"/>
            </a:endParaRPr>
          </a:p>
        </p:txBody>
      </p:sp>
      <p:sp>
        <p:nvSpPr>
          <p:cNvPr id="21" name="Rectangle 20"/>
          <p:cNvSpPr/>
          <p:nvPr/>
        </p:nvSpPr>
        <p:spPr>
          <a:xfrm>
            <a:off x="334778" y="3305329"/>
            <a:ext cx="1928734" cy="547143"/>
          </a:xfrm>
          <a:prstGeom prst="rect">
            <a:avLst/>
          </a:prstGeom>
          <a:solidFill>
            <a:schemeClr val="bg1"/>
          </a:solidFill>
          <a:ln>
            <a:solidFill>
              <a:srgbClr val="009193"/>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rgbClr val="009193"/>
                </a:solidFill>
              </a:rPr>
              <a:t>Minimize the Likelihood</a:t>
            </a:r>
            <a:endParaRPr lang="en-US" sz="2000" dirty="0">
              <a:solidFill>
                <a:srgbClr val="009193"/>
              </a:solidFill>
            </a:endParaRPr>
          </a:p>
        </p:txBody>
      </p:sp>
      <p:sp>
        <p:nvSpPr>
          <p:cNvPr id="23" name="Rectangle 22"/>
          <p:cNvSpPr/>
          <p:nvPr/>
        </p:nvSpPr>
        <p:spPr>
          <a:xfrm>
            <a:off x="334778" y="3934911"/>
            <a:ext cx="1928734" cy="547143"/>
          </a:xfrm>
          <a:prstGeom prst="rect">
            <a:avLst/>
          </a:prstGeom>
          <a:solidFill>
            <a:schemeClr val="bg1"/>
          </a:solidFill>
          <a:ln>
            <a:solidFill>
              <a:srgbClr val="009193"/>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rgbClr val="009193"/>
                </a:solidFill>
              </a:rPr>
              <a:t>Neutralize</a:t>
            </a:r>
            <a:endParaRPr lang="en-US" sz="2000" dirty="0">
              <a:solidFill>
                <a:srgbClr val="009193"/>
              </a:solidFill>
            </a:endParaRPr>
          </a:p>
        </p:txBody>
      </p:sp>
      <p:sp>
        <p:nvSpPr>
          <p:cNvPr id="24" name="Rectangle 23"/>
          <p:cNvSpPr/>
          <p:nvPr/>
        </p:nvSpPr>
        <p:spPr>
          <a:xfrm>
            <a:off x="334778" y="4564493"/>
            <a:ext cx="1928734" cy="547143"/>
          </a:xfrm>
          <a:prstGeom prst="rect">
            <a:avLst/>
          </a:prstGeom>
          <a:solidFill>
            <a:schemeClr val="bg1"/>
          </a:solidFill>
          <a:ln>
            <a:solidFill>
              <a:srgbClr val="009193"/>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rgbClr val="009193"/>
                </a:solidFill>
              </a:rPr>
              <a:t>Withhold S</a:t>
            </a:r>
            <a:r>
              <a:rPr lang="en-US" sz="2000" baseline="30000" dirty="0" smtClean="0">
                <a:solidFill>
                  <a:srgbClr val="009193"/>
                </a:solidFill>
              </a:rPr>
              <a:t>D</a:t>
            </a:r>
            <a:endParaRPr lang="en-US" sz="2000" baseline="30000" dirty="0">
              <a:solidFill>
                <a:srgbClr val="009193"/>
              </a:solidFill>
            </a:endParaRPr>
          </a:p>
        </p:txBody>
      </p:sp>
      <p:sp>
        <p:nvSpPr>
          <p:cNvPr id="25" name="Rectangle 24"/>
          <p:cNvSpPr/>
          <p:nvPr/>
        </p:nvSpPr>
        <p:spPr>
          <a:xfrm>
            <a:off x="334778" y="5194075"/>
            <a:ext cx="1928734" cy="547143"/>
          </a:xfrm>
          <a:prstGeom prst="rect">
            <a:avLst/>
          </a:prstGeom>
          <a:solidFill>
            <a:schemeClr val="bg1"/>
          </a:solidFill>
          <a:ln>
            <a:solidFill>
              <a:srgbClr val="009193"/>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rgbClr val="009193"/>
                </a:solidFill>
              </a:rPr>
              <a:t>Add Prompts</a:t>
            </a:r>
            <a:endParaRPr lang="en-US" sz="2000" baseline="30000" dirty="0">
              <a:solidFill>
                <a:srgbClr val="009193"/>
              </a:solidFill>
            </a:endParaRPr>
          </a:p>
        </p:txBody>
      </p:sp>
      <p:sp>
        <p:nvSpPr>
          <p:cNvPr id="26" name="Rectangle 25"/>
          <p:cNvSpPr/>
          <p:nvPr/>
        </p:nvSpPr>
        <p:spPr>
          <a:xfrm>
            <a:off x="334778" y="5823657"/>
            <a:ext cx="1928734" cy="547143"/>
          </a:xfrm>
          <a:prstGeom prst="rect">
            <a:avLst/>
          </a:prstGeom>
          <a:solidFill>
            <a:schemeClr val="bg1"/>
          </a:solidFill>
          <a:ln>
            <a:solidFill>
              <a:srgbClr val="009193"/>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solidFill>
                  <a:srgbClr val="009193"/>
                </a:solidFill>
                <a:latin typeface="Franklin Gothic Medium"/>
              </a:rPr>
              <a:t>↑</a:t>
            </a:r>
            <a:r>
              <a:rPr lang="en-US" sz="2000" dirty="0" smtClean="0">
                <a:solidFill>
                  <a:srgbClr val="009193"/>
                </a:solidFill>
              </a:rPr>
              <a:t> S</a:t>
            </a:r>
            <a:r>
              <a:rPr lang="en-US" sz="2000" baseline="30000" dirty="0" smtClean="0">
                <a:solidFill>
                  <a:srgbClr val="009193"/>
                </a:solidFill>
              </a:rPr>
              <a:t>R</a:t>
            </a:r>
            <a:r>
              <a:rPr lang="en-US" sz="2000" dirty="0" smtClean="0">
                <a:solidFill>
                  <a:srgbClr val="009193"/>
                </a:solidFill>
              </a:rPr>
              <a:t> for Desired Behavior</a:t>
            </a:r>
            <a:endParaRPr lang="en-US" sz="2000" baseline="30000" dirty="0">
              <a:solidFill>
                <a:srgbClr val="009193"/>
              </a:solidFill>
            </a:endParaRPr>
          </a:p>
        </p:txBody>
      </p:sp>
      <p:sp>
        <p:nvSpPr>
          <p:cNvPr id="27" name="Text Box 11"/>
          <p:cNvSpPr txBox="1">
            <a:spLocks noChangeArrowheads="1"/>
          </p:cNvSpPr>
          <p:nvPr/>
        </p:nvSpPr>
        <p:spPr bwMode="auto">
          <a:xfrm>
            <a:off x="0" y="6423125"/>
            <a:ext cx="7924800" cy="369332"/>
          </a:xfrm>
          <a:prstGeom prst="rect">
            <a:avLst/>
          </a:prstGeom>
          <a:noFill/>
          <a:ln w="9525">
            <a:noFill/>
            <a:miter lim="800000"/>
            <a:headEnd/>
            <a:tailEnd/>
          </a:ln>
        </p:spPr>
        <p:txBody>
          <a:bodyPr>
            <a:prstTxWarp prst="textNoShape">
              <a:avLst/>
            </a:prstTxWarp>
            <a:spAutoFit/>
          </a:bodyPr>
          <a:lstStyle/>
          <a:p>
            <a:pPr>
              <a:spcBef>
                <a:spcPct val="50000"/>
              </a:spcBef>
            </a:pPr>
            <a:r>
              <a:rPr lang="en-US" b="1" dirty="0" smtClean="0">
                <a:solidFill>
                  <a:srgbClr val="FFFFFF"/>
                </a:solidFill>
                <a:ea typeface="Calibri" charset="0"/>
                <a:cs typeface="Calibri" charset="0"/>
              </a:rPr>
              <a:t>(Horner, Vaughn, Day, &amp; </a:t>
            </a:r>
            <a:r>
              <a:rPr lang="en-US" b="1" dirty="0" err="1" smtClean="0">
                <a:solidFill>
                  <a:srgbClr val="FFFFFF"/>
                </a:solidFill>
                <a:ea typeface="Calibri" charset="0"/>
                <a:cs typeface="Calibri" charset="0"/>
              </a:rPr>
              <a:t>Ard</a:t>
            </a:r>
            <a:r>
              <a:rPr lang="en-US" b="1" dirty="0" smtClean="0">
                <a:solidFill>
                  <a:srgbClr val="FFFFFF"/>
                </a:solidFill>
                <a:ea typeface="Calibri" charset="0"/>
                <a:cs typeface="Calibri" charset="0"/>
              </a:rPr>
              <a:t>, 1996)</a:t>
            </a:r>
            <a:endParaRPr lang="en-US" b="1" dirty="0">
              <a:solidFill>
                <a:srgbClr val="FFFFFF"/>
              </a:solidFill>
              <a:ea typeface="Calibri" charset="0"/>
              <a:cs typeface="Calibri" charset="0"/>
            </a:endParaRPr>
          </a:p>
        </p:txBody>
      </p:sp>
      <p:sp>
        <p:nvSpPr>
          <p:cNvPr id="18" name="Rectangle 17"/>
          <p:cNvSpPr/>
          <p:nvPr/>
        </p:nvSpPr>
        <p:spPr>
          <a:xfrm>
            <a:off x="2510851" y="3305329"/>
            <a:ext cx="1928734" cy="547143"/>
          </a:xfrm>
          <a:prstGeom prst="rect">
            <a:avLst/>
          </a:prstGeom>
          <a:solidFill>
            <a:schemeClr val="bg1"/>
          </a:solidFill>
          <a:ln>
            <a:solidFill>
              <a:srgbClr val="005493"/>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solidFill>
                  <a:srgbClr val="005493"/>
                </a:solidFill>
                <a:latin typeface="Franklin Gothic Medium"/>
              </a:rPr>
              <a:t>↑</a:t>
            </a:r>
            <a:r>
              <a:rPr lang="en-US" sz="2000" b="1" dirty="0">
                <a:solidFill>
                  <a:srgbClr val="009193"/>
                </a:solidFill>
                <a:latin typeface="Franklin Gothic Medium"/>
              </a:rPr>
              <a:t> </a:t>
            </a:r>
            <a:r>
              <a:rPr lang="en-US" sz="2000" dirty="0" smtClean="0">
                <a:solidFill>
                  <a:srgbClr val="005493"/>
                </a:solidFill>
              </a:rPr>
              <a:t>S</a:t>
            </a:r>
            <a:r>
              <a:rPr lang="en-US" sz="2000" baseline="30000" dirty="0" smtClean="0">
                <a:solidFill>
                  <a:srgbClr val="005493"/>
                </a:solidFill>
              </a:rPr>
              <a:t>D</a:t>
            </a:r>
            <a:r>
              <a:rPr lang="en-US" sz="2000" dirty="0" smtClean="0">
                <a:solidFill>
                  <a:srgbClr val="005493"/>
                </a:solidFill>
              </a:rPr>
              <a:t>s for desired </a:t>
            </a:r>
            <a:r>
              <a:rPr lang="en-US" sz="2000" dirty="0" err="1" smtClean="0">
                <a:solidFill>
                  <a:srgbClr val="005493"/>
                </a:solidFill>
              </a:rPr>
              <a:t>bx</a:t>
            </a:r>
            <a:endParaRPr lang="en-US" sz="2000" dirty="0">
              <a:solidFill>
                <a:srgbClr val="005493"/>
              </a:solidFill>
            </a:endParaRPr>
          </a:p>
        </p:txBody>
      </p:sp>
      <p:sp>
        <p:nvSpPr>
          <p:cNvPr id="19" name="Rectangle 18"/>
          <p:cNvSpPr/>
          <p:nvPr/>
        </p:nvSpPr>
        <p:spPr>
          <a:xfrm>
            <a:off x="2510851" y="3934911"/>
            <a:ext cx="1928734" cy="547143"/>
          </a:xfrm>
          <a:prstGeom prst="rect">
            <a:avLst/>
          </a:prstGeom>
          <a:solidFill>
            <a:schemeClr val="bg1"/>
          </a:solidFill>
          <a:ln>
            <a:solidFill>
              <a:srgbClr val="005493"/>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solidFill>
                  <a:srgbClr val="005493"/>
                </a:solidFill>
                <a:latin typeface="Franklin Gothic Medium"/>
              </a:rPr>
              <a:t>↑</a:t>
            </a:r>
            <a:r>
              <a:rPr lang="en-US" sz="2000" b="1" dirty="0">
                <a:solidFill>
                  <a:srgbClr val="009193"/>
                </a:solidFill>
                <a:latin typeface="Franklin Gothic Medium"/>
              </a:rPr>
              <a:t> </a:t>
            </a:r>
            <a:r>
              <a:rPr lang="en-US" sz="2000" dirty="0" smtClean="0">
                <a:solidFill>
                  <a:srgbClr val="005493"/>
                </a:solidFill>
              </a:rPr>
              <a:t>Prompts </a:t>
            </a:r>
            <a:r>
              <a:rPr lang="en-US" sz="2000" dirty="0">
                <a:solidFill>
                  <a:srgbClr val="005493"/>
                </a:solidFill>
              </a:rPr>
              <a:t>for desired </a:t>
            </a:r>
            <a:r>
              <a:rPr lang="en-US" sz="2000" dirty="0" err="1" smtClean="0">
                <a:solidFill>
                  <a:srgbClr val="005493"/>
                </a:solidFill>
              </a:rPr>
              <a:t>bx</a:t>
            </a:r>
            <a:endParaRPr lang="en-US" sz="2000" dirty="0">
              <a:solidFill>
                <a:srgbClr val="005493"/>
              </a:solidFill>
            </a:endParaRPr>
          </a:p>
        </p:txBody>
      </p:sp>
      <p:sp>
        <p:nvSpPr>
          <p:cNvPr id="20" name="Rectangle 19"/>
          <p:cNvSpPr/>
          <p:nvPr/>
        </p:nvSpPr>
        <p:spPr>
          <a:xfrm>
            <a:off x="2510851" y="4564493"/>
            <a:ext cx="1928734" cy="547143"/>
          </a:xfrm>
          <a:prstGeom prst="rect">
            <a:avLst/>
          </a:prstGeom>
          <a:solidFill>
            <a:schemeClr val="bg1"/>
          </a:solidFill>
          <a:ln>
            <a:solidFill>
              <a:srgbClr val="005493"/>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smtClean="0">
                <a:solidFill>
                  <a:srgbClr val="005493"/>
                </a:solidFill>
              </a:rPr>
              <a:t>↓ </a:t>
            </a:r>
            <a:r>
              <a:rPr lang="en-US" sz="2000" dirty="0" smtClean="0">
                <a:solidFill>
                  <a:srgbClr val="005493"/>
                </a:solidFill>
              </a:rPr>
              <a:t>S</a:t>
            </a:r>
            <a:r>
              <a:rPr lang="en-US" sz="2000" baseline="30000" dirty="0" smtClean="0">
                <a:solidFill>
                  <a:srgbClr val="005493"/>
                </a:solidFill>
              </a:rPr>
              <a:t>D- </a:t>
            </a:r>
            <a:r>
              <a:rPr lang="en-US" sz="2000" dirty="0">
                <a:solidFill>
                  <a:srgbClr val="005493"/>
                </a:solidFill>
              </a:rPr>
              <a:t>for desired </a:t>
            </a:r>
            <a:r>
              <a:rPr lang="en-US" sz="2000" dirty="0" err="1" smtClean="0">
                <a:solidFill>
                  <a:srgbClr val="005493"/>
                </a:solidFill>
              </a:rPr>
              <a:t>bx</a:t>
            </a:r>
            <a:endParaRPr lang="en-US" sz="2000" dirty="0">
              <a:solidFill>
                <a:srgbClr val="005493"/>
              </a:solidFill>
            </a:endParaRPr>
          </a:p>
        </p:txBody>
      </p:sp>
      <p:sp>
        <p:nvSpPr>
          <p:cNvPr id="22" name="Rectangle 21"/>
          <p:cNvSpPr/>
          <p:nvPr/>
        </p:nvSpPr>
        <p:spPr>
          <a:xfrm>
            <a:off x="2510851" y="5194075"/>
            <a:ext cx="1928734" cy="547143"/>
          </a:xfrm>
          <a:prstGeom prst="rect">
            <a:avLst/>
          </a:prstGeom>
          <a:solidFill>
            <a:schemeClr val="bg1"/>
          </a:solidFill>
          <a:ln>
            <a:solidFill>
              <a:srgbClr val="005493"/>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900" b="1" dirty="0">
                <a:solidFill>
                  <a:srgbClr val="005493"/>
                </a:solidFill>
              </a:rPr>
              <a:t>↓ </a:t>
            </a:r>
            <a:r>
              <a:rPr lang="en-US" sz="1900" dirty="0" smtClean="0">
                <a:solidFill>
                  <a:srgbClr val="005493"/>
                </a:solidFill>
              </a:rPr>
              <a:t>S</a:t>
            </a:r>
            <a:r>
              <a:rPr lang="en-US" sz="1900" baseline="30000" dirty="0" smtClean="0">
                <a:solidFill>
                  <a:srgbClr val="005493"/>
                </a:solidFill>
              </a:rPr>
              <a:t>D</a:t>
            </a:r>
            <a:r>
              <a:rPr lang="en-US" sz="1900" dirty="0" smtClean="0">
                <a:solidFill>
                  <a:srgbClr val="005493"/>
                </a:solidFill>
              </a:rPr>
              <a:t>s &amp; prompts for undesired Bx.</a:t>
            </a:r>
            <a:endParaRPr lang="en-US" sz="1900" baseline="30000" dirty="0">
              <a:solidFill>
                <a:srgbClr val="005493"/>
              </a:solidFill>
            </a:endParaRPr>
          </a:p>
        </p:txBody>
      </p:sp>
      <p:sp>
        <p:nvSpPr>
          <p:cNvPr id="28" name="Rectangle 27"/>
          <p:cNvSpPr/>
          <p:nvPr/>
        </p:nvSpPr>
        <p:spPr>
          <a:xfrm>
            <a:off x="2510851" y="5823657"/>
            <a:ext cx="1928734" cy="547143"/>
          </a:xfrm>
          <a:prstGeom prst="rect">
            <a:avLst/>
          </a:prstGeom>
          <a:solidFill>
            <a:schemeClr val="bg1"/>
          </a:solidFill>
          <a:ln>
            <a:solidFill>
              <a:srgbClr val="005493"/>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rgbClr val="005493"/>
                </a:solidFill>
              </a:rPr>
              <a:t>Consider</a:t>
            </a:r>
            <a:r>
              <a:rPr lang="en-US" sz="2000" b="1" dirty="0" smtClean="0">
                <a:solidFill>
                  <a:srgbClr val="005493"/>
                </a:solidFill>
              </a:rPr>
              <a:t> </a:t>
            </a:r>
            <a:r>
              <a:rPr lang="en-US" sz="2000" dirty="0">
                <a:solidFill>
                  <a:srgbClr val="005493"/>
                </a:solidFill>
              </a:rPr>
              <a:t>S</a:t>
            </a:r>
            <a:r>
              <a:rPr lang="en-US" sz="2000" baseline="30000" dirty="0">
                <a:solidFill>
                  <a:srgbClr val="005493"/>
                </a:solidFill>
              </a:rPr>
              <a:t>D- </a:t>
            </a:r>
            <a:r>
              <a:rPr lang="en-US" sz="2000" dirty="0">
                <a:solidFill>
                  <a:srgbClr val="005493"/>
                </a:solidFill>
              </a:rPr>
              <a:t>for </a:t>
            </a:r>
            <a:r>
              <a:rPr lang="en-US" sz="2000" dirty="0" smtClean="0">
                <a:solidFill>
                  <a:srgbClr val="005493"/>
                </a:solidFill>
              </a:rPr>
              <a:t>undesired </a:t>
            </a:r>
            <a:r>
              <a:rPr lang="en-US" sz="2000" dirty="0" err="1">
                <a:solidFill>
                  <a:srgbClr val="005493"/>
                </a:solidFill>
              </a:rPr>
              <a:t>bx</a:t>
            </a:r>
            <a:endParaRPr lang="en-US" sz="2000" dirty="0">
              <a:solidFill>
                <a:srgbClr val="005493"/>
              </a:solidFill>
            </a:endParaRPr>
          </a:p>
        </p:txBody>
      </p:sp>
      <p:sp>
        <p:nvSpPr>
          <p:cNvPr id="31" name="Rectangle 30"/>
          <p:cNvSpPr/>
          <p:nvPr/>
        </p:nvSpPr>
        <p:spPr>
          <a:xfrm>
            <a:off x="916898" y="154923"/>
            <a:ext cx="7772399" cy="1200329"/>
          </a:xfrm>
          <a:prstGeom prst="rect">
            <a:avLst/>
          </a:prstGeom>
          <a:solidFill>
            <a:schemeClr val="bg1"/>
          </a:solidFill>
        </p:spPr>
        <p:txBody>
          <a:bodyPr wrap="square">
            <a:spAutoFit/>
          </a:bodyPr>
          <a:lstStyle/>
          <a:p>
            <a:pPr algn="ctr" defTabSz="685783"/>
            <a:r>
              <a:rPr lang="en-US" sz="3600" b="1" kern="0" dirty="0" smtClean="0">
                <a:solidFill>
                  <a:srgbClr val="2D2D8A">
                    <a:lumMod val="75000"/>
                  </a:srgbClr>
                </a:solidFill>
                <a:latin typeface="Franklin Gothic Medium"/>
                <a:ea typeface="Arial" charset="0"/>
                <a:cs typeface="Arial" charset="0"/>
              </a:rPr>
              <a:t>Strategies to Address </a:t>
            </a:r>
          </a:p>
          <a:p>
            <a:pPr algn="ctr" defTabSz="685783"/>
            <a:r>
              <a:rPr lang="en-US" sz="3600" b="1" kern="0" dirty="0" smtClean="0">
                <a:solidFill>
                  <a:srgbClr val="2D2D8A">
                    <a:lumMod val="75000"/>
                  </a:srgbClr>
                </a:solidFill>
                <a:latin typeface="Franklin Gothic Medium"/>
                <a:ea typeface="Arial" charset="0"/>
                <a:cs typeface="Arial" charset="0"/>
              </a:rPr>
              <a:t>Antecedents</a:t>
            </a:r>
            <a:endParaRPr lang="en-US" sz="3600" b="1" kern="0" dirty="0">
              <a:solidFill>
                <a:srgbClr val="2D2D8A">
                  <a:lumMod val="75000"/>
                </a:srgbClr>
              </a:solidFill>
              <a:latin typeface="Franklin Gothic Medium"/>
              <a:ea typeface="Arial" charset="0"/>
              <a:cs typeface="Arial" charset="0"/>
            </a:endParaRPr>
          </a:p>
        </p:txBody>
      </p:sp>
    </p:spTree>
    <p:extLst>
      <p:ext uri="{BB962C8B-B14F-4D97-AF65-F5344CB8AC3E}">
        <p14:creationId xmlns:p14="http://schemas.microsoft.com/office/powerpoint/2010/main" val="514064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1"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500"/>
                                        <p:tgtEl>
                                          <p:spTgt spid="21"/>
                                        </p:tgtEl>
                                        <p:attrNameLst>
                                          <p:attrName>ppt_y</p:attrName>
                                        </p:attrNameLst>
                                      </p:cBhvr>
                                      <p:tavLst>
                                        <p:tav tm="0">
                                          <p:val>
                                            <p:strVal val="#ppt_y-#ppt_h*1.125000"/>
                                          </p:val>
                                        </p:tav>
                                        <p:tav tm="100000">
                                          <p:val>
                                            <p:strVal val="#ppt_y"/>
                                          </p:val>
                                        </p:tav>
                                      </p:tavLst>
                                    </p:anim>
                                    <p:animEffect transition="in" filter="wipe(down)">
                                      <p:cBhvr>
                                        <p:cTn id="13" dur="50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1" fill="hold" grpId="0" nodeType="clickEffect">
                                  <p:stCondLst>
                                    <p:cond delay="0"/>
                                  </p:stCondLst>
                                  <p:childTnLst>
                                    <p:set>
                                      <p:cBhvr>
                                        <p:cTn id="17" dur="1" fill="hold">
                                          <p:stCondLst>
                                            <p:cond delay="0"/>
                                          </p:stCondLst>
                                        </p:cTn>
                                        <p:tgtEl>
                                          <p:spTgt spid="23"/>
                                        </p:tgtEl>
                                        <p:attrNameLst>
                                          <p:attrName>style.visibility</p:attrName>
                                        </p:attrNameLst>
                                      </p:cBhvr>
                                      <p:to>
                                        <p:strVal val="visible"/>
                                      </p:to>
                                    </p:set>
                                    <p:anim calcmode="lin" valueType="num">
                                      <p:cBhvr additive="base">
                                        <p:cTn id="18" dur="500"/>
                                        <p:tgtEl>
                                          <p:spTgt spid="23"/>
                                        </p:tgtEl>
                                        <p:attrNameLst>
                                          <p:attrName>ppt_y</p:attrName>
                                        </p:attrNameLst>
                                      </p:cBhvr>
                                      <p:tavLst>
                                        <p:tav tm="0">
                                          <p:val>
                                            <p:strVal val="#ppt_y-#ppt_h*1.125000"/>
                                          </p:val>
                                        </p:tav>
                                        <p:tav tm="100000">
                                          <p:val>
                                            <p:strVal val="#ppt_y"/>
                                          </p:val>
                                        </p:tav>
                                      </p:tavLst>
                                    </p:anim>
                                    <p:animEffect transition="in" filter="wipe(down)">
                                      <p:cBhvr>
                                        <p:cTn id="19" dur="500"/>
                                        <p:tgtEl>
                                          <p:spTgt spid="23"/>
                                        </p:tgtEl>
                                      </p:cBhvr>
                                    </p:animEffect>
                                  </p:childTnLst>
                                </p:cTn>
                              </p:par>
                            </p:childTnLst>
                          </p:cTn>
                        </p:par>
                      </p:childTnLst>
                    </p:cTn>
                  </p:par>
                  <p:par>
                    <p:cTn id="20" fill="hold">
                      <p:stCondLst>
                        <p:cond delay="indefinite"/>
                      </p:stCondLst>
                      <p:childTnLst>
                        <p:par>
                          <p:cTn id="21" fill="hold">
                            <p:stCondLst>
                              <p:cond delay="0"/>
                            </p:stCondLst>
                            <p:childTnLst>
                              <p:par>
                                <p:cTn id="22" presetID="12" presetClass="entr" presetSubtype="1" fill="hold" grpId="0" nodeType="clickEffect">
                                  <p:stCondLst>
                                    <p:cond delay="0"/>
                                  </p:stCondLst>
                                  <p:childTnLst>
                                    <p:set>
                                      <p:cBhvr>
                                        <p:cTn id="23" dur="1" fill="hold">
                                          <p:stCondLst>
                                            <p:cond delay="0"/>
                                          </p:stCondLst>
                                        </p:cTn>
                                        <p:tgtEl>
                                          <p:spTgt spid="24"/>
                                        </p:tgtEl>
                                        <p:attrNameLst>
                                          <p:attrName>style.visibility</p:attrName>
                                        </p:attrNameLst>
                                      </p:cBhvr>
                                      <p:to>
                                        <p:strVal val="visible"/>
                                      </p:to>
                                    </p:set>
                                    <p:anim calcmode="lin" valueType="num">
                                      <p:cBhvr additive="base">
                                        <p:cTn id="24" dur="500"/>
                                        <p:tgtEl>
                                          <p:spTgt spid="24"/>
                                        </p:tgtEl>
                                        <p:attrNameLst>
                                          <p:attrName>ppt_y</p:attrName>
                                        </p:attrNameLst>
                                      </p:cBhvr>
                                      <p:tavLst>
                                        <p:tav tm="0">
                                          <p:val>
                                            <p:strVal val="#ppt_y-#ppt_h*1.125000"/>
                                          </p:val>
                                        </p:tav>
                                        <p:tav tm="100000">
                                          <p:val>
                                            <p:strVal val="#ppt_y"/>
                                          </p:val>
                                        </p:tav>
                                      </p:tavLst>
                                    </p:anim>
                                    <p:animEffect transition="in" filter="wipe(down)">
                                      <p:cBhvr>
                                        <p:cTn id="25" dur="500"/>
                                        <p:tgtEl>
                                          <p:spTgt spid="24"/>
                                        </p:tgtEl>
                                      </p:cBhvr>
                                    </p:animEffect>
                                  </p:childTnLst>
                                </p:cTn>
                              </p:par>
                            </p:childTnLst>
                          </p:cTn>
                        </p:par>
                      </p:childTnLst>
                    </p:cTn>
                  </p:par>
                  <p:par>
                    <p:cTn id="26" fill="hold">
                      <p:stCondLst>
                        <p:cond delay="indefinite"/>
                      </p:stCondLst>
                      <p:childTnLst>
                        <p:par>
                          <p:cTn id="27" fill="hold">
                            <p:stCondLst>
                              <p:cond delay="0"/>
                            </p:stCondLst>
                            <p:childTnLst>
                              <p:par>
                                <p:cTn id="28" presetID="12" presetClass="entr" presetSubtype="1" fill="hold" grpId="0" nodeType="clickEffect">
                                  <p:stCondLst>
                                    <p:cond delay="0"/>
                                  </p:stCondLst>
                                  <p:childTnLst>
                                    <p:set>
                                      <p:cBhvr>
                                        <p:cTn id="29" dur="1" fill="hold">
                                          <p:stCondLst>
                                            <p:cond delay="0"/>
                                          </p:stCondLst>
                                        </p:cTn>
                                        <p:tgtEl>
                                          <p:spTgt spid="25"/>
                                        </p:tgtEl>
                                        <p:attrNameLst>
                                          <p:attrName>style.visibility</p:attrName>
                                        </p:attrNameLst>
                                      </p:cBhvr>
                                      <p:to>
                                        <p:strVal val="visible"/>
                                      </p:to>
                                    </p:set>
                                    <p:anim calcmode="lin" valueType="num">
                                      <p:cBhvr additive="base">
                                        <p:cTn id="30" dur="500"/>
                                        <p:tgtEl>
                                          <p:spTgt spid="25"/>
                                        </p:tgtEl>
                                        <p:attrNameLst>
                                          <p:attrName>ppt_y</p:attrName>
                                        </p:attrNameLst>
                                      </p:cBhvr>
                                      <p:tavLst>
                                        <p:tav tm="0">
                                          <p:val>
                                            <p:strVal val="#ppt_y-#ppt_h*1.125000"/>
                                          </p:val>
                                        </p:tav>
                                        <p:tav tm="100000">
                                          <p:val>
                                            <p:strVal val="#ppt_y"/>
                                          </p:val>
                                        </p:tav>
                                      </p:tavLst>
                                    </p:anim>
                                    <p:animEffect transition="in" filter="wipe(down)">
                                      <p:cBhvr>
                                        <p:cTn id="31" dur="500"/>
                                        <p:tgtEl>
                                          <p:spTgt spid="25"/>
                                        </p:tgtEl>
                                      </p:cBhvr>
                                    </p:animEffect>
                                  </p:childTnLst>
                                </p:cTn>
                              </p:par>
                            </p:childTnLst>
                          </p:cTn>
                        </p:par>
                      </p:childTnLst>
                    </p:cTn>
                  </p:par>
                  <p:par>
                    <p:cTn id="32" fill="hold">
                      <p:stCondLst>
                        <p:cond delay="indefinite"/>
                      </p:stCondLst>
                      <p:childTnLst>
                        <p:par>
                          <p:cTn id="33" fill="hold">
                            <p:stCondLst>
                              <p:cond delay="0"/>
                            </p:stCondLst>
                            <p:childTnLst>
                              <p:par>
                                <p:cTn id="34" presetID="12" presetClass="entr" presetSubtype="1" fill="hold" grpId="0" nodeType="clickEffect">
                                  <p:stCondLst>
                                    <p:cond delay="0"/>
                                  </p:stCondLst>
                                  <p:childTnLst>
                                    <p:set>
                                      <p:cBhvr>
                                        <p:cTn id="35" dur="1" fill="hold">
                                          <p:stCondLst>
                                            <p:cond delay="0"/>
                                          </p:stCondLst>
                                        </p:cTn>
                                        <p:tgtEl>
                                          <p:spTgt spid="26"/>
                                        </p:tgtEl>
                                        <p:attrNameLst>
                                          <p:attrName>style.visibility</p:attrName>
                                        </p:attrNameLst>
                                      </p:cBhvr>
                                      <p:to>
                                        <p:strVal val="visible"/>
                                      </p:to>
                                    </p:set>
                                    <p:anim calcmode="lin" valueType="num">
                                      <p:cBhvr additive="base">
                                        <p:cTn id="36" dur="500"/>
                                        <p:tgtEl>
                                          <p:spTgt spid="26"/>
                                        </p:tgtEl>
                                        <p:attrNameLst>
                                          <p:attrName>ppt_y</p:attrName>
                                        </p:attrNameLst>
                                      </p:cBhvr>
                                      <p:tavLst>
                                        <p:tav tm="0">
                                          <p:val>
                                            <p:strVal val="#ppt_y-#ppt_h*1.125000"/>
                                          </p:val>
                                        </p:tav>
                                        <p:tav tm="100000">
                                          <p:val>
                                            <p:strVal val="#ppt_y"/>
                                          </p:val>
                                        </p:tav>
                                      </p:tavLst>
                                    </p:anim>
                                    <p:animEffect transition="in" filter="wipe(down)">
                                      <p:cBhvr>
                                        <p:cTn id="37" dur="500"/>
                                        <p:tgtEl>
                                          <p:spTgt spid="26"/>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dissolve">
                                      <p:cBhvr>
                                        <p:cTn id="42" dur="500"/>
                                        <p:tgtEl>
                                          <p:spTgt spid="31"/>
                                        </p:tgtEl>
                                      </p:cBhvr>
                                    </p:animEffect>
                                  </p:childTnLst>
                                </p:cTn>
                              </p:par>
                            </p:childTnLst>
                          </p:cTn>
                        </p:par>
                      </p:childTnLst>
                    </p:cTn>
                  </p:par>
                  <p:par>
                    <p:cTn id="43" fill="hold">
                      <p:stCondLst>
                        <p:cond delay="indefinite"/>
                      </p:stCondLst>
                      <p:childTnLst>
                        <p:par>
                          <p:cTn id="44" fill="hold">
                            <p:stCondLst>
                              <p:cond delay="0"/>
                            </p:stCondLst>
                            <p:childTnLst>
                              <p:par>
                                <p:cTn id="45" presetID="12" presetClass="entr" presetSubtype="1"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 calcmode="lin" valueType="num">
                                      <p:cBhvr additive="base">
                                        <p:cTn id="47" dur="500"/>
                                        <p:tgtEl>
                                          <p:spTgt spid="18"/>
                                        </p:tgtEl>
                                        <p:attrNameLst>
                                          <p:attrName>ppt_y</p:attrName>
                                        </p:attrNameLst>
                                      </p:cBhvr>
                                      <p:tavLst>
                                        <p:tav tm="0">
                                          <p:val>
                                            <p:strVal val="#ppt_y-#ppt_h*1.125000"/>
                                          </p:val>
                                        </p:tav>
                                        <p:tav tm="100000">
                                          <p:val>
                                            <p:strVal val="#ppt_y"/>
                                          </p:val>
                                        </p:tav>
                                      </p:tavLst>
                                    </p:anim>
                                    <p:animEffect transition="in" filter="wipe(down)">
                                      <p:cBhvr>
                                        <p:cTn id="48" dur="500"/>
                                        <p:tgtEl>
                                          <p:spTgt spid="18"/>
                                        </p:tgtEl>
                                      </p:cBhvr>
                                    </p:animEffect>
                                  </p:childTnLst>
                                </p:cTn>
                              </p:par>
                              <p:par>
                                <p:cTn id="49" presetID="9" presetClass="exit" presetSubtype="0" fill="hold" grpId="0" nodeType="withEffect">
                                  <p:stCondLst>
                                    <p:cond delay="0"/>
                                  </p:stCondLst>
                                  <p:childTnLst>
                                    <p:animEffect transition="out" filter="dissolve">
                                      <p:cBhvr>
                                        <p:cTn id="50" dur="500"/>
                                        <p:tgtEl>
                                          <p:spTgt spid="27"/>
                                        </p:tgtEl>
                                      </p:cBhvr>
                                    </p:animEffect>
                                    <p:set>
                                      <p:cBhvr>
                                        <p:cTn id="51" dur="1" fill="hold">
                                          <p:stCondLst>
                                            <p:cond delay="499"/>
                                          </p:stCondLst>
                                        </p:cTn>
                                        <p:tgtEl>
                                          <p:spTgt spid="27"/>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12" presetClass="entr" presetSubtype="1" fill="hold" grpId="0" nodeType="clickEffect">
                                  <p:stCondLst>
                                    <p:cond delay="0"/>
                                  </p:stCondLst>
                                  <p:childTnLst>
                                    <p:set>
                                      <p:cBhvr>
                                        <p:cTn id="55" dur="1" fill="hold">
                                          <p:stCondLst>
                                            <p:cond delay="0"/>
                                          </p:stCondLst>
                                        </p:cTn>
                                        <p:tgtEl>
                                          <p:spTgt spid="19"/>
                                        </p:tgtEl>
                                        <p:attrNameLst>
                                          <p:attrName>style.visibility</p:attrName>
                                        </p:attrNameLst>
                                      </p:cBhvr>
                                      <p:to>
                                        <p:strVal val="visible"/>
                                      </p:to>
                                    </p:set>
                                    <p:anim calcmode="lin" valueType="num">
                                      <p:cBhvr additive="base">
                                        <p:cTn id="56" dur="500"/>
                                        <p:tgtEl>
                                          <p:spTgt spid="19"/>
                                        </p:tgtEl>
                                        <p:attrNameLst>
                                          <p:attrName>ppt_y</p:attrName>
                                        </p:attrNameLst>
                                      </p:cBhvr>
                                      <p:tavLst>
                                        <p:tav tm="0">
                                          <p:val>
                                            <p:strVal val="#ppt_y-#ppt_h*1.125000"/>
                                          </p:val>
                                        </p:tav>
                                        <p:tav tm="100000">
                                          <p:val>
                                            <p:strVal val="#ppt_y"/>
                                          </p:val>
                                        </p:tav>
                                      </p:tavLst>
                                    </p:anim>
                                    <p:animEffect transition="in" filter="wipe(down)">
                                      <p:cBhvr>
                                        <p:cTn id="57" dur="500"/>
                                        <p:tgtEl>
                                          <p:spTgt spid="19"/>
                                        </p:tgtEl>
                                      </p:cBhvr>
                                    </p:animEffect>
                                  </p:childTnLst>
                                </p:cTn>
                              </p:par>
                            </p:childTnLst>
                          </p:cTn>
                        </p:par>
                      </p:childTnLst>
                    </p:cTn>
                  </p:par>
                  <p:par>
                    <p:cTn id="58" fill="hold">
                      <p:stCondLst>
                        <p:cond delay="indefinite"/>
                      </p:stCondLst>
                      <p:childTnLst>
                        <p:par>
                          <p:cTn id="59" fill="hold">
                            <p:stCondLst>
                              <p:cond delay="0"/>
                            </p:stCondLst>
                            <p:childTnLst>
                              <p:par>
                                <p:cTn id="60" presetID="12" presetClass="entr" presetSubtype="1" fill="hold" grpId="0" nodeType="clickEffect">
                                  <p:stCondLst>
                                    <p:cond delay="0"/>
                                  </p:stCondLst>
                                  <p:childTnLst>
                                    <p:set>
                                      <p:cBhvr>
                                        <p:cTn id="61" dur="1" fill="hold">
                                          <p:stCondLst>
                                            <p:cond delay="0"/>
                                          </p:stCondLst>
                                        </p:cTn>
                                        <p:tgtEl>
                                          <p:spTgt spid="20"/>
                                        </p:tgtEl>
                                        <p:attrNameLst>
                                          <p:attrName>style.visibility</p:attrName>
                                        </p:attrNameLst>
                                      </p:cBhvr>
                                      <p:to>
                                        <p:strVal val="visible"/>
                                      </p:to>
                                    </p:set>
                                    <p:anim calcmode="lin" valueType="num">
                                      <p:cBhvr additive="base">
                                        <p:cTn id="62" dur="500"/>
                                        <p:tgtEl>
                                          <p:spTgt spid="20"/>
                                        </p:tgtEl>
                                        <p:attrNameLst>
                                          <p:attrName>ppt_y</p:attrName>
                                        </p:attrNameLst>
                                      </p:cBhvr>
                                      <p:tavLst>
                                        <p:tav tm="0">
                                          <p:val>
                                            <p:strVal val="#ppt_y-#ppt_h*1.125000"/>
                                          </p:val>
                                        </p:tav>
                                        <p:tav tm="100000">
                                          <p:val>
                                            <p:strVal val="#ppt_y"/>
                                          </p:val>
                                        </p:tav>
                                      </p:tavLst>
                                    </p:anim>
                                    <p:animEffect transition="in" filter="wipe(down)">
                                      <p:cBhvr>
                                        <p:cTn id="63" dur="500"/>
                                        <p:tgtEl>
                                          <p:spTgt spid="20"/>
                                        </p:tgtEl>
                                      </p:cBhvr>
                                    </p:animEffect>
                                  </p:childTnLst>
                                </p:cTn>
                              </p:par>
                            </p:childTnLst>
                          </p:cTn>
                        </p:par>
                      </p:childTnLst>
                    </p:cTn>
                  </p:par>
                  <p:par>
                    <p:cTn id="64" fill="hold">
                      <p:stCondLst>
                        <p:cond delay="indefinite"/>
                      </p:stCondLst>
                      <p:childTnLst>
                        <p:par>
                          <p:cTn id="65" fill="hold">
                            <p:stCondLst>
                              <p:cond delay="0"/>
                            </p:stCondLst>
                            <p:childTnLst>
                              <p:par>
                                <p:cTn id="66" presetID="12" presetClass="entr" presetSubtype="1" fill="hold" grpId="0" nodeType="clickEffect">
                                  <p:stCondLst>
                                    <p:cond delay="0"/>
                                  </p:stCondLst>
                                  <p:childTnLst>
                                    <p:set>
                                      <p:cBhvr>
                                        <p:cTn id="67" dur="1" fill="hold">
                                          <p:stCondLst>
                                            <p:cond delay="0"/>
                                          </p:stCondLst>
                                        </p:cTn>
                                        <p:tgtEl>
                                          <p:spTgt spid="22"/>
                                        </p:tgtEl>
                                        <p:attrNameLst>
                                          <p:attrName>style.visibility</p:attrName>
                                        </p:attrNameLst>
                                      </p:cBhvr>
                                      <p:to>
                                        <p:strVal val="visible"/>
                                      </p:to>
                                    </p:set>
                                    <p:anim calcmode="lin" valueType="num">
                                      <p:cBhvr additive="base">
                                        <p:cTn id="68" dur="500"/>
                                        <p:tgtEl>
                                          <p:spTgt spid="22"/>
                                        </p:tgtEl>
                                        <p:attrNameLst>
                                          <p:attrName>ppt_y</p:attrName>
                                        </p:attrNameLst>
                                      </p:cBhvr>
                                      <p:tavLst>
                                        <p:tav tm="0">
                                          <p:val>
                                            <p:strVal val="#ppt_y-#ppt_h*1.125000"/>
                                          </p:val>
                                        </p:tav>
                                        <p:tav tm="100000">
                                          <p:val>
                                            <p:strVal val="#ppt_y"/>
                                          </p:val>
                                        </p:tav>
                                      </p:tavLst>
                                    </p:anim>
                                    <p:animEffect transition="in" filter="wipe(down)">
                                      <p:cBhvr>
                                        <p:cTn id="69" dur="500"/>
                                        <p:tgtEl>
                                          <p:spTgt spid="22"/>
                                        </p:tgtEl>
                                      </p:cBhvr>
                                    </p:animEffect>
                                  </p:childTnLst>
                                </p:cTn>
                              </p:par>
                            </p:childTnLst>
                          </p:cTn>
                        </p:par>
                      </p:childTnLst>
                    </p:cTn>
                  </p:par>
                  <p:par>
                    <p:cTn id="70" fill="hold">
                      <p:stCondLst>
                        <p:cond delay="indefinite"/>
                      </p:stCondLst>
                      <p:childTnLst>
                        <p:par>
                          <p:cTn id="71" fill="hold">
                            <p:stCondLst>
                              <p:cond delay="0"/>
                            </p:stCondLst>
                            <p:childTnLst>
                              <p:par>
                                <p:cTn id="72" presetID="12" presetClass="entr" presetSubtype="1" fill="hold" grpId="0" nodeType="clickEffect">
                                  <p:stCondLst>
                                    <p:cond delay="0"/>
                                  </p:stCondLst>
                                  <p:childTnLst>
                                    <p:set>
                                      <p:cBhvr>
                                        <p:cTn id="73" dur="1" fill="hold">
                                          <p:stCondLst>
                                            <p:cond delay="0"/>
                                          </p:stCondLst>
                                        </p:cTn>
                                        <p:tgtEl>
                                          <p:spTgt spid="28"/>
                                        </p:tgtEl>
                                        <p:attrNameLst>
                                          <p:attrName>style.visibility</p:attrName>
                                        </p:attrNameLst>
                                      </p:cBhvr>
                                      <p:to>
                                        <p:strVal val="visible"/>
                                      </p:to>
                                    </p:set>
                                    <p:anim calcmode="lin" valueType="num">
                                      <p:cBhvr additive="base">
                                        <p:cTn id="74" dur="500"/>
                                        <p:tgtEl>
                                          <p:spTgt spid="28"/>
                                        </p:tgtEl>
                                        <p:attrNameLst>
                                          <p:attrName>ppt_y</p:attrName>
                                        </p:attrNameLst>
                                      </p:cBhvr>
                                      <p:tavLst>
                                        <p:tav tm="0">
                                          <p:val>
                                            <p:strVal val="#ppt_y-#ppt_h*1.125000"/>
                                          </p:val>
                                        </p:tav>
                                        <p:tav tm="100000">
                                          <p:val>
                                            <p:strVal val="#ppt_y"/>
                                          </p:val>
                                        </p:tav>
                                      </p:tavLst>
                                    </p:anim>
                                    <p:animEffect transition="in" filter="wipe(down)">
                                      <p:cBhvr>
                                        <p:cTn id="7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1" grpId="0" animBg="1"/>
      <p:bldP spid="23" grpId="0" animBg="1"/>
      <p:bldP spid="24" grpId="0" animBg="1"/>
      <p:bldP spid="25" grpId="0" animBg="1"/>
      <p:bldP spid="26" grpId="0" animBg="1"/>
      <p:bldP spid="27" grpId="0"/>
      <p:bldP spid="18" grpId="0" animBg="1"/>
      <p:bldP spid="19" grpId="0" animBg="1"/>
      <p:bldP spid="20" grpId="0" animBg="1"/>
      <p:bldP spid="22" grpId="0" animBg="1"/>
      <p:bldP spid="28" grpId="0" animBg="1"/>
      <p:bldP spid="31"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itle 1"/>
          <p:cNvSpPr txBox="1">
            <a:spLocks/>
          </p:cNvSpPr>
          <p:nvPr/>
        </p:nvSpPr>
        <p:spPr bwMode="auto">
          <a:xfrm>
            <a:off x="457200" y="216296"/>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3300" b="0" i="0">
                <a:solidFill>
                  <a:schemeClr val="tx2"/>
                </a:solidFill>
                <a:latin typeface="+mj-lt"/>
                <a:ea typeface="ＭＳ Ｐゴシック" pitchFamily="-108" charset="-128"/>
                <a:cs typeface="Britannic Bold"/>
              </a:defRPr>
            </a:lvl1pPr>
            <a:lvl2pPr algn="ctr" rtl="0" eaLnBrk="1" fontAlgn="base" hangingPunct="1">
              <a:spcBef>
                <a:spcPct val="0"/>
              </a:spcBef>
              <a:spcAft>
                <a:spcPct val="0"/>
              </a:spcAft>
              <a:defRPr sz="3300">
                <a:solidFill>
                  <a:schemeClr val="tx2"/>
                </a:solidFill>
                <a:latin typeface="Britannic Bold" pitchFamily="-108" charset="0"/>
                <a:ea typeface="ＭＳ Ｐゴシック" pitchFamily="-108" charset="-128"/>
              </a:defRPr>
            </a:lvl2pPr>
            <a:lvl3pPr algn="ctr" rtl="0" eaLnBrk="1" fontAlgn="base" hangingPunct="1">
              <a:spcBef>
                <a:spcPct val="0"/>
              </a:spcBef>
              <a:spcAft>
                <a:spcPct val="0"/>
              </a:spcAft>
              <a:defRPr sz="3300">
                <a:solidFill>
                  <a:schemeClr val="tx2"/>
                </a:solidFill>
                <a:latin typeface="Britannic Bold" pitchFamily="-108" charset="0"/>
                <a:ea typeface="ＭＳ Ｐゴシック" pitchFamily="-108" charset="-128"/>
              </a:defRPr>
            </a:lvl3pPr>
            <a:lvl4pPr algn="ctr" rtl="0" eaLnBrk="1" fontAlgn="base" hangingPunct="1">
              <a:spcBef>
                <a:spcPct val="0"/>
              </a:spcBef>
              <a:spcAft>
                <a:spcPct val="0"/>
              </a:spcAft>
              <a:defRPr sz="3300">
                <a:solidFill>
                  <a:schemeClr val="tx2"/>
                </a:solidFill>
                <a:latin typeface="Britannic Bold" pitchFamily="-108" charset="0"/>
                <a:ea typeface="ＭＳ Ｐゴシック" pitchFamily="-108" charset="-128"/>
              </a:defRPr>
            </a:lvl4pPr>
            <a:lvl5pPr algn="ctr" rtl="0" eaLnBrk="1" fontAlgn="base" hangingPunct="1">
              <a:spcBef>
                <a:spcPct val="0"/>
              </a:spcBef>
              <a:spcAft>
                <a:spcPct val="0"/>
              </a:spcAft>
              <a:defRPr sz="3300">
                <a:solidFill>
                  <a:schemeClr val="tx2"/>
                </a:solidFill>
                <a:latin typeface="Britannic Bold" pitchFamily="-108" charset="0"/>
                <a:ea typeface="ＭＳ Ｐゴシック" pitchFamily="-108" charset="-128"/>
              </a:defRPr>
            </a:lvl5pPr>
            <a:lvl6pPr marL="342892" algn="ctr" rtl="0" eaLnBrk="1" fontAlgn="base" hangingPunct="1">
              <a:spcBef>
                <a:spcPct val="0"/>
              </a:spcBef>
              <a:spcAft>
                <a:spcPct val="0"/>
              </a:spcAft>
              <a:defRPr sz="3300">
                <a:solidFill>
                  <a:schemeClr val="tx2"/>
                </a:solidFill>
                <a:latin typeface="Arial" pitchFamily="-108" charset="0"/>
              </a:defRPr>
            </a:lvl6pPr>
            <a:lvl7pPr marL="685783" algn="ctr" rtl="0" eaLnBrk="1" fontAlgn="base" hangingPunct="1">
              <a:spcBef>
                <a:spcPct val="0"/>
              </a:spcBef>
              <a:spcAft>
                <a:spcPct val="0"/>
              </a:spcAft>
              <a:defRPr sz="3300">
                <a:solidFill>
                  <a:schemeClr val="tx2"/>
                </a:solidFill>
                <a:latin typeface="Arial" pitchFamily="-108" charset="0"/>
              </a:defRPr>
            </a:lvl7pPr>
            <a:lvl8pPr marL="1028675" algn="ctr" rtl="0" eaLnBrk="1" fontAlgn="base" hangingPunct="1">
              <a:spcBef>
                <a:spcPct val="0"/>
              </a:spcBef>
              <a:spcAft>
                <a:spcPct val="0"/>
              </a:spcAft>
              <a:defRPr sz="3300">
                <a:solidFill>
                  <a:schemeClr val="tx2"/>
                </a:solidFill>
                <a:latin typeface="Arial" pitchFamily="-108" charset="0"/>
              </a:defRPr>
            </a:lvl8pPr>
            <a:lvl9pPr marL="1371566" algn="ctr" rtl="0" eaLnBrk="1" fontAlgn="base" hangingPunct="1">
              <a:spcBef>
                <a:spcPct val="0"/>
              </a:spcBef>
              <a:spcAft>
                <a:spcPct val="0"/>
              </a:spcAft>
              <a:defRPr sz="3300">
                <a:solidFill>
                  <a:schemeClr val="tx2"/>
                </a:solidFill>
                <a:latin typeface="Arial" pitchFamily="-108" charset="0"/>
              </a:defRPr>
            </a:lvl9pPr>
          </a:lstStyle>
          <a:p>
            <a:pPr defTabSz="914400"/>
            <a:r>
              <a:rPr lang="en-US" sz="4400" b="1" kern="0" smtClean="0"/>
              <a:t>Building Blocks of Behavior</a:t>
            </a:r>
            <a:endParaRPr lang="en-US" sz="4400" b="1" kern="0" dirty="0"/>
          </a:p>
        </p:txBody>
      </p:sp>
      <p:sp>
        <p:nvSpPr>
          <p:cNvPr id="3" name="Rectangle 2"/>
          <p:cNvSpPr/>
          <p:nvPr/>
        </p:nvSpPr>
        <p:spPr>
          <a:xfrm>
            <a:off x="2510851" y="1828805"/>
            <a:ext cx="1928734" cy="1394085"/>
          </a:xfrm>
          <a:prstGeom prst="rect">
            <a:avLst/>
          </a:prstGeom>
          <a:solidFill>
            <a:srgbClr val="005493"/>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smtClean="0">
                <a:solidFill>
                  <a:srgbClr val="FFFFFF"/>
                </a:solidFill>
                <a:latin typeface="Franklin Gothic Medium"/>
              </a:rPr>
              <a:t>Antecedent</a:t>
            </a:r>
            <a:endParaRPr lang="en-US" sz="2200" b="1">
              <a:solidFill>
                <a:srgbClr val="FFFFFF"/>
              </a:solidFill>
              <a:latin typeface="Franklin Gothic Medium"/>
            </a:endParaRPr>
          </a:p>
        </p:txBody>
      </p:sp>
      <p:sp>
        <p:nvSpPr>
          <p:cNvPr id="6" name="Rectangle 5"/>
          <p:cNvSpPr/>
          <p:nvPr/>
        </p:nvSpPr>
        <p:spPr>
          <a:xfrm>
            <a:off x="4686924" y="1821310"/>
            <a:ext cx="1928734" cy="1394085"/>
          </a:xfrm>
          <a:prstGeom prst="rect">
            <a:avLst/>
          </a:prstGeom>
          <a:solidFill>
            <a:srgbClr val="7030A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dirty="0" smtClean="0">
                <a:solidFill>
                  <a:srgbClr val="FFFFFF"/>
                </a:solidFill>
                <a:latin typeface="Franklin Gothic Medium"/>
              </a:rPr>
              <a:t>Behavior</a:t>
            </a:r>
            <a:endParaRPr lang="en-US" sz="2200" b="1" dirty="0">
              <a:solidFill>
                <a:srgbClr val="FFFFFF"/>
              </a:solidFill>
              <a:latin typeface="Franklin Gothic Medium"/>
            </a:endParaRPr>
          </a:p>
        </p:txBody>
      </p:sp>
      <p:sp>
        <p:nvSpPr>
          <p:cNvPr id="7" name="Rectangle 6"/>
          <p:cNvSpPr/>
          <p:nvPr/>
        </p:nvSpPr>
        <p:spPr>
          <a:xfrm>
            <a:off x="6862997" y="1821309"/>
            <a:ext cx="1928734" cy="1394085"/>
          </a:xfrm>
          <a:prstGeom prst="rect">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dirty="0" smtClean="0">
                <a:solidFill>
                  <a:srgbClr val="FFFFFF"/>
                </a:solidFill>
                <a:latin typeface="Franklin Gothic Medium"/>
              </a:rPr>
              <a:t>Consequence</a:t>
            </a:r>
            <a:endParaRPr lang="en-US" sz="2200" b="1" dirty="0">
              <a:solidFill>
                <a:srgbClr val="FFFFFF"/>
              </a:solidFill>
              <a:latin typeface="Franklin Gothic Medium"/>
            </a:endParaRPr>
          </a:p>
        </p:txBody>
      </p:sp>
      <p:sp>
        <p:nvSpPr>
          <p:cNvPr id="8" name="Rectangle 7"/>
          <p:cNvSpPr/>
          <p:nvPr/>
        </p:nvSpPr>
        <p:spPr>
          <a:xfrm>
            <a:off x="334778" y="1828805"/>
            <a:ext cx="1928734" cy="1394085"/>
          </a:xfrm>
          <a:prstGeom prst="rect">
            <a:avLst/>
          </a:prstGeom>
          <a:solidFill>
            <a:srgbClr val="009193"/>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smtClean="0">
                <a:solidFill>
                  <a:srgbClr val="FFFFFF"/>
                </a:solidFill>
                <a:latin typeface="Franklin Gothic Medium"/>
              </a:rPr>
              <a:t>Setting Event</a:t>
            </a:r>
            <a:endParaRPr lang="en-US" sz="2200" b="1">
              <a:solidFill>
                <a:srgbClr val="FFFFFF"/>
              </a:solidFill>
              <a:latin typeface="Franklin Gothic Medium"/>
            </a:endParaRPr>
          </a:p>
        </p:txBody>
      </p:sp>
      <p:sp>
        <p:nvSpPr>
          <p:cNvPr id="4" name="Right Arrow 3"/>
          <p:cNvSpPr/>
          <p:nvPr/>
        </p:nvSpPr>
        <p:spPr>
          <a:xfrm>
            <a:off x="2158582" y="2338465"/>
            <a:ext cx="479687" cy="434715"/>
          </a:xfrm>
          <a:prstGeom prst="rightArrow">
            <a:avLst/>
          </a:prstGeom>
          <a:gradFill flip="none" rotWithShape="1">
            <a:gsLst>
              <a:gs pos="0">
                <a:srgbClr val="009193"/>
              </a:gs>
              <a:gs pos="86000">
                <a:srgbClr val="005493"/>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10" name="Right Arrow 9"/>
          <p:cNvSpPr/>
          <p:nvPr/>
        </p:nvSpPr>
        <p:spPr>
          <a:xfrm>
            <a:off x="4323411" y="2338464"/>
            <a:ext cx="479687" cy="434715"/>
          </a:xfrm>
          <a:prstGeom prst="rightArrow">
            <a:avLst/>
          </a:prstGeom>
          <a:gradFill flip="none" rotWithShape="1">
            <a:gsLst>
              <a:gs pos="0">
                <a:srgbClr val="005493"/>
              </a:gs>
              <a:gs pos="86000">
                <a:srgbClr val="7030A0"/>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11" name="Right Arrow 10"/>
          <p:cNvSpPr/>
          <p:nvPr/>
        </p:nvSpPr>
        <p:spPr>
          <a:xfrm>
            <a:off x="6509477" y="2338464"/>
            <a:ext cx="479687" cy="434715"/>
          </a:xfrm>
          <a:prstGeom prst="rightArrow">
            <a:avLst/>
          </a:prstGeom>
          <a:gradFill flip="none" rotWithShape="1">
            <a:gsLst>
              <a:gs pos="0">
                <a:srgbClr val="7030A0"/>
              </a:gs>
              <a:gs pos="86000">
                <a:srgbClr val="C00000"/>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21" name="Rectangle 20"/>
          <p:cNvSpPr/>
          <p:nvPr/>
        </p:nvSpPr>
        <p:spPr>
          <a:xfrm>
            <a:off x="334778" y="3305329"/>
            <a:ext cx="1928734" cy="547143"/>
          </a:xfrm>
          <a:prstGeom prst="rect">
            <a:avLst/>
          </a:prstGeom>
          <a:solidFill>
            <a:schemeClr val="bg1"/>
          </a:solidFill>
          <a:ln>
            <a:solidFill>
              <a:srgbClr val="009193"/>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rgbClr val="009193"/>
                </a:solidFill>
              </a:rPr>
              <a:t>Minimize the Likelihood</a:t>
            </a:r>
            <a:endParaRPr lang="en-US" sz="2000" dirty="0">
              <a:solidFill>
                <a:srgbClr val="009193"/>
              </a:solidFill>
            </a:endParaRPr>
          </a:p>
        </p:txBody>
      </p:sp>
      <p:sp>
        <p:nvSpPr>
          <p:cNvPr id="23" name="Rectangle 22"/>
          <p:cNvSpPr/>
          <p:nvPr/>
        </p:nvSpPr>
        <p:spPr>
          <a:xfrm>
            <a:off x="334778" y="3934911"/>
            <a:ext cx="1928734" cy="547143"/>
          </a:xfrm>
          <a:prstGeom prst="rect">
            <a:avLst/>
          </a:prstGeom>
          <a:solidFill>
            <a:schemeClr val="bg1"/>
          </a:solidFill>
          <a:ln>
            <a:solidFill>
              <a:srgbClr val="009193"/>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rgbClr val="009193"/>
                </a:solidFill>
              </a:rPr>
              <a:t>Neutralize</a:t>
            </a:r>
            <a:endParaRPr lang="en-US" sz="2000" dirty="0">
              <a:solidFill>
                <a:srgbClr val="009193"/>
              </a:solidFill>
            </a:endParaRPr>
          </a:p>
        </p:txBody>
      </p:sp>
      <p:sp>
        <p:nvSpPr>
          <p:cNvPr id="24" name="Rectangle 23"/>
          <p:cNvSpPr/>
          <p:nvPr/>
        </p:nvSpPr>
        <p:spPr>
          <a:xfrm>
            <a:off x="334778" y="4564493"/>
            <a:ext cx="1928734" cy="547143"/>
          </a:xfrm>
          <a:prstGeom prst="rect">
            <a:avLst/>
          </a:prstGeom>
          <a:solidFill>
            <a:schemeClr val="bg1"/>
          </a:solidFill>
          <a:ln>
            <a:solidFill>
              <a:srgbClr val="009193"/>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rgbClr val="009193"/>
                </a:solidFill>
              </a:rPr>
              <a:t>Withhold S</a:t>
            </a:r>
            <a:r>
              <a:rPr lang="en-US" sz="2000" baseline="30000" dirty="0" smtClean="0">
                <a:solidFill>
                  <a:srgbClr val="009193"/>
                </a:solidFill>
              </a:rPr>
              <a:t>D</a:t>
            </a:r>
            <a:endParaRPr lang="en-US" sz="2000" baseline="30000" dirty="0">
              <a:solidFill>
                <a:srgbClr val="009193"/>
              </a:solidFill>
            </a:endParaRPr>
          </a:p>
        </p:txBody>
      </p:sp>
      <p:sp>
        <p:nvSpPr>
          <p:cNvPr id="25" name="Rectangle 24"/>
          <p:cNvSpPr/>
          <p:nvPr/>
        </p:nvSpPr>
        <p:spPr>
          <a:xfrm>
            <a:off x="334778" y="5194075"/>
            <a:ext cx="1928734" cy="547143"/>
          </a:xfrm>
          <a:prstGeom prst="rect">
            <a:avLst/>
          </a:prstGeom>
          <a:solidFill>
            <a:schemeClr val="bg1"/>
          </a:solidFill>
          <a:ln>
            <a:solidFill>
              <a:srgbClr val="009193"/>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rgbClr val="009193"/>
                </a:solidFill>
              </a:rPr>
              <a:t>Add Prompts</a:t>
            </a:r>
            <a:endParaRPr lang="en-US" sz="2000" baseline="30000" dirty="0">
              <a:solidFill>
                <a:srgbClr val="009193"/>
              </a:solidFill>
            </a:endParaRPr>
          </a:p>
        </p:txBody>
      </p:sp>
      <p:sp>
        <p:nvSpPr>
          <p:cNvPr id="26" name="Rectangle 25"/>
          <p:cNvSpPr/>
          <p:nvPr/>
        </p:nvSpPr>
        <p:spPr>
          <a:xfrm>
            <a:off x="334778" y="5823657"/>
            <a:ext cx="1928734" cy="547143"/>
          </a:xfrm>
          <a:prstGeom prst="rect">
            <a:avLst/>
          </a:prstGeom>
          <a:solidFill>
            <a:schemeClr val="bg1"/>
          </a:solidFill>
          <a:ln>
            <a:solidFill>
              <a:srgbClr val="009193"/>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solidFill>
                  <a:srgbClr val="009193"/>
                </a:solidFill>
                <a:latin typeface="Franklin Gothic Medium"/>
              </a:rPr>
              <a:t>↑</a:t>
            </a:r>
            <a:r>
              <a:rPr lang="en-US" sz="2000" dirty="0" smtClean="0">
                <a:solidFill>
                  <a:srgbClr val="009193"/>
                </a:solidFill>
              </a:rPr>
              <a:t> S</a:t>
            </a:r>
            <a:r>
              <a:rPr lang="en-US" sz="2000" baseline="30000" dirty="0" smtClean="0">
                <a:solidFill>
                  <a:srgbClr val="009193"/>
                </a:solidFill>
              </a:rPr>
              <a:t>R</a:t>
            </a:r>
            <a:r>
              <a:rPr lang="en-US" sz="2000" dirty="0" smtClean="0">
                <a:solidFill>
                  <a:srgbClr val="009193"/>
                </a:solidFill>
              </a:rPr>
              <a:t> for Desired Behavior</a:t>
            </a:r>
            <a:endParaRPr lang="en-US" sz="2000" baseline="30000" dirty="0">
              <a:solidFill>
                <a:srgbClr val="009193"/>
              </a:solidFill>
            </a:endParaRPr>
          </a:p>
        </p:txBody>
      </p:sp>
      <p:sp>
        <p:nvSpPr>
          <p:cNvPr id="18" name="Rectangle 17"/>
          <p:cNvSpPr/>
          <p:nvPr/>
        </p:nvSpPr>
        <p:spPr>
          <a:xfrm>
            <a:off x="2510851" y="3305329"/>
            <a:ext cx="1928734" cy="547143"/>
          </a:xfrm>
          <a:prstGeom prst="rect">
            <a:avLst/>
          </a:prstGeom>
          <a:solidFill>
            <a:schemeClr val="bg1"/>
          </a:solidFill>
          <a:ln>
            <a:solidFill>
              <a:srgbClr val="005493"/>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solidFill>
                  <a:srgbClr val="005493"/>
                </a:solidFill>
                <a:latin typeface="Franklin Gothic Medium"/>
              </a:rPr>
              <a:t>↑</a:t>
            </a:r>
            <a:r>
              <a:rPr lang="en-US" sz="2000" b="1" dirty="0">
                <a:solidFill>
                  <a:srgbClr val="009193"/>
                </a:solidFill>
                <a:latin typeface="Franklin Gothic Medium"/>
              </a:rPr>
              <a:t> </a:t>
            </a:r>
            <a:r>
              <a:rPr lang="en-US" sz="2000" dirty="0" smtClean="0">
                <a:solidFill>
                  <a:srgbClr val="005493"/>
                </a:solidFill>
              </a:rPr>
              <a:t>S</a:t>
            </a:r>
            <a:r>
              <a:rPr lang="en-US" sz="2000" baseline="30000" dirty="0" smtClean="0">
                <a:solidFill>
                  <a:srgbClr val="005493"/>
                </a:solidFill>
              </a:rPr>
              <a:t>D</a:t>
            </a:r>
            <a:r>
              <a:rPr lang="en-US" sz="2000" dirty="0" smtClean="0">
                <a:solidFill>
                  <a:srgbClr val="005493"/>
                </a:solidFill>
              </a:rPr>
              <a:t>s for desired </a:t>
            </a:r>
            <a:r>
              <a:rPr lang="en-US" sz="2000" dirty="0" err="1" smtClean="0">
                <a:solidFill>
                  <a:srgbClr val="005493"/>
                </a:solidFill>
              </a:rPr>
              <a:t>bx</a:t>
            </a:r>
            <a:endParaRPr lang="en-US" sz="2000" dirty="0">
              <a:solidFill>
                <a:srgbClr val="005493"/>
              </a:solidFill>
            </a:endParaRPr>
          </a:p>
        </p:txBody>
      </p:sp>
      <p:sp>
        <p:nvSpPr>
          <p:cNvPr id="19" name="Rectangle 18"/>
          <p:cNvSpPr/>
          <p:nvPr/>
        </p:nvSpPr>
        <p:spPr>
          <a:xfrm>
            <a:off x="2510851" y="3934911"/>
            <a:ext cx="1928734" cy="547143"/>
          </a:xfrm>
          <a:prstGeom prst="rect">
            <a:avLst/>
          </a:prstGeom>
          <a:solidFill>
            <a:schemeClr val="bg1"/>
          </a:solidFill>
          <a:ln>
            <a:solidFill>
              <a:srgbClr val="005493"/>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solidFill>
                  <a:srgbClr val="005493"/>
                </a:solidFill>
                <a:latin typeface="Franklin Gothic Medium"/>
              </a:rPr>
              <a:t>↑</a:t>
            </a:r>
            <a:r>
              <a:rPr lang="en-US" sz="2000" b="1" dirty="0">
                <a:solidFill>
                  <a:srgbClr val="009193"/>
                </a:solidFill>
                <a:latin typeface="Franklin Gothic Medium"/>
              </a:rPr>
              <a:t> </a:t>
            </a:r>
            <a:r>
              <a:rPr lang="en-US" sz="2000" dirty="0" smtClean="0">
                <a:solidFill>
                  <a:srgbClr val="005493"/>
                </a:solidFill>
              </a:rPr>
              <a:t>Prompts </a:t>
            </a:r>
            <a:r>
              <a:rPr lang="en-US" sz="2000" dirty="0">
                <a:solidFill>
                  <a:srgbClr val="005493"/>
                </a:solidFill>
              </a:rPr>
              <a:t>for desired </a:t>
            </a:r>
            <a:r>
              <a:rPr lang="en-US" sz="2000" dirty="0" err="1" smtClean="0">
                <a:solidFill>
                  <a:srgbClr val="005493"/>
                </a:solidFill>
              </a:rPr>
              <a:t>bx</a:t>
            </a:r>
            <a:endParaRPr lang="en-US" sz="2000" dirty="0">
              <a:solidFill>
                <a:srgbClr val="005493"/>
              </a:solidFill>
            </a:endParaRPr>
          </a:p>
        </p:txBody>
      </p:sp>
      <p:sp>
        <p:nvSpPr>
          <p:cNvPr id="20" name="Rectangle 19"/>
          <p:cNvSpPr/>
          <p:nvPr/>
        </p:nvSpPr>
        <p:spPr>
          <a:xfrm>
            <a:off x="2510851" y="4564493"/>
            <a:ext cx="1928734" cy="547143"/>
          </a:xfrm>
          <a:prstGeom prst="rect">
            <a:avLst/>
          </a:prstGeom>
          <a:solidFill>
            <a:schemeClr val="bg1"/>
          </a:solidFill>
          <a:ln>
            <a:solidFill>
              <a:srgbClr val="005493"/>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smtClean="0">
                <a:solidFill>
                  <a:srgbClr val="005493"/>
                </a:solidFill>
              </a:rPr>
              <a:t>↓ </a:t>
            </a:r>
            <a:r>
              <a:rPr lang="en-US" sz="2000" dirty="0" smtClean="0">
                <a:solidFill>
                  <a:srgbClr val="005493"/>
                </a:solidFill>
              </a:rPr>
              <a:t>S</a:t>
            </a:r>
            <a:r>
              <a:rPr lang="en-US" sz="2000" baseline="30000" dirty="0" smtClean="0">
                <a:solidFill>
                  <a:srgbClr val="005493"/>
                </a:solidFill>
              </a:rPr>
              <a:t>D- </a:t>
            </a:r>
            <a:r>
              <a:rPr lang="en-US" sz="2000" dirty="0">
                <a:solidFill>
                  <a:srgbClr val="005493"/>
                </a:solidFill>
              </a:rPr>
              <a:t>for desired </a:t>
            </a:r>
            <a:r>
              <a:rPr lang="en-US" sz="2000" dirty="0" err="1" smtClean="0">
                <a:solidFill>
                  <a:srgbClr val="005493"/>
                </a:solidFill>
              </a:rPr>
              <a:t>bx</a:t>
            </a:r>
            <a:endParaRPr lang="en-US" sz="2000" dirty="0">
              <a:solidFill>
                <a:srgbClr val="005493"/>
              </a:solidFill>
            </a:endParaRPr>
          </a:p>
        </p:txBody>
      </p:sp>
      <p:sp>
        <p:nvSpPr>
          <p:cNvPr id="22" name="Rectangle 21"/>
          <p:cNvSpPr/>
          <p:nvPr/>
        </p:nvSpPr>
        <p:spPr>
          <a:xfrm>
            <a:off x="2510851" y="5194075"/>
            <a:ext cx="1928734" cy="547143"/>
          </a:xfrm>
          <a:prstGeom prst="rect">
            <a:avLst/>
          </a:prstGeom>
          <a:solidFill>
            <a:schemeClr val="bg1"/>
          </a:solidFill>
          <a:ln>
            <a:solidFill>
              <a:srgbClr val="005493"/>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900" b="1" dirty="0">
                <a:solidFill>
                  <a:srgbClr val="005493"/>
                </a:solidFill>
              </a:rPr>
              <a:t>↓ </a:t>
            </a:r>
            <a:r>
              <a:rPr lang="en-US" sz="1900" dirty="0" smtClean="0">
                <a:solidFill>
                  <a:srgbClr val="005493"/>
                </a:solidFill>
              </a:rPr>
              <a:t>S</a:t>
            </a:r>
            <a:r>
              <a:rPr lang="en-US" sz="1900" baseline="30000" dirty="0" smtClean="0">
                <a:solidFill>
                  <a:srgbClr val="005493"/>
                </a:solidFill>
              </a:rPr>
              <a:t>D</a:t>
            </a:r>
            <a:r>
              <a:rPr lang="en-US" sz="1900" dirty="0" smtClean="0">
                <a:solidFill>
                  <a:srgbClr val="005493"/>
                </a:solidFill>
              </a:rPr>
              <a:t>s &amp; prompts for undesired Bx.</a:t>
            </a:r>
            <a:endParaRPr lang="en-US" sz="1900" baseline="30000" dirty="0">
              <a:solidFill>
                <a:srgbClr val="005493"/>
              </a:solidFill>
            </a:endParaRPr>
          </a:p>
        </p:txBody>
      </p:sp>
      <p:sp>
        <p:nvSpPr>
          <p:cNvPr id="28" name="Rectangle 27"/>
          <p:cNvSpPr/>
          <p:nvPr/>
        </p:nvSpPr>
        <p:spPr>
          <a:xfrm>
            <a:off x="2510851" y="5823657"/>
            <a:ext cx="1928734" cy="547143"/>
          </a:xfrm>
          <a:prstGeom prst="rect">
            <a:avLst/>
          </a:prstGeom>
          <a:solidFill>
            <a:schemeClr val="bg1"/>
          </a:solidFill>
          <a:ln>
            <a:solidFill>
              <a:srgbClr val="005493"/>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rgbClr val="005493"/>
                </a:solidFill>
              </a:rPr>
              <a:t>Consider</a:t>
            </a:r>
            <a:r>
              <a:rPr lang="en-US" sz="2000" b="1" dirty="0" smtClean="0">
                <a:solidFill>
                  <a:srgbClr val="005493"/>
                </a:solidFill>
              </a:rPr>
              <a:t> </a:t>
            </a:r>
            <a:r>
              <a:rPr lang="en-US" sz="2000" dirty="0">
                <a:solidFill>
                  <a:srgbClr val="005493"/>
                </a:solidFill>
              </a:rPr>
              <a:t>S</a:t>
            </a:r>
            <a:r>
              <a:rPr lang="en-US" sz="2000" baseline="30000" dirty="0">
                <a:solidFill>
                  <a:srgbClr val="005493"/>
                </a:solidFill>
              </a:rPr>
              <a:t>D- </a:t>
            </a:r>
            <a:r>
              <a:rPr lang="en-US" sz="2000" dirty="0">
                <a:solidFill>
                  <a:srgbClr val="005493"/>
                </a:solidFill>
              </a:rPr>
              <a:t>for </a:t>
            </a:r>
            <a:r>
              <a:rPr lang="en-US" sz="2000" dirty="0" smtClean="0">
                <a:solidFill>
                  <a:srgbClr val="005493"/>
                </a:solidFill>
              </a:rPr>
              <a:t>undesired </a:t>
            </a:r>
            <a:r>
              <a:rPr lang="en-US" sz="2000" dirty="0" err="1">
                <a:solidFill>
                  <a:srgbClr val="005493"/>
                </a:solidFill>
              </a:rPr>
              <a:t>bx</a:t>
            </a:r>
            <a:endParaRPr lang="en-US" sz="2000" dirty="0">
              <a:solidFill>
                <a:srgbClr val="005493"/>
              </a:solidFill>
            </a:endParaRPr>
          </a:p>
        </p:txBody>
      </p:sp>
      <p:sp>
        <p:nvSpPr>
          <p:cNvPr id="35" name="Rectangle 34"/>
          <p:cNvSpPr/>
          <p:nvPr/>
        </p:nvSpPr>
        <p:spPr>
          <a:xfrm>
            <a:off x="6862997" y="3950096"/>
            <a:ext cx="1928734" cy="547143"/>
          </a:xfrm>
          <a:prstGeom prst="rect">
            <a:avLst/>
          </a:prstGeom>
          <a:solidFill>
            <a:schemeClr val="bg1"/>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smtClean="0">
                <a:solidFill>
                  <a:srgbClr val="C00000"/>
                </a:solidFill>
              </a:rPr>
              <a:t>Applications of S</a:t>
            </a:r>
            <a:r>
              <a:rPr lang="en-US" sz="2000" b="1" baseline="30000" dirty="0" smtClean="0">
                <a:solidFill>
                  <a:srgbClr val="C00000"/>
                </a:solidFill>
              </a:rPr>
              <a:t>R+</a:t>
            </a:r>
            <a:endParaRPr lang="en-US" sz="2000" baseline="30000" dirty="0">
              <a:solidFill>
                <a:srgbClr val="C00000"/>
              </a:solidFill>
            </a:endParaRPr>
          </a:p>
        </p:txBody>
      </p:sp>
      <p:sp>
        <p:nvSpPr>
          <p:cNvPr id="36" name="Rectangle 35"/>
          <p:cNvSpPr/>
          <p:nvPr/>
        </p:nvSpPr>
        <p:spPr>
          <a:xfrm>
            <a:off x="6862997" y="4579678"/>
            <a:ext cx="1928734" cy="547143"/>
          </a:xfrm>
          <a:prstGeom prst="rect">
            <a:avLst/>
          </a:prstGeom>
          <a:solidFill>
            <a:schemeClr val="bg1"/>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solidFill>
                  <a:srgbClr val="C00000"/>
                </a:solidFill>
              </a:rPr>
              <a:t>Applications of </a:t>
            </a:r>
            <a:r>
              <a:rPr lang="en-US" sz="2000" b="1" dirty="0" smtClean="0">
                <a:solidFill>
                  <a:srgbClr val="C00000"/>
                </a:solidFill>
              </a:rPr>
              <a:t>S</a:t>
            </a:r>
            <a:r>
              <a:rPr lang="en-US" sz="2000" b="1" baseline="30000" dirty="0" smtClean="0">
                <a:solidFill>
                  <a:srgbClr val="C00000"/>
                </a:solidFill>
              </a:rPr>
              <a:t>R-</a:t>
            </a:r>
            <a:endParaRPr lang="en-US" sz="2000" baseline="30000" dirty="0">
              <a:solidFill>
                <a:srgbClr val="C00000"/>
              </a:solidFill>
            </a:endParaRPr>
          </a:p>
        </p:txBody>
      </p:sp>
      <p:sp>
        <p:nvSpPr>
          <p:cNvPr id="37" name="Rectangle 36"/>
          <p:cNvSpPr/>
          <p:nvPr/>
        </p:nvSpPr>
        <p:spPr>
          <a:xfrm>
            <a:off x="6862997" y="5209260"/>
            <a:ext cx="1928734" cy="547143"/>
          </a:xfrm>
          <a:prstGeom prst="rect">
            <a:avLst/>
          </a:prstGeom>
          <a:solidFill>
            <a:schemeClr val="bg1"/>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solidFill>
                  <a:srgbClr val="C00000"/>
                </a:solidFill>
              </a:rPr>
              <a:t>Applications of </a:t>
            </a:r>
            <a:r>
              <a:rPr lang="en-US" sz="2000" b="1" dirty="0" smtClean="0">
                <a:solidFill>
                  <a:srgbClr val="C00000"/>
                </a:solidFill>
              </a:rPr>
              <a:t>S</a:t>
            </a:r>
            <a:r>
              <a:rPr lang="en-US" sz="2000" b="1" baseline="30000" dirty="0" smtClean="0">
                <a:solidFill>
                  <a:srgbClr val="C00000"/>
                </a:solidFill>
              </a:rPr>
              <a:t>P-</a:t>
            </a:r>
            <a:endParaRPr lang="en-US" sz="2000" baseline="30000" dirty="0">
              <a:solidFill>
                <a:srgbClr val="C00000"/>
              </a:solidFill>
            </a:endParaRPr>
          </a:p>
        </p:txBody>
      </p:sp>
      <p:sp>
        <p:nvSpPr>
          <p:cNvPr id="38" name="Rectangle 37"/>
          <p:cNvSpPr/>
          <p:nvPr/>
        </p:nvSpPr>
        <p:spPr>
          <a:xfrm>
            <a:off x="6862997" y="5838842"/>
            <a:ext cx="1928734" cy="547143"/>
          </a:xfrm>
          <a:prstGeom prst="rect">
            <a:avLst/>
          </a:prstGeom>
          <a:solidFill>
            <a:schemeClr val="bg1"/>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solidFill>
                  <a:srgbClr val="C00000"/>
                </a:solidFill>
              </a:rPr>
              <a:t>Applications of </a:t>
            </a:r>
            <a:r>
              <a:rPr lang="en-US" sz="2000" b="1" dirty="0" smtClean="0">
                <a:solidFill>
                  <a:srgbClr val="C00000"/>
                </a:solidFill>
              </a:rPr>
              <a:t>S</a:t>
            </a:r>
            <a:r>
              <a:rPr lang="en-US" sz="2000" b="1" baseline="30000" dirty="0" smtClean="0">
                <a:solidFill>
                  <a:srgbClr val="C00000"/>
                </a:solidFill>
              </a:rPr>
              <a:t>P+</a:t>
            </a:r>
            <a:endParaRPr lang="en-US" sz="2000" baseline="30000" dirty="0">
              <a:solidFill>
                <a:srgbClr val="C00000"/>
              </a:solidFill>
            </a:endParaRPr>
          </a:p>
        </p:txBody>
      </p:sp>
      <p:sp>
        <p:nvSpPr>
          <p:cNvPr id="40" name="Rectangle 39"/>
          <p:cNvSpPr/>
          <p:nvPr/>
        </p:nvSpPr>
        <p:spPr>
          <a:xfrm>
            <a:off x="6862997" y="3312983"/>
            <a:ext cx="1928734" cy="547143"/>
          </a:xfrm>
          <a:prstGeom prst="rect">
            <a:avLst/>
          </a:prstGeom>
          <a:solidFill>
            <a:schemeClr val="bg1"/>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smtClean="0">
                <a:solidFill>
                  <a:srgbClr val="C00000"/>
                </a:solidFill>
              </a:rPr>
              <a:t>Extinction</a:t>
            </a:r>
            <a:endParaRPr lang="en-US" sz="2000" baseline="30000" dirty="0">
              <a:solidFill>
                <a:srgbClr val="C00000"/>
              </a:solidFill>
            </a:endParaRPr>
          </a:p>
        </p:txBody>
      </p:sp>
      <p:sp>
        <p:nvSpPr>
          <p:cNvPr id="5" name="Oval 4"/>
          <p:cNvSpPr/>
          <p:nvPr/>
        </p:nvSpPr>
        <p:spPr>
          <a:xfrm>
            <a:off x="6760470" y="3954140"/>
            <a:ext cx="2131386" cy="595424"/>
          </a:xfrm>
          <a:prstGeom prst="ellipse">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chemeClr val="bg1"/>
                </a:solidFill>
              </a:rPr>
              <a:t>Praise</a:t>
            </a:r>
            <a:endParaRPr lang="en-US" sz="2000" dirty="0">
              <a:solidFill>
                <a:schemeClr val="bg1"/>
              </a:solidFill>
            </a:endParaRPr>
          </a:p>
        </p:txBody>
      </p:sp>
      <p:sp>
        <p:nvSpPr>
          <p:cNvPr id="41" name="Oval 40"/>
          <p:cNvSpPr/>
          <p:nvPr/>
        </p:nvSpPr>
        <p:spPr>
          <a:xfrm>
            <a:off x="6760470" y="5842886"/>
            <a:ext cx="2131386" cy="595424"/>
          </a:xfrm>
          <a:prstGeom prst="ellipse">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chemeClr val="bg1"/>
                </a:solidFill>
              </a:rPr>
              <a:t>Correction</a:t>
            </a:r>
            <a:endParaRPr lang="en-US" sz="2000" dirty="0">
              <a:solidFill>
                <a:schemeClr val="bg1"/>
              </a:solidFill>
            </a:endParaRPr>
          </a:p>
        </p:txBody>
      </p:sp>
      <p:sp>
        <p:nvSpPr>
          <p:cNvPr id="43" name="Rectangle 42"/>
          <p:cNvSpPr/>
          <p:nvPr/>
        </p:nvSpPr>
        <p:spPr>
          <a:xfrm>
            <a:off x="857562" y="219509"/>
            <a:ext cx="7772399" cy="1200329"/>
          </a:xfrm>
          <a:prstGeom prst="rect">
            <a:avLst/>
          </a:prstGeom>
          <a:solidFill>
            <a:schemeClr val="bg1"/>
          </a:solidFill>
        </p:spPr>
        <p:txBody>
          <a:bodyPr wrap="square">
            <a:spAutoFit/>
          </a:bodyPr>
          <a:lstStyle/>
          <a:p>
            <a:pPr algn="ctr" defTabSz="685783"/>
            <a:r>
              <a:rPr lang="en-US" sz="3600" b="1" kern="0" dirty="0" smtClean="0">
                <a:solidFill>
                  <a:srgbClr val="C00000"/>
                </a:solidFill>
                <a:latin typeface="Franklin Gothic Medium"/>
                <a:ea typeface="Arial" charset="0"/>
                <a:cs typeface="Arial" charset="0"/>
              </a:rPr>
              <a:t>Strategies to Address </a:t>
            </a:r>
          </a:p>
          <a:p>
            <a:pPr algn="ctr" defTabSz="685783"/>
            <a:r>
              <a:rPr lang="en-US" sz="3600" b="1" kern="0" dirty="0" smtClean="0">
                <a:solidFill>
                  <a:srgbClr val="C00000"/>
                </a:solidFill>
                <a:latin typeface="Franklin Gothic Medium"/>
                <a:ea typeface="Arial" charset="0"/>
                <a:cs typeface="Arial" charset="0"/>
              </a:rPr>
              <a:t>Consequences</a:t>
            </a:r>
            <a:endParaRPr lang="en-US" sz="3600" b="1" kern="0" dirty="0">
              <a:solidFill>
                <a:srgbClr val="C00000"/>
              </a:solidFill>
              <a:latin typeface="Franklin Gothic Medium"/>
              <a:ea typeface="Arial" charset="0"/>
              <a:cs typeface="Arial" charset="0"/>
            </a:endParaRPr>
          </a:p>
        </p:txBody>
      </p:sp>
      <p:sp>
        <p:nvSpPr>
          <p:cNvPr id="44" name="Oval 43"/>
          <p:cNvSpPr/>
          <p:nvPr/>
        </p:nvSpPr>
        <p:spPr>
          <a:xfrm>
            <a:off x="6760470" y="4555537"/>
            <a:ext cx="2131386" cy="595424"/>
          </a:xfrm>
          <a:prstGeom prst="ellipse">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chemeClr val="bg1"/>
                </a:solidFill>
              </a:rPr>
              <a:t>Break</a:t>
            </a:r>
            <a:endParaRPr lang="en-US" sz="2000" dirty="0">
              <a:solidFill>
                <a:schemeClr val="bg1"/>
              </a:solidFill>
            </a:endParaRPr>
          </a:p>
        </p:txBody>
      </p:sp>
      <p:sp>
        <p:nvSpPr>
          <p:cNvPr id="45" name="Oval 44"/>
          <p:cNvSpPr/>
          <p:nvPr/>
        </p:nvSpPr>
        <p:spPr>
          <a:xfrm>
            <a:off x="6760469" y="5171800"/>
            <a:ext cx="2131387" cy="595424"/>
          </a:xfrm>
          <a:prstGeom prst="ellipse">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chemeClr val="bg1"/>
                </a:solidFill>
              </a:rPr>
              <a:t>Time Out from S</a:t>
            </a:r>
            <a:r>
              <a:rPr lang="en-US" sz="2000" baseline="30000" dirty="0" smtClean="0">
                <a:solidFill>
                  <a:schemeClr val="bg1"/>
                </a:solidFill>
              </a:rPr>
              <a:t>R+</a:t>
            </a:r>
            <a:endParaRPr lang="en-US" sz="2000" baseline="30000" dirty="0">
              <a:solidFill>
                <a:schemeClr val="bg1"/>
              </a:solidFill>
            </a:endParaRPr>
          </a:p>
        </p:txBody>
      </p:sp>
      <p:sp>
        <p:nvSpPr>
          <p:cNvPr id="46" name="Oval 45"/>
          <p:cNvSpPr/>
          <p:nvPr/>
        </p:nvSpPr>
        <p:spPr>
          <a:xfrm>
            <a:off x="6760469" y="2682075"/>
            <a:ext cx="2131387" cy="595424"/>
          </a:xfrm>
          <a:prstGeom prst="ellipse">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chemeClr val="bg1"/>
                </a:solidFill>
              </a:rPr>
              <a:t>Contingent on Behavior</a:t>
            </a:r>
            <a:endParaRPr lang="en-US" sz="2000" dirty="0">
              <a:solidFill>
                <a:schemeClr val="bg1"/>
              </a:solidFill>
            </a:endParaRPr>
          </a:p>
        </p:txBody>
      </p:sp>
      <p:sp>
        <p:nvSpPr>
          <p:cNvPr id="47" name="Oval 46"/>
          <p:cNvSpPr/>
          <p:nvPr/>
        </p:nvSpPr>
        <p:spPr>
          <a:xfrm>
            <a:off x="6760470" y="3312978"/>
            <a:ext cx="2131386" cy="595424"/>
          </a:xfrm>
          <a:prstGeom prst="ellipse">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chemeClr val="bg1"/>
                </a:solidFill>
              </a:rPr>
              <a:t>Planned Ignoring</a:t>
            </a:r>
            <a:endParaRPr lang="en-US" sz="2000" dirty="0">
              <a:solidFill>
                <a:schemeClr val="bg1"/>
              </a:solidFill>
            </a:endParaRPr>
          </a:p>
        </p:txBody>
      </p:sp>
    </p:spTree>
    <p:extLst>
      <p:ext uri="{BB962C8B-B14F-4D97-AF65-F5344CB8AC3E}">
        <p14:creationId xmlns:p14="http://schemas.microsoft.com/office/powerpoint/2010/main" val="1766604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p:tgtEl>
                                          <p:spTgt spid="40"/>
                                        </p:tgtEl>
                                        <p:attrNameLst>
                                          <p:attrName>ppt_y</p:attrName>
                                        </p:attrNameLst>
                                      </p:cBhvr>
                                      <p:tavLst>
                                        <p:tav tm="0">
                                          <p:val>
                                            <p:strVal val="#ppt_y-#ppt_h*1.125000"/>
                                          </p:val>
                                        </p:tav>
                                        <p:tav tm="100000">
                                          <p:val>
                                            <p:strVal val="#ppt_y"/>
                                          </p:val>
                                        </p:tav>
                                      </p:tavLst>
                                    </p:anim>
                                    <p:animEffect transition="in" filter="wipe(down)">
                                      <p:cBhvr>
                                        <p:cTn id="8" dur="500"/>
                                        <p:tgtEl>
                                          <p:spTgt spid="40"/>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1" fill="hold" grpId="0" nodeType="clickEffect">
                                  <p:stCondLst>
                                    <p:cond delay="0"/>
                                  </p:stCondLst>
                                  <p:childTnLst>
                                    <p:set>
                                      <p:cBhvr>
                                        <p:cTn id="12" dur="1" fill="hold">
                                          <p:stCondLst>
                                            <p:cond delay="0"/>
                                          </p:stCondLst>
                                        </p:cTn>
                                        <p:tgtEl>
                                          <p:spTgt spid="35"/>
                                        </p:tgtEl>
                                        <p:attrNameLst>
                                          <p:attrName>style.visibility</p:attrName>
                                        </p:attrNameLst>
                                      </p:cBhvr>
                                      <p:to>
                                        <p:strVal val="visible"/>
                                      </p:to>
                                    </p:set>
                                    <p:anim calcmode="lin" valueType="num">
                                      <p:cBhvr additive="base">
                                        <p:cTn id="13" dur="500"/>
                                        <p:tgtEl>
                                          <p:spTgt spid="35"/>
                                        </p:tgtEl>
                                        <p:attrNameLst>
                                          <p:attrName>ppt_y</p:attrName>
                                        </p:attrNameLst>
                                      </p:cBhvr>
                                      <p:tavLst>
                                        <p:tav tm="0">
                                          <p:val>
                                            <p:strVal val="#ppt_y-#ppt_h*1.125000"/>
                                          </p:val>
                                        </p:tav>
                                        <p:tav tm="100000">
                                          <p:val>
                                            <p:strVal val="#ppt_y"/>
                                          </p:val>
                                        </p:tav>
                                      </p:tavLst>
                                    </p:anim>
                                    <p:animEffect transition="in" filter="wipe(down)">
                                      <p:cBhvr>
                                        <p:cTn id="14" dur="500"/>
                                        <p:tgtEl>
                                          <p:spTgt spid="35"/>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1" fill="hold" grpId="0" nodeType="clickEffect">
                                  <p:stCondLst>
                                    <p:cond delay="0"/>
                                  </p:stCondLst>
                                  <p:childTnLst>
                                    <p:set>
                                      <p:cBhvr>
                                        <p:cTn id="18" dur="1" fill="hold">
                                          <p:stCondLst>
                                            <p:cond delay="0"/>
                                          </p:stCondLst>
                                        </p:cTn>
                                        <p:tgtEl>
                                          <p:spTgt spid="36"/>
                                        </p:tgtEl>
                                        <p:attrNameLst>
                                          <p:attrName>style.visibility</p:attrName>
                                        </p:attrNameLst>
                                      </p:cBhvr>
                                      <p:to>
                                        <p:strVal val="visible"/>
                                      </p:to>
                                    </p:set>
                                    <p:anim calcmode="lin" valueType="num">
                                      <p:cBhvr additive="base">
                                        <p:cTn id="19" dur="500"/>
                                        <p:tgtEl>
                                          <p:spTgt spid="36"/>
                                        </p:tgtEl>
                                        <p:attrNameLst>
                                          <p:attrName>ppt_y</p:attrName>
                                        </p:attrNameLst>
                                      </p:cBhvr>
                                      <p:tavLst>
                                        <p:tav tm="0">
                                          <p:val>
                                            <p:strVal val="#ppt_y-#ppt_h*1.125000"/>
                                          </p:val>
                                        </p:tav>
                                        <p:tav tm="100000">
                                          <p:val>
                                            <p:strVal val="#ppt_y"/>
                                          </p:val>
                                        </p:tav>
                                      </p:tavLst>
                                    </p:anim>
                                    <p:animEffect transition="in" filter="wipe(down)">
                                      <p:cBhvr>
                                        <p:cTn id="20" dur="500"/>
                                        <p:tgtEl>
                                          <p:spTgt spid="36"/>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1" fill="hold" grpId="0" nodeType="clickEffect">
                                  <p:stCondLst>
                                    <p:cond delay="0"/>
                                  </p:stCondLst>
                                  <p:childTnLst>
                                    <p:set>
                                      <p:cBhvr>
                                        <p:cTn id="24" dur="1" fill="hold">
                                          <p:stCondLst>
                                            <p:cond delay="0"/>
                                          </p:stCondLst>
                                        </p:cTn>
                                        <p:tgtEl>
                                          <p:spTgt spid="37"/>
                                        </p:tgtEl>
                                        <p:attrNameLst>
                                          <p:attrName>style.visibility</p:attrName>
                                        </p:attrNameLst>
                                      </p:cBhvr>
                                      <p:to>
                                        <p:strVal val="visible"/>
                                      </p:to>
                                    </p:set>
                                    <p:anim calcmode="lin" valueType="num">
                                      <p:cBhvr additive="base">
                                        <p:cTn id="25" dur="500"/>
                                        <p:tgtEl>
                                          <p:spTgt spid="37"/>
                                        </p:tgtEl>
                                        <p:attrNameLst>
                                          <p:attrName>ppt_y</p:attrName>
                                        </p:attrNameLst>
                                      </p:cBhvr>
                                      <p:tavLst>
                                        <p:tav tm="0">
                                          <p:val>
                                            <p:strVal val="#ppt_y-#ppt_h*1.125000"/>
                                          </p:val>
                                        </p:tav>
                                        <p:tav tm="100000">
                                          <p:val>
                                            <p:strVal val="#ppt_y"/>
                                          </p:val>
                                        </p:tav>
                                      </p:tavLst>
                                    </p:anim>
                                    <p:animEffect transition="in" filter="wipe(down)">
                                      <p:cBhvr>
                                        <p:cTn id="26" dur="500"/>
                                        <p:tgtEl>
                                          <p:spTgt spid="37"/>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1" fill="hold" grpId="0" nodeType="clickEffect">
                                  <p:stCondLst>
                                    <p:cond delay="0"/>
                                  </p:stCondLst>
                                  <p:childTnLst>
                                    <p:set>
                                      <p:cBhvr>
                                        <p:cTn id="30" dur="1" fill="hold">
                                          <p:stCondLst>
                                            <p:cond delay="0"/>
                                          </p:stCondLst>
                                        </p:cTn>
                                        <p:tgtEl>
                                          <p:spTgt spid="38"/>
                                        </p:tgtEl>
                                        <p:attrNameLst>
                                          <p:attrName>style.visibility</p:attrName>
                                        </p:attrNameLst>
                                      </p:cBhvr>
                                      <p:to>
                                        <p:strVal val="visible"/>
                                      </p:to>
                                    </p:set>
                                    <p:anim calcmode="lin" valueType="num">
                                      <p:cBhvr additive="base">
                                        <p:cTn id="31" dur="500"/>
                                        <p:tgtEl>
                                          <p:spTgt spid="38"/>
                                        </p:tgtEl>
                                        <p:attrNameLst>
                                          <p:attrName>ppt_y</p:attrName>
                                        </p:attrNameLst>
                                      </p:cBhvr>
                                      <p:tavLst>
                                        <p:tav tm="0">
                                          <p:val>
                                            <p:strVal val="#ppt_y-#ppt_h*1.125000"/>
                                          </p:val>
                                        </p:tav>
                                        <p:tav tm="100000">
                                          <p:val>
                                            <p:strVal val="#ppt_y"/>
                                          </p:val>
                                        </p:tav>
                                      </p:tavLst>
                                    </p:anim>
                                    <p:animEffect transition="in" filter="wipe(down)">
                                      <p:cBhvr>
                                        <p:cTn id="32" dur="500"/>
                                        <p:tgtEl>
                                          <p:spTgt spid="38"/>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46"/>
                                        </p:tgtEl>
                                        <p:attrNameLst>
                                          <p:attrName>style.visibility</p:attrName>
                                        </p:attrNameLst>
                                      </p:cBhvr>
                                      <p:to>
                                        <p:strVal val="visible"/>
                                      </p:to>
                                    </p:set>
                                    <p:animEffect transition="in" filter="dissolve">
                                      <p:cBhvr>
                                        <p:cTn id="37" dur="500"/>
                                        <p:tgtEl>
                                          <p:spTgt spid="46"/>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47"/>
                                        </p:tgtEl>
                                        <p:attrNameLst>
                                          <p:attrName>style.visibility</p:attrName>
                                        </p:attrNameLst>
                                      </p:cBhvr>
                                      <p:to>
                                        <p:strVal val="visible"/>
                                      </p:to>
                                    </p:set>
                                    <p:animEffect transition="in" filter="dissolve">
                                      <p:cBhvr>
                                        <p:cTn id="42" dur="500"/>
                                        <p:tgtEl>
                                          <p:spTgt spid="47"/>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dissolve">
                                      <p:cBhvr>
                                        <p:cTn id="47" dur="500"/>
                                        <p:tgtEl>
                                          <p:spTgt spid="5"/>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44"/>
                                        </p:tgtEl>
                                        <p:attrNameLst>
                                          <p:attrName>style.visibility</p:attrName>
                                        </p:attrNameLst>
                                      </p:cBhvr>
                                      <p:to>
                                        <p:strVal val="visible"/>
                                      </p:to>
                                    </p:set>
                                    <p:animEffect transition="in" filter="dissolve">
                                      <p:cBhvr>
                                        <p:cTn id="52" dur="500"/>
                                        <p:tgtEl>
                                          <p:spTgt spid="44"/>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ntr" presetSubtype="0" fill="hold" grpId="0" nodeType="clickEffect">
                                  <p:stCondLst>
                                    <p:cond delay="0"/>
                                  </p:stCondLst>
                                  <p:childTnLst>
                                    <p:set>
                                      <p:cBhvr>
                                        <p:cTn id="56" dur="1" fill="hold">
                                          <p:stCondLst>
                                            <p:cond delay="0"/>
                                          </p:stCondLst>
                                        </p:cTn>
                                        <p:tgtEl>
                                          <p:spTgt spid="45"/>
                                        </p:tgtEl>
                                        <p:attrNameLst>
                                          <p:attrName>style.visibility</p:attrName>
                                        </p:attrNameLst>
                                      </p:cBhvr>
                                      <p:to>
                                        <p:strVal val="visible"/>
                                      </p:to>
                                    </p:set>
                                    <p:animEffect transition="in" filter="dissolve">
                                      <p:cBhvr>
                                        <p:cTn id="57" dur="500"/>
                                        <p:tgtEl>
                                          <p:spTgt spid="45"/>
                                        </p:tgtEl>
                                      </p:cBhvr>
                                    </p:animEffect>
                                  </p:childTnLst>
                                </p:cTn>
                              </p:par>
                            </p:childTnLst>
                          </p:cTn>
                        </p:par>
                      </p:childTnLst>
                    </p:cTn>
                  </p:par>
                  <p:par>
                    <p:cTn id="58" fill="hold">
                      <p:stCondLst>
                        <p:cond delay="indefinite"/>
                      </p:stCondLst>
                      <p:childTnLst>
                        <p:par>
                          <p:cTn id="59" fill="hold">
                            <p:stCondLst>
                              <p:cond delay="0"/>
                            </p:stCondLst>
                            <p:childTnLst>
                              <p:par>
                                <p:cTn id="60" presetID="9" presetClass="entr" presetSubtype="0" fill="hold" grpId="0" nodeType="clickEffect">
                                  <p:stCondLst>
                                    <p:cond delay="0"/>
                                  </p:stCondLst>
                                  <p:childTnLst>
                                    <p:set>
                                      <p:cBhvr>
                                        <p:cTn id="61" dur="1" fill="hold">
                                          <p:stCondLst>
                                            <p:cond delay="0"/>
                                          </p:stCondLst>
                                        </p:cTn>
                                        <p:tgtEl>
                                          <p:spTgt spid="41"/>
                                        </p:tgtEl>
                                        <p:attrNameLst>
                                          <p:attrName>style.visibility</p:attrName>
                                        </p:attrNameLst>
                                      </p:cBhvr>
                                      <p:to>
                                        <p:strVal val="visible"/>
                                      </p:to>
                                    </p:set>
                                    <p:animEffect transition="in" filter="dissolve">
                                      <p:cBhvr>
                                        <p:cTn id="62"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37" grpId="0" animBg="1"/>
      <p:bldP spid="38" grpId="0" animBg="1"/>
      <p:bldP spid="40" grpId="0" animBg="1"/>
      <p:bldP spid="5" grpId="0" animBg="1"/>
      <p:bldP spid="41" grpId="0" animBg="1"/>
      <p:bldP spid="44" grpId="0" animBg="1"/>
      <p:bldP spid="45" grpId="0" animBg="1"/>
      <p:bldP spid="46" grpId="0" animBg="1"/>
      <p:bldP spid="47"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b="1" dirty="0" smtClean="0">
                <a:solidFill>
                  <a:schemeClr val="accent2"/>
                </a:solidFill>
                <a:ea typeface="Arial" charset="0"/>
                <a:cs typeface="Arial" charset="0"/>
              </a:rPr>
              <a:t>Critical Questions</a:t>
            </a:r>
            <a:br>
              <a:rPr lang="en-US" sz="4400" b="1" dirty="0" smtClean="0">
                <a:solidFill>
                  <a:schemeClr val="accent2"/>
                </a:solidFill>
                <a:ea typeface="Arial" charset="0"/>
                <a:cs typeface="Arial" charset="0"/>
              </a:rPr>
            </a:br>
            <a:r>
              <a:rPr lang="en-US" sz="4400" b="1" dirty="0" smtClean="0">
                <a:solidFill>
                  <a:schemeClr val="accent2"/>
                </a:solidFill>
                <a:ea typeface="Arial" charset="0"/>
                <a:cs typeface="Arial" charset="0"/>
              </a:rPr>
              <a:t>and Answers</a:t>
            </a:r>
            <a:endParaRPr lang="en-US" sz="4400" b="1" dirty="0">
              <a:solidFill>
                <a:schemeClr val="accent2"/>
              </a:solidFill>
              <a:ea typeface="Arial" charset="0"/>
              <a:cs typeface="Arial" charset="0"/>
            </a:endParaRPr>
          </a:p>
        </p:txBody>
      </p:sp>
      <p:sp>
        <p:nvSpPr>
          <p:cNvPr id="3" name="Content Placeholder 2"/>
          <p:cNvSpPr>
            <a:spLocks noGrp="1"/>
          </p:cNvSpPr>
          <p:nvPr>
            <p:ph idx="1"/>
          </p:nvPr>
        </p:nvSpPr>
        <p:spPr>
          <a:xfrm>
            <a:off x="1166574" y="2184228"/>
            <a:ext cx="7664824" cy="682438"/>
          </a:xfrm>
        </p:spPr>
        <p:txBody>
          <a:bodyPr/>
          <a:lstStyle/>
          <a:p>
            <a:pPr marL="0" indent="0">
              <a:buNone/>
            </a:pPr>
            <a:r>
              <a:rPr lang="en-US" sz="2600" dirty="0">
                <a:solidFill>
                  <a:schemeClr val="accent6">
                    <a:lumMod val="75000"/>
                  </a:schemeClr>
                </a:solidFill>
                <a:ea typeface="Arial" charset="0"/>
                <a:cs typeface="Arial" charset="0"/>
              </a:rPr>
              <a:t>What are the </a:t>
            </a:r>
            <a:r>
              <a:rPr lang="en-US" sz="2600" b="1" i="1" dirty="0">
                <a:solidFill>
                  <a:schemeClr val="accent2">
                    <a:lumMod val="60000"/>
                    <a:lumOff val="40000"/>
                  </a:schemeClr>
                </a:solidFill>
                <a:ea typeface="Arial" charset="0"/>
                <a:cs typeface="Arial" charset="0"/>
              </a:rPr>
              <a:t>conceptual</a:t>
            </a:r>
            <a:r>
              <a:rPr lang="en-US" sz="2600" dirty="0">
                <a:solidFill>
                  <a:schemeClr val="accent2">
                    <a:lumMod val="60000"/>
                    <a:lumOff val="40000"/>
                  </a:schemeClr>
                </a:solidFill>
                <a:ea typeface="Arial" charset="0"/>
                <a:cs typeface="Arial" charset="0"/>
              </a:rPr>
              <a:t> </a:t>
            </a:r>
            <a:r>
              <a:rPr lang="en-US" sz="2600" b="1" i="1" dirty="0">
                <a:solidFill>
                  <a:schemeClr val="accent2">
                    <a:lumMod val="60000"/>
                    <a:lumOff val="40000"/>
                  </a:schemeClr>
                </a:solidFill>
                <a:ea typeface="Arial" charset="0"/>
                <a:cs typeface="Arial" charset="0"/>
              </a:rPr>
              <a:t>foundations</a:t>
            </a:r>
            <a:r>
              <a:rPr lang="en-US" sz="2600" dirty="0">
                <a:solidFill>
                  <a:schemeClr val="accent2">
                    <a:lumMod val="60000"/>
                    <a:lumOff val="40000"/>
                  </a:schemeClr>
                </a:solidFill>
                <a:ea typeface="Arial" charset="0"/>
                <a:cs typeface="Arial" charset="0"/>
              </a:rPr>
              <a:t> </a:t>
            </a:r>
            <a:r>
              <a:rPr lang="en-US" sz="2600" dirty="0">
                <a:solidFill>
                  <a:schemeClr val="accent6">
                    <a:lumMod val="75000"/>
                  </a:schemeClr>
                </a:solidFill>
                <a:ea typeface="Arial" charset="0"/>
                <a:cs typeface="Arial" charset="0"/>
              </a:rPr>
              <a:t>of positive behavior support? </a:t>
            </a:r>
          </a:p>
        </p:txBody>
      </p:sp>
      <p:sp>
        <p:nvSpPr>
          <p:cNvPr id="7" name="Content Placeholder 2"/>
          <p:cNvSpPr txBox="1">
            <a:spLocks/>
          </p:cNvSpPr>
          <p:nvPr/>
        </p:nvSpPr>
        <p:spPr bwMode="auto">
          <a:xfrm>
            <a:off x="606071" y="4344016"/>
            <a:ext cx="8229600" cy="783291"/>
          </a:xfrm>
          <a:prstGeom prst="rect">
            <a:avLst/>
          </a:prstGeom>
          <a:noFill/>
          <a:ln w="9525">
            <a:noFill/>
            <a:miter lim="800000"/>
            <a:headEnd/>
            <a:tailEnd/>
          </a:ln>
        </p:spPr>
        <p:txBody>
          <a:bodyPr vert="horz" wrap="square" lIns="68580" tIns="34290" rIns="68580" bIns="34290" numCol="1" anchor="t" anchorCtr="0" compatLnSpc="1">
            <a:prstTxWarp prst="textNoShape">
              <a:avLst/>
            </a:prstTxWarp>
          </a:bodyPr>
          <a:lstStyle>
            <a:lvl1pPr marL="342900" indent="-342900" algn="l" rtl="0" eaLnBrk="1" fontAlgn="base" hangingPunct="1">
              <a:spcBef>
                <a:spcPct val="20000"/>
              </a:spcBef>
              <a:spcAft>
                <a:spcPct val="0"/>
              </a:spcAft>
              <a:buChar char="•"/>
              <a:defRPr sz="3200" b="0" i="0">
                <a:solidFill>
                  <a:schemeClr val="tx1"/>
                </a:solidFill>
                <a:latin typeface="Arial" charset="0"/>
                <a:ea typeface="ＭＳ Ｐゴシック" pitchFamily="-108" charset="-128"/>
                <a:cs typeface="Britannic Bold"/>
              </a:defRPr>
            </a:lvl1pPr>
            <a:lvl2pPr marL="742950" indent="-285750" algn="l" rtl="0" eaLnBrk="1" fontAlgn="base" hangingPunct="1">
              <a:spcBef>
                <a:spcPct val="20000"/>
              </a:spcBef>
              <a:spcAft>
                <a:spcPct val="0"/>
              </a:spcAft>
              <a:buChar char="–"/>
              <a:defRPr sz="2800" b="0" i="0">
                <a:solidFill>
                  <a:schemeClr val="tx1"/>
                </a:solidFill>
                <a:latin typeface="Arial" charset="0"/>
                <a:ea typeface="ＭＳ Ｐゴシック" pitchFamily="-108" charset="-128"/>
                <a:cs typeface="Britannic Bold"/>
              </a:defRPr>
            </a:lvl2pPr>
            <a:lvl3pPr marL="1143000" indent="-228600" algn="l" rtl="0" eaLnBrk="1" fontAlgn="base" hangingPunct="1">
              <a:spcBef>
                <a:spcPct val="20000"/>
              </a:spcBef>
              <a:spcAft>
                <a:spcPct val="0"/>
              </a:spcAft>
              <a:buChar char="•"/>
              <a:defRPr sz="2400" b="0" i="0">
                <a:solidFill>
                  <a:schemeClr val="tx1"/>
                </a:solidFill>
                <a:latin typeface="Arial" charset="0"/>
                <a:ea typeface="ＭＳ Ｐゴシック" pitchFamily="-108" charset="-128"/>
                <a:cs typeface="Britannic Bold"/>
              </a:defRPr>
            </a:lvl3pPr>
            <a:lvl4pPr marL="1600200" indent="-228600" algn="l" rtl="0" eaLnBrk="1" fontAlgn="base" hangingPunct="1">
              <a:spcBef>
                <a:spcPct val="20000"/>
              </a:spcBef>
              <a:spcAft>
                <a:spcPct val="0"/>
              </a:spcAft>
              <a:buChar char="–"/>
              <a:defRPr sz="2000" b="0" i="0">
                <a:solidFill>
                  <a:schemeClr val="tx1"/>
                </a:solidFill>
                <a:latin typeface="Arial" charset="0"/>
                <a:ea typeface="ＭＳ Ｐゴシック" pitchFamily="-108" charset="-128"/>
                <a:cs typeface="Britannic Bold"/>
              </a:defRPr>
            </a:lvl4pPr>
            <a:lvl5pPr marL="2057400" indent="-228600" algn="l" rtl="0" eaLnBrk="1" fontAlgn="base" hangingPunct="1">
              <a:spcBef>
                <a:spcPct val="20000"/>
              </a:spcBef>
              <a:spcAft>
                <a:spcPct val="0"/>
              </a:spcAft>
              <a:buChar char="»"/>
              <a:defRPr sz="2000" b="0" i="0">
                <a:solidFill>
                  <a:schemeClr val="tx1"/>
                </a:solidFill>
                <a:latin typeface="Arial" charset="0"/>
                <a:ea typeface="ＭＳ Ｐゴシック" pitchFamily="-108" charset="-128"/>
                <a:cs typeface="Britannic Bold"/>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08"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08"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08"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08" charset="-128"/>
              </a:defRPr>
            </a:lvl9pPr>
          </a:lstStyle>
          <a:p>
            <a:pPr defTabSz="685783"/>
            <a:endParaRPr lang="en-US" sz="2400" kern="0" dirty="0">
              <a:latin typeface="+mj-lt"/>
              <a:ea typeface="Arial" charset="0"/>
              <a:cs typeface="Arial" charset="0"/>
            </a:endParaRPr>
          </a:p>
          <a:p>
            <a:pPr defTabSz="685783"/>
            <a:endParaRPr lang="en-US" sz="2400" kern="0" dirty="0">
              <a:latin typeface="+mj-lt"/>
              <a:ea typeface="Arial" charset="0"/>
              <a:cs typeface="Arial" charset="0"/>
            </a:endParaRPr>
          </a:p>
        </p:txBody>
      </p:sp>
      <p:sp>
        <p:nvSpPr>
          <p:cNvPr id="10" name="Circular Arrow 9"/>
          <p:cNvSpPr/>
          <p:nvPr/>
        </p:nvSpPr>
        <p:spPr>
          <a:xfrm rot="5644570">
            <a:off x="-3348120" y="2401832"/>
            <a:ext cx="5105899" cy="3092823"/>
          </a:xfrm>
          <a:prstGeom prst="circularArrow">
            <a:avLst>
              <a:gd name="adj1" fmla="val 12500"/>
              <a:gd name="adj2" fmla="val 39703"/>
              <a:gd name="adj3" fmla="val 20457681"/>
              <a:gd name="adj4" fmla="val 11248544"/>
              <a:gd name="adj5" fmla="val 1230"/>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solidFill>
                <a:schemeClr val="tx1"/>
              </a:solidFill>
              <a:latin typeface="+mj-lt"/>
              <a:ea typeface="Arial" charset="0"/>
              <a:cs typeface="Arial" charset="0"/>
            </a:endParaRPr>
          </a:p>
        </p:txBody>
      </p:sp>
      <p:sp>
        <p:nvSpPr>
          <p:cNvPr id="12" name="Content Placeholder 2"/>
          <p:cNvSpPr txBox="1">
            <a:spLocks/>
          </p:cNvSpPr>
          <p:nvPr/>
        </p:nvSpPr>
        <p:spPr bwMode="auto">
          <a:xfrm>
            <a:off x="1329129" y="3239490"/>
            <a:ext cx="7664824" cy="682438"/>
          </a:xfrm>
          <a:prstGeom prst="rect">
            <a:avLst/>
          </a:prstGeom>
          <a:noFill/>
          <a:ln w="9525">
            <a:noFill/>
            <a:miter lim="800000"/>
            <a:headEnd/>
            <a:tailEnd/>
          </a:ln>
        </p:spPr>
        <p:txBody>
          <a:bodyPr vert="horz" wrap="square" lIns="68580" tIns="34290" rIns="68580" bIns="34290" numCol="1" anchor="t" anchorCtr="0" compatLnSpc="1">
            <a:prstTxWarp prst="textNoShape">
              <a:avLst/>
            </a:prstTxWarp>
          </a:bodyPr>
          <a:lstStyle>
            <a:lvl1pPr marL="342900" indent="-342900" algn="l" rtl="0" eaLnBrk="1" fontAlgn="base" hangingPunct="1">
              <a:spcBef>
                <a:spcPct val="20000"/>
              </a:spcBef>
              <a:spcAft>
                <a:spcPct val="0"/>
              </a:spcAft>
              <a:buChar char="•"/>
              <a:defRPr sz="3200" b="0" i="0">
                <a:solidFill>
                  <a:schemeClr val="tx1"/>
                </a:solidFill>
                <a:latin typeface="Arial" charset="0"/>
                <a:ea typeface="ＭＳ Ｐゴシック" pitchFamily="-108" charset="-128"/>
                <a:cs typeface="Britannic Bold"/>
              </a:defRPr>
            </a:lvl1pPr>
            <a:lvl2pPr marL="742950" indent="-285750" algn="l" rtl="0" eaLnBrk="1" fontAlgn="base" hangingPunct="1">
              <a:spcBef>
                <a:spcPct val="20000"/>
              </a:spcBef>
              <a:spcAft>
                <a:spcPct val="0"/>
              </a:spcAft>
              <a:buChar char="–"/>
              <a:defRPr sz="2800" b="0" i="0">
                <a:solidFill>
                  <a:schemeClr val="tx1"/>
                </a:solidFill>
                <a:latin typeface="Arial" charset="0"/>
                <a:ea typeface="ＭＳ Ｐゴシック" pitchFamily="-108" charset="-128"/>
                <a:cs typeface="Britannic Bold"/>
              </a:defRPr>
            </a:lvl2pPr>
            <a:lvl3pPr marL="1143000" indent="-228600" algn="l" rtl="0" eaLnBrk="1" fontAlgn="base" hangingPunct="1">
              <a:spcBef>
                <a:spcPct val="20000"/>
              </a:spcBef>
              <a:spcAft>
                <a:spcPct val="0"/>
              </a:spcAft>
              <a:buChar char="•"/>
              <a:defRPr sz="2400" b="0" i="0">
                <a:solidFill>
                  <a:schemeClr val="tx1"/>
                </a:solidFill>
                <a:latin typeface="Arial" charset="0"/>
                <a:ea typeface="ＭＳ Ｐゴシック" pitchFamily="-108" charset="-128"/>
                <a:cs typeface="Britannic Bold"/>
              </a:defRPr>
            </a:lvl3pPr>
            <a:lvl4pPr marL="1600200" indent="-228600" algn="l" rtl="0" eaLnBrk="1" fontAlgn="base" hangingPunct="1">
              <a:spcBef>
                <a:spcPct val="20000"/>
              </a:spcBef>
              <a:spcAft>
                <a:spcPct val="0"/>
              </a:spcAft>
              <a:buChar char="–"/>
              <a:defRPr sz="2000" b="0" i="0">
                <a:solidFill>
                  <a:schemeClr val="tx1"/>
                </a:solidFill>
                <a:latin typeface="Arial" charset="0"/>
                <a:ea typeface="ＭＳ Ｐゴシック" pitchFamily="-108" charset="-128"/>
                <a:cs typeface="Britannic Bold"/>
              </a:defRPr>
            </a:lvl4pPr>
            <a:lvl5pPr marL="2057400" indent="-228600" algn="l" rtl="0" eaLnBrk="1" fontAlgn="base" hangingPunct="1">
              <a:spcBef>
                <a:spcPct val="20000"/>
              </a:spcBef>
              <a:spcAft>
                <a:spcPct val="0"/>
              </a:spcAft>
              <a:buChar char="»"/>
              <a:defRPr sz="2000" b="0" i="0">
                <a:solidFill>
                  <a:schemeClr val="tx1"/>
                </a:solidFill>
                <a:latin typeface="Arial" charset="0"/>
                <a:ea typeface="ＭＳ Ｐゴシック" pitchFamily="-108" charset="-128"/>
                <a:cs typeface="Britannic Bold"/>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08"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08"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08"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08" charset="-128"/>
              </a:defRPr>
            </a:lvl9pPr>
          </a:lstStyle>
          <a:p>
            <a:pPr marL="0" indent="0">
              <a:buNone/>
            </a:pPr>
            <a:r>
              <a:rPr lang="en-US" sz="2600" dirty="0">
                <a:solidFill>
                  <a:schemeClr val="accent6">
                    <a:lumMod val="75000"/>
                  </a:schemeClr>
                </a:solidFill>
                <a:latin typeface="+mj-lt"/>
                <a:ea typeface="Arial" charset="0"/>
                <a:cs typeface="Arial" charset="0"/>
              </a:rPr>
              <a:t>What are the </a:t>
            </a:r>
            <a:r>
              <a:rPr lang="en-US" sz="2600" b="1" i="1" dirty="0">
                <a:solidFill>
                  <a:schemeClr val="accent2">
                    <a:lumMod val="60000"/>
                    <a:lumOff val="40000"/>
                  </a:schemeClr>
                </a:solidFill>
                <a:latin typeface="+mj-lt"/>
                <a:ea typeface="Arial" charset="0"/>
                <a:cs typeface="Arial" charset="0"/>
              </a:rPr>
              <a:t>basic principles (building blocks)</a:t>
            </a:r>
            <a:r>
              <a:rPr lang="en-US" sz="2600" dirty="0">
                <a:solidFill>
                  <a:schemeClr val="accent6">
                    <a:lumMod val="75000"/>
                  </a:schemeClr>
                </a:solidFill>
                <a:latin typeface="+mj-lt"/>
                <a:ea typeface="Arial" charset="0"/>
                <a:cs typeface="Arial" charset="0"/>
              </a:rPr>
              <a:t> of behavior? </a:t>
            </a:r>
          </a:p>
        </p:txBody>
      </p:sp>
      <p:sp>
        <p:nvSpPr>
          <p:cNvPr id="15" name="Triangle 14"/>
          <p:cNvSpPr/>
          <p:nvPr/>
        </p:nvSpPr>
        <p:spPr>
          <a:xfrm rot="4164234">
            <a:off x="579177" y="2149079"/>
            <a:ext cx="438630" cy="577313"/>
          </a:xfrm>
          <a:prstGeom prst="triangle">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latin typeface="+mj-lt"/>
              <a:ea typeface="Arial" charset="0"/>
              <a:cs typeface="Arial" charset="0"/>
            </a:endParaRPr>
          </a:p>
        </p:txBody>
      </p:sp>
      <p:sp>
        <p:nvSpPr>
          <p:cNvPr id="16" name="Triangle 15"/>
          <p:cNvSpPr/>
          <p:nvPr/>
        </p:nvSpPr>
        <p:spPr>
          <a:xfrm rot="5125131">
            <a:off x="804563" y="3135586"/>
            <a:ext cx="438630" cy="577313"/>
          </a:xfrm>
          <a:prstGeom prst="triangle">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latin typeface="+mj-lt"/>
              <a:ea typeface="Arial" charset="0"/>
              <a:cs typeface="Arial" charset="0"/>
            </a:endParaRPr>
          </a:p>
        </p:txBody>
      </p:sp>
      <p:sp>
        <p:nvSpPr>
          <p:cNvPr id="20" name="Triangle 19"/>
          <p:cNvSpPr/>
          <p:nvPr/>
        </p:nvSpPr>
        <p:spPr>
          <a:xfrm rot="6961345">
            <a:off x="404233" y="5214600"/>
            <a:ext cx="438630" cy="577313"/>
          </a:xfrm>
          <a:prstGeom prst="triangle">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latin typeface="+mj-lt"/>
              <a:ea typeface="Arial" charset="0"/>
              <a:cs typeface="Arial" charset="0"/>
            </a:endParaRPr>
          </a:p>
        </p:txBody>
      </p:sp>
      <p:sp>
        <p:nvSpPr>
          <p:cNvPr id="26" name="Triangle 25"/>
          <p:cNvSpPr/>
          <p:nvPr/>
        </p:nvSpPr>
        <p:spPr>
          <a:xfrm rot="5974098">
            <a:off x="710770" y="4182848"/>
            <a:ext cx="438630" cy="577313"/>
          </a:xfrm>
          <a:prstGeom prst="triangle">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latin typeface="+mj-lt"/>
              <a:ea typeface="Arial" charset="0"/>
              <a:cs typeface="Arial" charset="0"/>
            </a:endParaRPr>
          </a:p>
        </p:txBody>
      </p:sp>
      <p:sp>
        <p:nvSpPr>
          <p:cNvPr id="13" name="Content Placeholder 2"/>
          <p:cNvSpPr txBox="1">
            <a:spLocks/>
          </p:cNvSpPr>
          <p:nvPr/>
        </p:nvSpPr>
        <p:spPr bwMode="auto">
          <a:xfrm>
            <a:off x="1056253" y="1949297"/>
            <a:ext cx="7651965" cy="1181047"/>
          </a:xfrm>
          <a:custGeom>
            <a:avLst/>
            <a:gdLst>
              <a:gd name="connsiteX0" fmla="*/ 0 w 7651965"/>
              <a:gd name="connsiteY0" fmla="*/ 0 h 738193"/>
              <a:gd name="connsiteX1" fmla="*/ 7651965 w 7651965"/>
              <a:gd name="connsiteY1" fmla="*/ 0 h 738193"/>
              <a:gd name="connsiteX2" fmla="*/ 7651965 w 7651965"/>
              <a:gd name="connsiteY2" fmla="*/ 738193 h 738193"/>
              <a:gd name="connsiteX3" fmla="*/ 0 w 7651965"/>
              <a:gd name="connsiteY3" fmla="*/ 738193 h 738193"/>
              <a:gd name="connsiteX4" fmla="*/ 0 w 7651965"/>
              <a:gd name="connsiteY4" fmla="*/ 0 h 738193"/>
              <a:gd name="connsiteX0" fmla="*/ 74950 w 7651965"/>
              <a:gd name="connsiteY0" fmla="*/ 59960 h 738193"/>
              <a:gd name="connsiteX1" fmla="*/ 7651965 w 7651965"/>
              <a:gd name="connsiteY1" fmla="*/ 0 h 738193"/>
              <a:gd name="connsiteX2" fmla="*/ 7651965 w 7651965"/>
              <a:gd name="connsiteY2" fmla="*/ 738193 h 738193"/>
              <a:gd name="connsiteX3" fmla="*/ 0 w 7651965"/>
              <a:gd name="connsiteY3" fmla="*/ 738193 h 738193"/>
              <a:gd name="connsiteX4" fmla="*/ 74950 w 7651965"/>
              <a:gd name="connsiteY4" fmla="*/ 59960 h 738193"/>
              <a:gd name="connsiteX0" fmla="*/ 89941 w 7651965"/>
              <a:gd name="connsiteY0" fmla="*/ 104930 h 738193"/>
              <a:gd name="connsiteX1" fmla="*/ 7651965 w 7651965"/>
              <a:gd name="connsiteY1" fmla="*/ 0 h 738193"/>
              <a:gd name="connsiteX2" fmla="*/ 7651965 w 7651965"/>
              <a:gd name="connsiteY2" fmla="*/ 738193 h 738193"/>
              <a:gd name="connsiteX3" fmla="*/ 0 w 7651965"/>
              <a:gd name="connsiteY3" fmla="*/ 738193 h 738193"/>
              <a:gd name="connsiteX4" fmla="*/ 89941 w 7651965"/>
              <a:gd name="connsiteY4" fmla="*/ 104930 h 738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51965" h="738193">
                <a:moveTo>
                  <a:pt x="89941" y="104930"/>
                </a:moveTo>
                <a:lnTo>
                  <a:pt x="7651965" y="0"/>
                </a:lnTo>
                <a:lnTo>
                  <a:pt x="7651965" y="738193"/>
                </a:lnTo>
                <a:lnTo>
                  <a:pt x="0" y="738193"/>
                </a:lnTo>
                <a:lnTo>
                  <a:pt x="89941" y="104930"/>
                </a:lnTo>
                <a:close/>
              </a:path>
            </a:pathLst>
          </a:custGeom>
          <a:solidFill>
            <a:schemeClr val="bg1"/>
          </a:solidFill>
          <a:ln w="9525">
            <a:noFill/>
            <a:miter lim="800000"/>
            <a:headEnd/>
            <a:tailEnd/>
          </a:ln>
        </p:spPr>
        <p:txBody>
          <a:bodyPr vert="horz" wrap="square" lIns="91440" tIns="45720" rIns="91440" bIns="45720" numCol="1" anchor="t" anchorCtr="0" compatLnSpc="1">
            <a:prstTxWarp prst="textNoShape">
              <a:avLst/>
            </a:prstTxWarp>
          </a:bodyPr>
          <a:lstStyle>
            <a:lvl1pPr marL="257168" indent="-257168" algn="l" rtl="0" eaLnBrk="1" fontAlgn="base" hangingPunct="1">
              <a:spcBef>
                <a:spcPct val="20000"/>
              </a:spcBef>
              <a:spcAft>
                <a:spcPct val="0"/>
              </a:spcAft>
              <a:buChar char="•"/>
              <a:defRPr sz="2400" b="0" i="0">
                <a:solidFill>
                  <a:schemeClr val="tx1"/>
                </a:solidFill>
                <a:latin typeface="+mj-lt"/>
                <a:ea typeface="ＭＳ Ｐゴシック" pitchFamily="-108" charset="-128"/>
                <a:cs typeface="Britannic Bold"/>
              </a:defRPr>
            </a:lvl1pPr>
            <a:lvl2pPr marL="557199" indent="-214308" algn="l" rtl="0" eaLnBrk="1" fontAlgn="base" hangingPunct="1">
              <a:spcBef>
                <a:spcPct val="20000"/>
              </a:spcBef>
              <a:spcAft>
                <a:spcPct val="0"/>
              </a:spcAft>
              <a:buChar char="–"/>
              <a:defRPr sz="2100" b="0" i="0">
                <a:solidFill>
                  <a:schemeClr val="tx1"/>
                </a:solidFill>
                <a:latin typeface="+mj-lt"/>
                <a:ea typeface="ＭＳ Ｐゴシック" pitchFamily="-108" charset="-128"/>
                <a:cs typeface="Britannic Bold"/>
              </a:defRPr>
            </a:lvl2pPr>
            <a:lvl3pPr marL="857228" indent="-171446" algn="l" rtl="0" eaLnBrk="1" fontAlgn="base" hangingPunct="1">
              <a:spcBef>
                <a:spcPct val="20000"/>
              </a:spcBef>
              <a:spcAft>
                <a:spcPct val="0"/>
              </a:spcAft>
              <a:buChar char="•"/>
              <a:defRPr sz="1800" b="0" i="0">
                <a:solidFill>
                  <a:schemeClr val="tx1"/>
                </a:solidFill>
                <a:latin typeface="+mj-lt"/>
                <a:ea typeface="ＭＳ Ｐゴシック" pitchFamily="-108" charset="-128"/>
                <a:cs typeface="Britannic Bold"/>
              </a:defRPr>
            </a:lvl3pPr>
            <a:lvl4pPr marL="1200120" indent="-171446" algn="l" rtl="0" eaLnBrk="1" fontAlgn="base" hangingPunct="1">
              <a:spcBef>
                <a:spcPct val="20000"/>
              </a:spcBef>
              <a:spcAft>
                <a:spcPct val="0"/>
              </a:spcAft>
              <a:buChar char="–"/>
              <a:defRPr sz="1500" b="0" i="0">
                <a:solidFill>
                  <a:schemeClr val="tx1"/>
                </a:solidFill>
                <a:latin typeface="+mj-lt"/>
                <a:ea typeface="ＭＳ Ｐゴシック" pitchFamily="-108" charset="-128"/>
                <a:cs typeface="Britannic Bold"/>
              </a:defRPr>
            </a:lvl4pPr>
            <a:lvl5pPr marL="1543012" indent="-171446" algn="l" rtl="0" eaLnBrk="1" fontAlgn="base" hangingPunct="1">
              <a:spcBef>
                <a:spcPct val="20000"/>
              </a:spcBef>
              <a:spcAft>
                <a:spcPct val="0"/>
              </a:spcAft>
              <a:buChar char="»"/>
              <a:defRPr sz="1500" b="0" i="0">
                <a:solidFill>
                  <a:schemeClr val="tx1"/>
                </a:solidFill>
                <a:latin typeface="+mj-lt"/>
                <a:ea typeface="ＭＳ Ｐゴシック" pitchFamily="-108" charset="-128"/>
                <a:cs typeface="Britannic Bold"/>
              </a:defRPr>
            </a:lvl5pPr>
            <a:lvl6pPr marL="1885903" indent="-171446" algn="l" rtl="0" eaLnBrk="1" fontAlgn="base" hangingPunct="1">
              <a:spcBef>
                <a:spcPct val="20000"/>
              </a:spcBef>
              <a:spcAft>
                <a:spcPct val="0"/>
              </a:spcAft>
              <a:buChar char="»"/>
              <a:defRPr sz="1500">
                <a:solidFill>
                  <a:schemeClr val="tx1"/>
                </a:solidFill>
                <a:latin typeface="+mn-lt"/>
                <a:ea typeface="ＭＳ Ｐゴシック" pitchFamily="-108" charset="-128"/>
              </a:defRPr>
            </a:lvl6pPr>
            <a:lvl7pPr marL="2228795" indent="-171446" algn="l" rtl="0" eaLnBrk="1" fontAlgn="base" hangingPunct="1">
              <a:spcBef>
                <a:spcPct val="20000"/>
              </a:spcBef>
              <a:spcAft>
                <a:spcPct val="0"/>
              </a:spcAft>
              <a:buChar char="»"/>
              <a:defRPr sz="1500">
                <a:solidFill>
                  <a:schemeClr val="tx1"/>
                </a:solidFill>
                <a:latin typeface="+mn-lt"/>
                <a:ea typeface="ＭＳ Ｐゴシック" pitchFamily="-108" charset="-128"/>
              </a:defRPr>
            </a:lvl7pPr>
            <a:lvl8pPr marL="2571686" indent="-171446" algn="l" rtl="0" eaLnBrk="1" fontAlgn="base" hangingPunct="1">
              <a:spcBef>
                <a:spcPct val="20000"/>
              </a:spcBef>
              <a:spcAft>
                <a:spcPct val="0"/>
              </a:spcAft>
              <a:buChar char="»"/>
              <a:defRPr sz="1500">
                <a:solidFill>
                  <a:schemeClr val="tx1"/>
                </a:solidFill>
                <a:latin typeface="+mn-lt"/>
                <a:ea typeface="ＭＳ Ｐゴシック" pitchFamily="-108" charset="-128"/>
              </a:defRPr>
            </a:lvl8pPr>
            <a:lvl9pPr marL="2914577" indent="-171446" algn="l" rtl="0" eaLnBrk="1" fontAlgn="base" hangingPunct="1">
              <a:spcBef>
                <a:spcPct val="20000"/>
              </a:spcBef>
              <a:spcAft>
                <a:spcPct val="0"/>
              </a:spcAft>
              <a:buChar char="»"/>
              <a:defRPr sz="1500">
                <a:solidFill>
                  <a:schemeClr val="tx1"/>
                </a:solidFill>
                <a:latin typeface="+mn-lt"/>
                <a:ea typeface="ＭＳ Ｐゴシック" pitchFamily="-108" charset="-128"/>
              </a:defRPr>
            </a:lvl9pPr>
          </a:lstStyle>
          <a:p>
            <a:pPr marL="0" indent="0" defTabSz="914400">
              <a:buFontTx/>
              <a:buNone/>
            </a:pPr>
            <a:r>
              <a:rPr lang="en-US" sz="2600" kern="0" dirty="0" smtClean="0">
                <a:solidFill>
                  <a:schemeClr val="bg2"/>
                </a:solidFill>
                <a:ea typeface="Arial" charset="0"/>
                <a:cs typeface="Arial" charset="0"/>
              </a:rPr>
              <a:t>Behavioral theory, applied behavioral analysis, and positive behavior support provide the </a:t>
            </a:r>
            <a:r>
              <a:rPr lang="en-US" sz="2600" b="1" i="1" kern="0" dirty="0" smtClean="0">
                <a:solidFill>
                  <a:schemeClr val="bg2"/>
                </a:solidFill>
                <a:ea typeface="Arial" charset="0"/>
                <a:cs typeface="Arial" charset="0"/>
              </a:rPr>
              <a:t>foundation for </a:t>
            </a:r>
            <a:r>
              <a:rPr lang="en-US" sz="2600" b="1" i="1" kern="0" dirty="0">
                <a:solidFill>
                  <a:schemeClr val="bg2"/>
                </a:solidFill>
                <a:ea typeface="Arial" charset="0"/>
                <a:cs typeface="Arial" charset="0"/>
              </a:rPr>
              <a:t>p</a:t>
            </a:r>
            <a:r>
              <a:rPr lang="en-US" sz="2600" b="1" i="1" kern="0" dirty="0" smtClean="0">
                <a:solidFill>
                  <a:schemeClr val="bg2"/>
                </a:solidFill>
                <a:ea typeface="Arial" charset="0"/>
                <a:cs typeface="Arial" charset="0"/>
              </a:rPr>
              <a:t>ositive behavior support</a:t>
            </a:r>
            <a:r>
              <a:rPr lang="en-US" sz="2600" kern="0" dirty="0" smtClean="0">
                <a:solidFill>
                  <a:schemeClr val="bg2"/>
                </a:solidFill>
                <a:ea typeface="Arial" charset="0"/>
                <a:cs typeface="Arial" charset="0"/>
              </a:rPr>
              <a:t>.</a:t>
            </a:r>
            <a:endParaRPr lang="en-US" sz="2600" kern="0" dirty="0">
              <a:solidFill>
                <a:schemeClr val="bg2"/>
              </a:solidFill>
              <a:ea typeface="Arial" charset="0"/>
              <a:cs typeface="Arial" charset="0"/>
            </a:endParaRPr>
          </a:p>
        </p:txBody>
      </p:sp>
      <p:sp>
        <p:nvSpPr>
          <p:cNvPr id="14" name="Content Placeholder 2"/>
          <p:cNvSpPr txBox="1">
            <a:spLocks/>
          </p:cNvSpPr>
          <p:nvPr/>
        </p:nvSpPr>
        <p:spPr bwMode="auto">
          <a:xfrm>
            <a:off x="1241766" y="3220642"/>
            <a:ext cx="7651965" cy="964911"/>
          </a:xfrm>
          <a:custGeom>
            <a:avLst/>
            <a:gdLst>
              <a:gd name="connsiteX0" fmla="*/ 0 w 7651965"/>
              <a:gd name="connsiteY0" fmla="*/ 0 h 738193"/>
              <a:gd name="connsiteX1" fmla="*/ 7651965 w 7651965"/>
              <a:gd name="connsiteY1" fmla="*/ 0 h 738193"/>
              <a:gd name="connsiteX2" fmla="*/ 7651965 w 7651965"/>
              <a:gd name="connsiteY2" fmla="*/ 738193 h 738193"/>
              <a:gd name="connsiteX3" fmla="*/ 0 w 7651965"/>
              <a:gd name="connsiteY3" fmla="*/ 738193 h 738193"/>
              <a:gd name="connsiteX4" fmla="*/ 0 w 7651965"/>
              <a:gd name="connsiteY4" fmla="*/ 0 h 738193"/>
              <a:gd name="connsiteX0" fmla="*/ 74950 w 7651965"/>
              <a:gd name="connsiteY0" fmla="*/ 59960 h 738193"/>
              <a:gd name="connsiteX1" fmla="*/ 7651965 w 7651965"/>
              <a:gd name="connsiteY1" fmla="*/ 0 h 738193"/>
              <a:gd name="connsiteX2" fmla="*/ 7651965 w 7651965"/>
              <a:gd name="connsiteY2" fmla="*/ 738193 h 738193"/>
              <a:gd name="connsiteX3" fmla="*/ 0 w 7651965"/>
              <a:gd name="connsiteY3" fmla="*/ 738193 h 738193"/>
              <a:gd name="connsiteX4" fmla="*/ 74950 w 7651965"/>
              <a:gd name="connsiteY4" fmla="*/ 59960 h 738193"/>
              <a:gd name="connsiteX0" fmla="*/ 89941 w 7651965"/>
              <a:gd name="connsiteY0" fmla="*/ 104930 h 738193"/>
              <a:gd name="connsiteX1" fmla="*/ 7651965 w 7651965"/>
              <a:gd name="connsiteY1" fmla="*/ 0 h 738193"/>
              <a:gd name="connsiteX2" fmla="*/ 7651965 w 7651965"/>
              <a:gd name="connsiteY2" fmla="*/ 738193 h 738193"/>
              <a:gd name="connsiteX3" fmla="*/ 0 w 7651965"/>
              <a:gd name="connsiteY3" fmla="*/ 738193 h 738193"/>
              <a:gd name="connsiteX4" fmla="*/ 89941 w 7651965"/>
              <a:gd name="connsiteY4" fmla="*/ 104930 h 738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51965" h="738193">
                <a:moveTo>
                  <a:pt x="89941" y="104930"/>
                </a:moveTo>
                <a:lnTo>
                  <a:pt x="7651965" y="0"/>
                </a:lnTo>
                <a:lnTo>
                  <a:pt x="7651965" y="738193"/>
                </a:lnTo>
                <a:lnTo>
                  <a:pt x="0" y="738193"/>
                </a:lnTo>
                <a:lnTo>
                  <a:pt x="89941" y="104930"/>
                </a:lnTo>
                <a:close/>
              </a:path>
            </a:pathLst>
          </a:custGeom>
          <a:solidFill>
            <a:schemeClr val="bg1"/>
          </a:solidFill>
          <a:ln w="9525">
            <a:noFill/>
            <a:miter lim="800000"/>
            <a:headEnd/>
            <a:tailEnd/>
          </a:ln>
        </p:spPr>
        <p:txBody>
          <a:bodyPr vert="horz" wrap="square" lIns="91440" tIns="45720" rIns="91440" bIns="45720" numCol="1" anchor="t" anchorCtr="0" compatLnSpc="1">
            <a:prstTxWarp prst="textNoShape">
              <a:avLst/>
            </a:prstTxWarp>
          </a:bodyPr>
          <a:lstStyle>
            <a:lvl1pPr marL="257168" indent="-257168" algn="l" rtl="0" eaLnBrk="1" fontAlgn="base" hangingPunct="1">
              <a:spcBef>
                <a:spcPct val="20000"/>
              </a:spcBef>
              <a:spcAft>
                <a:spcPct val="0"/>
              </a:spcAft>
              <a:buChar char="•"/>
              <a:defRPr sz="2400" b="0" i="0">
                <a:solidFill>
                  <a:schemeClr val="tx1"/>
                </a:solidFill>
                <a:latin typeface="+mj-lt"/>
                <a:ea typeface="ＭＳ Ｐゴシック" pitchFamily="-108" charset="-128"/>
                <a:cs typeface="Britannic Bold"/>
              </a:defRPr>
            </a:lvl1pPr>
            <a:lvl2pPr marL="557199" indent="-214308" algn="l" rtl="0" eaLnBrk="1" fontAlgn="base" hangingPunct="1">
              <a:spcBef>
                <a:spcPct val="20000"/>
              </a:spcBef>
              <a:spcAft>
                <a:spcPct val="0"/>
              </a:spcAft>
              <a:buChar char="–"/>
              <a:defRPr sz="2100" b="0" i="0">
                <a:solidFill>
                  <a:schemeClr val="tx1"/>
                </a:solidFill>
                <a:latin typeface="+mj-lt"/>
                <a:ea typeface="ＭＳ Ｐゴシック" pitchFamily="-108" charset="-128"/>
                <a:cs typeface="Britannic Bold"/>
              </a:defRPr>
            </a:lvl2pPr>
            <a:lvl3pPr marL="857228" indent="-171446" algn="l" rtl="0" eaLnBrk="1" fontAlgn="base" hangingPunct="1">
              <a:spcBef>
                <a:spcPct val="20000"/>
              </a:spcBef>
              <a:spcAft>
                <a:spcPct val="0"/>
              </a:spcAft>
              <a:buChar char="•"/>
              <a:defRPr sz="1800" b="0" i="0">
                <a:solidFill>
                  <a:schemeClr val="tx1"/>
                </a:solidFill>
                <a:latin typeface="+mj-lt"/>
                <a:ea typeface="ＭＳ Ｐゴシック" pitchFamily="-108" charset="-128"/>
                <a:cs typeface="Britannic Bold"/>
              </a:defRPr>
            </a:lvl3pPr>
            <a:lvl4pPr marL="1200120" indent="-171446" algn="l" rtl="0" eaLnBrk="1" fontAlgn="base" hangingPunct="1">
              <a:spcBef>
                <a:spcPct val="20000"/>
              </a:spcBef>
              <a:spcAft>
                <a:spcPct val="0"/>
              </a:spcAft>
              <a:buChar char="–"/>
              <a:defRPr sz="1500" b="0" i="0">
                <a:solidFill>
                  <a:schemeClr val="tx1"/>
                </a:solidFill>
                <a:latin typeface="+mj-lt"/>
                <a:ea typeface="ＭＳ Ｐゴシック" pitchFamily="-108" charset="-128"/>
                <a:cs typeface="Britannic Bold"/>
              </a:defRPr>
            </a:lvl4pPr>
            <a:lvl5pPr marL="1543012" indent="-171446" algn="l" rtl="0" eaLnBrk="1" fontAlgn="base" hangingPunct="1">
              <a:spcBef>
                <a:spcPct val="20000"/>
              </a:spcBef>
              <a:spcAft>
                <a:spcPct val="0"/>
              </a:spcAft>
              <a:buChar char="»"/>
              <a:defRPr sz="1500" b="0" i="0">
                <a:solidFill>
                  <a:schemeClr val="tx1"/>
                </a:solidFill>
                <a:latin typeface="+mj-lt"/>
                <a:ea typeface="ＭＳ Ｐゴシック" pitchFamily="-108" charset="-128"/>
                <a:cs typeface="Britannic Bold"/>
              </a:defRPr>
            </a:lvl5pPr>
            <a:lvl6pPr marL="1885903" indent="-171446" algn="l" rtl="0" eaLnBrk="1" fontAlgn="base" hangingPunct="1">
              <a:spcBef>
                <a:spcPct val="20000"/>
              </a:spcBef>
              <a:spcAft>
                <a:spcPct val="0"/>
              </a:spcAft>
              <a:buChar char="»"/>
              <a:defRPr sz="1500">
                <a:solidFill>
                  <a:schemeClr val="tx1"/>
                </a:solidFill>
                <a:latin typeface="+mn-lt"/>
                <a:ea typeface="ＭＳ Ｐゴシック" pitchFamily="-108" charset="-128"/>
              </a:defRPr>
            </a:lvl6pPr>
            <a:lvl7pPr marL="2228795" indent="-171446" algn="l" rtl="0" eaLnBrk="1" fontAlgn="base" hangingPunct="1">
              <a:spcBef>
                <a:spcPct val="20000"/>
              </a:spcBef>
              <a:spcAft>
                <a:spcPct val="0"/>
              </a:spcAft>
              <a:buChar char="»"/>
              <a:defRPr sz="1500">
                <a:solidFill>
                  <a:schemeClr val="tx1"/>
                </a:solidFill>
                <a:latin typeface="+mn-lt"/>
                <a:ea typeface="ＭＳ Ｐゴシック" pitchFamily="-108" charset="-128"/>
              </a:defRPr>
            </a:lvl7pPr>
            <a:lvl8pPr marL="2571686" indent="-171446" algn="l" rtl="0" eaLnBrk="1" fontAlgn="base" hangingPunct="1">
              <a:spcBef>
                <a:spcPct val="20000"/>
              </a:spcBef>
              <a:spcAft>
                <a:spcPct val="0"/>
              </a:spcAft>
              <a:buChar char="»"/>
              <a:defRPr sz="1500">
                <a:solidFill>
                  <a:schemeClr val="tx1"/>
                </a:solidFill>
                <a:latin typeface="+mn-lt"/>
                <a:ea typeface="ＭＳ Ｐゴシック" pitchFamily="-108" charset="-128"/>
              </a:defRPr>
            </a:lvl8pPr>
            <a:lvl9pPr marL="2914577" indent="-171446" algn="l" rtl="0" eaLnBrk="1" fontAlgn="base" hangingPunct="1">
              <a:spcBef>
                <a:spcPct val="20000"/>
              </a:spcBef>
              <a:spcAft>
                <a:spcPct val="0"/>
              </a:spcAft>
              <a:buChar char="»"/>
              <a:defRPr sz="1500">
                <a:solidFill>
                  <a:schemeClr val="tx1"/>
                </a:solidFill>
                <a:latin typeface="+mn-lt"/>
                <a:ea typeface="ＭＳ Ｐゴシック" pitchFamily="-108" charset="-128"/>
              </a:defRPr>
            </a:lvl9pPr>
          </a:lstStyle>
          <a:p>
            <a:pPr marL="0" indent="0" defTabSz="914400">
              <a:buFontTx/>
              <a:buNone/>
            </a:pPr>
            <a:r>
              <a:rPr lang="en-US" sz="2600" kern="0" dirty="0">
                <a:solidFill>
                  <a:schemeClr val="bg2"/>
                </a:solidFill>
                <a:ea typeface="Arial" charset="0"/>
                <a:cs typeface="Arial" charset="0"/>
              </a:rPr>
              <a:t>Setting Events, </a:t>
            </a:r>
            <a:r>
              <a:rPr lang="en-US" sz="2600" kern="0" dirty="0" smtClean="0">
                <a:solidFill>
                  <a:schemeClr val="bg2"/>
                </a:solidFill>
                <a:ea typeface="Arial" charset="0"/>
                <a:cs typeface="Arial" charset="0"/>
              </a:rPr>
              <a:t>Antecedents, Behaviors, and Consequences are the </a:t>
            </a:r>
            <a:r>
              <a:rPr lang="en-US" sz="2600" b="1" i="1" kern="0" dirty="0" smtClean="0">
                <a:solidFill>
                  <a:schemeClr val="bg2"/>
                </a:solidFill>
                <a:ea typeface="Arial" charset="0"/>
                <a:cs typeface="Arial" charset="0"/>
              </a:rPr>
              <a:t>building blocks of behavior</a:t>
            </a:r>
            <a:r>
              <a:rPr lang="en-US" sz="2600" kern="0" dirty="0" smtClean="0">
                <a:solidFill>
                  <a:schemeClr val="bg2"/>
                </a:solidFill>
                <a:ea typeface="Arial" charset="0"/>
                <a:cs typeface="Arial" charset="0"/>
              </a:rPr>
              <a:t>.</a:t>
            </a:r>
            <a:endParaRPr lang="en-US" sz="2600" kern="0" dirty="0">
              <a:solidFill>
                <a:schemeClr val="bg2"/>
              </a:solidFill>
              <a:ea typeface="Arial" charset="0"/>
              <a:cs typeface="Arial" charset="0"/>
            </a:endParaRPr>
          </a:p>
        </p:txBody>
      </p:sp>
      <p:sp>
        <p:nvSpPr>
          <p:cNvPr id="17" name="Content Placeholder 2"/>
          <p:cNvSpPr txBox="1">
            <a:spLocks/>
          </p:cNvSpPr>
          <p:nvPr/>
        </p:nvSpPr>
        <p:spPr bwMode="auto">
          <a:xfrm>
            <a:off x="1235337" y="4378193"/>
            <a:ext cx="7664824" cy="682438"/>
          </a:xfrm>
          <a:prstGeom prst="rect">
            <a:avLst/>
          </a:prstGeom>
          <a:noFill/>
          <a:ln w="9525">
            <a:noFill/>
            <a:miter lim="800000"/>
            <a:headEnd/>
            <a:tailEnd/>
          </a:ln>
        </p:spPr>
        <p:txBody>
          <a:bodyPr vert="horz" wrap="square" lIns="68580" tIns="34290" rIns="68580" bIns="34290" numCol="1" anchor="t" anchorCtr="0" compatLnSpc="1">
            <a:prstTxWarp prst="textNoShape">
              <a:avLst/>
            </a:prstTxWarp>
          </a:bodyPr>
          <a:lstStyle>
            <a:lvl1pPr marL="342900" indent="-342900" algn="l" rtl="0" eaLnBrk="1" fontAlgn="base" hangingPunct="1">
              <a:spcBef>
                <a:spcPct val="20000"/>
              </a:spcBef>
              <a:spcAft>
                <a:spcPct val="0"/>
              </a:spcAft>
              <a:buChar char="•"/>
              <a:defRPr sz="3200" b="0" i="0">
                <a:solidFill>
                  <a:schemeClr val="tx1"/>
                </a:solidFill>
                <a:latin typeface="Arial" charset="0"/>
                <a:ea typeface="ＭＳ Ｐゴシック" pitchFamily="-108" charset="-128"/>
                <a:cs typeface="Britannic Bold"/>
              </a:defRPr>
            </a:lvl1pPr>
            <a:lvl2pPr marL="742950" indent="-285750" algn="l" rtl="0" eaLnBrk="1" fontAlgn="base" hangingPunct="1">
              <a:spcBef>
                <a:spcPct val="20000"/>
              </a:spcBef>
              <a:spcAft>
                <a:spcPct val="0"/>
              </a:spcAft>
              <a:buChar char="–"/>
              <a:defRPr sz="2800" b="0" i="0">
                <a:solidFill>
                  <a:schemeClr val="tx1"/>
                </a:solidFill>
                <a:latin typeface="Arial" charset="0"/>
                <a:ea typeface="ＭＳ Ｐゴシック" pitchFamily="-108" charset="-128"/>
                <a:cs typeface="Britannic Bold"/>
              </a:defRPr>
            </a:lvl2pPr>
            <a:lvl3pPr marL="1143000" indent="-228600" algn="l" rtl="0" eaLnBrk="1" fontAlgn="base" hangingPunct="1">
              <a:spcBef>
                <a:spcPct val="20000"/>
              </a:spcBef>
              <a:spcAft>
                <a:spcPct val="0"/>
              </a:spcAft>
              <a:buChar char="•"/>
              <a:defRPr sz="2400" b="0" i="0">
                <a:solidFill>
                  <a:schemeClr val="tx1"/>
                </a:solidFill>
                <a:latin typeface="Arial" charset="0"/>
                <a:ea typeface="ＭＳ Ｐゴシック" pitchFamily="-108" charset="-128"/>
                <a:cs typeface="Britannic Bold"/>
              </a:defRPr>
            </a:lvl3pPr>
            <a:lvl4pPr marL="1600200" indent="-228600" algn="l" rtl="0" eaLnBrk="1" fontAlgn="base" hangingPunct="1">
              <a:spcBef>
                <a:spcPct val="20000"/>
              </a:spcBef>
              <a:spcAft>
                <a:spcPct val="0"/>
              </a:spcAft>
              <a:buChar char="–"/>
              <a:defRPr sz="2000" b="0" i="0">
                <a:solidFill>
                  <a:schemeClr val="tx1"/>
                </a:solidFill>
                <a:latin typeface="Arial" charset="0"/>
                <a:ea typeface="ＭＳ Ｐゴシック" pitchFamily="-108" charset="-128"/>
                <a:cs typeface="Britannic Bold"/>
              </a:defRPr>
            </a:lvl4pPr>
            <a:lvl5pPr marL="2057400" indent="-228600" algn="l" rtl="0" eaLnBrk="1" fontAlgn="base" hangingPunct="1">
              <a:spcBef>
                <a:spcPct val="20000"/>
              </a:spcBef>
              <a:spcAft>
                <a:spcPct val="0"/>
              </a:spcAft>
              <a:buChar char="»"/>
              <a:defRPr sz="2000" b="0" i="0">
                <a:solidFill>
                  <a:schemeClr val="tx1"/>
                </a:solidFill>
                <a:latin typeface="Arial" charset="0"/>
                <a:ea typeface="ＭＳ Ｐゴシック" pitchFamily="-108" charset="-128"/>
                <a:cs typeface="Britannic Bold"/>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08"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08"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08"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08" charset="-128"/>
              </a:defRPr>
            </a:lvl9pPr>
          </a:lstStyle>
          <a:p>
            <a:pPr marL="0" indent="0" defTabSz="685783">
              <a:buNone/>
            </a:pPr>
            <a:r>
              <a:rPr lang="en-US" sz="2600" kern="0" dirty="0">
                <a:solidFill>
                  <a:schemeClr val="accent6">
                    <a:lumMod val="75000"/>
                  </a:schemeClr>
                </a:solidFill>
                <a:latin typeface="+mj-lt"/>
                <a:ea typeface="Arial" charset="0"/>
                <a:cs typeface="Arial" charset="0"/>
              </a:rPr>
              <a:t>How do we </a:t>
            </a:r>
            <a:r>
              <a:rPr lang="en-US" sz="2600" b="1" i="1" kern="0" dirty="0">
                <a:solidFill>
                  <a:schemeClr val="accent2">
                    <a:lumMod val="60000"/>
                    <a:lumOff val="40000"/>
                  </a:schemeClr>
                </a:solidFill>
                <a:latin typeface="+mj-lt"/>
                <a:ea typeface="Arial" charset="0"/>
                <a:cs typeface="Arial" charset="0"/>
              </a:rPr>
              <a:t>(re)design environments </a:t>
            </a:r>
            <a:r>
              <a:rPr lang="en-US" sz="2600" kern="0" dirty="0">
                <a:solidFill>
                  <a:schemeClr val="accent6">
                    <a:lumMod val="75000"/>
                  </a:schemeClr>
                </a:solidFill>
                <a:latin typeface="+mj-lt"/>
                <a:ea typeface="Arial" charset="0"/>
                <a:cs typeface="Arial" charset="0"/>
              </a:rPr>
              <a:t>to promote success? </a:t>
            </a:r>
          </a:p>
          <a:p>
            <a:pPr marL="0" indent="0" defTabSz="685783">
              <a:buNone/>
            </a:pPr>
            <a:endParaRPr lang="en-US" sz="2600" kern="0" dirty="0">
              <a:solidFill>
                <a:schemeClr val="accent6">
                  <a:lumMod val="75000"/>
                </a:schemeClr>
              </a:solidFill>
              <a:latin typeface="+mj-lt"/>
              <a:ea typeface="Arial" charset="0"/>
              <a:cs typeface="Arial" charset="0"/>
            </a:endParaRPr>
          </a:p>
        </p:txBody>
      </p:sp>
      <p:sp>
        <p:nvSpPr>
          <p:cNvPr id="18" name="Content Placeholder 2"/>
          <p:cNvSpPr txBox="1">
            <a:spLocks/>
          </p:cNvSpPr>
          <p:nvPr/>
        </p:nvSpPr>
        <p:spPr bwMode="auto">
          <a:xfrm>
            <a:off x="1215951" y="4329349"/>
            <a:ext cx="7651965" cy="1022505"/>
          </a:xfrm>
          <a:prstGeom prst="rect">
            <a:avLst/>
          </a:prstGeom>
          <a:solidFill>
            <a:schemeClr val="bg1"/>
          </a:solidFill>
          <a:ln w="9525">
            <a:noFill/>
            <a:miter lim="800000"/>
            <a:headEnd/>
            <a:tailEnd/>
          </a:ln>
        </p:spPr>
        <p:txBody>
          <a:bodyPr vert="horz" wrap="square" lIns="91440" tIns="45720" rIns="91440" bIns="45720" numCol="1" anchor="t" anchorCtr="0" compatLnSpc="1">
            <a:prstTxWarp prst="textNoShape">
              <a:avLst/>
            </a:prstTxWarp>
          </a:bodyPr>
          <a:lstStyle>
            <a:lvl1pPr marL="257168" indent="-257168" algn="l" rtl="0" eaLnBrk="1" fontAlgn="base" hangingPunct="1">
              <a:spcBef>
                <a:spcPct val="20000"/>
              </a:spcBef>
              <a:spcAft>
                <a:spcPct val="0"/>
              </a:spcAft>
              <a:buChar char="•"/>
              <a:defRPr sz="2400" b="0" i="0">
                <a:solidFill>
                  <a:schemeClr val="tx1"/>
                </a:solidFill>
                <a:latin typeface="+mj-lt"/>
                <a:ea typeface="ＭＳ Ｐゴシック" pitchFamily="-108" charset="-128"/>
                <a:cs typeface="Britannic Bold"/>
              </a:defRPr>
            </a:lvl1pPr>
            <a:lvl2pPr marL="557199" indent="-214308" algn="l" rtl="0" eaLnBrk="1" fontAlgn="base" hangingPunct="1">
              <a:spcBef>
                <a:spcPct val="20000"/>
              </a:spcBef>
              <a:spcAft>
                <a:spcPct val="0"/>
              </a:spcAft>
              <a:buChar char="–"/>
              <a:defRPr sz="2100" b="0" i="0">
                <a:solidFill>
                  <a:schemeClr val="tx1"/>
                </a:solidFill>
                <a:latin typeface="+mj-lt"/>
                <a:ea typeface="ＭＳ Ｐゴシック" pitchFamily="-108" charset="-128"/>
                <a:cs typeface="Britannic Bold"/>
              </a:defRPr>
            </a:lvl2pPr>
            <a:lvl3pPr marL="857228" indent="-171446" algn="l" rtl="0" eaLnBrk="1" fontAlgn="base" hangingPunct="1">
              <a:spcBef>
                <a:spcPct val="20000"/>
              </a:spcBef>
              <a:spcAft>
                <a:spcPct val="0"/>
              </a:spcAft>
              <a:buChar char="•"/>
              <a:defRPr sz="1800" b="0" i="0">
                <a:solidFill>
                  <a:schemeClr val="tx1"/>
                </a:solidFill>
                <a:latin typeface="+mj-lt"/>
                <a:ea typeface="ＭＳ Ｐゴシック" pitchFamily="-108" charset="-128"/>
                <a:cs typeface="Britannic Bold"/>
              </a:defRPr>
            </a:lvl3pPr>
            <a:lvl4pPr marL="1200120" indent="-171446" algn="l" rtl="0" eaLnBrk="1" fontAlgn="base" hangingPunct="1">
              <a:spcBef>
                <a:spcPct val="20000"/>
              </a:spcBef>
              <a:spcAft>
                <a:spcPct val="0"/>
              </a:spcAft>
              <a:buChar char="–"/>
              <a:defRPr sz="1500" b="0" i="0">
                <a:solidFill>
                  <a:schemeClr val="tx1"/>
                </a:solidFill>
                <a:latin typeface="+mj-lt"/>
                <a:ea typeface="ＭＳ Ｐゴシック" pitchFamily="-108" charset="-128"/>
                <a:cs typeface="Britannic Bold"/>
              </a:defRPr>
            </a:lvl4pPr>
            <a:lvl5pPr marL="1543012" indent="-171446" algn="l" rtl="0" eaLnBrk="1" fontAlgn="base" hangingPunct="1">
              <a:spcBef>
                <a:spcPct val="20000"/>
              </a:spcBef>
              <a:spcAft>
                <a:spcPct val="0"/>
              </a:spcAft>
              <a:buChar char="»"/>
              <a:defRPr sz="1500" b="0" i="0">
                <a:solidFill>
                  <a:schemeClr val="tx1"/>
                </a:solidFill>
                <a:latin typeface="+mj-lt"/>
                <a:ea typeface="ＭＳ Ｐゴシック" pitchFamily="-108" charset="-128"/>
                <a:cs typeface="Britannic Bold"/>
              </a:defRPr>
            </a:lvl5pPr>
            <a:lvl6pPr marL="1885903" indent="-171446" algn="l" rtl="0" eaLnBrk="1" fontAlgn="base" hangingPunct="1">
              <a:spcBef>
                <a:spcPct val="20000"/>
              </a:spcBef>
              <a:spcAft>
                <a:spcPct val="0"/>
              </a:spcAft>
              <a:buChar char="»"/>
              <a:defRPr sz="1500">
                <a:solidFill>
                  <a:schemeClr val="tx1"/>
                </a:solidFill>
                <a:latin typeface="+mn-lt"/>
                <a:ea typeface="ＭＳ Ｐゴシック" pitchFamily="-108" charset="-128"/>
              </a:defRPr>
            </a:lvl6pPr>
            <a:lvl7pPr marL="2228795" indent="-171446" algn="l" rtl="0" eaLnBrk="1" fontAlgn="base" hangingPunct="1">
              <a:spcBef>
                <a:spcPct val="20000"/>
              </a:spcBef>
              <a:spcAft>
                <a:spcPct val="0"/>
              </a:spcAft>
              <a:buChar char="»"/>
              <a:defRPr sz="1500">
                <a:solidFill>
                  <a:schemeClr val="tx1"/>
                </a:solidFill>
                <a:latin typeface="+mn-lt"/>
                <a:ea typeface="ＭＳ Ｐゴシック" pitchFamily="-108" charset="-128"/>
              </a:defRPr>
            </a:lvl7pPr>
            <a:lvl8pPr marL="2571686" indent="-171446" algn="l" rtl="0" eaLnBrk="1" fontAlgn="base" hangingPunct="1">
              <a:spcBef>
                <a:spcPct val="20000"/>
              </a:spcBef>
              <a:spcAft>
                <a:spcPct val="0"/>
              </a:spcAft>
              <a:buChar char="»"/>
              <a:defRPr sz="1500">
                <a:solidFill>
                  <a:schemeClr val="tx1"/>
                </a:solidFill>
                <a:latin typeface="+mn-lt"/>
                <a:ea typeface="ＭＳ Ｐゴシック" pitchFamily="-108" charset="-128"/>
              </a:defRPr>
            </a:lvl8pPr>
            <a:lvl9pPr marL="2914577" indent="-171446" algn="l" rtl="0" eaLnBrk="1" fontAlgn="base" hangingPunct="1">
              <a:spcBef>
                <a:spcPct val="20000"/>
              </a:spcBef>
              <a:spcAft>
                <a:spcPct val="0"/>
              </a:spcAft>
              <a:buChar char="»"/>
              <a:defRPr sz="1500">
                <a:solidFill>
                  <a:schemeClr val="tx1"/>
                </a:solidFill>
                <a:latin typeface="+mn-lt"/>
                <a:ea typeface="ＭＳ Ｐゴシック" pitchFamily="-108" charset="-128"/>
              </a:defRPr>
            </a:lvl9pPr>
          </a:lstStyle>
          <a:p>
            <a:pPr marL="0" indent="0" defTabSz="914400">
              <a:buFontTx/>
              <a:buNone/>
            </a:pPr>
            <a:r>
              <a:rPr lang="en-US" sz="2600" kern="0" dirty="0" smtClean="0">
                <a:solidFill>
                  <a:srgbClr val="2D2D8A">
                    <a:lumMod val="75000"/>
                  </a:srgbClr>
                </a:solidFill>
                <a:ea typeface="Arial" charset="0"/>
                <a:cs typeface="Arial" charset="0"/>
              </a:rPr>
              <a:t>Invest in </a:t>
            </a:r>
            <a:r>
              <a:rPr lang="en-US" sz="2600" b="1" i="1" kern="0" dirty="0" smtClean="0">
                <a:solidFill>
                  <a:schemeClr val="accent2">
                    <a:lumMod val="60000"/>
                    <a:lumOff val="40000"/>
                  </a:schemeClr>
                </a:solidFill>
                <a:ea typeface="Arial" charset="0"/>
                <a:cs typeface="Arial" charset="0"/>
              </a:rPr>
              <a:t>antecedent strategies </a:t>
            </a:r>
            <a:r>
              <a:rPr lang="en-US" sz="2600" kern="0" dirty="0" smtClean="0">
                <a:solidFill>
                  <a:srgbClr val="2D2D8A">
                    <a:lumMod val="75000"/>
                  </a:srgbClr>
                </a:solidFill>
                <a:ea typeface="Arial" charset="0"/>
                <a:cs typeface="Arial" charset="0"/>
              </a:rPr>
              <a:t>to prompt and occasion desired behaviors.</a:t>
            </a:r>
            <a:endParaRPr lang="en-US" sz="2600" kern="0" dirty="0">
              <a:solidFill>
                <a:srgbClr val="000000"/>
              </a:solidFill>
              <a:ea typeface="Arial" charset="0"/>
              <a:cs typeface="Arial" charset="0"/>
            </a:endParaRPr>
          </a:p>
        </p:txBody>
      </p:sp>
      <p:sp>
        <p:nvSpPr>
          <p:cNvPr id="19" name="Content Placeholder 2"/>
          <p:cNvSpPr txBox="1">
            <a:spLocks/>
          </p:cNvSpPr>
          <p:nvPr/>
        </p:nvSpPr>
        <p:spPr bwMode="auto">
          <a:xfrm>
            <a:off x="928800" y="5502102"/>
            <a:ext cx="7664824" cy="682438"/>
          </a:xfrm>
          <a:prstGeom prst="rect">
            <a:avLst/>
          </a:prstGeom>
          <a:noFill/>
          <a:ln w="9525">
            <a:noFill/>
            <a:miter lim="800000"/>
            <a:headEnd/>
            <a:tailEnd/>
          </a:ln>
        </p:spPr>
        <p:txBody>
          <a:bodyPr vert="horz" wrap="square" lIns="68580" tIns="34290" rIns="68580" bIns="34290" numCol="1" anchor="t" anchorCtr="0" compatLnSpc="1">
            <a:prstTxWarp prst="textNoShape">
              <a:avLst/>
            </a:prstTxWarp>
          </a:bodyPr>
          <a:lstStyle>
            <a:lvl1pPr marL="342900" indent="-342900" algn="l" rtl="0" eaLnBrk="1" fontAlgn="base" hangingPunct="1">
              <a:spcBef>
                <a:spcPct val="20000"/>
              </a:spcBef>
              <a:spcAft>
                <a:spcPct val="0"/>
              </a:spcAft>
              <a:buChar char="•"/>
              <a:defRPr sz="3200" b="0" i="0">
                <a:solidFill>
                  <a:schemeClr val="tx1"/>
                </a:solidFill>
                <a:latin typeface="Arial" charset="0"/>
                <a:ea typeface="ＭＳ Ｐゴシック" pitchFamily="-108" charset="-128"/>
                <a:cs typeface="Britannic Bold"/>
              </a:defRPr>
            </a:lvl1pPr>
            <a:lvl2pPr marL="742950" indent="-285750" algn="l" rtl="0" eaLnBrk="1" fontAlgn="base" hangingPunct="1">
              <a:spcBef>
                <a:spcPct val="20000"/>
              </a:spcBef>
              <a:spcAft>
                <a:spcPct val="0"/>
              </a:spcAft>
              <a:buChar char="–"/>
              <a:defRPr sz="2800" b="0" i="0">
                <a:solidFill>
                  <a:schemeClr val="tx1"/>
                </a:solidFill>
                <a:latin typeface="Arial" charset="0"/>
                <a:ea typeface="ＭＳ Ｐゴシック" pitchFamily="-108" charset="-128"/>
                <a:cs typeface="Britannic Bold"/>
              </a:defRPr>
            </a:lvl2pPr>
            <a:lvl3pPr marL="1143000" indent="-228600" algn="l" rtl="0" eaLnBrk="1" fontAlgn="base" hangingPunct="1">
              <a:spcBef>
                <a:spcPct val="20000"/>
              </a:spcBef>
              <a:spcAft>
                <a:spcPct val="0"/>
              </a:spcAft>
              <a:buChar char="•"/>
              <a:defRPr sz="2400" b="0" i="0">
                <a:solidFill>
                  <a:schemeClr val="tx1"/>
                </a:solidFill>
                <a:latin typeface="Arial" charset="0"/>
                <a:ea typeface="ＭＳ Ｐゴシック" pitchFamily="-108" charset="-128"/>
                <a:cs typeface="Britannic Bold"/>
              </a:defRPr>
            </a:lvl3pPr>
            <a:lvl4pPr marL="1600200" indent="-228600" algn="l" rtl="0" eaLnBrk="1" fontAlgn="base" hangingPunct="1">
              <a:spcBef>
                <a:spcPct val="20000"/>
              </a:spcBef>
              <a:spcAft>
                <a:spcPct val="0"/>
              </a:spcAft>
              <a:buChar char="–"/>
              <a:defRPr sz="2000" b="0" i="0">
                <a:solidFill>
                  <a:schemeClr val="tx1"/>
                </a:solidFill>
                <a:latin typeface="Arial" charset="0"/>
                <a:ea typeface="ＭＳ Ｐゴシック" pitchFamily="-108" charset="-128"/>
                <a:cs typeface="Britannic Bold"/>
              </a:defRPr>
            </a:lvl4pPr>
            <a:lvl5pPr marL="2057400" indent="-228600" algn="l" rtl="0" eaLnBrk="1" fontAlgn="base" hangingPunct="1">
              <a:spcBef>
                <a:spcPct val="20000"/>
              </a:spcBef>
              <a:spcAft>
                <a:spcPct val="0"/>
              </a:spcAft>
              <a:buChar char="»"/>
              <a:defRPr sz="2000" b="0" i="0">
                <a:solidFill>
                  <a:schemeClr val="tx1"/>
                </a:solidFill>
                <a:latin typeface="Arial" charset="0"/>
                <a:ea typeface="ＭＳ Ｐゴシック" pitchFamily="-108" charset="-128"/>
                <a:cs typeface="Britannic Bold"/>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08"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08"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08"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08" charset="-128"/>
              </a:defRPr>
            </a:lvl9pPr>
          </a:lstStyle>
          <a:p>
            <a:pPr marL="0" indent="0" defTabSz="685783">
              <a:buNone/>
            </a:pPr>
            <a:r>
              <a:rPr lang="en-US" sz="2600" kern="0" dirty="0">
                <a:solidFill>
                  <a:schemeClr val="accent6">
                    <a:lumMod val="75000"/>
                  </a:schemeClr>
                </a:solidFill>
                <a:latin typeface="+mj-lt"/>
                <a:ea typeface="Arial" charset="0"/>
                <a:cs typeface="Arial" charset="0"/>
              </a:rPr>
              <a:t>How do we </a:t>
            </a:r>
            <a:r>
              <a:rPr lang="en-US" sz="2600" b="1" i="1" kern="0" dirty="0">
                <a:solidFill>
                  <a:schemeClr val="accent2">
                    <a:lumMod val="60000"/>
                    <a:lumOff val="40000"/>
                  </a:schemeClr>
                </a:solidFill>
                <a:latin typeface="+mj-lt"/>
                <a:ea typeface="Arial" charset="0"/>
                <a:cs typeface="Arial" charset="0"/>
              </a:rPr>
              <a:t>teach</a:t>
            </a:r>
            <a:r>
              <a:rPr lang="en-US" sz="2600" kern="0" dirty="0">
                <a:solidFill>
                  <a:schemeClr val="accent2">
                    <a:lumMod val="60000"/>
                    <a:lumOff val="40000"/>
                  </a:schemeClr>
                </a:solidFill>
                <a:latin typeface="+mj-lt"/>
                <a:ea typeface="Arial" charset="0"/>
                <a:cs typeface="Arial" charset="0"/>
              </a:rPr>
              <a:t> </a:t>
            </a:r>
            <a:r>
              <a:rPr lang="en-US" sz="2600" kern="0" dirty="0">
                <a:solidFill>
                  <a:schemeClr val="accent6">
                    <a:lumMod val="75000"/>
                  </a:schemeClr>
                </a:solidFill>
                <a:latin typeface="+mj-lt"/>
                <a:ea typeface="Arial" charset="0"/>
                <a:cs typeface="Arial" charset="0"/>
              </a:rPr>
              <a:t>skills to increase fluency and </a:t>
            </a:r>
            <a:r>
              <a:rPr lang="en-US" sz="2600" b="1" i="1" kern="0" dirty="0">
                <a:solidFill>
                  <a:schemeClr val="accent2">
                    <a:lumMod val="60000"/>
                    <a:lumOff val="40000"/>
                  </a:schemeClr>
                </a:solidFill>
                <a:latin typeface="+mj-lt"/>
                <a:ea typeface="Arial" charset="0"/>
                <a:cs typeface="Arial" charset="0"/>
              </a:rPr>
              <a:t>promote generalization </a:t>
            </a:r>
            <a:r>
              <a:rPr lang="en-US" sz="2600" kern="0" dirty="0">
                <a:solidFill>
                  <a:schemeClr val="accent6">
                    <a:lumMod val="75000"/>
                  </a:schemeClr>
                </a:solidFill>
                <a:latin typeface="+mj-lt"/>
                <a:ea typeface="Arial" charset="0"/>
                <a:cs typeface="Arial" charset="0"/>
              </a:rPr>
              <a:t>to expand success? </a:t>
            </a:r>
          </a:p>
        </p:txBody>
      </p:sp>
    </p:spTree>
    <p:extLst>
      <p:ext uri="{BB962C8B-B14F-4D97-AF65-F5344CB8AC3E}">
        <p14:creationId xmlns:p14="http://schemas.microsoft.com/office/powerpoint/2010/main" val="12051980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
                                            <p:bg/>
                                          </p:spTgt>
                                        </p:tgtEl>
                                        <p:attrNameLst>
                                          <p:attrName>style.visibility</p:attrName>
                                        </p:attrNameLst>
                                      </p:cBhvr>
                                      <p:to>
                                        <p:strVal val="visible"/>
                                      </p:to>
                                    </p:set>
                                    <p:animEffect transition="in" filter="dissolve">
                                      <p:cBhvr>
                                        <p:cTn id="7" dur="500"/>
                                        <p:tgtEl>
                                          <p:spTgt spid="18">
                                            <p:bg/>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8">
                                            <p:txEl>
                                              <p:pRg st="0" end="0"/>
                                            </p:txEl>
                                          </p:spTgt>
                                        </p:tgtEl>
                                        <p:attrNameLst>
                                          <p:attrName>style.visibility</p:attrName>
                                        </p:attrNameLst>
                                      </p:cBhvr>
                                      <p:to>
                                        <p:strVal val="visible"/>
                                      </p:to>
                                    </p:set>
                                    <p:animEffect transition="in" filter="dissolve">
                                      <p:cBhvr>
                                        <p:cTn id="10" dur="500"/>
                                        <p:tgtEl>
                                          <p:spTgt spid="18">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mph" presetSubtype="2" fill="hold" grpId="1" nodeType="clickEffect">
                                  <p:stCondLst>
                                    <p:cond delay="0"/>
                                  </p:stCondLst>
                                  <p:childTnLst>
                                    <p:animClr clrSpc="rgb" dir="cw">
                                      <p:cBhvr override="childStyle">
                                        <p:cTn id="14" dur="2000" fill="hold"/>
                                        <p:tgtEl>
                                          <p:spTgt spid="18">
                                            <p:txEl>
                                              <p:pRg st="0" end="0"/>
                                            </p:txEl>
                                          </p:spTgt>
                                        </p:tgtEl>
                                        <p:attrNameLst>
                                          <p:attrName>style.color</p:attrName>
                                        </p:attrNameLst>
                                      </p:cBhvr>
                                      <p:to>
                                        <a:schemeClr val="bg2"/>
                                      </p:to>
                                    </p:animClr>
                                  </p:childTnLst>
                                </p:cTn>
                              </p:par>
                              <p:par>
                                <p:cTn id="15" presetID="9"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dissolve">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uiExpand="1" build="allAtOnce" animBg="1"/>
      <p:bldP spid="18" grpId="1" build="allAtOnce"/>
      <p:bldP spid="1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09854" y="1481328"/>
            <a:ext cx="4762313" cy="4680409"/>
          </a:xfrm>
        </p:spPr>
        <p:txBody>
          <a:bodyPr>
            <a:noAutofit/>
          </a:bodyPr>
          <a:lstStyle/>
          <a:p>
            <a:pPr>
              <a:buNone/>
            </a:pPr>
            <a:r>
              <a:rPr lang="en-US" sz="3000" dirty="0" smtClean="0"/>
              <a:t>	“By discovering and analyzing these </a:t>
            </a:r>
            <a:r>
              <a:rPr lang="en-US" sz="3000" b="1" dirty="0" smtClean="0"/>
              <a:t>causes </a:t>
            </a:r>
            <a:r>
              <a:rPr lang="en-US" sz="3000" dirty="0" smtClean="0"/>
              <a:t>[i.e., stimuli that have an effect on behavior], we can </a:t>
            </a:r>
            <a:r>
              <a:rPr lang="en-US" sz="3000" b="1" dirty="0" smtClean="0"/>
              <a:t>predict </a:t>
            </a:r>
            <a:r>
              <a:rPr lang="en-US" sz="3000" dirty="0" smtClean="0"/>
              <a:t>behavior; to the extent that we can manipulate them, we can </a:t>
            </a:r>
            <a:r>
              <a:rPr lang="en-US" sz="3000" b="1" dirty="0" smtClean="0"/>
              <a:t>control </a:t>
            </a:r>
            <a:r>
              <a:rPr lang="en-US" sz="3000" dirty="0" smtClean="0"/>
              <a:t>behavior”</a:t>
            </a:r>
          </a:p>
          <a:p>
            <a:pPr>
              <a:buNone/>
            </a:pPr>
            <a:r>
              <a:rPr lang="en-US" sz="3000" dirty="0" smtClean="0"/>
              <a:t>	(</a:t>
            </a:r>
            <a:r>
              <a:rPr lang="en-US" sz="3000" dirty="0" err="1" smtClean="0"/>
              <a:t>p</a:t>
            </a:r>
            <a:r>
              <a:rPr lang="en-US" sz="3000" dirty="0" smtClean="0"/>
              <a:t>. 23, emphasis added).</a:t>
            </a:r>
          </a:p>
          <a:p>
            <a:pPr>
              <a:buNone/>
            </a:pPr>
            <a:endParaRPr lang="en-US" sz="3000" dirty="0"/>
          </a:p>
        </p:txBody>
      </p:sp>
      <p:sp>
        <p:nvSpPr>
          <p:cNvPr id="3" name="Title 2"/>
          <p:cNvSpPr>
            <a:spLocks noGrp="1"/>
          </p:cNvSpPr>
          <p:nvPr>
            <p:ph type="title"/>
          </p:nvPr>
        </p:nvSpPr>
        <p:spPr/>
        <p:txBody>
          <a:bodyPr/>
          <a:lstStyle/>
          <a:p>
            <a:r>
              <a:rPr lang="en-US" dirty="0" smtClean="0"/>
              <a:t>A Science of Human Behavior</a:t>
            </a:r>
            <a:endParaRPr lang="en-US" dirty="0"/>
          </a:p>
        </p:txBody>
      </p:sp>
      <p:sp>
        <p:nvSpPr>
          <p:cNvPr id="4" name="TextBox 3"/>
          <p:cNvSpPr txBox="1"/>
          <p:nvPr/>
        </p:nvSpPr>
        <p:spPr>
          <a:xfrm>
            <a:off x="5406577" y="6473382"/>
            <a:ext cx="3763245" cy="400110"/>
          </a:xfrm>
          <a:prstGeom prst="rect">
            <a:avLst/>
          </a:prstGeom>
          <a:noFill/>
        </p:spPr>
        <p:txBody>
          <a:bodyPr wrap="none" rtlCol="0">
            <a:spAutoFit/>
          </a:bodyPr>
          <a:lstStyle/>
          <a:p>
            <a:pPr algn="r"/>
            <a:r>
              <a:rPr lang="en-US" sz="2000" dirty="0" smtClean="0">
                <a:solidFill>
                  <a:srgbClr val="000000">
                    <a:lumMod val="50000"/>
                    <a:lumOff val="50000"/>
                  </a:srgbClr>
                </a:solidFill>
              </a:rPr>
              <a:t>(Skinner, 1953; </a:t>
            </a:r>
            <a:r>
              <a:rPr lang="en-US" sz="2000" dirty="0" err="1" smtClean="0">
                <a:solidFill>
                  <a:srgbClr val="000000">
                    <a:lumMod val="50000"/>
                    <a:lumOff val="50000"/>
                  </a:srgbClr>
                </a:solidFill>
              </a:rPr>
              <a:t>e</a:t>
            </a:r>
            <a:r>
              <a:rPr lang="en-US" sz="2000" dirty="0" smtClean="0">
                <a:solidFill>
                  <a:srgbClr val="000000">
                    <a:lumMod val="50000"/>
                    <a:lumOff val="50000"/>
                  </a:srgbClr>
                </a:solidFill>
              </a:rPr>
              <a:t>-version 2005)</a:t>
            </a:r>
            <a:endParaRPr lang="en-US" sz="2000" dirty="0">
              <a:solidFill>
                <a:srgbClr val="000000">
                  <a:lumMod val="50000"/>
                  <a:lumOff val="50000"/>
                </a:srgbClr>
              </a:solidFill>
            </a:endParaRPr>
          </a:p>
        </p:txBody>
      </p:sp>
      <p:pic>
        <p:nvPicPr>
          <p:cNvPr id="6" name="Picture 5"/>
          <p:cNvPicPr>
            <a:picLocks noChangeAspect="1"/>
          </p:cNvPicPr>
          <p:nvPr/>
        </p:nvPicPr>
        <p:blipFill>
          <a:blip r:embed="rId2"/>
          <a:stretch>
            <a:fillRect/>
          </a:stretch>
        </p:blipFill>
        <p:spPr>
          <a:xfrm>
            <a:off x="580372" y="1481328"/>
            <a:ext cx="3229482" cy="4680409"/>
          </a:xfrm>
          <a:prstGeom prst="rect">
            <a:avLst/>
          </a:prstGeom>
        </p:spPr>
      </p:pic>
    </p:spTree>
    <p:extLst>
      <p:ext uri="{BB962C8B-B14F-4D97-AF65-F5344CB8AC3E}">
        <p14:creationId xmlns:p14="http://schemas.microsoft.com/office/powerpoint/2010/main" val="58459899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686924" y="1821310"/>
            <a:ext cx="1928734" cy="1394085"/>
          </a:xfrm>
          <a:prstGeom prst="rect">
            <a:avLst/>
          </a:prstGeom>
          <a:solidFill>
            <a:srgbClr val="7030A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dirty="0" smtClean="0">
                <a:solidFill>
                  <a:srgbClr val="FFFFFF"/>
                </a:solidFill>
                <a:latin typeface="Franklin Gothic Medium"/>
              </a:rPr>
              <a:t>Behavior</a:t>
            </a:r>
            <a:endParaRPr lang="en-US" sz="2200" b="1" dirty="0">
              <a:solidFill>
                <a:srgbClr val="FFFFFF"/>
              </a:solidFill>
              <a:latin typeface="Franklin Gothic Medium"/>
            </a:endParaRPr>
          </a:p>
        </p:txBody>
      </p:sp>
      <p:sp>
        <p:nvSpPr>
          <p:cNvPr id="31" name="Rectangle 30"/>
          <p:cNvSpPr/>
          <p:nvPr/>
        </p:nvSpPr>
        <p:spPr>
          <a:xfrm>
            <a:off x="954856" y="436257"/>
            <a:ext cx="8189144" cy="646331"/>
          </a:xfrm>
          <a:prstGeom prst="rect">
            <a:avLst/>
          </a:prstGeom>
          <a:solidFill>
            <a:schemeClr val="bg1"/>
          </a:solidFill>
        </p:spPr>
        <p:txBody>
          <a:bodyPr wrap="square">
            <a:spAutoFit/>
          </a:bodyPr>
          <a:lstStyle/>
          <a:p>
            <a:pPr algn="ctr" defTabSz="685783"/>
            <a:r>
              <a:rPr lang="en-US" sz="3600" b="1" kern="0" dirty="0" smtClean="0">
                <a:solidFill>
                  <a:srgbClr val="2D2D8A">
                    <a:lumMod val="75000"/>
                  </a:srgbClr>
                </a:solidFill>
                <a:latin typeface="Franklin Gothic Medium"/>
                <a:ea typeface="Arial" charset="0"/>
                <a:cs typeface="Arial" charset="0"/>
              </a:rPr>
              <a:t>What are typical outcomes of teaching?  </a:t>
            </a:r>
            <a:endParaRPr lang="en-US" sz="3600" b="1" kern="0" dirty="0">
              <a:solidFill>
                <a:srgbClr val="2D2D8A">
                  <a:lumMod val="75000"/>
                </a:srgbClr>
              </a:solidFill>
              <a:latin typeface="Franklin Gothic Medium"/>
              <a:ea typeface="Arial" charset="0"/>
              <a:cs typeface="Arial" charset="0"/>
            </a:endParaRPr>
          </a:p>
        </p:txBody>
      </p:sp>
      <p:sp>
        <p:nvSpPr>
          <p:cNvPr id="29" name="Rectangle 28"/>
          <p:cNvSpPr/>
          <p:nvPr/>
        </p:nvSpPr>
        <p:spPr>
          <a:xfrm>
            <a:off x="4686924" y="3305330"/>
            <a:ext cx="1928734" cy="859444"/>
          </a:xfrm>
          <a:prstGeom prst="rect">
            <a:avLst/>
          </a:prstGeom>
          <a:solidFill>
            <a:schemeClr val="bg1"/>
          </a:solidFill>
          <a:ln>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rgbClr val="7030A0"/>
                </a:solidFill>
                <a:latin typeface="Franklin Gothic Medium"/>
              </a:rPr>
              <a:t>Teach simple behaviors</a:t>
            </a:r>
            <a:endParaRPr lang="en-US" sz="2000" dirty="0">
              <a:solidFill>
                <a:srgbClr val="7030A0"/>
              </a:solidFill>
            </a:endParaRPr>
          </a:p>
        </p:txBody>
      </p:sp>
      <p:sp>
        <p:nvSpPr>
          <p:cNvPr id="27" name="Rectangle 26"/>
          <p:cNvSpPr/>
          <p:nvPr/>
        </p:nvSpPr>
        <p:spPr>
          <a:xfrm>
            <a:off x="6854977" y="3305330"/>
            <a:ext cx="1928734" cy="859444"/>
          </a:xfrm>
          <a:prstGeom prst="rect">
            <a:avLst/>
          </a:prstGeom>
          <a:gradFill flip="none" rotWithShape="1">
            <a:gsLst>
              <a:gs pos="0">
                <a:srgbClr val="7030A0">
                  <a:tint val="66000"/>
                  <a:satMod val="160000"/>
                </a:srgbClr>
              </a:gs>
              <a:gs pos="74000">
                <a:srgbClr val="7030A0">
                  <a:tint val="44500"/>
                  <a:satMod val="160000"/>
                  <a:alpha val="30000"/>
                </a:srgbClr>
              </a:gs>
              <a:gs pos="100000">
                <a:srgbClr val="C00000">
                  <a:alpha val="20000"/>
                </a:srgbClr>
              </a:gs>
            </a:gsLst>
            <a:lin ang="0" scaled="1"/>
            <a:tileRect/>
          </a:gradFill>
          <a:ln>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rgbClr val="7030A0"/>
                </a:solidFill>
                <a:latin typeface="Franklin Gothic Medium"/>
              </a:rPr>
              <a:t>Shaping</a:t>
            </a:r>
            <a:endParaRPr lang="en-US" sz="2000" dirty="0">
              <a:solidFill>
                <a:srgbClr val="7030A0"/>
              </a:solidFill>
            </a:endParaRPr>
          </a:p>
        </p:txBody>
      </p:sp>
      <p:sp>
        <p:nvSpPr>
          <p:cNvPr id="28" name="Rectangle 27"/>
          <p:cNvSpPr/>
          <p:nvPr/>
        </p:nvSpPr>
        <p:spPr>
          <a:xfrm>
            <a:off x="6862997" y="1821309"/>
            <a:ext cx="1928734" cy="1394085"/>
          </a:xfrm>
          <a:prstGeom prst="rect">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dirty="0" smtClean="0">
                <a:solidFill>
                  <a:srgbClr val="FFFFFF"/>
                </a:solidFill>
                <a:latin typeface="Franklin Gothic Medium"/>
              </a:rPr>
              <a:t>Consequence</a:t>
            </a:r>
            <a:endParaRPr lang="en-US" sz="2200" b="1" dirty="0">
              <a:solidFill>
                <a:srgbClr val="FFFFFF"/>
              </a:solidFill>
              <a:latin typeface="Franklin Gothic Medium"/>
            </a:endParaRPr>
          </a:p>
        </p:txBody>
      </p:sp>
      <p:sp>
        <p:nvSpPr>
          <p:cNvPr id="33" name="Right Arrow 32"/>
          <p:cNvSpPr/>
          <p:nvPr/>
        </p:nvSpPr>
        <p:spPr>
          <a:xfrm>
            <a:off x="6509477" y="2338464"/>
            <a:ext cx="479687" cy="434715"/>
          </a:xfrm>
          <a:prstGeom prst="rightArrow">
            <a:avLst/>
          </a:prstGeom>
          <a:gradFill flip="none" rotWithShape="1">
            <a:gsLst>
              <a:gs pos="0">
                <a:srgbClr val="7030A0"/>
              </a:gs>
              <a:gs pos="86000">
                <a:srgbClr val="C00000"/>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19" name="Rectangle 18"/>
          <p:cNvSpPr/>
          <p:nvPr/>
        </p:nvSpPr>
        <p:spPr>
          <a:xfrm>
            <a:off x="4686924" y="4254708"/>
            <a:ext cx="1928734" cy="856928"/>
          </a:xfrm>
          <a:prstGeom prst="rect">
            <a:avLst/>
          </a:prstGeom>
          <a:solidFill>
            <a:schemeClr val="bg1"/>
          </a:solidFill>
          <a:ln>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rgbClr val="7030A0"/>
                </a:solidFill>
                <a:latin typeface="Franklin Gothic Medium"/>
              </a:rPr>
              <a:t>Improve performance of behaviors</a:t>
            </a:r>
            <a:endParaRPr lang="en-US" sz="2000" dirty="0">
              <a:solidFill>
                <a:srgbClr val="7030A0"/>
              </a:solidFill>
            </a:endParaRPr>
          </a:p>
        </p:txBody>
      </p:sp>
      <p:sp>
        <p:nvSpPr>
          <p:cNvPr id="17" name="Rectangle 16"/>
          <p:cNvSpPr/>
          <p:nvPr/>
        </p:nvSpPr>
        <p:spPr>
          <a:xfrm>
            <a:off x="4686924" y="5201571"/>
            <a:ext cx="1928734" cy="1169230"/>
          </a:xfrm>
          <a:prstGeom prst="rect">
            <a:avLst/>
          </a:prstGeom>
          <a:solidFill>
            <a:schemeClr val="bg1"/>
          </a:solidFill>
          <a:ln>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rgbClr val="7030A0"/>
                </a:solidFill>
                <a:latin typeface="Franklin Gothic Medium"/>
              </a:rPr>
              <a:t>Teach complex sequences of behavior </a:t>
            </a:r>
            <a:endParaRPr lang="en-US" sz="2000" dirty="0">
              <a:solidFill>
                <a:srgbClr val="7030A0"/>
              </a:solidFill>
            </a:endParaRPr>
          </a:p>
        </p:txBody>
      </p:sp>
      <p:sp>
        <p:nvSpPr>
          <p:cNvPr id="34" name="Rectangle 33"/>
          <p:cNvSpPr/>
          <p:nvPr/>
        </p:nvSpPr>
        <p:spPr>
          <a:xfrm>
            <a:off x="6850609" y="5685099"/>
            <a:ext cx="1928734" cy="685701"/>
          </a:xfrm>
          <a:prstGeom prst="rect">
            <a:avLst/>
          </a:prstGeom>
          <a:gradFill flip="none" rotWithShape="1">
            <a:gsLst>
              <a:gs pos="0">
                <a:srgbClr val="7030A0">
                  <a:tint val="66000"/>
                  <a:satMod val="160000"/>
                </a:srgbClr>
              </a:gs>
              <a:gs pos="74000">
                <a:srgbClr val="7030A0">
                  <a:tint val="44500"/>
                  <a:satMod val="160000"/>
                  <a:alpha val="30000"/>
                </a:srgbClr>
              </a:gs>
              <a:gs pos="100000">
                <a:srgbClr val="C00000">
                  <a:alpha val="20000"/>
                </a:srgbClr>
              </a:gs>
            </a:gsLst>
            <a:lin ang="0" scaled="1"/>
            <a:tileRect/>
          </a:gradFill>
          <a:ln>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rgbClr val="7030A0"/>
                </a:solidFill>
                <a:latin typeface="Franklin Gothic Medium"/>
              </a:rPr>
              <a:t>Chaining</a:t>
            </a:r>
            <a:endParaRPr lang="en-US" sz="2000" dirty="0">
              <a:solidFill>
                <a:srgbClr val="7030A0"/>
              </a:solidFill>
            </a:endParaRPr>
          </a:p>
        </p:txBody>
      </p:sp>
      <p:sp>
        <p:nvSpPr>
          <p:cNvPr id="37" name="Rectangle 36"/>
          <p:cNvSpPr/>
          <p:nvPr/>
        </p:nvSpPr>
        <p:spPr>
          <a:xfrm>
            <a:off x="6862357" y="5207387"/>
            <a:ext cx="1928734" cy="408123"/>
          </a:xfrm>
          <a:prstGeom prst="rect">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2700000" scaled="1"/>
            <a:tileRect/>
          </a:gradFill>
          <a:ln>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rgbClr val="7030A0"/>
                </a:solidFill>
                <a:latin typeface="Franklin Gothic Medium"/>
              </a:rPr>
              <a:t>Task Analyzing</a:t>
            </a:r>
            <a:endParaRPr lang="en-US" sz="2000" dirty="0">
              <a:solidFill>
                <a:srgbClr val="7030A0"/>
              </a:solidFill>
            </a:endParaRPr>
          </a:p>
        </p:txBody>
      </p:sp>
      <p:sp>
        <p:nvSpPr>
          <p:cNvPr id="14" name="Rectangle 13"/>
          <p:cNvSpPr/>
          <p:nvPr/>
        </p:nvSpPr>
        <p:spPr>
          <a:xfrm>
            <a:off x="2510851" y="3305329"/>
            <a:ext cx="1928734" cy="2106120"/>
          </a:xfrm>
          <a:prstGeom prst="rect">
            <a:avLst/>
          </a:prstGeom>
          <a:solidFill>
            <a:schemeClr val="bg1"/>
          </a:solidFill>
          <a:ln>
            <a:solidFill>
              <a:srgbClr val="005493"/>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rgbClr val="005493"/>
                </a:solidFill>
                <a:latin typeface="Franklin Gothic Medium"/>
              </a:rPr>
              <a:t>Increase the likelihood that behaviors occur under the </a:t>
            </a:r>
            <a:r>
              <a:rPr lang="en-US" sz="2000" smtClean="0">
                <a:solidFill>
                  <a:srgbClr val="005493"/>
                </a:solidFill>
                <a:latin typeface="Franklin Gothic Medium"/>
              </a:rPr>
              <a:t>correct stimulus conditions </a:t>
            </a:r>
            <a:endParaRPr lang="en-US" sz="2000" dirty="0">
              <a:solidFill>
                <a:srgbClr val="005493"/>
              </a:solidFill>
            </a:endParaRPr>
          </a:p>
        </p:txBody>
      </p:sp>
      <p:sp>
        <p:nvSpPr>
          <p:cNvPr id="15" name="Rectangle 14"/>
          <p:cNvSpPr/>
          <p:nvPr/>
        </p:nvSpPr>
        <p:spPr>
          <a:xfrm>
            <a:off x="2510851" y="1828805"/>
            <a:ext cx="1928734" cy="1394085"/>
          </a:xfrm>
          <a:prstGeom prst="rect">
            <a:avLst/>
          </a:prstGeom>
          <a:solidFill>
            <a:srgbClr val="005493"/>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dirty="0" smtClean="0">
                <a:solidFill>
                  <a:srgbClr val="FFFFFF"/>
                </a:solidFill>
                <a:latin typeface="Franklin Gothic Medium"/>
              </a:rPr>
              <a:t>Antecedent</a:t>
            </a:r>
            <a:endParaRPr lang="en-US" sz="2200" b="1" dirty="0">
              <a:solidFill>
                <a:srgbClr val="FFFFFF"/>
              </a:solidFill>
              <a:latin typeface="Franklin Gothic Medium"/>
            </a:endParaRPr>
          </a:p>
        </p:txBody>
      </p:sp>
      <p:sp>
        <p:nvSpPr>
          <p:cNvPr id="16" name="Right Arrow 15"/>
          <p:cNvSpPr/>
          <p:nvPr/>
        </p:nvSpPr>
        <p:spPr>
          <a:xfrm>
            <a:off x="4323411" y="2338464"/>
            <a:ext cx="479687" cy="434715"/>
          </a:xfrm>
          <a:prstGeom prst="rightArrow">
            <a:avLst/>
          </a:prstGeom>
          <a:gradFill flip="none" rotWithShape="1">
            <a:gsLst>
              <a:gs pos="0">
                <a:srgbClr val="005493"/>
              </a:gs>
              <a:gs pos="86000">
                <a:srgbClr val="7030A0"/>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24" name="Rectangle 23"/>
          <p:cNvSpPr/>
          <p:nvPr/>
        </p:nvSpPr>
        <p:spPr>
          <a:xfrm>
            <a:off x="334153" y="3303658"/>
            <a:ext cx="1928734" cy="1088728"/>
          </a:xfrm>
          <a:prstGeom prst="rect">
            <a:avLst/>
          </a:prstGeom>
          <a:gradFill flip="none" rotWithShape="1">
            <a:gsLst>
              <a:gs pos="0">
                <a:srgbClr val="0070C0">
                  <a:lumMod val="0"/>
                  <a:lumOff val="100000"/>
                </a:srgbClr>
              </a:gs>
              <a:gs pos="49000">
                <a:srgbClr val="0070C0">
                  <a:lumMod val="21000"/>
                  <a:lumOff val="79000"/>
                </a:srgbClr>
              </a:gs>
              <a:gs pos="100000">
                <a:srgbClr val="0070C0">
                  <a:lumMod val="21000"/>
                  <a:lumOff val="79000"/>
                </a:srgbClr>
              </a:gs>
            </a:gsLst>
            <a:path path="circle">
              <a:fillToRect l="100000" t="100000"/>
            </a:path>
            <a:tileRect r="-100000" b="-100000"/>
          </a:gra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rgbClr val="0070C0"/>
                </a:solidFill>
                <a:latin typeface="Franklin Gothic Medium"/>
              </a:rPr>
              <a:t>Establishing Stimulus Control</a:t>
            </a:r>
            <a:endParaRPr lang="en-US" sz="2000" dirty="0">
              <a:solidFill>
                <a:srgbClr val="0070C0"/>
              </a:solidFill>
            </a:endParaRPr>
          </a:p>
        </p:txBody>
      </p:sp>
      <p:sp>
        <p:nvSpPr>
          <p:cNvPr id="25" name="Rectangle 24"/>
          <p:cNvSpPr/>
          <p:nvPr/>
        </p:nvSpPr>
        <p:spPr>
          <a:xfrm>
            <a:off x="347166" y="4521620"/>
            <a:ext cx="1928734" cy="859444"/>
          </a:xfrm>
          <a:prstGeom prst="rect">
            <a:avLst/>
          </a:prstGeom>
          <a:gradFill flip="none" rotWithShape="1">
            <a:gsLst>
              <a:gs pos="0">
                <a:srgbClr val="0070C0">
                  <a:lumMod val="0"/>
                  <a:lumOff val="100000"/>
                </a:srgbClr>
              </a:gs>
              <a:gs pos="49000">
                <a:srgbClr val="0070C0">
                  <a:lumMod val="21000"/>
                  <a:lumOff val="79000"/>
                </a:srgbClr>
              </a:gs>
              <a:gs pos="100000">
                <a:srgbClr val="0070C0">
                  <a:lumMod val="21000"/>
                  <a:lumOff val="79000"/>
                </a:srgbClr>
              </a:gs>
            </a:gsLst>
            <a:path path="circle">
              <a:fillToRect l="100000" t="100000"/>
            </a:path>
            <a:tileRect r="-100000" b="-100000"/>
          </a:gra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rgbClr val="0070C0"/>
                </a:solidFill>
                <a:latin typeface="Franklin Gothic Medium"/>
              </a:rPr>
              <a:t>Prompting</a:t>
            </a:r>
            <a:endParaRPr lang="en-US" sz="2000" dirty="0">
              <a:solidFill>
                <a:srgbClr val="0070C0"/>
              </a:solidFill>
            </a:endParaRPr>
          </a:p>
        </p:txBody>
      </p:sp>
      <p:sp>
        <p:nvSpPr>
          <p:cNvPr id="18" name="Rectangle 17"/>
          <p:cNvSpPr/>
          <p:nvPr/>
        </p:nvSpPr>
        <p:spPr>
          <a:xfrm>
            <a:off x="947055" y="191162"/>
            <a:ext cx="8189144" cy="1200329"/>
          </a:xfrm>
          <a:prstGeom prst="rect">
            <a:avLst/>
          </a:prstGeom>
          <a:solidFill>
            <a:schemeClr val="bg1"/>
          </a:solidFill>
        </p:spPr>
        <p:txBody>
          <a:bodyPr wrap="square">
            <a:spAutoFit/>
          </a:bodyPr>
          <a:lstStyle/>
          <a:p>
            <a:pPr algn="ctr" defTabSz="685783"/>
            <a:r>
              <a:rPr lang="en-US" sz="3600" b="1" kern="0" dirty="0" smtClean="0">
                <a:solidFill>
                  <a:srgbClr val="2D2D8A">
                    <a:lumMod val="75000"/>
                  </a:srgbClr>
                </a:solidFill>
                <a:latin typeface="Franklin Gothic Medium"/>
                <a:ea typeface="Arial" charset="0"/>
                <a:cs typeface="Arial" charset="0"/>
              </a:rPr>
              <a:t>What behavioral procedures are involved in teaching?  </a:t>
            </a:r>
            <a:endParaRPr lang="en-US" sz="3600" b="1" kern="0" dirty="0">
              <a:solidFill>
                <a:srgbClr val="2D2D8A">
                  <a:lumMod val="75000"/>
                </a:srgbClr>
              </a:solidFill>
              <a:latin typeface="Franklin Gothic Medium"/>
              <a:ea typeface="Arial" charset="0"/>
              <a:cs typeface="Arial" charset="0"/>
            </a:endParaRPr>
          </a:p>
        </p:txBody>
      </p:sp>
    </p:spTree>
    <p:extLst>
      <p:ext uri="{BB962C8B-B14F-4D97-AF65-F5344CB8AC3E}">
        <p14:creationId xmlns:p14="http://schemas.microsoft.com/office/powerpoint/2010/main" val="779664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dissolve">
                                      <p:cBhvr>
                                        <p:cTn id="7" dur="500"/>
                                        <p:tgtEl>
                                          <p:spTgt spid="31"/>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dissolve">
                                      <p:cBhvr>
                                        <p:cTn id="10" dur="500"/>
                                        <p:tgtEl>
                                          <p:spTgt spid="29"/>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dissolve">
                                      <p:cBhvr>
                                        <p:cTn id="13" dur="500"/>
                                        <p:tgtEl>
                                          <p:spTgt spid="19"/>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dissolve">
                                      <p:cBhvr>
                                        <p:cTn id="16" dur="500"/>
                                        <p:tgtEl>
                                          <p:spTgt spid="17"/>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dissolve">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dissolve">
                                      <p:cBhvr>
                                        <p:cTn id="24" dur="500"/>
                                        <p:tgtEl>
                                          <p:spTgt spid="18"/>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dissolve">
                                      <p:cBhvr>
                                        <p:cTn id="27" dur="500"/>
                                        <p:tgtEl>
                                          <p:spTgt spid="27"/>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37"/>
                                        </p:tgtEl>
                                        <p:attrNameLst>
                                          <p:attrName>style.visibility</p:attrName>
                                        </p:attrNameLst>
                                      </p:cBhvr>
                                      <p:to>
                                        <p:strVal val="visible"/>
                                      </p:to>
                                    </p:set>
                                    <p:animEffect transition="in" filter="dissolve">
                                      <p:cBhvr>
                                        <p:cTn id="30" dur="500"/>
                                        <p:tgtEl>
                                          <p:spTgt spid="37"/>
                                        </p:tgtEl>
                                      </p:cBhvr>
                                    </p:animEffect>
                                  </p:childTnLst>
                                </p:cTn>
                              </p:par>
                              <p:par>
                                <p:cTn id="31" presetID="9" presetClass="entr" presetSubtype="0" fill="hold" grpId="0" nodeType="with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dissolve">
                                      <p:cBhvr>
                                        <p:cTn id="33" dur="500"/>
                                        <p:tgtEl>
                                          <p:spTgt spid="34"/>
                                        </p:tgtEl>
                                      </p:cBhvr>
                                    </p:animEffect>
                                  </p:childTnLst>
                                </p:cTn>
                              </p:par>
                              <p:par>
                                <p:cTn id="34" presetID="9" presetClass="entr" presetSubtype="0" fill="hold" grpId="0" nodeType="with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dissolve">
                                      <p:cBhvr>
                                        <p:cTn id="36" dur="500"/>
                                        <p:tgtEl>
                                          <p:spTgt spid="24"/>
                                        </p:tgtEl>
                                      </p:cBhvr>
                                    </p:animEffect>
                                  </p:childTnLst>
                                </p:cTn>
                              </p:par>
                              <p:par>
                                <p:cTn id="37" presetID="9" presetClass="entr" presetSubtype="0"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dissolve">
                                      <p:cBhvr>
                                        <p:cTn id="3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29" grpId="0" animBg="1"/>
      <p:bldP spid="27" grpId="0" animBg="1"/>
      <p:bldP spid="19" grpId="0" animBg="1"/>
      <p:bldP spid="17" grpId="0" animBg="1"/>
      <p:bldP spid="34" grpId="0" animBg="1"/>
      <p:bldP spid="37" grpId="0" animBg="1"/>
      <p:bldP spid="14" grpId="0" animBg="1"/>
      <p:bldP spid="24" grpId="0" animBg="1"/>
      <p:bldP spid="25" grpId="0" animBg="1"/>
      <p:bldP spid="18"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p:cNvSpPr/>
          <p:nvPr/>
        </p:nvSpPr>
        <p:spPr>
          <a:xfrm>
            <a:off x="347166" y="154923"/>
            <a:ext cx="8796834" cy="646331"/>
          </a:xfrm>
          <a:prstGeom prst="rect">
            <a:avLst/>
          </a:prstGeom>
          <a:solidFill>
            <a:schemeClr val="bg1"/>
          </a:solidFill>
        </p:spPr>
        <p:txBody>
          <a:bodyPr wrap="square">
            <a:spAutoFit/>
          </a:bodyPr>
          <a:lstStyle/>
          <a:p>
            <a:pPr algn="ctr" defTabSz="685783"/>
            <a:r>
              <a:rPr lang="en-US" sz="3600" b="1" kern="0" dirty="0" smtClean="0">
                <a:solidFill>
                  <a:srgbClr val="2D2D8A">
                    <a:lumMod val="75000"/>
                  </a:srgbClr>
                </a:solidFill>
                <a:latin typeface="Franklin Gothic Medium"/>
                <a:ea typeface="Arial" charset="0"/>
                <a:cs typeface="Arial" charset="0"/>
              </a:rPr>
              <a:t>What is the ultimate goal of all instruction?  </a:t>
            </a:r>
            <a:endParaRPr lang="en-US" sz="3600" b="1" kern="0" dirty="0">
              <a:solidFill>
                <a:srgbClr val="2D2D8A">
                  <a:lumMod val="75000"/>
                </a:srgbClr>
              </a:solidFill>
              <a:latin typeface="Franklin Gothic Medium"/>
              <a:ea typeface="Arial" charset="0"/>
              <a:cs typeface="Arial" charset="0"/>
            </a:endParaRPr>
          </a:p>
        </p:txBody>
      </p:sp>
      <p:sp>
        <p:nvSpPr>
          <p:cNvPr id="20" name="Rectangle 19"/>
          <p:cNvSpPr/>
          <p:nvPr/>
        </p:nvSpPr>
        <p:spPr>
          <a:xfrm>
            <a:off x="916898" y="778696"/>
            <a:ext cx="7772399" cy="646331"/>
          </a:xfrm>
          <a:prstGeom prst="rect">
            <a:avLst/>
          </a:prstGeom>
          <a:solidFill>
            <a:schemeClr val="bg1"/>
          </a:solidFill>
        </p:spPr>
        <p:txBody>
          <a:bodyPr wrap="square">
            <a:spAutoFit/>
          </a:bodyPr>
          <a:lstStyle/>
          <a:p>
            <a:pPr algn="ctr" defTabSz="685783"/>
            <a:r>
              <a:rPr lang="en-US" sz="3600" b="1" i="1" kern="0" dirty="0" smtClean="0">
                <a:solidFill>
                  <a:srgbClr val="2D2D8A">
                    <a:lumMod val="75000"/>
                  </a:srgbClr>
                </a:solidFill>
                <a:latin typeface="Franklin Gothic Medium"/>
                <a:ea typeface="Arial" charset="0"/>
                <a:cs typeface="Arial" charset="0"/>
              </a:rPr>
              <a:t>Focus on phases of learning</a:t>
            </a:r>
            <a:endParaRPr lang="en-US" sz="3600" b="1" i="1" kern="0" dirty="0">
              <a:solidFill>
                <a:srgbClr val="2D2D8A">
                  <a:lumMod val="75000"/>
                </a:srgbClr>
              </a:solidFill>
              <a:latin typeface="Franklin Gothic Medium"/>
              <a:ea typeface="Arial" charset="0"/>
              <a:cs typeface="Arial" charset="0"/>
            </a:endParaRPr>
          </a:p>
        </p:txBody>
      </p:sp>
      <p:graphicFrame>
        <p:nvGraphicFramePr>
          <p:cNvPr id="2" name="Diagram 1"/>
          <p:cNvGraphicFramePr/>
          <p:nvPr/>
        </p:nvGraphicFramePr>
        <p:xfrm>
          <a:off x="0" y="1397000"/>
          <a:ext cx="9144000" cy="32076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p:cNvSpPr txBox="1"/>
          <p:nvPr/>
        </p:nvSpPr>
        <p:spPr>
          <a:xfrm>
            <a:off x="0" y="3984170"/>
            <a:ext cx="2155371" cy="1015663"/>
          </a:xfrm>
          <a:prstGeom prst="rect">
            <a:avLst/>
          </a:prstGeom>
          <a:noFill/>
        </p:spPr>
        <p:txBody>
          <a:bodyPr wrap="square" rtlCol="0">
            <a:spAutoFit/>
          </a:bodyPr>
          <a:lstStyle/>
          <a:p>
            <a:pPr marL="342900" indent="-342900">
              <a:buFont typeface="Arial" charset="0"/>
              <a:buChar char="•"/>
            </a:pPr>
            <a:r>
              <a:rPr lang="en-US" sz="2000" i="1" dirty="0" smtClean="0">
                <a:solidFill>
                  <a:srgbClr val="333399">
                    <a:lumMod val="75000"/>
                  </a:srgbClr>
                </a:solidFill>
              </a:rPr>
              <a:t>“Increase accuracy of new skill”</a:t>
            </a:r>
            <a:endParaRPr lang="en-US" sz="2000" i="1" dirty="0">
              <a:solidFill>
                <a:srgbClr val="333399">
                  <a:lumMod val="75000"/>
                </a:srgbClr>
              </a:solidFill>
            </a:endParaRPr>
          </a:p>
        </p:txBody>
      </p:sp>
      <p:sp>
        <p:nvSpPr>
          <p:cNvPr id="21" name="TextBox 20"/>
          <p:cNvSpPr txBox="1"/>
          <p:nvPr/>
        </p:nvSpPr>
        <p:spPr>
          <a:xfrm>
            <a:off x="2286000" y="3984169"/>
            <a:ext cx="2155371" cy="1938992"/>
          </a:xfrm>
          <a:prstGeom prst="rect">
            <a:avLst/>
          </a:prstGeom>
          <a:noFill/>
        </p:spPr>
        <p:txBody>
          <a:bodyPr wrap="square" rtlCol="0">
            <a:spAutoFit/>
          </a:bodyPr>
          <a:lstStyle/>
          <a:p>
            <a:pPr marL="342900" indent="-342900">
              <a:buFont typeface="Arial" charset="0"/>
              <a:buChar char="•"/>
            </a:pPr>
            <a:r>
              <a:rPr lang="en-US" sz="2000" i="1" dirty="0" smtClean="0">
                <a:solidFill>
                  <a:srgbClr val="333399">
                    <a:lumMod val="75000"/>
                  </a:srgbClr>
                </a:solidFill>
              </a:rPr>
              <a:t>“Increase rate of correct responses to ‘automatic’ or functional level”</a:t>
            </a:r>
            <a:endParaRPr lang="en-US" sz="2000" i="1" dirty="0">
              <a:solidFill>
                <a:srgbClr val="333399">
                  <a:lumMod val="75000"/>
                </a:srgbClr>
              </a:solidFill>
            </a:endParaRPr>
          </a:p>
        </p:txBody>
      </p:sp>
      <p:sp>
        <p:nvSpPr>
          <p:cNvPr id="22" name="TextBox 21"/>
          <p:cNvSpPr txBox="1"/>
          <p:nvPr/>
        </p:nvSpPr>
        <p:spPr>
          <a:xfrm>
            <a:off x="4572000" y="3984169"/>
            <a:ext cx="2155371" cy="1323439"/>
          </a:xfrm>
          <a:prstGeom prst="rect">
            <a:avLst/>
          </a:prstGeom>
          <a:noFill/>
        </p:spPr>
        <p:txBody>
          <a:bodyPr wrap="square" rtlCol="0">
            <a:spAutoFit/>
          </a:bodyPr>
          <a:lstStyle/>
          <a:p>
            <a:pPr marL="342900" indent="-342900">
              <a:buFont typeface="Arial" charset="0"/>
              <a:buChar char="•"/>
            </a:pPr>
            <a:r>
              <a:rPr lang="en-US" sz="2000" i="1" dirty="0" smtClean="0">
                <a:solidFill>
                  <a:srgbClr val="333399">
                    <a:lumMod val="75000"/>
                  </a:srgbClr>
                </a:solidFill>
              </a:rPr>
              <a:t>“Perform skill overtime without </a:t>
            </a:r>
            <a:r>
              <a:rPr lang="en-US" sz="2000" i="1" dirty="0" err="1" smtClean="0">
                <a:solidFill>
                  <a:srgbClr val="333399">
                    <a:lumMod val="75000"/>
                  </a:srgbClr>
                </a:solidFill>
              </a:rPr>
              <a:t>reteaching</a:t>
            </a:r>
            <a:r>
              <a:rPr lang="en-US" sz="2000" i="1" dirty="0" smtClean="0">
                <a:solidFill>
                  <a:srgbClr val="333399">
                    <a:lumMod val="75000"/>
                  </a:srgbClr>
                </a:solidFill>
              </a:rPr>
              <a:t>”</a:t>
            </a:r>
            <a:endParaRPr lang="en-US" sz="2000" i="1" dirty="0">
              <a:solidFill>
                <a:srgbClr val="333399">
                  <a:lumMod val="75000"/>
                </a:srgbClr>
              </a:solidFill>
            </a:endParaRPr>
          </a:p>
        </p:txBody>
      </p:sp>
      <p:sp>
        <p:nvSpPr>
          <p:cNvPr id="23" name="TextBox 22"/>
          <p:cNvSpPr txBox="1"/>
          <p:nvPr/>
        </p:nvSpPr>
        <p:spPr>
          <a:xfrm>
            <a:off x="6858000" y="3984169"/>
            <a:ext cx="2155371" cy="1938992"/>
          </a:xfrm>
          <a:prstGeom prst="rect">
            <a:avLst/>
          </a:prstGeom>
          <a:noFill/>
        </p:spPr>
        <p:txBody>
          <a:bodyPr wrap="square" rtlCol="0">
            <a:spAutoFit/>
          </a:bodyPr>
          <a:lstStyle/>
          <a:p>
            <a:pPr marL="342900" indent="-342900">
              <a:buFont typeface="Arial" charset="0"/>
              <a:buChar char="•"/>
            </a:pPr>
            <a:r>
              <a:rPr lang="en-US" sz="2000" i="1" dirty="0" smtClean="0">
                <a:solidFill>
                  <a:srgbClr val="333399">
                    <a:lumMod val="75000"/>
                  </a:srgbClr>
                </a:solidFill>
              </a:rPr>
              <a:t>“Stimulus generalization”</a:t>
            </a:r>
          </a:p>
          <a:p>
            <a:pPr marL="342900" indent="-342900">
              <a:buFont typeface="Arial" charset="0"/>
              <a:buChar char="•"/>
            </a:pPr>
            <a:endParaRPr lang="en-US" sz="2000" i="1" dirty="0" smtClean="0">
              <a:solidFill>
                <a:srgbClr val="333399">
                  <a:lumMod val="75000"/>
                </a:srgbClr>
              </a:solidFill>
            </a:endParaRPr>
          </a:p>
          <a:p>
            <a:pPr marL="342900" indent="-342900">
              <a:buFont typeface="Arial" charset="0"/>
              <a:buChar char="•"/>
            </a:pPr>
            <a:endParaRPr lang="en-US" sz="2000" i="1" dirty="0">
              <a:solidFill>
                <a:srgbClr val="333399">
                  <a:lumMod val="75000"/>
                </a:srgbClr>
              </a:solidFill>
            </a:endParaRPr>
          </a:p>
          <a:p>
            <a:pPr marL="342900" indent="-342900">
              <a:buFont typeface="Arial" charset="0"/>
              <a:buChar char="•"/>
            </a:pPr>
            <a:r>
              <a:rPr lang="en-US" sz="2000" i="1" dirty="0" smtClean="0">
                <a:solidFill>
                  <a:srgbClr val="333399">
                    <a:lumMod val="75000"/>
                  </a:srgbClr>
                </a:solidFill>
              </a:rPr>
              <a:t>“Response adaptation”</a:t>
            </a:r>
            <a:endParaRPr lang="en-US" sz="2000" i="1" dirty="0">
              <a:solidFill>
                <a:srgbClr val="333399">
                  <a:lumMod val="75000"/>
                </a:srgbClr>
              </a:solidFill>
            </a:endParaRPr>
          </a:p>
        </p:txBody>
      </p:sp>
      <p:sp>
        <p:nvSpPr>
          <p:cNvPr id="4" name="TextBox 3"/>
          <p:cNvSpPr txBox="1"/>
          <p:nvPr/>
        </p:nvSpPr>
        <p:spPr>
          <a:xfrm>
            <a:off x="0" y="6449787"/>
            <a:ext cx="2498056" cy="338554"/>
          </a:xfrm>
          <a:prstGeom prst="rect">
            <a:avLst/>
          </a:prstGeom>
          <a:noFill/>
        </p:spPr>
        <p:txBody>
          <a:bodyPr wrap="none" rtlCol="0">
            <a:spAutoFit/>
          </a:bodyPr>
          <a:lstStyle/>
          <a:p>
            <a:r>
              <a:rPr lang="en-US" sz="1600" smtClean="0">
                <a:solidFill>
                  <a:srgbClr val="FFFFFF"/>
                </a:solidFill>
              </a:rPr>
              <a:t>(Simonsen &amp; Myers, 2015)</a:t>
            </a:r>
            <a:endParaRPr lang="en-US" sz="1600">
              <a:solidFill>
                <a:srgbClr val="FFFFFF"/>
              </a:solidFill>
            </a:endParaRPr>
          </a:p>
        </p:txBody>
      </p:sp>
    </p:spTree>
    <p:extLst>
      <p:ext uri="{BB962C8B-B14F-4D97-AF65-F5344CB8AC3E}">
        <p14:creationId xmlns:p14="http://schemas.microsoft.com/office/powerpoint/2010/main" val="187794415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p:cNvSpPr/>
          <p:nvPr/>
        </p:nvSpPr>
        <p:spPr>
          <a:xfrm>
            <a:off x="347166" y="805435"/>
            <a:ext cx="8796834" cy="646331"/>
          </a:xfrm>
          <a:prstGeom prst="rect">
            <a:avLst/>
          </a:prstGeom>
          <a:noFill/>
        </p:spPr>
        <p:txBody>
          <a:bodyPr wrap="square">
            <a:spAutoFit/>
          </a:bodyPr>
          <a:lstStyle/>
          <a:p>
            <a:pPr algn="ctr" defTabSz="685783"/>
            <a:r>
              <a:rPr lang="en-US" sz="3600" b="1" kern="0" smtClean="0">
                <a:solidFill>
                  <a:srgbClr val="2D2D8A">
                    <a:lumMod val="75000"/>
                  </a:srgbClr>
                </a:solidFill>
                <a:latin typeface="Franklin Gothic Medium"/>
                <a:ea typeface="Arial" charset="0"/>
                <a:cs typeface="Arial" charset="0"/>
              </a:rPr>
              <a:t>Programming for Generalization</a:t>
            </a:r>
            <a:endParaRPr lang="en-US" sz="3600" b="1" kern="0" dirty="0">
              <a:solidFill>
                <a:srgbClr val="2D2D8A">
                  <a:lumMod val="75000"/>
                </a:srgbClr>
              </a:solidFill>
              <a:latin typeface="Franklin Gothic Medium"/>
              <a:ea typeface="Arial" charset="0"/>
              <a:cs typeface="Arial" charset="0"/>
            </a:endParaRPr>
          </a:p>
        </p:txBody>
      </p:sp>
      <p:graphicFrame>
        <p:nvGraphicFramePr>
          <p:cNvPr id="2" name="Diagram 1"/>
          <p:cNvGraphicFramePr/>
          <p:nvPr/>
        </p:nvGraphicFramePr>
        <p:xfrm>
          <a:off x="0" y="1397000"/>
          <a:ext cx="9144000" cy="32076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p:cNvSpPr txBox="1"/>
          <p:nvPr/>
        </p:nvSpPr>
        <p:spPr>
          <a:xfrm>
            <a:off x="0" y="6449787"/>
            <a:ext cx="3161122" cy="338554"/>
          </a:xfrm>
          <a:prstGeom prst="rect">
            <a:avLst/>
          </a:prstGeom>
          <a:noFill/>
        </p:spPr>
        <p:txBody>
          <a:bodyPr wrap="none" rtlCol="0">
            <a:spAutoFit/>
          </a:bodyPr>
          <a:lstStyle/>
          <a:p>
            <a:r>
              <a:rPr lang="en-US" sz="1600" dirty="0" smtClean="0">
                <a:solidFill>
                  <a:srgbClr val="FFFFFF"/>
                </a:solidFill>
              </a:rPr>
              <a:t>(Cooper et al., 2007, pp. 623-624)</a:t>
            </a:r>
            <a:endParaRPr lang="en-US" sz="1600" dirty="0">
              <a:solidFill>
                <a:srgbClr val="FFFFFF"/>
              </a:solidFill>
            </a:endParaRPr>
          </a:p>
        </p:txBody>
      </p:sp>
      <p:sp>
        <p:nvSpPr>
          <p:cNvPr id="16" name="Rectangle 3"/>
          <p:cNvSpPr txBox="1">
            <a:spLocks noChangeArrowheads="1"/>
          </p:cNvSpPr>
          <p:nvPr/>
        </p:nvSpPr>
        <p:spPr bwMode="auto">
          <a:xfrm>
            <a:off x="816429" y="2400300"/>
            <a:ext cx="5845628" cy="4049487"/>
          </a:xfrm>
          <a:prstGeom prst="rect">
            <a:avLst/>
          </a:prstGeom>
          <a:solidFill>
            <a:schemeClr val="bg1"/>
          </a:solidFill>
          <a:ln w="9525">
            <a:noFill/>
            <a:miter lim="800000"/>
            <a:headEnd/>
            <a:tailEnd/>
          </a:ln>
        </p:spPr>
        <p:txBody>
          <a:bodyPr vert="horz" wrap="square" lIns="91440" tIns="45720" rIns="91440" bIns="45720" numCol="1" anchor="t" anchorCtr="0" compatLnSpc="1">
            <a:prstTxWarp prst="textNoShape">
              <a:avLst/>
            </a:prstTxWarp>
          </a:bodyPr>
          <a:lstStyle>
            <a:lvl1pPr marL="257168" indent="-257168" algn="l" rtl="0" eaLnBrk="1" fontAlgn="base" hangingPunct="1">
              <a:spcBef>
                <a:spcPct val="20000"/>
              </a:spcBef>
              <a:spcAft>
                <a:spcPct val="0"/>
              </a:spcAft>
              <a:buChar char="•"/>
              <a:defRPr sz="2400" b="0" i="0">
                <a:solidFill>
                  <a:schemeClr val="tx1"/>
                </a:solidFill>
                <a:latin typeface="+mj-lt"/>
                <a:ea typeface="ＭＳ Ｐゴシック" pitchFamily="-108" charset="-128"/>
                <a:cs typeface="Britannic Bold"/>
              </a:defRPr>
            </a:lvl1pPr>
            <a:lvl2pPr marL="557199" indent="-214308" algn="l" rtl="0" eaLnBrk="1" fontAlgn="base" hangingPunct="1">
              <a:spcBef>
                <a:spcPct val="20000"/>
              </a:spcBef>
              <a:spcAft>
                <a:spcPct val="0"/>
              </a:spcAft>
              <a:buChar char="–"/>
              <a:defRPr sz="2100" b="0" i="0">
                <a:solidFill>
                  <a:schemeClr val="tx1"/>
                </a:solidFill>
                <a:latin typeface="+mj-lt"/>
                <a:ea typeface="ＭＳ Ｐゴシック" pitchFamily="-108" charset="-128"/>
                <a:cs typeface="Britannic Bold"/>
              </a:defRPr>
            </a:lvl2pPr>
            <a:lvl3pPr marL="857228" indent="-171446" algn="l" rtl="0" eaLnBrk="1" fontAlgn="base" hangingPunct="1">
              <a:spcBef>
                <a:spcPct val="20000"/>
              </a:spcBef>
              <a:spcAft>
                <a:spcPct val="0"/>
              </a:spcAft>
              <a:buChar char="•"/>
              <a:defRPr sz="1800" b="0" i="0">
                <a:solidFill>
                  <a:schemeClr val="tx1"/>
                </a:solidFill>
                <a:latin typeface="+mj-lt"/>
                <a:ea typeface="ＭＳ Ｐゴシック" pitchFamily="-108" charset="-128"/>
                <a:cs typeface="Britannic Bold"/>
              </a:defRPr>
            </a:lvl3pPr>
            <a:lvl4pPr marL="1200120" indent="-171446" algn="l" rtl="0" eaLnBrk="1" fontAlgn="base" hangingPunct="1">
              <a:spcBef>
                <a:spcPct val="20000"/>
              </a:spcBef>
              <a:spcAft>
                <a:spcPct val="0"/>
              </a:spcAft>
              <a:buChar char="–"/>
              <a:defRPr sz="1500" b="0" i="0">
                <a:solidFill>
                  <a:schemeClr val="tx1"/>
                </a:solidFill>
                <a:latin typeface="+mj-lt"/>
                <a:ea typeface="ＭＳ Ｐゴシック" pitchFamily="-108" charset="-128"/>
                <a:cs typeface="Britannic Bold"/>
              </a:defRPr>
            </a:lvl4pPr>
            <a:lvl5pPr marL="1543012" indent="-171446" algn="l" rtl="0" eaLnBrk="1" fontAlgn="base" hangingPunct="1">
              <a:spcBef>
                <a:spcPct val="20000"/>
              </a:spcBef>
              <a:spcAft>
                <a:spcPct val="0"/>
              </a:spcAft>
              <a:buChar char="»"/>
              <a:defRPr sz="1500" b="0" i="0">
                <a:solidFill>
                  <a:schemeClr val="tx1"/>
                </a:solidFill>
                <a:latin typeface="+mj-lt"/>
                <a:ea typeface="ＭＳ Ｐゴシック" pitchFamily="-108" charset="-128"/>
                <a:cs typeface="Britannic Bold"/>
              </a:defRPr>
            </a:lvl5pPr>
            <a:lvl6pPr marL="1885903" indent="-171446" algn="l" rtl="0" eaLnBrk="1" fontAlgn="base" hangingPunct="1">
              <a:spcBef>
                <a:spcPct val="20000"/>
              </a:spcBef>
              <a:spcAft>
                <a:spcPct val="0"/>
              </a:spcAft>
              <a:buChar char="»"/>
              <a:defRPr sz="1500">
                <a:solidFill>
                  <a:schemeClr val="tx1"/>
                </a:solidFill>
                <a:latin typeface="+mn-lt"/>
                <a:ea typeface="ＭＳ Ｐゴシック" pitchFamily="-108" charset="-128"/>
              </a:defRPr>
            </a:lvl6pPr>
            <a:lvl7pPr marL="2228795" indent="-171446" algn="l" rtl="0" eaLnBrk="1" fontAlgn="base" hangingPunct="1">
              <a:spcBef>
                <a:spcPct val="20000"/>
              </a:spcBef>
              <a:spcAft>
                <a:spcPct val="0"/>
              </a:spcAft>
              <a:buChar char="»"/>
              <a:defRPr sz="1500">
                <a:solidFill>
                  <a:schemeClr val="tx1"/>
                </a:solidFill>
                <a:latin typeface="+mn-lt"/>
                <a:ea typeface="ＭＳ Ｐゴシック" pitchFamily="-108" charset="-128"/>
              </a:defRPr>
            </a:lvl7pPr>
            <a:lvl8pPr marL="2571686" indent="-171446" algn="l" rtl="0" eaLnBrk="1" fontAlgn="base" hangingPunct="1">
              <a:spcBef>
                <a:spcPct val="20000"/>
              </a:spcBef>
              <a:spcAft>
                <a:spcPct val="0"/>
              </a:spcAft>
              <a:buChar char="»"/>
              <a:defRPr sz="1500">
                <a:solidFill>
                  <a:schemeClr val="tx1"/>
                </a:solidFill>
                <a:latin typeface="+mn-lt"/>
                <a:ea typeface="ＭＳ Ｐゴシック" pitchFamily="-108" charset="-128"/>
              </a:defRPr>
            </a:lvl8pPr>
            <a:lvl9pPr marL="2914577" indent="-171446" algn="l" rtl="0" eaLnBrk="1" fontAlgn="base" hangingPunct="1">
              <a:spcBef>
                <a:spcPct val="20000"/>
              </a:spcBef>
              <a:spcAft>
                <a:spcPct val="0"/>
              </a:spcAft>
              <a:buChar char="»"/>
              <a:defRPr sz="1500">
                <a:solidFill>
                  <a:schemeClr val="tx1"/>
                </a:solidFill>
                <a:latin typeface="+mn-lt"/>
                <a:ea typeface="ＭＳ Ｐゴシック" pitchFamily="-108" charset="-128"/>
              </a:defRPr>
            </a:lvl9pPr>
          </a:lstStyle>
          <a:p>
            <a:pPr defTabSz="914400"/>
            <a:r>
              <a:rPr lang="ja-JP" altLang="en-US" kern="0" dirty="0" smtClean="0">
                <a:solidFill>
                  <a:srgbClr val="333399">
                    <a:lumMod val="75000"/>
                  </a:srgbClr>
                </a:solidFill>
                <a:ea typeface="Franklin Gothic Medium" charset="0"/>
                <a:cs typeface="Franklin Gothic Medium" charset="0"/>
              </a:rPr>
              <a:t>“</a:t>
            </a:r>
            <a:r>
              <a:rPr lang="en-US" altLang="ja-JP" kern="0" dirty="0" smtClean="0">
                <a:solidFill>
                  <a:srgbClr val="333399">
                    <a:lumMod val="75000"/>
                  </a:srgbClr>
                </a:solidFill>
                <a:ea typeface="Franklin Gothic Medium" charset="0"/>
                <a:cs typeface="Franklin Gothic Medium" charset="0"/>
              </a:rPr>
              <a:t>Select target behaviors that will meet naturally existing contingencies of reinforcement</a:t>
            </a:r>
            <a:r>
              <a:rPr lang="ja-JP" altLang="en-US" kern="0" dirty="0" smtClean="0">
                <a:solidFill>
                  <a:srgbClr val="333399">
                    <a:lumMod val="75000"/>
                  </a:srgbClr>
                </a:solidFill>
                <a:ea typeface="Franklin Gothic Medium" charset="0"/>
                <a:cs typeface="Franklin Gothic Medium" charset="0"/>
              </a:rPr>
              <a:t>”</a:t>
            </a:r>
            <a:endParaRPr lang="en-US" altLang="ja-JP" kern="0" dirty="0" smtClean="0">
              <a:solidFill>
                <a:srgbClr val="333399">
                  <a:lumMod val="75000"/>
                </a:srgbClr>
              </a:solidFill>
              <a:ea typeface="Franklin Gothic Medium" charset="0"/>
              <a:cs typeface="Franklin Gothic Medium" charset="0"/>
            </a:endParaRPr>
          </a:p>
          <a:p>
            <a:pPr defTabSz="914400"/>
            <a:r>
              <a:rPr lang="ja-JP" altLang="en-US" kern="0" dirty="0" smtClean="0">
                <a:solidFill>
                  <a:srgbClr val="333399">
                    <a:lumMod val="75000"/>
                  </a:srgbClr>
                </a:solidFill>
                <a:ea typeface="Franklin Gothic Medium" charset="0"/>
                <a:cs typeface="Franklin Gothic Medium" charset="0"/>
              </a:rPr>
              <a:t>“</a:t>
            </a:r>
            <a:r>
              <a:rPr lang="en-US" altLang="ja-JP" kern="0" dirty="0" smtClean="0">
                <a:solidFill>
                  <a:srgbClr val="333399">
                    <a:lumMod val="75000"/>
                  </a:srgbClr>
                </a:solidFill>
                <a:ea typeface="Franklin Gothic Medium" charset="0"/>
                <a:cs typeface="Franklin Gothic Medium" charset="0"/>
              </a:rPr>
              <a:t>Specify all desired variations of the behavior and the settings/situations where it should (and should not) occur</a:t>
            </a:r>
            <a:r>
              <a:rPr lang="ja-JP" altLang="en-US" kern="0" dirty="0" smtClean="0">
                <a:solidFill>
                  <a:srgbClr val="333399">
                    <a:lumMod val="75000"/>
                  </a:srgbClr>
                </a:solidFill>
                <a:ea typeface="Franklin Gothic Medium" charset="0"/>
                <a:cs typeface="Franklin Gothic Medium" charset="0"/>
              </a:rPr>
              <a:t>”</a:t>
            </a:r>
            <a:endParaRPr lang="en-US" altLang="ja-JP" kern="0" dirty="0" smtClean="0">
              <a:solidFill>
                <a:srgbClr val="333399">
                  <a:lumMod val="75000"/>
                </a:srgbClr>
              </a:solidFill>
              <a:ea typeface="Franklin Gothic Medium" charset="0"/>
              <a:cs typeface="Franklin Gothic Medium" charset="0"/>
            </a:endParaRPr>
          </a:p>
        </p:txBody>
      </p:sp>
    </p:spTree>
    <p:extLst>
      <p:ext uri="{BB962C8B-B14F-4D97-AF65-F5344CB8AC3E}">
        <p14:creationId xmlns:p14="http://schemas.microsoft.com/office/powerpoint/2010/main" val="1887501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p:cNvSpPr/>
          <p:nvPr/>
        </p:nvSpPr>
        <p:spPr>
          <a:xfrm>
            <a:off x="347166" y="805435"/>
            <a:ext cx="8796834" cy="646331"/>
          </a:xfrm>
          <a:prstGeom prst="rect">
            <a:avLst/>
          </a:prstGeom>
          <a:noFill/>
        </p:spPr>
        <p:txBody>
          <a:bodyPr wrap="square">
            <a:spAutoFit/>
          </a:bodyPr>
          <a:lstStyle/>
          <a:p>
            <a:pPr algn="ctr" defTabSz="685783"/>
            <a:r>
              <a:rPr lang="en-US" sz="3600" b="1" kern="0" smtClean="0">
                <a:solidFill>
                  <a:srgbClr val="2D2D8A">
                    <a:lumMod val="75000"/>
                  </a:srgbClr>
                </a:solidFill>
                <a:latin typeface="Franklin Gothic Medium"/>
                <a:ea typeface="Arial" charset="0"/>
                <a:cs typeface="Arial" charset="0"/>
              </a:rPr>
              <a:t>Programming for Generalization</a:t>
            </a:r>
            <a:endParaRPr lang="en-US" sz="3600" b="1" kern="0" dirty="0">
              <a:solidFill>
                <a:srgbClr val="2D2D8A">
                  <a:lumMod val="75000"/>
                </a:srgbClr>
              </a:solidFill>
              <a:latin typeface="Franklin Gothic Medium"/>
              <a:ea typeface="Arial" charset="0"/>
              <a:cs typeface="Arial" charset="0"/>
            </a:endParaRPr>
          </a:p>
        </p:txBody>
      </p:sp>
      <p:graphicFrame>
        <p:nvGraphicFramePr>
          <p:cNvPr id="2" name="Diagram 1"/>
          <p:cNvGraphicFramePr/>
          <p:nvPr/>
        </p:nvGraphicFramePr>
        <p:xfrm>
          <a:off x="0" y="1397000"/>
          <a:ext cx="9144000" cy="32076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p:cNvSpPr txBox="1"/>
          <p:nvPr/>
        </p:nvSpPr>
        <p:spPr>
          <a:xfrm>
            <a:off x="0" y="6449787"/>
            <a:ext cx="3170996" cy="338554"/>
          </a:xfrm>
          <a:prstGeom prst="rect">
            <a:avLst/>
          </a:prstGeom>
          <a:noFill/>
        </p:spPr>
        <p:txBody>
          <a:bodyPr wrap="none" rtlCol="0">
            <a:spAutoFit/>
          </a:bodyPr>
          <a:lstStyle/>
          <a:p>
            <a:r>
              <a:rPr lang="en-US" sz="1600" dirty="0" smtClean="0">
                <a:solidFill>
                  <a:srgbClr val="FFFFFF"/>
                </a:solidFill>
              </a:rPr>
              <a:t>(Cooper et al., 2007, pp. 626-648)</a:t>
            </a:r>
            <a:endParaRPr lang="en-US" sz="1600" dirty="0">
              <a:solidFill>
                <a:srgbClr val="FFFFFF"/>
              </a:solidFill>
            </a:endParaRPr>
          </a:p>
        </p:txBody>
      </p:sp>
      <p:sp>
        <p:nvSpPr>
          <p:cNvPr id="16" name="Rectangle 3"/>
          <p:cNvSpPr txBox="1">
            <a:spLocks noChangeArrowheads="1"/>
          </p:cNvSpPr>
          <p:nvPr/>
        </p:nvSpPr>
        <p:spPr bwMode="auto">
          <a:xfrm>
            <a:off x="816429" y="2400301"/>
            <a:ext cx="5845628" cy="3151414"/>
          </a:xfrm>
          <a:prstGeom prst="rect">
            <a:avLst/>
          </a:prstGeom>
          <a:solidFill>
            <a:schemeClr val="bg1"/>
          </a:solidFill>
          <a:ln w="9525">
            <a:noFill/>
            <a:miter lim="800000"/>
            <a:headEnd/>
            <a:tailEnd/>
          </a:ln>
        </p:spPr>
        <p:txBody>
          <a:bodyPr vert="horz" wrap="square" lIns="91440" tIns="45720" rIns="91440" bIns="45720" numCol="1" anchor="t" anchorCtr="0" compatLnSpc="1">
            <a:prstTxWarp prst="textNoShape">
              <a:avLst/>
            </a:prstTxWarp>
          </a:bodyPr>
          <a:lstStyle>
            <a:lvl1pPr marL="257168" indent="-257168" algn="l" rtl="0" eaLnBrk="1" fontAlgn="base" hangingPunct="1">
              <a:spcBef>
                <a:spcPct val="20000"/>
              </a:spcBef>
              <a:spcAft>
                <a:spcPct val="0"/>
              </a:spcAft>
              <a:buChar char="•"/>
              <a:defRPr sz="2400" b="0" i="0">
                <a:solidFill>
                  <a:schemeClr val="tx1"/>
                </a:solidFill>
                <a:latin typeface="+mj-lt"/>
                <a:ea typeface="ＭＳ Ｐゴシック" pitchFamily="-108" charset="-128"/>
                <a:cs typeface="Britannic Bold"/>
              </a:defRPr>
            </a:lvl1pPr>
            <a:lvl2pPr marL="557199" indent="-214308" algn="l" rtl="0" eaLnBrk="1" fontAlgn="base" hangingPunct="1">
              <a:spcBef>
                <a:spcPct val="20000"/>
              </a:spcBef>
              <a:spcAft>
                <a:spcPct val="0"/>
              </a:spcAft>
              <a:buChar char="–"/>
              <a:defRPr sz="2100" b="0" i="0">
                <a:solidFill>
                  <a:schemeClr val="tx1"/>
                </a:solidFill>
                <a:latin typeface="+mj-lt"/>
                <a:ea typeface="ＭＳ Ｐゴシック" pitchFamily="-108" charset="-128"/>
                <a:cs typeface="Britannic Bold"/>
              </a:defRPr>
            </a:lvl2pPr>
            <a:lvl3pPr marL="857228" indent="-171446" algn="l" rtl="0" eaLnBrk="1" fontAlgn="base" hangingPunct="1">
              <a:spcBef>
                <a:spcPct val="20000"/>
              </a:spcBef>
              <a:spcAft>
                <a:spcPct val="0"/>
              </a:spcAft>
              <a:buChar char="•"/>
              <a:defRPr sz="1800" b="0" i="0">
                <a:solidFill>
                  <a:schemeClr val="tx1"/>
                </a:solidFill>
                <a:latin typeface="+mj-lt"/>
                <a:ea typeface="ＭＳ Ｐゴシック" pitchFamily="-108" charset="-128"/>
                <a:cs typeface="Britannic Bold"/>
              </a:defRPr>
            </a:lvl3pPr>
            <a:lvl4pPr marL="1200120" indent="-171446" algn="l" rtl="0" eaLnBrk="1" fontAlgn="base" hangingPunct="1">
              <a:spcBef>
                <a:spcPct val="20000"/>
              </a:spcBef>
              <a:spcAft>
                <a:spcPct val="0"/>
              </a:spcAft>
              <a:buChar char="–"/>
              <a:defRPr sz="1500" b="0" i="0">
                <a:solidFill>
                  <a:schemeClr val="tx1"/>
                </a:solidFill>
                <a:latin typeface="+mj-lt"/>
                <a:ea typeface="ＭＳ Ｐゴシック" pitchFamily="-108" charset="-128"/>
                <a:cs typeface="Britannic Bold"/>
              </a:defRPr>
            </a:lvl4pPr>
            <a:lvl5pPr marL="1543012" indent="-171446" algn="l" rtl="0" eaLnBrk="1" fontAlgn="base" hangingPunct="1">
              <a:spcBef>
                <a:spcPct val="20000"/>
              </a:spcBef>
              <a:spcAft>
                <a:spcPct val="0"/>
              </a:spcAft>
              <a:buChar char="»"/>
              <a:defRPr sz="1500" b="0" i="0">
                <a:solidFill>
                  <a:schemeClr val="tx1"/>
                </a:solidFill>
                <a:latin typeface="+mj-lt"/>
                <a:ea typeface="ＭＳ Ｐゴシック" pitchFamily="-108" charset="-128"/>
                <a:cs typeface="Britannic Bold"/>
              </a:defRPr>
            </a:lvl5pPr>
            <a:lvl6pPr marL="1885903" indent="-171446" algn="l" rtl="0" eaLnBrk="1" fontAlgn="base" hangingPunct="1">
              <a:spcBef>
                <a:spcPct val="20000"/>
              </a:spcBef>
              <a:spcAft>
                <a:spcPct val="0"/>
              </a:spcAft>
              <a:buChar char="»"/>
              <a:defRPr sz="1500">
                <a:solidFill>
                  <a:schemeClr val="tx1"/>
                </a:solidFill>
                <a:latin typeface="+mn-lt"/>
                <a:ea typeface="ＭＳ Ｐゴシック" pitchFamily="-108" charset="-128"/>
              </a:defRPr>
            </a:lvl6pPr>
            <a:lvl7pPr marL="2228795" indent="-171446" algn="l" rtl="0" eaLnBrk="1" fontAlgn="base" hangingPunct="1">
              <a:spcBef>
                <a:spcPct val="20000"/>
              </a:spcBef>
              <a:spcAft>
                <a:spcPct val="0"/>
              </a:spcAft>
              <a:buChar char="»"/>
              <a:defRPr sz="1500">
                <a:solidFill>
                  <a:schemeClr val="tx1"/>
                </a:solidFill>
                <a:latin typeface="+mn-lt"/>
                <a:ea typeface="ＭＳ Ｐゴシック" pitchFamily="-108" charset="-128"/>
              </a:defRPr>
            </a:lvl7pPr>
            <a:lvl8pPr marL="2571686" indent="-171446" algn="l" rtl="0" eaLnBrk="1" fontAlgn="base" hangingPunct="1">
              <a:spcBef>
                <a:spcPct val="20000"/>
              </a:spcBef>
              <a:spcAft>
                <a:spcPct val="0"/>
              </a:spcAft>
              <a:buChar char="»"/>
              <a:defRPr sz="1500">
                <a:solidFill>
                  <a:schemeClr val="tx1"/>
                </a:solidFill>
                <a:latin typeface="+mn-lt"/>
                <a:ea typeface="ＭＳ Ｐゴシック" pitchFamily="-108" charset="-128"/>
              </a:defRPr>
            </a:lvl8pPr>
            <a:lvl9pPr marL="2914577" indent="-171446" algn="l" rtl="0" eaLnBrk="1" fontAlgn="base" hangingPunct="1">
              <a:spcBef>
                <a:spcPct val="20000"/>
              </a:spcBef>
              <a:spcAft>
                <a:spcPct val="0"/>
              </a:spcAft>
              <a:buChar char="»"/>
              <a:defRPr sz="1500">
                <a:solidFill>
                  <a:schemeClr val="tx1"/>
                </a:solidFill>
                <a:latin typeface="+mn-lt"/>
                <a:ea typeface="ＭＳ Ｐゴシック" pitchFamily="-108" charset="-128"/>
              </a:defRPr>
            </a:lvl9pPr>
          </a:lstStyle>
          <a:p>
            <a:pPr marL="406400" indent="-406400">
              <a:lnSpc>
                <a:spcPct val="90000"/>
              </a:lnSpc>
              <a:buFontTx/>
              <a:buAutoNum type="arabicPeriod"/>
            </a:pPr>
            <a:r>
              <a:rPr lang="ja-JP" altLang="en-US" dirty="0">
                <a:solidFill>
                  <a:srgbClr val="333399">
                    <a:lumMod val="75000"/>
                  </a:srgbClr>
                </a:solidFill>
                <a:ea typeface="Franklin Gothic Medium" charset="0"/>
                <a:cs typeface="Franklin Gothic Medium" charset="0"/>
              </a:rPr>
              <a:t>“</a:t>
            </a:r>
            <a:r>
              <a:rPr lang="en-US" altLang="ja-JP" dirty="0">
                <a:solidFill>
                  <a:srgbClr val="333399">
                    <a:lumMod val="75000"/>
                  </a:srgbClr>
                </a:solidFill>
                <a:ea typeface="Franklin Gothic Medium" charset="0"/>
                <a:cs typeface="Franklin Gothic Medium" charset="0"/>
              </a:rPr>
              <a:t>Teach full range of relevant stimulus conditions and response requirements</a:t>
            </a:r>
            <a:r>
              <a:rPr lang="ja-JP" altLang="en-US" dirty="0" smtClean="0">
                <a:solidFill>
                  <a:srgbClr val="333399">
                    <a:lumMod val="75000"/>
                  </a:srgbClr>
                </a:solidFill>
                <a:ea typeface="Franklin Gothic Medium" charset="0"/>
                <a:cs typeface="Franklin Gothic Medium" charset="0"/>
              </a:rPr>
              <a:t>”</a:t>
            </a:r>
            <a:endParaRPr lang="en-US" altLang="ja-JP" dirty="0" smtClean="0">
              <a:solidFill>
                <a:srgbClr val="333399">
                  <a:lumMod val="75000"/>
                </a:srgbClr>
              </a:solidFill>
              <a:ea typeface="Franklin Gothic Medium" charset="0"/>
              <a:cs typeface="Franklin Gothic Medium" charset="0"/>
            </a:endParaRPr>
          </a:p>
          <a:p>
            <a:pPr marL="406400" indent="-406400">
              <a:lnSpc>
                <a:spcPct val="90000"/>
              </a:lnSpc>
              <a:buFontTx/>
              <a:buAutoNum type="arabicPeriod"/>
            </a:pPr>
            <a:r>
              <a:rPr lang="ja-JP" altLang="en-US" dirty="0">
                <a:solidFill>
                  <a:srgbClr val="333399">
                    <a:lumMod val="75000"/>
                  </a:srgbClr>
                </a:solidFill>
                <a:ea typeface="Franklin Gothic Medium" charset="0"/>
                <a:cs typeface="Franklin Gothic Medium" charset="0"/>
              </a:rPr>
              <a:t>“</a:t>
            </a:r>
            <a:r>
              <a:rPr lang="en-US" altLang="ja-JP" dirty="0">
                <a:solidFill>
                  <a:srgbClr val="333399">
                    <a:lumMod val="75000"/>
                  </a:srgbClr>
                </a:solidFill>
                <a:ea typeface="Franklin Gothic Medium" charset="0"/>
                <a:cs typeface="Franklin Gothic Medium" charset="0"/>
              </a:rPr>
              <a:t>Make the instructional setting similar to the generalization setting</a:t>
            </a:r>
            <a:r>
              <a:rPr lang="ja-JP" altLang="en-US" dirty="0" smtClean="0">
                <a:solidFill>
                  <a:srgbClr val="333399">
                    <a:lumMod val="75000"/>
                  </a:srgbClr>
                </a:solidFill>
                <a:ea typeface="Franklin Gothic Medium" charset="0"/>
                <a:cs typeface="Franklin Gothic Medium" charset="0"/>
              </a:rPr>
              <a:t>”</a:t>
            </a:r>
            <a:endParaRPr lang="en-US" altLang="ja-JP" dirty="0" smtClean="0">
              <a:solidFill>
                <a:srgbClr val="333399">
                  <a:lumMod val="75000"/>
                </a:srgbClr>
              </a:solidFill>
              <a:ea typeface="Franklin Gothic Medium" charset="0"/>
              <a:cs typeface="Franklin Gothic Medium" charset="0"/>
            </a:endParaRPr>
          </a:p>
          <a:p>
            <a:pPr marL="406400" indent="-406400">
              <a:lnSpc>
                <a:spcPct val="90000"/>
              </a:lnSpc>
              <a:buFontTx/>
              <a:buAutoNum type="arabicPeriod"/>
            </a:pPr>
            <a:r>
              <a:rPr lang="ja-JP" altLang="en-US" dirty="0">
                <a:solidFill>
                  <a:srgbClr val="333399">
                    <a:lumMod val="75000"/>
                  </a:srgbClr>
                </a:solidFill>
                <a:ea typeface="Franklin Gothic Medium" charset="0"/>
                <a:cs typeface="Franklin Gothic Medium" charset="0"/>
              </a:rPr>
              <a:t>“</a:t>
            </a:r>
            <a:r>
              <a:rPr lang="en-US" altLang="ja-JP" dirty="0">
                <a:solidFill>
                  <a:srgbClr val="333399">
                    <a:lumMod val="75000"/>
                  </a:srgbClr>
                </a:solidFill>
                <a:ea typeface="Franklin Gothic Medium" charset="0"/>
                <a:cs typeface="Franklin Gothic Medium" charset="0"/>
              </a:rPr>
              <a:t>Maximize contact with reinforcement in generalization setting</a:t>
            </a:r>
            <a:r>
              <a:rPr lang="ja-JP" altLang="en-US" dirty="0" smtClean="0">
                <a:solidFill>
                  <a:srgbClr val="333399">
                    <a:lumMod val="75000"/>
                  </a:srgbClr>
                </a:solidFill>
                <a:ea typeface="Franklin Gothic Medium" charset="0"/>
                <a:cs typeface="Franklin Gothic Medium" charset="0"/>
              </a:rPr>
              <a:t>”</a:t>
            </a:r>
            <a:endParaRPr lang="en-US" altLang="ja-JP" dirty="0" smtClean="0">
              <a:solidFill>
                <a:srgbClr val="333399">
                  <a:lumMod val="75000"/>
                </a:srgbClr>
              </a:solidFill>
              <a:ea typeface="Franklin Gothic Medium" charset="0"/>
              <a:cs typeface="Franklin Gothic Medium" charset="0"/>
            </a:endParaRPr>
          </a:p>
          <a:p>
            <a:pPr marL="406400" indent="-406400">
              <a:lnSpc>
                <a:spcPct val="90000"/>
              </a:lnSpc>
              <a:buFontTx/>
              <a:buAutoNum type="arabicPeriod"/>
            </a:pPr>
            <a:r>
              <a:rPr lang="ja-JP" altLang="en-US" dirty="0">
                <a:solidFill>
                  <a:srgbClr val="333399">
                    <a:lumMod val="75000"/>
                  </a:srgbClr>
                </a:solidFill>
                <a:ea typeface="Franklin Gothic Medium" charset="0"/>
                <a:cs typeface="Franklin Gothic Medium" charset="0"/>
              </a:rPr>
              <a:t>“</a:t>
            </a:r>
            <a:r>
              <a:rPr lang="en-US" altLang="ja-JP" dirty="0">
                <a:solidFill>
                  <a:srgbClr val="333399">
                    <a:lumMod val="75000"/>
                  </a:srgbClr>
                </a:solidFill>
                <a:ea typeface="Franklin Gothic Medium" charset="0"/>
                <a:cs typeface="Franklin Gothic Medium" charset="0"/>
              </a:rPr>
              <a:t>Mediate generalization</a:t>
            </a:r>
            <a:r>
              <a:rPr lang="ja-JP" altLang="en-US" dirty="0" smtClean="0">
                <a:solidFill>
                  <a:srgbClr val="333399">
                    <a:lumMod val="75000"/>
                  </a:srgbClr>
                </a:solidFill>
                <a:ea typeface="Franklin Gothic Medium" charset="0"/>
                <a:cs typeface="Franklin Gothic Medium" charset="0"/>
              </a:rPr>
              <a:t>”</a:t>
            </a:r>
            <a:endParaRPr lang="en-US" altLang="ja-JP" dirty="0" smtClean="0">
              <a:solidFill>
                <a:srgbClr val="333399">
                  <a:lumMod val="75000"/>
                </a:srgbClr>
              </a:solidFill>
              <a:ea typeface="Franklin Gothic Medium" charset="0"/>
              <a:cs typeface="Franklin Gothic Medium" charset="0"/>
            </a:endParaRPr>
          </a:p>
          <a:p>
            <a:pPr marL="406400" indent="-406400">
              <a:lnSpc>
                <a:spcPct val="90000"/>
              </a:lnSpc>
              <a:buFontTx/>
              <a:buAutoNum type="arabicPeriod"/>
            </a:pPr>
            <a:r>
              <a:rPr lang="ja-JP" altLang="en-US" dirty="0">
                <a:solidFill>
                  <a:srgbClr val="333399">
                    <a:lumMod val="75000"/>
                  </a:srgbClr>
                </a:solidFill>
                <a:ea typeface="Franklin Gothic Medium" charset="0"/>
                <a:cs typeface="Franklin Gothic Medium" charset="0"/>
              </a:rPr>
              <a:t>“</a:t>
            </a:r>
            <a:r>
              <a:rPr lang="en-US" altLang="ja-JP" dirty="0">
                <a:solidFill>
                  <a:srgbClr val="333399">
                    <a:lumMod val="75000"/>
                  </a:srgbClr>
                </a:solidFill>
                <a:ea typeface="Franklin Gothic Medium" charset="0"/>
                <a:cs typeface="Franklin Gothic Medium" charset="0"/>
              </a:rPr>
              <a:t>Train to generalize</a:t>
            </a:r>
            <a:r>
              <a:rPr lang="ja-JP" altLang="en-US" dirty="0" smtClean="0">
                <a:solidFill>
                  <a:srgbClr val="333399">
                    <a:lumMod val="75000"/>
                  </a:srgbClr>
                </a:solidFill>
                <a:ea typeface="Franklin Gothic Medium" charset="0"/>
                <a:cs typeface="Franklin Gothic Medium" charset="0"/>
              </a:rPr>
              <a:t>”</a:t>
            </a:r>
            <a:endParaRPr lang="en-US" altLang="ja-JP" dirty="0">
              <a:solidFill>
                <a:srgbClr val="333399">
                  <a:lumMod val="75000"/>
                </a:srgbClr>
              </a:solidFill>
              <a:ea typeface="Franklin Gothic Medium" charset="0"/>
              <a:cs typeface="Franklin Gothic Medium" charset="0"/>
            </a:endParaRPr>
          </a:p>
        </p:txBody>
      </p:sp>
    </p:spTree>
    <p:extLst>
      <p:ext uri="{BB962C8B-B14F-4D97-AF65-F5344CB8AC3E}">
        <p14:creationId xmlns:p14="http://schemas.microsoft.com/office/powerpoint/2010/main" val="129068055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b="1" dirty="0" smtClean="0"/>
              <a:t>Building Blocks of Behavior</a:t>
            </a:r>
            <a:endParaRPr lang="en-US" sz="4400" b="1" dirty="0"/>
          </a:p>
        </p:txBody>
      </p:sp>
      <p:sp>
        <p:nvSpPr>
          <p:cNvPr id="3" name="Rectangle 2"/>
          <p:cNvSpPr/>
          <p:nvPr/>
        </p:nvSpPr>
        <p:spPr>
          <a:xfrm>
            <a:off x="2510851" y="1828805"/>
            <a:ext cx="1928734" cy="1394085"/>
          </a:xfrm>
          <a:prstGeom prst="rect">
            <a:avLst/>
          </a:prstGeom>
          <a:solidFill>
            <a:srgbClr val="005493"/>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smtClean="0">
                <a:solidFill>
                  <a:srgbClr val="FFFFFF"/>
                </a:solidFill>
                <a:latin typeface="Franklin Gothic Medium"/>
              </a:rPr>
              <a:t>Antecedent</a:t>
            </a:r>
            <a:endParaRPr lang="en-US" sz="2200" b="1">
              <a:solidFill>
                <a:srgbClr val="FFFFFF"/>
              </a:solidFill>
              <a:latin typeface="Franklin Gothic Medium"/>
            </a:endParaRPr>
          </a:p>
        </p:txBody>
      </p:sp>
      <p:sp>
        <p:nvSpPr>
          <p:cNvPr id="6" name="Rectangle 5"/>
          <p:cNvSpPr/>
          <p:nvPr/>
        </p:nvSpPr>
        <p:spPr>
          <a:xfrm>
            <a:off x="4686924" y="1821310"/>
            <a:ext cx="1928734" cy="1394085"/>
          </a:xfrm>
          <a:prstGeom prst="rect">
            <a:avLst/>
          </a:prstGeom>
          <a:solidFill>
            <a:srgbClr val="7030A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dirty="0" smtClean="0">
                <a:solidFill>
                  <a:srgbClr val="FFFFFF"/>
                </a:solidFill>
                <a:latin typeface="Franklin Gothic Medium"/>
              </a:rPr>
              <a:t>Behavior</a:t>
            </a:r>
            <a:endParaRPr lang="en-US" sz="2200" b="1" dirty="0">
              <a:solidFill>
                <a:srgbClr val="FFFFFF"/>
              </a:solidFill>
              <a:latin typeface="Franklin Gothic Medium"/>
            </a:endParaRPr>
          </a:p>
        </p:txBody>
      </p:sp>
      <p:sp>
        <p:nvSpPr>
          <p:cNvPr id="7" name="Rectangle 6"/>
          <p:cNvSpPr/>
          <p:nvPr/>
        </p:nvSpPr>
        <p:spPr>
          <a:xfrm>
            <a:off x="6862997" y="1821309"/>
            <a:ext cx="1928734" cy="1394085"/>
          </a:xfrm>
          <a:prstGeom prst="rect">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dirty="0" smtClean="0">
                <a:solidFill>
                  <a:srgbClr val="FFFFFF"/>
                </a:solidFill>
                <a:latin typeface="Franklin Gothic Medium"/>
              </a:rPr>
              <a:t>Consequence</a:t>
            </a:r>
            <a:endParaRPr lang="en-US" sz="2200" b="1" dirty="0">
              <a:solidFill>
                <a:srgbClr val="FFFFFF"/>
              </a:solidFill>
              <a:latin typeface="Franklin Gothic Medium"/>
            </a:endParaRPr>
          </a:p>
        </p:txBody>
      </p:sp>
      <p:sp>
        <p:nvSpPr>
          <p:cNvPr id="8" name="Rectangle 7"/>
          <p:cNvSpPr/>
          <p:nvPr/>
        </p:nvSpPr>
        <p:spPr>
          <a:xfrm>
            <a:off x="334778" y="1828805"/>
            <a:ext cx="1928734" cy="1394085"/>
          </a:xfrm>
          <a:prstGeom prst="rect">
            <a:avLst/>
          </a:prstGeom>
          <a:solidFill>
            <a:srgbClr val="009193"/>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smtClean="0">
                <a:solidFill>
                  <a:srgbClr val="FFFFFF"/>
                </a:solidFill>
                <a:latin typeface="Franklin Gothic Medium"/>
              </a:rPr>
              <a:t>Setting Event</a:t>
            </a:r>
            <a:endParaRPr lang="en-US" sz="2200" b="1">
              <a:solidFill>
                <a:srgbClr val="FFFFFF"/>
              </a:solidFill>
              <a:latin typeface="Franklin Gothic Medium"/>
            </a:endParaRPr>
          </a:p>
        </p:txBody>
      </p:sp>
      <p:sp>
        <p:nvSpPr>
          <p:cNvPr id="4" name="Right Arrow 3"/>
          <p:cNvSpPr/>
          <p:nvPr/>
        </p:nvSpPr>
        <p:spPr>
          <a:xfrm>
            <a:off x="2158582" y="2338465"/>
            <a:ext cx="479687" cy="434715"/>
          </a:xfrm>
          <a:prstGeom prst="rightArrow">
            <a:avLst/>
          </a:prstGeom>
          <a:gradFill flip="none" rotWithShape="1">
            <a:gsLst>
              <a:gs pos="0">
                <a:srgbClr val="009193"/>
              </a:gs>
              <a:gs pos="86000">
                <a:srgbClr val="005493"/>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10" name="Right Arrow 9"/>
          <p:cNvSpPr/>
          <p:nvPr/>
        </p:nvSpPr>
        <p:spPr>
          <a:xfrm>
            <a:off x="4323411" y="2338464"/>
            <a:ext cx="479687" cy="434715"/>
          </a:xfrm>
          <a:prstGeom prst="rightArrow">
            <a:avLst/>
          </a:prstGeom>
          <a:gradFill flip="none" rotWithShape="1">
            <a:gsLst>
              <a:gs pos="0">
                <a:srgbClr val="005493"/>
              </a:gs>
              <a:gs pos="86000">
                <a:srgbClr val="7030A0"/>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11" name="Right Arrow 10"/>
          <p:cNvSpPr/>
          <p:nvPr/>
        </p:nvSpPr>
        <p:spPr>
          <a:xfrm>
            <a:off x="6509477" y="2338464"/>
            <a:ext cx="479687" cy="434715"/>
          </a:xfrm>
          <a:prstGeom prst="rightArrow">
            <a:avLst/>
          </a:prstGeom>
          <a:gradFill flip="none" rotWithShape="1">
            <a:gsLst>
              <a:gs pos="0">
                <a:srgbClr val="7030A0"/>
              </a:gs>
              <a:gs pos="86000">
                <a:srgbClr val="C00000"/>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9" name="Rectangle 8"/>
          <p:cNvSpPr/>
          <p:nvPr/>
        </p:nvSpPr>
        <p:spPr>
          <a:xfrm>
            <a:off x="1019331" y="154923"/>
            <a:ext cx="7772399" cy="1200329"/>
          </a:xfrm>
          <a:prstGeom prst="rect">
            <a:avLst/>
          </a:prstGeom>
          <a:solidFill>
            <a:schemeClr val="bg1"/>
          </a:solidFill>
        </p:spPr>
        <p:txBody>
          <a:bodyPr wrap="square">
            <a:spAutoFit/>
          </a:bodyPr>
          <a:lstStyle/>
          <a:p>
            <a:pPr algn="ctr" defTabSz="685783"/>
            <a:r>
              <a:rPr lang="en-US" sz="3600" b="1" kern="0" dirty="0" smtClean="0">
                <a:solidFill>
                  <a:srgbClr val="2D2D8A">
                    <a:lumMod val="75000"/>
                  </a:srgbClr>
                </a:solidFill>
                <a:latin typeface="Franklin Gothic Medium"/>
                <a:ea typeface="Arial" charset="0"/>
                <a:cs typeface="Arial" charset="0"/>
              </a:rPr>
              <a:t>Strategies to Address Setting Events </a:t>
            </a:r>
          </a:p>
          <a:p>
            <a:pPr algn="ctr" defTabSz="685783"/>
            <a:r>
              <a:rPr lang="en-US" sz="3600" b="1" kern="0" dirty="0" smtClean="0">
                <a:solidFill>
                  <a:srgbClr val="2D2D8A">
                    <a:lumMod val="75000"/>
                  </a:srgbClr>
                </a:solidFill>
                <a:latin typeface="Franklin Gothic Medium"/>
                <a:ea typeface="Arial" charset="0"/>
                <a:cs typeface="Arial" charset="0"/>
              </a:rPr>
              <a:t>or Motivating Operations</a:t>
            </a:r>
            <a:endParaRPr lang="en-US" sz="3600" b="1" kern="0" dirty="0">
              <a:solidFill>
                <a:srgbClr val="2D2D8A">
                  <a:lumMod val="75000"/>
                </a:srgbClr>
              </a:solidFill>
              <a:latin typeface="Franklin Gothic Medium"/>
              <a:ea typeface="Arial" charset="0"/>
              <a:cs typeface="Arial" charset="0"/>
            </a:endParaRPr>
          </a:p>
        </p:txBody>
      </p:sp>
      <p:sp>
        <p:nvSpPr>
          <p:cNvPr id="21" name="Rectangle 20"/>
          <p:cNvSpPr/>
          <p:nvPr/>
        </p:nvSpPr>
        <p:spPr>
          <a:xfrm>
            <a:off x="334778" y="3305329"/>
            <a:ext cx="1928734" cy="547143"/>
          </a:xfrm>
          <a:prstGeom prst="rect">
            <a:avLst/>
          </a:prstGeom>
          <a:solidFill>
            <a:schemeClr val="bg1"/>
          </a:solidFill>
          <a:ln>
            <a:solidFill>
              <a:srgbClr val="009193"/>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rgbClr val="009193"/>
                </a:solidFill>
              </a:rPr>
              <a:t>Minimize the Likelihood</a:t>
            </a:r>
            <a:endParaRPr lang="en-US" sz="2000" dirty="0">
              <a:solidFill>
                <a:srgbClr val="009193"/>
              </a:solidFill>
            </a:endParaRPr>
          </a:p>
        </p:txBody>
      </p:sp>
      <p:sp>
        <p:nvSpPr>
          <p:cNvPr id="23" name="Rectangle 22"/>
          <p:cNvSpPr/>
          <p:nvPr/>
        </p:nvSpPr>
        <p:spPr>
          <a:xfrm>
            <a:off x="334778" y="3934911"/>
            <a:ext cx="1928734" cy="547143"/>
          </a:xfrm>
          <a:prstGeom prst="rect">
            <a:avLst/>
          </a:prstGeom>
          <a:solidFill>
            <a:schemeClr val="bg1"/>
          </a:solidFill>
          <a:ln>
            <a:solidFill>
              <a:srgbClr val="009193"/>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rgbClr val="009193"/>
                </a:solidFill>
              </a:rPr>
              <a:t>Neutralize</a:t>
            </a:r>
            <a:endParaRPr lang="en-US" sz="2000" dirty="0">
              <a:solidFill>
                <a:srgbClr val="009193"/>
              </a:solidFill>
            </a:endParaRPr>
          </a:p>
        </p:txBody>
      </p:sp>
      <p:sp>
        <p:nvSpPr>
          <p:cNvPr id="24" name="Rectangle 23"/>
          <p:cNvSpPr/>
          <p:nvPr/>
        </p:nvSpPr>
        <p:spPr>
          <a:xfrm>
            <a:off x="334778" y="4564493"/>
            <a:ext cx="1928734" cy="547143"/>
          </a:xfrm>
          <a:prstGeom prst="rect">
            <a:avLst/>
          </a:prstGeom>
          <a:solidFill>
            <a:schemeClr val="bg1"/>
          </a:solidFill>
          <a:ln>
            <a:solidFill>
              <a:srgbClr val="009193"/>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rgbClr val="009193"/>
                </a:solidFill>
              </a:rPr>
              <a:t>Withhold S</a:t>
            </a:r>
            <a:r>
              <a:rPr lang="en-US" sz="2000" baseline="30000" dirty="0" smtClean="0">
                <a:solidFill>
                  <a:srgbClr val="009193"/>
                </a:solidFill>
              </a:rPr>
              <a:t>D</a:t>
            </a:r>
            <a:endParaRPr lang="en-US" sz="2000" baseline="30000" dirty="0">
              <a:solidFill>
                <a:srgbClr val="009193"/>
              </a:solidFill>
            </a:endParaRPr>
          </a:p>
        </p:txBody>
      </p:sp>
      <p:sp>
        <p:nvSpPr>
          <p:cNvPr id="25" name="Rectangle 24"/>
          <p:cNvSpPr/>
          <p:nvPr/>
        </p:nvSpPr>
        <p:spPr>
          <a:xfrm>
            <a:off x="334778" y="5194075"/>
            <a:ext cx="1928734" cy="547143"/>
          </a:xfrm>
          <a:prstGeom prst="rect">
            <a:avLst/>
          </a:prstGeom>
          <a:solidFill>
            <a:schemeClr val="bg1"/>
          </a:solidFill>
          <a:ln>
            <a:solidFill>
              <a:srgbClr val="009193"/>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rgbClr val="009193"/>
                </a:solidFill>
              </a:rPr>
              <a:t>Add Prompts</a:t>
            </a:r>
            <a:endParaRPr lang="en-US" sz="2000" baseline="30000" dirty="0">
              <a:solidFill>
                <a:srgbClr val="009193"/>
              </a:solidFill>
            </a:endParaRPr>
          </a:p>
        </p:txBody>
      </p:sp>
      <p:sp>
        <p:nvSpPr>
          <p:cNvPr id="26" name="Rectangle 25"/>
          <p:cNvSpPr/>
          <p:nvPr/>
        </p:nvSpPr>
        <p:spPr>
          <a:xfrm>
            <a:off x="334778" y="5823657"/>
            <a:ext cx="1928734" cy="547143"/>
          </a:xfrm>
          <a:prstGeom prst="rect">
            <a:avLst/>
          </a:prstGeom>
          <a:solidFill>
            <a:schemeClr val="bg1"/>
          </a:solidFill>
          <a:ln>
            <a:solidFill>
              <a:srgbClr val="009193"/>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solidFill>
                  <a:srgbClr val="009193"/>
                </a:solidFill>
                <a:latin typeface="Franklin Gothic Medium"/>
              </a:rPr>
              <a:t>↑</a:t>
            </a:r>
            <a:r>
              <a:rPr lang="en-US" sz="2000" dirty="0" smtClean="0">
                <a:solidFill>
                  <a:srgbClr val="009193"/>
                </a:solidFill>
              </a:rPr>
              <a:t> S</a:t>
            </a:r>
            <a:r>
              <a:rPr lang="en-US" sz="2000" baseline="30000" dirty="0" smtClean="0">
                <a:solidFill>
                  <a:srgbClr val="009193"/>
                </a:solidFill>
              </a:rPr>
              <a:t>R</a:t>
            </a:r>
            <a:r>
              <a:rPr lang="en-US" sz="2000" dirty="0" smtClean="0">
                <a:solidFill>
                  <a:srgbClr val="009193"/>
                </a:solidFill>
              </a:rPr>
              <a:t> for Desired Behavior</a:t>
            </a:r>
            <a:endParaRPr lang="en-US" sz="2000" baseline="30000" dirty="0">
              <a:solidFill>
                <a:srgbClr val="009193"/>
              </a:solidFill>
            </a:endParaRPr>
          </a:p>
        </p:txBody>
      </p:sp>
      <p:sp>
        <p:nvSpPr>
          <p:cNvPr id="27" name="Text Box 11"/>
          <p:cNvSpPr txBox="1">
            <a:spLocks noChangeArrowheads="1"/>
          </p:cNvSpPr>
          <p:nvPr/>
        </p:nvSpPr>
        <p:spPr bwMode="auto">
          <a:xfrm>
            <a:off x="0" y="6423125"/>
            <a:ext cx="7924800" cy="369332"/>
          </a:xfrm>
          <a:prstGeom prst="rect">
            <a:avLst/>
          </a:prstGeom>
          <a:noFill/>
          <a:ln w="9525">
            <a:noFill/>
            <a:miter lim="800000"/>
            <a:headEnd/>
            <a:tailEnd/>
          </a:ln>
        </p:spPr>
        <p:txBody>
          <a:bodyPr>
            <a:prstTxWarp prst="textNoShape">
              <a:avLst/>
            </a:prstTxWarp>
            <a:spAutoFit/>
          </a:bodyPr>
          <a:lstStyle/>
          <a:p>
            <a:pPr>
              <a:spcBef>
                <a:spcPct val="50000"/>
              </a:spcBef>
            </a:pPr>
            <a:r>
              <a:rPr lang="en-US" b="1" dirty="0" smtClean="0">
                <a:solidFill>
                  <a:srgbClr val="FFFFFF"/>
                </a:solidFill>
                <a:ea typeface="Calibri" charset="0"/>
                <a:cs typeface="Calibri" charset="0"/>
              </a:rPr>
              <a:t>(Horner, Vaughn, Day, &amp; </a:t>
            </a:r>
            <a:r>
              <a:rPr lang="en-US" b="1" dirty="0" err="1" smtClean="0">
                <a:solidFill>
                  <a:srgbClr val="FFFFFF"/>
                </a:solidFill>
                <a:ea typeface="Calibri" charset="0"/>
                <a:cs typeface="Calibri" charset="0"/>
              </a:rPr>
              <a:t>Ard</a:t>
            </a:r>
            <a:r>
              <a:rPr lang="en-US" b="1" dirty="0" smtClean="0">
                <a:solidFill>
                  <a:srgbClr val="FFFFFF"/>
                </a:solidFill>
                <a:ea typeface="Calibri" charset="0"/>
                <a:cs typeface="Calibri" charset="0"/>
              </a:rPr>
              <a:t>, 1996)</a:t>
            </a:r>
            <a:endParaRPr lang="en-US" b="1" dirty="0">
              <a:solidFill>
                <a:srgbClr val="FFFFFF"/>
              </a:solidFill>
              <a:ea typeface="Calibri" charset="0"/>
              <a:cs typeface="Calibri" charset="0"/>
            </a:endParaRPr>
          </a:p>
        </p:txBody>
      </p:sp>
      <p:sp>
        <p:nvSpPr>
          <p:cNvPr id="18" name="Rectangle 17"/>
          <p:cNvSpPr/>
          <p:nvPr/>
        </p:nvSpPr>
        <p:spPr>
          <a:xfrm>
            <a:off x="2510851" y="3305329"/>
            <a:ext cx="1928734" cy="547143"/>
          </a:xfrm>
          <a:prstGeom prst="rect">
            <a:avLst/>
          </a:prstGeom>
          <a:solidFill>
            <a:schemeClr val="bg1"/>
          </a:solidFill>
          <a:ln>
            <a:solidFill>
              <a:srgbClr val="005493"/>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solidFill>
                  <a:srgbClr val="005493"/>
                </a:solidFill>
                <a:latin typeface="Franklin Gothic Medium"/>
              </a:rPr>
              <a:t>↑</a:t>
            </a:r>
            <a:r>
              <a:rPr lang="en-US" sz="2000" b="1" dirty="0">
                <a:solidFill>
                  <a:srgbClr val="009193"/>
                </a:solidFill>
                <a:latin typeface="Franklin Gothic Medium"/>
              </a:rPr>
              <a:t> </a:t>
            </a:r>
            <a:r>
              <a:rPr lang="en-US" sz="2000" dirty="0" smtClean="0">
                <a:solidFill>
                  <a:srgbClr val="005493"/>
                </a:solidFill>
              </a:rPr>
              <a:t>S</a:t>
            </a:r>
            <a:r>
              <a:rPr lang="en-US" sz="2000" baseline="30000" dirty="0" smtClean="0">
                <a:solidFill>
                  <a:srgbClr val="005493"/>
                </a:solidFill>
              </a:rPr>
              <a:t>D</a:t>
            </a:r>
            <a:r>
              <a:rPr lang="en-US" sz="2000" dirty="0" smtClean="0">
                <a:solidFill>
                  <a:srgbClr val="005493"/>
                </a:solidFill>
              </a:rPr>
              <a:t>s for desired </a:t>
            </a:r>
            <a:r>
              <a:rPr lang="en-US" sz="2000" dirty="0" err="1" smtClean="0">
                <a:solidFill>
                  <a:srgbClr val="005493"/>
                </a:solidFill>
              </a:rPr>
              <a:t>bx</a:t>
            </a:r>
            <a:endParaRPr lang="en-US" sz="2000" dirty="0">
              <a:solidFill>
                <a:srgbClr val="005493"/>
              </a:solidFill>
            </a:endParaRPr>
          </a:p>
        </p:txBody>
      </p:sp>
      <p:sp>
        <p:nvSpPr>
          <p:cNvPr id="19" name="Rectangle 18"/>
          <p:cNvSpPr/>
          <p:nvPr/>
        </p:nvSpPr>
        <p:spPr>
          <a:xfrm>
            <a:off x="2510851" y="3934911"/>
            <a:ext cx="1928734" cy="547143"/>
          </a:xfrm>
          <a:prstGeom prst="rect">
            <a:avLst/>
          </a:prstGeom>
          <a:solidFill>
            <a:schemeClr val="bg1"/>
          </a:solidFill>
          <a:ln>
            <a:solidFill>
              <a:srgbClr val="005493"/>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solidFill>
                  <a:srgbClr val="005493"/>
                </a:solidFill>
                <a:latin typeface="Franklin Gothic Medium"/>
              </a:rPr>
              <a:t>↑</a:t>
            </a:r>
            <a:r>
              <a:rPr lang="en-US" sz="2000" b="1" dirty="0">
                <a:solidFill>
                  <a:srgbClr val="009193"/>
                </a:solidFill>
                <a:latin typeface="Franklin Gothic Medium"/>
              </a:rPr>
              <a:t> </a:t>
            </a:r>
            <a:r>
              <a:rPr lang="en-US" sz="2000" dirty="0" smtClean="0">
                <a:solidFill>
                  <a:srgbClr val="005493"/>
                </a:solidFill>
              </a:rPr>
              <a:t>Prompts </a:t>
            </a:r>
            <a:r>
              <a:rPr lang="en-US" sz="2000" dirty="0">
                <a:solidFill>
                  <a:srgbClr val="005493"/>
                </a:solidFill>
              </a:rPr>
              <a:t>for desired </a:t>
            </a:r>
            <a:r>
              <a:rPr lang="en-US" sz="2000" dirty="0" err="1" smtClean="0">
                <a:solidFill>
                  <a:srgbClr val="005493"/>
                </a:solidFill>
              </a:rPr>
              <a:t>bx</a:t>
            </a:r>
            <a:endParaRPr lang="en-US" sz="2000" dirty="0">
              <a:solidFill>
                <a:srgbClr val="005493"/>
              </a:solidFill>
            </a:endParaRPr>
          </a:p>
        </p:txBody>
      </p:sp>
      <p:sp>
        <p:nvSpPr>
          <p:cNvPr id="20" name="Rectangle 19"/>
          <p:cNvSpPr/>
          <p:nvPr/>
        </p:nvSpPr>
        <p:spPr>
          <a:xfrm>
            <a:off x="2510851" y="4564493"/>
            <a:ext cx="1928734" cy="547143"/>
          </a:xfrm>
          <a:prstGeom prst="rect">
            <a:avLst/>
          </a:prstGeom>
          <a:solidFill>
            <a:schemeClr val="bg1"/>
          </a:solidFill>
          <a:ln>
            <a:solidFill>
              <a:srgbClr val="005493"/>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smtClean="0">
                <a:solidFill>
                  <a:srgbClr val="005493"/>
                </a:solidFill>
              </a:rPr>
              <a:t>↓ </a:t>
            </a:r>
            <a:r>
              <a:rPr lang="en-US" sz="2000" dirty="0" smtClean="0">
                <a:solidFill>
                  <a:srgbClr val="005493"/>
                </a:solidFill>
              </a:rPr>
              <a:t>S</a:t>
            </a:r>
            <a:r>
              <a:rPr lang="en-US" sz="2000" baseline="30000" dirty="0" smtClean="0">
                <a:solidFill>
                  <a:srgbClr val="005493"/>
                </a:solidFill>
              </a:rPr>
              <a:t>D- </a:t>
            </a:r>
            <a:r>
              <a:rPr lang="en-US" sz="2000" dirty="0">
                <a:solidFill>
                  <a:srgbClr val="005493"/>
                </a:solidFill>
              </a:rPr>
              <a:t>for desired </a:t>
            </a:r>
            <a:r>
              <a:rPr lang="en-US" sz="2000" dirty="0" err="1" smtClean="0">
                <a:solidFill>
                  <a:srgbClr val="005493"/>
                </a:solidFill>
              </a:rPr>
              <a:t>bx</a:t>
            </a:r>
            <a:endParaRPr lang="en-US" sz="2000" dirty="0">
              <a:solidFill>
                <a:srgbClr val="005493"/>
              </a:solidFill>
            </a:endParaRPr>
          </a:p>
        </p:txBody>
      </p:sp>
      <p:sp>
        <p:nvSpPr>
          <p:cNvPr id="22" name="Rectangle 21"/>
          <p:cNvSpPr/>
          <p:nvPr/>
        </p:nvSpPr>
        <p:spPr>
          <a:xfrm>
            <a:off x="2510851" y="5194075"/>
            <a:ext cx="1928734" cy="547143"/>
          </a:xfrm>
          <a:prstGeom prst="rect">
            <a:avLst/>
          </a:prstGeom>
          <a:solidFill>
            <a:schemeClr val="bg1"/>
          </a:solidFill>
          <a:ln>
            <a:solidFill>
              <a:srgbClr val="005493"/>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900" b="1" dirty="0">
                <a:solidFill>
                  <a:srgbClr val="005493"/>
                </a:solidFill>
              </a:rPr>
              <a:t>↓ </a:t>
            </a:r>
            <a:r>
              <a:rPr lang="en-US" sz="1900" dirty="0" smtClean="0">
                <a:solidFill>
                  <a:srgbClr val="005493"/>
                </a:solidFill>
              </a:rPr>
              <a:t>S</a:t>
            </a:r>
            <a:r>
              <a:rPr lang="en-US" sz="1900" baseline="30000" dirty="0" smtClean="0">
                <a:solidFill>
                  <a:srgbClr val="005493"/>
                </a:solidFill>
              </a:rPr>
              <a:t>D</a:t>
            </a:r>
            <a:r>
              <a:rPr lang="en-US" sz="1900" dirty="0" smtClean="0">
                <a:solidFill>
                  <a:srgbClr val="005493"/>
                </a:solidFill>
              </a:rPr>
              <a:t>s &amp; prompts for undesired Bx.</a:t>
            </a:r>
            <a:endParaRPr lang="en-US" sz="1900" baseline="30000" dirty="0">
              <a:solidFill>
                <a:srgbClr val="005493"/>
              </a:solidFill>
            </a:endParaRPr>
          </a:p>
        </p:txBody>
      </p:sp>
      <p:sp>
        <p:nvSpPr>
          <p:cNvPr id="28" name="Rectangle 27"/>
          <p:cNvSpPr/>
          <p:nvPr/>
        </p:nvSpPr>
        <p:spPr>
          <a:xfrm>
            <a:off x="2510851" y="5823657"/>
            <a:ext cx="1928734" cy="547143"/>
          </a:xfrm>
          <a:prstGeom prst="rect">
            <a:avLst/>
          </a:prstGeom>
          <a:solidFill>
            <a:schemeClr val="bg1"/>
          </a:solidFill>
          <a:ln>
            <a:solidFill>
              <a:srgbClr val="005493"/>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rgbClr val="005493"/>
                </a:solidFill>
              </a:rPr>
              <a:t>Consider</a:t>
            </a:r>
            <a:r>
              <a:rPr lang="en-US" sz="2000" b="1" dirty="0" smtClean="0">
                <a:solidFill>
                  <a:srgbClr val="005493"/>
                </a:solidFill>
              </a:rPr>
              <a:t> </a:t>
            </a:r>
            <a:r>
              <a:rPr lang="en-US" sz="2000" dirty="0">
                <a:solidFill>
                  <a:srgbClr val="005493"/>
                </a:solidFill>
              </a:rPr>
              <a:t>S</a:t>
            </a:r>
            <a:r>
              <a:rPr lang="en-US" sz="2000" baseline="30000" dirty="0">
                <a:solidFill>
                  <a:srgbClr val="005493"/>
                </a:solidFill>
              </a:rPr>
              <a:t>D- </a:t>
            </a:r>
            <a:r>
              <a:rPr lang="en-US" sz="2000" dirty="0">
                <a:solidFill>
                  <a:srgbClr val="005493"/>
                </a:solidFill>
              </a:rPr>
              <a:t>for </a:t>
            </a:r>
            <a:r>
              <a:rPr lang="en-US" sz="2000" dirty="0" smtClean="0">
                <a:solidFill>
                  <a:srgbClr val="005493"/>
                </a:solidFill>
              </a:rPr>
              <a:t>undesired </a:t>
            </a:r>
            <a:r>
              <a:rPr lang="en-US" sz="2000" dirty="0" err="1">
                <a:solidFill>
                  <a:srgbClr val="005493"/>
                </a:solidFill>
              </a:rPr>
              <a:t>bx</a:t>
            </a:r>
            <a:endParaRPr lang="en-US" sz="2000" dirty="0">
              <a:solidFill>
                <a:srgbClr val="005493"/>
              </a:solidFill>
            </a:endParaRPr>
          </a:p>
        </p:txBody>
      </p:sp>
      <p:sp>
        <p:nvSpPr>
          <p:cNvPr id="31" name="Rectangle 30"/>
          <p:cNvSpPr/>
          <p:nvPr/>
        </p:nvSpPr>
        <p:spPr>
          <a:xfrm>
            <a:off x="916898" y="154923"/>
            <a:ext cx="7772399" cy="1200329"/>
          </a:xfrm>
          <a:prstGeom prst="rect">
            <a:avLst/>
          </a:prstGeom>
          <a:solidFill>
            <a:schemeClr val="bg1"/>
          </a:solidFill>
        </p:spPr>
        <p:txBody>
          <a:bodyPr wrap="square">
            <a:spAutoFit/>
          </a:bodyPr>
          <a:lstStyle/>
          <a:p>
            <a:pPr algn="ctr" defTabSz="685783"/>
            <a:r>
              <a:rPr lang="en-US" sz="3600" b="1" kern="0" dirty="0" smtClean="0">
                <a:solidFill>
                  <a:srgbClr val="2D2D8A">
                    <a:lumMod val="75000"/>
                  </a:srgbClr>
                </a:solidFill>
                <a:latin typeface="Franklin Gothic Medium"/>
                <a:ea typeface="Arial" charset="0"/>
                <a:cs typeface="Arial" charset="0"/>
              </a:rPr>
              <a:t>Strategies to Address </a:t>
            </a:r>
          </a:p>
          <a:p>
            <a:pPr algn="ctr" defTabSz="685783"/>
            <a:r>
              <a:rPr lang="en-US" sz="3600" b="1" kern="0" dirty="0" smtClean="0">
                <a:solidFill>
                  <a:srgbClr val="2D2D8A">
                    <a:lumMod val="75000"/>
                  </a:srgbClr>
                </a:solidFill>
                <a:latin typeface="Franklin Gothic Medium"/>
                <a:ea typeface="Arial" charset="0"/>
                <a:cs typeface="Arial" charset="0"/>
              </a:rPr>
              <a:t>Antecedents</a:t>
            </a:r>
            <a:endParaRPr lang="en-US" sz="3600" b="1" kern="0" dirty="0">
              <a:solidFill>
                <a:srgbClr val="2D2D8A">
                  <a:lumMod val="75000"/>
                </a:srgbClr>
              </a:solidFill>
              <a:latin typeface="Franklin Gothic Medium"/>
              <a:ea typeface="Arial" charset="0"/>
              <a:cs typeface="Arial" charset="0"/>
            </a:endParaRPr>
          </a:p>
        </p:txBody>
      </p:sp>
      <p:sp>
        <p:nvSpPr>
          <p:cNvPr id="29" name="Rectangle 28"/>
          <p:cNvSpPr/>
          <p:nvPr/>
        </p:nvSpPr>
        <p:spPr>
          <a:xfrm>
            <a:off x="4686924" y="3305329"/>
            <a:ext cx="1928734" cy="547143"/>
          </a:xfrm>
          <a:prstGeom prst="rect">
            <a:avLst/>
          </a:prstGeom>
          <a:solidFill>
            <a:schemeClr val="bg1"/>
          </a:solidFill>
          <a:ln>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smtClean="0">
                <a:solidFill>
                  <a:srgbClr val="7030A0"/>
                </a:solidFill>
              </a:rPr>
              <a:t>Shaping</a:t>
            </a:r>
            <a:endParaRPr lang="en-US" sz="2000" dirty="0">
              <a:solidFill>
                <a:srgbClr val="7030A0"/>
              </a:solidFill>
            </a:endParaRPr>
          </a:p>
        </p:txBody>
      </p:sp>
      <p:sp>
        <p:nvSpPr>
          <p:cNvPr id="30" name="Rectangle 29"/>
          <p:cNvSpPr/>
          <p:nvPr/>
        </p:nvSpPr>
        <p:spPr>
          <a:xfrm>
            <a:off x="4686924" y="3934911"/>
            <a:ext cx="1928734" cy="547143"/>
          </a:xfrm>
          <a:prstGeom prst="rect">
            <a:avLst/>
          </a:prstGeom>
          <a:solidFill>
            <a:schemeClr val="bg1"/>
          </a:solidFill>
          <a:ln>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smtClean="0">
                <a:solidFill>
                  <a:srgbClr val="7030A0"/>
                </a:solidFill>
              </a:rPr>
              <a:t>Task Analyzing</a:t>
            </a:r>
            <a:endParaRPr lang="en-US" sz="2000" dirty="0">
              <a:solidFill>
                <a:srgbClr val="7030A0"/>
              </a:solidFill>
            </a:endParaRPr>
          </a:p>
        </p:txBody>
      </p:sp>
      <p:sp>
        <p:nvSpPr>
          <p:cNvPr id="32" name="Rectangle 31"/>
          <p:cNvSpPr/>
          <p:nvPr/>
        </p:nvSpPr>
        <p:spPr>
          <a:xfrm>
            <a:off x="4686924" y="4564493"/>
            <a:ext cx="1928734" cy="547143"/>
          </a:xfrm>
          <a:prstGeom prst="rect">
            <a:avLst/>
          </a:prstGeom>
          <a:solidFill>
            <a:schemeClr val="bg1"/>
          </a:solidFill>
          <a:ln>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smtClean="0">
                <a:solidFill>
                  <a:srgbClr val="7030A0"/>
                </a:solidFill>
              </a:rPr>
              <a:t>Chaining</a:t>
            </a:r>
            <a:endParaRPr lang="en-US" sz="2000" dirty="0">
              <a:solidFill>
                <a:srgbClr val="7030A0"/>
              </a:solidFill>
            </a:endParaRPr>
          </a:p>
        </p:txBody>
      </p:sp>
      <p:sp>
        <p:nvSpPr>
          <p:cNvPr id="33" name="Rectangle 32"/>
          <p:cNvSpPr/>
          <p:nvPr/>
        </p:nvSpPr>
        <p:spPr>
          <a:xfrm>
            <a:off x="4686924" y="5194075"/>
            <a:ext cx="1928734" cy="547143"/>
          </a:xfrm>
          <a:prstGeom prst="rect">
            <a:avLst/>
          </a:prstGeom>
          <a:solidFill>
            <a:schemeClr val="bg1"/>
          </a:solidFill>
          <a:ln>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900" b="1" dirty="0" smtClean="0">
                <a:solidFill>
                  <a:srgbClr val="7030A0"/>
                </a:solidFill>
              </a:rPr>
              <a:t>Establishing Stimulus Control</a:t>
            </a:r>
            <a:endParaRPr lang="en-US" sz="1900" baseline="30000" dirty="0">
              <a:solidFill>
                <a:srgbClr val="7030A0"/>
              </a:solidFill>
            </a:endParaRPr>
          </a:p>
        </p:txBody>
      </p:sp>
      <p:sp>
        <p:nvSpPr>
          <p:cNvPr id="34" name="Rectangle 33"/>
          <p:cNvSpPr/>
          <p:nvPr/>
        </p:nvSpPr>
        <p:spPr>
          <a:xfrm>
            <a:off x="4686924" y="5823657"/>
            <a:ext cx="1928734" cy="547143"/>
          </a:xfrm>
          <a:prstGeom prst="rect">
            <a:avLst/>
          </a:prstGeom>
          <a:solidFill>
            <a:schemeClr val="bg1"/>
          </a:solidFill>
          <a:ln>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rgbClr val="7030A0"/>
                </a:solidFill>
              </a:rPr>
              <a:t>Prompting</a:t>
            </a:r>
            <a:endParaRPr lang="en-US" sz="2000" dirty="0">
              <a:solidFill>
                <a:srgbClr val="7030A0"/>
              </a:solidFill>
            </a:endParaRPr>
          </a:p>
        </p:txBody>
      </p:sp>
      <p:sp>
        <p:nvSpPr>
          <p:cNvPr id="42" name="Rectangle 41"/>
          <p:cNvSpPr/>
          <p:nvPr/>
        </p:nvSpPr>
        <p:spPr>
          <a:xfrm>
            <a:off x="814465" y="243048"/>
            <a:ext cx="7772399" cy="1200329"/>
          </a:xfrm>
          <a:prstGeom prst="rect">
            <a:avLst/>
          </a:prstGeom>
          <a:solidFill>
            <a:schemeClr val="bg1"/>
          </a:solidFill>
        </p:spPr>
        <p:txBody>
          <a:bodyPr wrap="square">
            <a:spAutoFit/>
          </a:bodyPr>
          <a:lstStyle/>
          <a:p>
            <a:pPr algn="ctr" defTabSz="685783"/>
            <a:r>
              <a:rPr lang="en-US" sz="3600" b="1" kern="0" dirty="0" smtClean="0">
                <a:solidFill>
                  <a:srgbClr val="7030A0"/>
                </a:solidFill>
                <a:latin typeface="Franklin Gothic Medium"/>
                <a:ea typeface="Arial" charset="0"/>
                <a:cs typeface="Arial" charset="0"/>
              </a:rPr>
              <a:t>Strategies </a:t>
            </a:r>
            <a:r>
              <a:rPr lang="en-US" sz="3600" b="1" kern="0" smtClean="0">
                <a:solidFill>
                  <a:srgbClr val="7030A0"/>
                </a:solidFill>
                <a:latin typeface="Franklin Gothic Medium"/>
                <a:ea typeface="Arial" charset="0"/>
                <a:cs typeface="Arial" charset="0"/>
              </a:rPr>
              <a:t>to Teach </a:t>
            </a:r>
          </a:p>
          <a:p>
            <a:pPr algn="ctr" defTabSz="685783"/>
            <a:r>
              <a:rPr lang="en-US" sz="3600" b="1" kern="0" dirty="0" smtClean="0">
                <a:solidFill>
                  <a:srgbClr val="7030A0"/>
                </a:solidFill>
                <a:latin typeface="Franklin Gothic Medium"/>
                <a:ea typeface="Arial" charset="0"/>
                <a:cs typeface="Arial" charset="0"/>
              </a:rPr>
              <a:t>Behavior</a:t>
            </a:r>
            <a:endParaRPr lang="en-US" sz="3600" b="1" kern="0" dirty="0">
              <a:solidFill>
                <a:srgbClr val="7030A0"/>
              </a:solidFill>
              <a:latin typeface="Franklin Gothic Medium"/>
              <a:ea typeface="Arial" charset="0"/>
              <a:cs typeface="Arial" charset="0"/>
            </a:endParaRPr>
          </a:p>
        </p:txBody>
      </p:sp>
      <p:sp>
        <p:nvSpPr>
          <p:cNvPr id="35" name="Rectangle 34"/>
          <p:cNvSpPr/>
          <p:nvPr/>
        </p:nvSpPr>
        <p:spPr>
          <a:xfrm>
            <a:off x="6862997" y="3950096"/>
            <a:ext cx="1928734" cy="547143"/>
          </a:xfrm>
          <a:prstGeom prst="rect">
            <a:avLst/>
          </a:prstGeom>
          <a:solidFill>
            <a:schemeClr val="bg1"/>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smtClean="0">
                <a:solidFill>
                  <a:srgbClr val="C00000"/>
                </a:solidFill>
              </a:rPr>
              <a:t>Applications of S</a:t>
            </a:r>
            <a:r>
              <a:rPr lang="en-US" sz="2000" b="1" baseline="30000" dirty="0" smtClean="0">
                <a:solidFill>
                  <a:srgbClr val="C00000"/>
                </a:solidFill>
              </a:rPr>
              <a:t>R+</a:t>
            </a:r>
            <a:endParaRPr lang="en-US" sz="2000" baseline="30000" dirty="0">
              <a:solidFill>
                <a:srgbClr val="C00000"/>
              </a:solidFill>
            </a:endParaRPr>
          </a:p>
        </p:txBody>
      </p:sp>
      <p:sp>
        <p:nvSpPr>
          <p:cNvPr id="36" name="Rectangle 35"/>
          <p:cNvSpPr/>
          <p:nvPr/>
        </p:nvSpPr>
        <p:spPr>
          <a:xfrm>
            <a:off x="6862997" y="4579678"/>
            <a:ext cx="1928734" cy="547143"/>
          </a:xfrm>
          <a:prstGeom prst="rect">
            <a:avLst/>
          </a:prstGeom>
          <a:solidFill>
            <a:schemeClr val="bg1"/>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solidFill>
                  <a:srgbClr val="C00000"/>
                </a:solidFill>
              </a:rPr>
              <a:t>Applications of </a:t>
            </a:r>
            <a:r>
              <a:rPr lang="en-US" sz="2000" b="1" dirty="0" smtClean="0">
                <a:solidFill>
                  <a:srgbClr val="C00000"/>
                </a:solidFill>
              </a:rPr>
              <a:t>S</a:t>
            </a:r>
            <a:r>
              <a:rPr lang="en-US" sz="2000" b="1" baseline="30000" dirty="0" smtClean="0">
                <a:solidFill>
                  <a:srgbClr val="C00000"/>
                </a:solidFill>
              </a:rPr>
              <a:t>R-</a:t>
            </a:r>
            <a:endParaRPr lang="en-US" sz="2000" baseline="30000" dirty="0">
              <a:solidFill>
                <a:srgbClr val="C00000"/>
              </a:solidFill>
            </a:endParaRPr>
          </a:p>
        </p:txBody>
      </p:sp>
      <p:sp>
        <p:nvSpPr>
          <p:cNvPr id="37" name="Rectangle 36"/>
          <p:cNvSpPr/>
          <p:nvPr/>
        </p:nvSpPr>
        <p:spPr>
          <a:xfrm>
            <a:off x="6862997" y="3312983"/>
            <a:ext cx="1928734" cy="547143"/>
          </a:xfrm>
          <a:prstGeom prst="rect">
            <a:avLst/>
          </a:prstGeom>
          <a:solidFill>
            <a:schemeClr val="bg1"/>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smtClean="0">
                <a:solidFill>
                  <a:srgbClr val="C00000"/>
                </a:solidFill>
              </a:rPr>
              <a:t>Extinction</a:t>
            </a:r>
            <a:endParaRPr lang="en-US" sz="2000" baseline="30000" dirty="0">
              <a:solidFill>
                <a:srgbClr val="C00000"/>
              </a:solidFill>
            </a:endParaRPr>
          </a:p>
        </p:txBody>
      </p:sp>
      <p:sp>
        <p:nvSpPr>
          <p:cNvPr id="40" name="Rectangle 39"/>
          <p:cNvSpPr/>
          <p:nvPr/>
        </p:nvSpPr>
        <p:spPr>
          <a:xfrm>
            <a:off x="6862997" y="5209260"/>
            <a:ext cx="1928734" cy="547143"/>
          </a:xfrm>
          <a:prstGeom prst="rect">
            <a:avLst/>
          </a:prstGeom>
          <a:solidFill>
            <a:schemeClr val="bg1"/>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solidFill>
                  <a:srgbClr val="C00000"/>
                </a:solidFill>
              </a:rPr>
              <a:t>Applications of </a:t>
            </a:r>
            <a:r>
              <a:rPr lang="en-US" sz="2000" b="1" dirty="0" smtClean="0">
                <a:solidFill>
                  <a:srgbClr val="C00000"/>
                </a:solidFill>
              </a:rPr>
              <a:t>S</a:t>
            </a:r>
            <a:r>
              <a:rPr lang="en-US" sz="2000" b="1" baseline="30000" dirty="0" smtClean="0">
                <a:solidFill>
                  <a:srgbClr val="C00000"/>
                </a:solidFill>
              </a:rPr>
              <a:t>P-</a:t>
            </a:r>
            <a:endParaRPr lang="en-US" sz="2000" baseline="30000" dirty="0">
              <a:solidFill>
                <a:srgbClr val="C00000"/>
              </a:solidFill>
            </a:endParaRPr>
          </a:p>
        </p:txBody>
      </p:sp>
      <p:sp>
        <p:nvSpPr>
          <p:cNvPr id="41" name="Rectangle 40"/>
          <p:cNvSpPr/>
          <p:nvPr/>
        </p:nvSpPr>
        <p:spPr>
          <a:xfrm>
            <a:off x="6862997" y="5838842"/>
            <a:ext cx="1928734" cy="547143"/>
          </a:xfrm>
          <a:prstGeom prst="rect">
            <a:avLst/>
          </a:prstGeom>
          <a:solidFill>
            <a:schemeClr val="bg1"/>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solidFill>
                  <a:srgbClr val="C00000"/>
                </a:solidFill>
              </a:rPr>
              <a:t>Applications of </a:t>
            </a:r>
            <a:r>
              <a:rPr lang="en-US" sz="2000" b="1" dirty="0" smtClean="0">
                <a:solidFill>
                  <a:srgbClr val="C00000"/>
                </a:solidFill>
              </a:rPr>
              <a:t>S</a:t>
            </a:r>
            <a:r>
              <a:rPr lang="en-US" sz="2000" b="1" baseline="30000" dirty="0" smtClean="0">
                <a:solidFill>
                  <a:srgbClr val="C00000"/>
                </a:solidFill>
              </a:rPr>
              <a:t>P+</a:t>
            </a:r>
            <a:endParaRPr lang="en-US" sz="2000" baseline="30000" dirty="0">
              <a:solidFill>
                <a:srgbClr val="C00000"/>
              </a:solidFill>
            </a:endParaRPr>
          </a:p>
        </p:txBody>
      </p:sp>
    </p:spTree>
    <p:extLst>
      <p:ext uri="{BB962C8B-B14F-4D97-AF65-F5344CB8AC3E}">
        <p14:creationId xmlns:p14="http://schemas.microsoft.com/office/powerpoint/2010/main" val="960007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p:tgtEl>
                                          <p:spTgt spid="29"/>
                                        </p:tgtEl>
                                        <p:attrNameLst>
                                          <p:attrName>ppt_y</p:attrName>
                                        </p:attrNameLst>
                                      </p:cBhvr>
                                      <p:tavLst>
                                        <p:tav tm="0">
                                          <p:val>
                                            <p:strVal val="#ppt_y-#ppt_h*1.125000"/>
                                          </p:val>
                                        </p:tav>
                                        <p:tav tm="100000">
                                          <p:val>
                                            <p:strVal val="#ppt_y"/>
                                          </p:val>
                                        </p:tav>
                                      </p:tavLst>
                                    </p:anim>
                                    <p:animEffect transition="in" filter="wipe(down)">
                                      <p:cBhvr>
                                        <p:cTn id="8" dur="500"/>
                                        <p:tgtEl>
                                          <p:spTgt spid="29"/>
                                        </p:tgtEl>
                                      </p:cBhvr>
                                    </p:animEffect>
                                  </p:childTnLst>
                                </p:cTn>
                              </p:par>
                              <p:par>
                                <p:cTn id="9" presetID="12" presetClass="entr" presetSubtype="1"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anim calcmode="lin" valueType="num">
                                      <p:cBhvr additive="base">
                                        <p:cTn id="11" dur="500"/>
                                        <p:tgtEl>
                                          <p:spTgt spid="30"/>
                                        </p:tgtEl>
                                        <p:attrNameLst>
                                          <p:attrName>ppt_y</p:attrName>
                                        </p:attrNameLst>
                                      </p:cBhvr>
                                      <p:tavLst>
                                        <p:tav tm="0">
                                          <p:val>
                                            <p:strVal val="#ppt_y-#ppt_h*1.125000"/>
                                          </p:val>
                                        </p:tav>
                                        <p:tav tm="100000">
                                          <p:val>
                                            <p:strVal val="#ppt_y"/>
                                          </p:val>
                                        </p:tav>
                                      </p:tavLst>
                                    </p:anim>
                                    <p:animEffect transition="in" filter="wipe(down)">
                                      <p:cBhvr>
                                        <p:cTn id="12" dur="500"/>
                                        <p:tgtEl>
                                          <p:spTgt spid="30"/>
                                        </p:tgtEl>
                                      </p:cBhvr>
                                    </p:animEffect>
                                  </p:childTnLst>
                                </p:cTn>
                              </p:par>
                              <p:par>
                                <p:cTn id="13" presetID="12" presetClass="entr" presetSubtype="1"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additive="base">
                                        <p:cTn id="15" dur="500"/>
                                        <p:tgtEl>
                                          <p:spTgt spid="32"/>
                                        </p:tgtEl>
                                        <p:attrNameLst>
                                          <p:attrName>ppt_y</p:attrName>
                                        </p:attrNameLst>
                                      </p:cBhvr>
                                      <p:tavLst>
                                        <p:tav tm="0">
                                          <p:val>
                                            <p:strVal val="#ppt_y-#ppt_h*1.125000"/>
                                          </p:val>
                                        </p:tav>
                                        <p:tav tm="100000">
                                          <p:val>
                                            <p:strVal val="#ppt_y"/>
                                          </p:val>
                                        </p:tav>
                                      </p:tavLst>
                                    </p:anim>
                                    <p:animEffect transition="in" filter="wipe(down)">
                                      <p:cBhvr>
                                        <p:cTn id="16" dur="500"/>
                                        <p:tgtEl>
                                          <p:spTgt spid="32"/>
                                        </p:tgtEl>
                                      </p:cBhvr>
                                    </p:animEffect>
                                  </p:childTnLst>
                                </p:cTn>
                              </p:par>
                              <p:par>
                                <p:cTn id="17" presetID="12" presetClass="entr" presetSubtype="1"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anim calcmode="lin" valueType="num">
                                      <p:cBhvr additive="base">
                                        <p:cTn id="19" dur="500"/>
                                        <p:tgtEl>
                                          <p:spTgt spid="33"/>
                                        </p:tgtEl>
                                        <p:attrNameLst>
                                          <p:attrName>ppt_y</p:attrName>
                                        </p:attrNameLst>
                                      </p:cBhvr>
                                      <p:tavLst>
                                        <p:tav tm="0">
                                          <p:val>
                                            <p:strVal val="#ppt_y-#ppt_h*1.125000"/>
                                          </p:val>
                                        </p:tav>
                                        <p:tav tm="100000">
                                          <p:val>
                                            <p:strVal val="#ppt_y"/>
                                          </p:val>
                                        </p:tav>
                                      </p:tavLst>
                                    </p:anim>
                                    <p:animEffect transition="in" filter="wipe(down)">
                                      <p:cBhvr>
                                        <p:cTn id="20" dur="500"/>
                                        <p:tgtEl>
                                          <p:spTgt spid="33"/>
                                        </p:tgtEl>
                                      </p:cBhvr>
                                    </p:animEffect>
                                  </p:childTnLst>
                                </p:cTn>
                              </p:par>
                              <p:par>
                                <p:cTn id="21" presetID="12" presetClass="entr" presetSubtype="1" fill="hold" grpId="0" nodeType="withEffect">
                                  <p:stCondLst>
                                    <p:cond delay="0"/>
                                  </p:stCondLst>
                                  <p:childTnLst>
                                    <p:set>
                                      <p:cBhvr>
                                        <p:cTn id="22" dur="1" fill="hold">
                                          <p:stCondLst>
                                            <p:cond delay="0"/>
                                          </p:stCondLst>
                                        </p:cTn>
                                        <p:tgtEl>
                                          <p:spTgt spid="34"/>
                                        </p:tgtEl>
                                        <p:attrNameLst>
                                          <p:attrName>style.visibility</p:attrName>
                                        </p:attrNameLst>
                                      </p:cBhvr>
                                      <p:to>
                                        <p:strVal val="visible"/>
                                      </p:to>
                                    </p:set>
                                    <p:anim calcmode="lin" valueType="num">
                                      <p:cBhvr additive="base">
                                        <p:cTn id="23" dur="500"/>
                                        <p:tgtEl>
                                          <p:spTgt spid="34"/>
                                        </p:tgtEl>
                                        <p:attrNameLst>
                                          <p:attrName>ppt_y</p:attrName>
                                        </p:attrNameLst>
                                      </p:cBhvr>
                                      <p:tavLst>
                                        <p:tav tm="0">
                                          <p:val>
                                            <p:strVal val="#ppt_y-#ppt_h*1.125000"/>
                                          </p:val>
                                        </p:tav>
                                        <p:tav tm="100000">
                                          <p:val>
                                            <p:strVal val="#ppt_y"/>
                                          </p:val>
                                        </p:tav>
                                      </p:tavLst>
                                    </p:anim>
                                    <p:animEffect transition="in" filter="wipe(down)">
                                      <p:cBhvr>
                                        <p:cTn id="24"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2" grpId="0" animBg="1"/>
      <p:bldP spid="33" grpId="0" animBg="1"/>
      <p:bldP spid="34"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b="1" dirty="0" smtClean="0">
                <a:solidFill>
                  <a:schemeClr val="accent2"/>
                </a:solidFill>
                <a:ea typeface="Arial" charset="0"/>
                <a:cs typeface="Arial" charset="0"/>
              </a:rPr>
              <a:t>Critical Questions</a:t>
            </a:r>
            <a:br>
              <a:rPr lang="en-US" sz="4400" b="1" dirty="0" smtClean="0">
                <a:solidFill>
                  <a:schemeClr val="accent2"/>
                </a:solidFill>
                <a:ea typeface="Arial" charset="0"/>
                <a:cs typeface="Arial" charset="0"/>
              </a:rPr>
            </a:br>
            <a:r>
              <a:rPr lang="en-US" sz="4400" b="1" dirty="0" smtClean="0">
                <a:solidFill>
                  <a:schemeClr val="accent2"/>
                </a:solidFill>
                <a:ea typeface="Arial" charset="0"/>
                <a:cs typeface="Arial" charset="0"/>
              </a:rPr>
              <a:t>and Answers</a:t>
            </a:r>
            <a:endParaRPr lang="en-US" sz="4400" b="1" dirty="0">
              <a:solidFill>
                <a:schemeClr val="accent2"/>
              </a:solidFill>
              <a:ea typeface="Arial" charset="0"/>
              <a:cs typeface="Arial" charset="0"/>
            </a:endParaRPr>
          </a:p>
        </p:txBody>
      </p:sp>
      <p:sp>
        <p:nvSpPr>
          <p:cNvPr id="3" name="Content Placeholder 2"/>
          <p:cNvSpPr>
            <a:spLocks noGrp="1"/>
          </p:cNvSpPr>
          <p:nvPr>
            <p:ph idx="1"/>
          </p:nvPr>
        </p:nvSpPr>
        <p:spPr>
          <a:xfrm>
            <a:off x="1166574" y="2184228"/>
            <a:ext cx="7664824" cy="682438"/>
          </a:xfrm>
        </p:spPr>
        <p:txBody>
          <a:bodyPr/>
          <a:lstStyle/>
          <a:p>
            <a:pPr marL="0" indent="0">
              <a:buNone/>
            </a:pPr>
            <a:r>
              <a:rPr lang="en-US" sz="2600" dirty="0">
                <a:solidFill>
                  <a:schemeClr val="accent6">
                    <a:lumMod val="75000"/>
                  </a:schemeClr>
                </a:solidFill>
                <a:ea typeface="Arial" charset="0"/>
                <a:cs typeface="Arial" charset="0"/>
              </a:rPr>
              <a:t>What are the </a:t>
            </a:r>
            <a:r>
              <a:rPr lang="en-US" sz="2600" b="1" i="1" dirty="0">
                <a:solidFill>
                  <a:schemeClr val="accent2">
                    <a:lumMod val="60000"/>
                    <a:lumOff val="40000"/>
                  </a:schemeClr>
                </a:solidFill>
                <a:ea typeface="Arial" charset="0"/>
                <a:cs typeface="Arial" charset="0"/>
              </a:rPr>
              <a:t>conceptual</a:t>
            </a:r>
            <a:r>
              <a:rPr lang="en-US" sz="2600" dirty="0">
                <a:solidFill>
                  <a:schemeClr val="accent2">
                    <a:lumMod val="60000"/>
                    <a:lumOff val="40000"/>
                  </a:schemeClr>
                </a:solidFill>
                <a:ea typeface="Arial" charset="0"/>
                <a:cs typeface="Arial" charset="0"/>
              </a:rPr>
              <a:t> </a:t>
            </a:r>
            <a:r>
              <a:rPr lang="en-US" sz="2600" b="1" i="1" dirty="0">
                <a:solidFill>
                  <a:schemeClr val="accent2">
                    <a:lumMod val="60000"/>
                    <a:lumOff val="40000"/>
                  </a:schemeClr>
                </a:solidFill>
                <a:ea typeface="Arial" charset="0"/>
                <a:cs typeface="Arial" charset="0"/>
              </a:rPr>
              <a:t>foundations</a:t>
            </a:r>
            <a:r>
              <a:rPr lang="en-US" sz="2600" dirty="0">
                <a:solidFill>
                  <a:schemeClr val="accent2">
                    <a:lumMod val="60000"/>
                    <a:lumOff val="40000"/>
                  </a:schemeClr>
                </a:solidFill>
                <a:ea typeface="Arial" charset="0"/>
                <a:cs typeface="Arial" charset="0"/>
              </a:rPr>
              <a:t> </a:t>
            </a:r>
            <a:r>
              <a:rPr lang="en-US" sz="2600" dirty="0">
                <a:solidFill>
                  <a:schemeClr val="accent6">
                    <a:lumMod val="75000"/>
                  </a:schemeClr>
                </a:solidFill>
                <a:ea typeface="Arial" charset="0"/>
                <a:cs typeface="Arial" charset="0"/>
              </a:rPr>
              <a:t>of positive behavior support? </a:t>
            </a:r>
          </a:p>
        </p:txBody>
      </p:sp>
      <p:sp>
        <p:nvSpPr>
          <p:cNvPr id="7" name="Content Placeholder 2"/>
          <p:cNvSpPr txBox="1">
            <a:spLocks/>
          </p:cNvSpPr>
          <p:nvPr/>
        </p:nvSpPr>
        <p:spPr bwMode="auto">
          <a:xfrm>
            <a:off x="606071" y="4344016"/>
            <a:ext cx="8229600" cy="783291"/>
          </a:xfrm>
          <a:prstGeom prst="rect">
            <a:avLst/>
          </a:prstGeom>
          <a:noFill/>
          <a:ln w="9525">
            <a:noFill/>
            <a:miter lim="800000"/>
            <a:headEnd/>
            <a:tailEnd/>
          </a:ln>
        </p:spPr>
        <p:txBody>
          <a:bodyPr vert="horz" wrap="square" lIns="68580" tIns="34290" rIns="68580" bIns="34290" numCol="1" anchor="t" anchorCtr="0" compatLnSpc="1">
            <a:prstTxWarp prst="textNoShape">
              <a:avLst/>
            </a:prstTxWarp>
          </a:bodyPr>
          <a:lstStyle>
            <a:lvl1pPr marL="342900" indent="-342900" algn="l" rtl="0" eaLnBrk="1" fontAlgn="base" hangingPunct="1">
              <a:spcBef>
                <a:spcPct val="20000"/>
              </a:spcBef>
              <a:spcAft>
                <a:spcPct val="0"/>
              </a:spcAft>
              <a:buChar char="•"/>
              <a:defRPr sz="3200" b="0" i="0">
                <a:solidFill>
                  <a:schemeClr val="tx1"/>
                </a:solidFill>
                <a:latin typeface="Arial" charset="0"/>
                <a:ea typeface="ＭＳ Ｐゴシック" pitchFamily="-108" charset="-128"/>
                <a:cs typeface="Britannic Bold"/>
              </a:defRPr>
            </a:lvl1pPr>
            <a:lvl2pPr marL="742950" indent="-285750" algn="l" rtl="0" eaLnBrk="1" fontAlgn="base" hangingPunct="1">
              <a:spcBef>
                <a:spcPct val="20000"/>
              </a:spcBef>
              <a:spcAft>
                <a:spcPct val="0"/>
              </a:spcAft>
              <a:buChar char="–"/>
              <a:defRPr sz="2800" b="0" i="0">
                <a:solidFill>
                  <a:schemeClr val="tx1"/>
                </a:solidFill>
                <a:latin typeface="Arial" charset="0"/>
                <a:ea typeface="ＭＳ Ｐゴシック" pitchFamily="-108" charset="-128"/>
                <a:cs typeface="Britannic Bold"/>
              </a:defRPr>
            </a:lvl2pPr>
            <a:lvl3pPr marL="1143000" indent="-228600" algn="l" rtl="0" eaLnBrk="1" fontAlgn="base" hangingPunct="1">
              <a:spcBef>
                <a:spcPct val="20000"/>
              </a:spcBef>
              <a:spcAft>
                <a:spcPct val="0"/>
              </a:spcAft>
              <a:buChar char="•"/>
              <a:defRPr sz="2400" b="0" i="0">
                <a:solidFill>
                  <a:schemeClr val="tx1"/>
                </a:solidFill>
                <a:latin typeface="Arial" charset="0"/>
                <a:ea typeface="ＭＳ Ｐゴシック" pitchFamily="-108" charset="-128"/>
                <a:cs typeface="Britannic Bold"/>
              </a:defRPr>
            </a:lvl3pPr>
            <a:lvl4pPr marL="1600200" indent="-228600" algn="l" rtl="0" eaLnBrk="1" fontAlgn="base" hangingPunct="1">
              <a:spcBef>
                <a:spcPct val="20000"/>
              </a:spcBef>
              <a:spcAft>
                <a:spcPct val="0"/>
              </a:spcAft>
              <a:buChar char="–"/>
              <a:defRPr sz="2000" b="0" i="0">
                <a:solidFill>
                  <a:schemeClr val="tx1"/>
                </a:solidFill>
                <a:latin typeface="Arial" charset="0"/>
                <a:ea typeface="ＭＳ Ｐゴシック" pitchFamily="-108" charset="-128"/>
                <a:cs typeface="Britannic Bold"/>
              </a:defRPr>
            </a:lvl4pPr>
            <a:lvl5pPr marL="2057400" indent="-228600" algn="l" rtl="0" eaLnBrk="1" fontAlgn="base" hangingPunct="1">
              <a:spcBef>
                <a:spcPct val="20000"/>
              </a:spcBef>
              <a:spcAft>
                <a:spcPct val="0"/>
              </a:spcAft>
              <a:buChar char="»"/>
              <a:defRPr sz="2000" b="0" i="0">
                <a:solidFill>
                  <a:schemeClr val="tx1"/>
                </a:solidFill>
                <a:latin typeface="Arial" charset="0"/>
                <a:ea typeface="ＭＳ Ｐゴシック" pitchFamily="-108" charset="-128"/>
                <a:cs typeface="Britannic Bold"/>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08"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08"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08"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08" charset="-128"/>
              </a:defRPr>
            </a:lvl9pPr>
          </a:lstStyle>
          <a:p>
            <a:pPr defTabSz="685783"/>
            <a:endParaRPr lang="en-US" sz="2400" kern="0" dirty="0">
              <a:latin typeface="+mj-lt"/>
              <a:ea typeface="Arial" charset="0"/>
              <a:cs typeface="Arial" charset="0"/>
            </a:endParaRPr>
          </a:p>
          <a:p>
            <a:pPr defTabSz="685783"/>
            <a:endParaRPr lang="en-US" sz="2400" kern="0" dirty="0">
              <a:latin typeface="+mj-lt"/>
              <a:ea typeface="Arial" charset="0"/>
              <a:cs typeface="Arial" charset="0"/>
            </a:endParaRPr>
          </a:p>
        </p:txBody>
      </p:sp>
      <p:sp>
        <p:nvSpPr>
          <p:cNvPr id="10" name="Circular Arrow 9"/>
          <p:cNvSpPr/>
          <p:nvPr/>
        </p:nvSpPr>
        <p:spPr>
          <a:xfrm rot="5644570">
            <a:off x="-3348120" y="2401832"/>
            <a:ext cx="5105899" cy="3092823"/>
          </a:xfrm>
          <a:prstGeom prst="circularArrow">
            <a:avLst>
              <a:gd name="adj1" fmla="val 12500"/>
              <a:gd name="adj2" fmla="val 39703"/>
              <a:gd name="adj3" fmla="val 20457681"/>
              <a:gd name="adj4" fmla="val 11248544"/>
              <a:gd name="adj5" fmla="val 1230"/>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solidFill>
                <a:schemeClr val="tx1"/>
              </a:solidFill>
              <a:latin typeface="+mj-lt"/>
              <a:ea typeface="Arial" charset="0"/>
              <a:cs typeface="Arial" charset="0"/>
            </a:endParaRPr>
          </a:p>
        </p:txBody>
      </p:sp>
      <p:sp>
        <p:nvSpPr>
          <p:cNvPr id="12" name="Content Placeholder 2"/>
          <p:cNvSpPr txBox="1">
            <a:spLocks/>
          </p:cNvSpPr>
          <p:nvPr/>
        </p:nvSpPr>
        <p:spPr bwMode="auto">
          <a:xfrm>
            <a:off x="1329129" y="3239490"/>
            <a:ext cx="7664824" cy="682438"/>
          </a:xfrm>
          <a:prstGeom prst="rect">
            <a:avLst/>
          </a:prstGeom>
          <a:noFill/>
          <a:ln w="9525">
            <a:noFill/>
            <a:miter lim="800000"/>
            <a:headEnd/>
            <a:tailEnd/>
          </a:ln>
        </p:spPr>
        <p:txBody>
          <a:bodyPr vert="horz" wrap="square" lIns="68580" tIns="34290" rIns="68580" bIns="34290" numCol="1" anchor="t" anchorCtr="0" compatLnSpc="1">
            <a:prstTxWarp prst="textNoShape">
              <a:avLst/>
            </a:prstTxWarp>
          </a:bodyPr>
          <a:lstStyle>
            <a:lvl1pPr marL="342900" indent="-342900" algn="l" rtl="0" eaLnBrk="1" fontAlgn="base" hangingPunct="1">
              <a:spcBef>
                <a:spcPct val="20000"/>
              </a:spcBef>
              <a:spcAft>
                <a:spcPct val="0"/>
              </a:spcAft>
              <a:buChar char="•"/>
              <a:defRPr sz="3200" b="0" i="0">
                <a:solidFill>
                  <a:schemeClr val="tx1"/>
                </a:solidFill>
                <a:latin typeface="Arial" charset="0"/>
                <a:ea typeface="ＭＳ Ｐゴシック" pitchFamily="-108" charset="-128"/>
                <a:cs typeface="Britannic Bold"/>
              </a:defRPr>
            </a:lvl1pPr>
            <a:lvl2pPr marL="742950" indent="-285750" algn="l" rtl="0" eaLnBrk="1" fontAlgn="base" hangingPunct="1">
              <a:spcBef>
                <a:spcPct val="20000"/>
              </a:spcBef>
              <a:spcAft>
                <a:spcPct val="0"/>
              </a:spcAft>
              <a:buChar char="–"/>
              <a:defRPr sz="2800" b="0" i="0">
                <a:solidFill>
                  <a:schemeClr val="tx1"/>
                </a:solidFill>
                <a:latin typeface="Arial" charset="0"/>
                <a:ea typeface="ＭＳ Ｐゴシック" pitchFamily="-108" charset="-128"/>
                <a:cs typeface="Britannic Bold"/>
              </a:defRPr>
            </a:lvl2pPr>
            <a:lvl3pPr marL="1143000" indent="-228600" algn="l" rtl="0" eaLnBrk="1" fontAlgn="base" hangingPunct="1">
              <a:spcBef>
                <a:spcPct val="20000"/>
              </a:spcBef>
              <a:spcAft>
                <a:spcPct val="0"/>
              </a:spcAft>
              <a:buChar char="•"/>
              <a:defRPr sz="2400" b="0" i="0">
                <a:solidFill>
                  <a:schemeClr val="tx1"/>
                </a:solidFill>
                <a:latin typeface="Arial" charset="0"/>
                <a:ea typeface="ＭＳ Ｐゴシック" pitchFamily="-108" charset="-128"/>
                <a:cs typeface="Britannic Bold"/>
              </a:defRPr>
            </a:lvl3pPr>
            <a:lvl4pPr marL="1600200" indent="-228600" algn="l" rtl="0" eaLnBrk="1" fontAlgn="base" hangingPunct="1">
              <a:spcBef>
                <a:spcPct val="20000"/>
              </a:spcBef>
              <a:spcAft>
                <a:spcPct val="0"/>
              </a:spcAft>
              <a:buChar char="–"/>
              <a:defRPr sz="2000" b="0" i="0">
                <a:solidFill>
                  <a:schemeClr val="tx1"/>
                </a:solidFill>
                <a:latin typeface="Arial" charset="0"/>
                <a:ea typeface="ＭＳ Ｐゴシック" pitchFamily="-108" charset="-128"/>
                <a:cs typeface="Britannic Bold"/>
              </a:defRPr>
            </a:lvl4pPr>
            <a:lvl5pPr marL="2057400" indent="-228600" algn="l" rtl="0" eaLnBrk="1" fontAlgn="base" hangingPunct="1">
              <a:spcBef>
                <a:spcPct val="20000"/>
              </a:spcBef>
              <a:spcAft>
                <a:spcPct val="0"/>
              </a:spcAft>
              <a:buChar char="»"/>
              <a:defRPr sz="2000" b="0" i="0">
                <a:solidFill>
                  <a:schemeClr val="tx1"/>
                </a:solidFill>
                <a:latin typeface="Arial" charset="0"/>
                <a:ea typeface="ＭＳ Ｐゴシック" pitchFamily="-108" charset="-128"/>
                <a:cs typeface="Britannic Bold"/>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08"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08"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08"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08" charset="-128"/>
              </a:defRPr>
            </a:lvl9pPr>
          </a:lstStyle>
          <a:p>
            <a:pPr marL="0" indent="0">
              <a:buNone/>
            </a:pPr>
            <a:r>
              <a:rPr lang="en-US" sz="2600" dirty="0">
                <a:solidFill>
                  <a:schemeClr val="accent6">
                    <a:lumMod val="75000"/>
                  </a:schemeClr>
                </a:solidFill>
                <a:latin typeface="+mj-lt"/>
                <a:ea typeface="Arial" charset="0"/>
                <a:cs typeface="Arial" charset="0"/>
              </a:rPr>
              <a:t>What are the </a:t>
            </a:r>
            <a:r>
              <a:rPr lang="en-US" sz="2600" b="1" i="1" dirty="0">
                <a:solidFill>
                  <a:schemeClr val="accent2">
                    <a:lumMod val="60000"/>
                    <a:lumOff val="40000"/>
                  </a:schemeClr>
                </a:solidFill>
                <a:latin typeface="+mj-lt"/>
                <a:ea typeface="Arial" charset="0"/>
                <a:cs typeface="Arial" charset="0"/>
              </a:rPr>
              <a:t>basic principles (building blocks)</a:t>
            </a:r>
            <a:r>
              <a:rPr lang="en-US" sz="2600" dirty="0">
                <a:solidFill>
                  <a:schemeClr val="accent6">
                    <a:lumMod val="75000"/>
                  </a:schemeClr>
                </a:solidFill>
                <a:latin typeface="+mj-lt"/>
                <a:ea typeface="Arial" charset="0"/>
                <a:cs typeface="Arial" charset="0"/>
              </a:rPr>
              <a:t> of behavior? </a:t>
            </a:r>
          </a:p>
        </p:txBody>
      </p:sp>
      <p:sp>
        <p:nvSpPr>
          <p:cNvPr id="15" name="Triangle 14"/>
          <p:cNvSpPr/>
          <p:nvPr/>
        </p:nvSpPr>
        <p:spPr>
          <a:xfrm rot="4164234">
            <a:off x="579177" y="2149079"/>
            <a:ext cx="438630" cy="577313"/>
          </a:xfrm>
          <a:prstGeom prst="triangle">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latin typeface="+mj-lt"/>
              <a:ea typeface="Arial" charset="0"/>
              <a:cs typeface="Arial" charset="0"/>
            </a:endParaRPr>
          </a:p>
        </p:txBody>
      </p:sp>
      <p:sp>
        <p:nvSpPr>
          <p:cNvPr id="16" name="Triangle 15"/>
          <p:cNvSpPr/>
          <p:nvPr/>
        </p:nvSpPr>
        <p:spPr>
          <a:xfrm rot="5125131">
            <a:off x="804563" y="3135586"/>
            <a:ext cx="438630" cy="577313"/>
          </a:xfrm>
          <a:prstGeom prst="triangle">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latin typeface="+mj-lt"/>
              <a:ea typeface="Arial" charset="0"/>
              <a:cs typeface="Arial" charset="0"/>
            </a:endParaRPr>
          </a:p>
        </p:txBody>
      </p:sp>
      <p:sp>
        <p:nvSpPr>
          <p:cNvPr id="20" name="Triangle 19"/>
          <p:cNvSpPr/>
          <p:nvPr/>
        </p:nvSpPr>
        <p:spPr>
          <a:xfrm rot="6961345">
            <a:off x="404233" y="5214600"/>
            <a:ext cx="438630" cy="577313"/>
          </a:xfrm>
          <a:prstGeom prst="triangle">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latin typeface="+mj-lt"/>
              <a:ea typeface="Arial" charset="0"/>
              <a:cs typeface="Arial" charset="0"/>
            </a:endParaRPr>
          </a:p>
        </p:txBody>
      </p:sp>
      <p:sp>
        <p:nvSpPr>
          <p:cNvPr id="26" name="Triangle 25"/>
          <p:cNvSpPr/>
          <p:nvPr/>
        </p:nvSpPr>
        <p:spPr>
          <a:xfrm rot="5974098">
            <a:off x="710770" y="4182848"/>
            <a:ext cx="438630" cy="577313"/>
          </a:xfrm>
          <a:prstGeom prst="triangle">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latin typeface="+mj-lt"/>
              <a:ea typeface="Arial" charset="0"/>
              <a:cs typeface="Arial" charset="0"/>
            </a:endParaRPr>
          </a:p>
        </p:txBody>
      </p:sp>
      <p:sp>
        <p:nvSpPr>
          <p:cNvPr id="13" name="Content Placeholder 2"/>
          <p:cNvSpPr txBox="1">
            <a:spLocks/>
          </p:cNvSpPr>
          <p:nvPr/>
        </p:nvSpPr>
        <p:spPr bwMode="auto">
          <a:xfrm>
            <a:off x="1056253" y="1949297"/>
            <a:ext cx="7651965" cy="1181047"/>
          </a:xfrm>
          <a:custGeom>
            <a:avLst/>
            <a:gdLst>
              <a:gd name="connsiteX0" fmla="*/ 0 w 7651965"/>
              <a:gd name="connsiteY0" fmla="*/ 0 h 738193"/>
              <a:gd name="connsiteX1" fmla="*/ 7651965 w 7651965"/>
              <a:gd name="connsiteY1" fmla="*/ 0 h 738193"/>
              <a:gd name="connsiteX2" fmla="*/ 7651965 w 7651965"/>
              <a:gd name="connsiteY2" fmla="*/ 738193 h 738193"/>
              <a:gd name="connsiteX3" fmla="*/ 0 w 7651965"/>
              <a:gd name="connsiteY3" fmla="*/ 738193 h 738193"/>
              <a:gd name="connsiteX4" fmla="*/ 0 w 7651965"/>
              <a:gd name="connsiteY4" fmla="*/ 0 h 738193"/>
              <a:gd name="connsiteX0" fmla="*/ 74950 w 7651965"/>
              <a:gd name="connsiteY0" fmla="*/ 59960 h 738193"/>
              <a:gd name="connsiteX1" fmla="*/ 7651965 w 7651965"/>
              <a:gd name="connsiteY1" fmla="*/ 0 h 738193"/>
              <a:gd name="connsiteX2" fmla="*/ 7651965 w 7651965"/>
              <a:gd name="connsiteY2" fmla="*/ 738193 h 738193"/>
              <a:gd name="connsiteX3" fmla="*/ 0 w 7651965"/>
              <a:gd name="connsiteY3" fmla="*/ 738193 h 738193"/>
              <a:gd name="connsiteX4" fmla="*/ 74950 w 7651965"/>
              <a:gd name="connsiteY4" fmla="*/ 59960 h 738193"/>
              <a:gd name="connsiteX0" fmla="*/ 89941 w 7651965"/>
              <a:gd name="connsiteY0" fmla="*/ 104930 h 738193"/>
              <a:gd name="connsiteX1" fmla="*/ 7651965 w 7651965"/>
              <a:gd name="connsiteY1" fmla="*/ 0 h 738193"/>
              <a:gd name="connsiteX2" fmla="*/ 7651965 w 7651965"/>
              <a:gd name="connsiteY2" fmla="*/ 738193 h 738193"/>
              <a:gd name="connsiteX3" fmla="*/ 0 w 7651965"/>
              <a:gd name="connsiteY3" fmla="*/ 738193 h 738193"/>
              <a:gd name="connsiteX4" fmla="*/ 89941 w 7651965"/>
              <a:gd name="connsiteY4" fmla="*/ 104930 h 738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51965" h="738193">
                <a:moveTo>
                  <a:pt x="89941" y="104930"/>
                </a:moveTo>
                <a:lnTo>
                  <a:pt x="7651965" y="0"/>
                </a:lnTo>
                <a:lnTo>
                  <a:pt x="7651965" y="738193"/>
                </a:lnTo>
                <a:lnTo>
                  <a:pt x="0" y="738193"/>
                </a:lnTo>
                <a:lnTo>
                  <a:pt x="89941" y="104930"/>
                </a:lnTo>
                <a:close/>
              </a:path>
            </a:pathLst>
          </a:custGeom>
          <a:solidFill>
            <a:schemeClr val="bg1"/>
          </a:solidFill>
          <a:ln w="9525">
            <a:noFill/>
            <a:miter lim="800000"/>
            <a:headEnd/>
            <a:tailEnd/>
          </a:ln>
        </p:spPr>
        <p:txBody>
          <a:bodyPr vert="horz" wrap="square" lIns="91440" tIns="45720" rIns="91440" bIns="45720" numCol="1" anchor="t" anchorCtr="0" compatLnSpc="1">
            <a:prstTxWarp prst="textNoShape">
              <a:avLst/>
            </a:prstTxWarp>
          </a:bodyPr>
          <a:lstStyle>
            <a:lvl1pPr marL="257168" indent="-257168" algn="l" rtl="0" eaLnBrk="1" fontAlgn="base" hangingPunct="1">
              <a:spcBef>
                <a:spcPct val="20000"/>
              </a:spcBef>
              <a:spcAft>
                <a:spcPct val="0"/>
              </a:spcAft>
              <a:buChar char="•"/>
              <a:defRPr sz="2400" b="0" i="0">
                <a:solidFill>
                  <a:schemeClr val="tx1"/>
                </a:solidFill>
                <a:latin typeface="+mj-lt"/>
                <a:ea typeface="ＭＳ Ｐゴシック" pitchFamily="-108" charset="-128"/>
                <a:cs typeface="Britannic Bold"/>
              </a:defRPr>
            </a:lvl1pPr>
            <a:lvl2pPr marL="557199" indent="-214308" algn="l" rtl="0" eaLnBrk="1" fontAlgn="base" hangingPunct="1">
              <a:spcBef>
                <a:spcPct val="20000"/>
              </a:spcBef>
              <a:spcAft>
                <a:spcPct val="0"/>
              </a:spcAft>
              <a:buChar char="–"/>
              <a:defRPr sz="2100" b="0" i="0">
                <a:solidFill>
                  <a:schemeClr val="tx1"/>
                </a:solidFill>
                <a:latin typeface="+mj-lt"/>
                <a:ea typeface="ＭＳ Ｐゴシック" pitchFamily="-108" charset="-128"/>
                <a:cs typeface="Britannic Bold"/>
              </a:defRPr>
            </a:lvl2pPr>
            <a:lvl3pPr marL="857228" indent="-171446" algn="l" rtl="0" eaLnBrk="1" fontAlgn="base" hangingPunct="1">
              <a:spcBef>
                <a:spcPct val="20000"/>
              </a:spcBef>
              <a:spcAft>
                <a:spcPct val="0"/>
              </a:spcAft>
              <a:buChar char="•"/>
              <a:defRPr sz="1800" b="0" i="0">
                <a:solidFill>
                  <a:schemeClr val="tx1"/>
                </a:solidFill>
                <a:latin typeface="+mj-lt"/>
                <a:ea typeface="ＭＳ Ｐゴシック" pitchFamily="-108" charset="-128"/>
                <a:cs typeface="Britannic Bold"/>
              </a:defRPr>
            </a:lvl3pPr>
            <a:lvl4pPr marL="1200120" indent="-171446" algn="l" rtl="0" eaLnBrk="1" fontAlgn="base" hangingPunct="1">
              <a:spcBef>
                <a:spcPct val="20000"/>
              </a:spcBef>
              <a:spcAft>
                <a:spcPct val="0"/>
              </a:spcAft>
              <a:buChar char="–"/>
              <a:defRPr sz="1500" b="0" i="0">
                <a:solidFill>
                  <a:schemeClr val="tx1"/>
                </a:solidFill>
                <a:latin typeface="+mj-lt"/>
                <a:ea typeface="ＭＳ Ｐゴシック" pitchFamily="-108" charset="-128"/>
                <a:cs typeface="Britannic Bold"/>
              </a:defRPr>
            </a:lvl4pPr>
            <a:lvl5pPr marL="1543012" indent="-171446" algn="l" rtl="0" eaLnBrk="1" fontAlgn="base" hangingPunct="1">
              <a:spcBef>
                <a:spcPct val="20000"/>
              </a:spcBef>
              <a:spcAft>
                <a:spcPct val="0"/>
              </a:spcAft>
              <a:buChar char="»"/>
              <a:defRPr sz="1500" b="0" i="0">
                <a:solidFill>
                  <a:schemeClr val="tx1"/>
                </a:solidFill>
                <a:latin typeface="+mj-lt"/>
                <a:ea typeface="ＭＳ Ｐゴシック" pitchFamily="-108" charset="-128"/>
                <a:cs typeface="Britannic Bold"/>
              </a:defRPr>
            </a:lvl5pPr>
            <a:lvl6pPr marL="1885903" indent="-171446" algn="l" rtl="0" eaLnBrk="1" fontAlgn="base" hangingPunct="1">
              <a:spcBef>
                <a:spcPct val="20000"/>
              </a:spcBef>
              <a:spcAft>
                <a:spcPct val="0"/>
              </a:spcAft>
              <a:buChar char="»"/>
              <a:defRPr sz="1500">
                <a:solidFill>
                  <a:schemeClr val="tx1"/>
                </a:solidFill>
                <a:latin typeface="+mn-lt"/>
                <a:ea typeface="ＭＳ Ｐゴシック" pitchFamily="-108" charset="-128"/>
              </a:defRPr>
            </a:lvl6pPr>
            <a:lvl7pPr marL="2228795" indent="-171446" algn="l" rtl="0" eaLnBrk="1" fontAlgn="base" hangingPunct="1">
              <a:spcBef>
                <a:spcPct val="20000"/>
              </a:spcBef>
              <a:spcAft>
                <a:spcPct val="0"/>
              </a:spcAft>
              <a:buChar char="»"/>
              <a:defRPr sz="1500">
                <a:solidFill>
                  <a:schemeClr val="tx1"/>
                </a:solidFill>
                <a:latin typeface="+mn-lt"/>
                <a:ea typeface="ＭＳ Ｐゴシック" pitchFamily="-108" charset="-128"/>
              </a:defRPr>
            </a:lvl7pPr>
            <a:lvl8pPr marL="2571686" indent="-171446" algn="l" rtl="0" eaLnBrk="1" fontAlgn="base" hangingPunct="1">
              <a:spcBef>
                <a:spcPct val="20000"/>
              </a:spcBef>
              <a:spcAft>
                <a:spcPct val="0"/>
              </a:spcAft>
              <a:buChar char="»"/>
              <a:defRPr sz="1500">
                <a:solidFill>
                  <a:schemeClr val="tx1"/>
                </a:solidFill>
                <a:latin typeface="+mn-lt"/>
                <a:ea typeface="ＭＳ Ｐゴシック" pitchFamily="-108" charset="-128"/>
              </a:defRPr>
            </a:lvl8pPr>
            <a:lvl9pPr marL="2914577" indent="-171446" algn="l" rtl="0" eaLnBrk="1" fontAlgn="base" hangingPunct="1">
              <a:spcBef>
                <a:spcPct val="20000"/>
              </a:spcBef>
              <a:spcAft>
                <a:spcPct val="0"/>
              </a:spcAft>
              <a:buChar char="»"/>
              <a:defRPr sz="1500">
                <a:solidFill>
                  <a:schemeClr val="tx1"/>
                </a:solidFill>
                <a:latin typeface="+mn-lt"/>
                <a:ea typeface="ＭＳ Ｐゴシック" pitchFamily="-108" charset="-128"/>
              </a:defRPr>
            </a:lvl9pPr>
          </a:lstStyle>
          <a:p>
            <a:pPr marL="0" indent="0" defTabSz="914400">
              <a:buFontTx/>
              <a:buNone/>
            </a:pPr>
            <a:r>
              <a:rPr lang="en-US" sz="2600" kern="0" dirty="0" smtClean="0">
                <a:solidFill>
                  <a:schemeClr val="bg2"/>
                </a:solidFill>
                <a:ea typeface="Arial" charset="0"/>
                <a:cs typeface="Arial" charset="0"/>
              </a:rPr>
              <a:t>Behavioral theory, applied behavioral analysis, and positive behavior support provide the </a:t>
            </a:r>
            <a:r>
              <a:rPr lang="en-US" sz="2600" b="1" i="1" kern="0" dirty="0" smtClean="0">
                <a:solidFill>
                  <a:schemeClr val="bg2"/>
                </a:solidFill>
                <a:ea typeface="Arial" charset="0"/>
                <a:cs typeface="Arial" charset="0"/>
              </a:rPr>
              <a:t>foundation for </a:t>
            </a:r>
            <a:r>
              <a:rPr lang="en-US" sz="2600" b="1" i="1" kern="0" dirty="0">
                <a:solidFill>
                  <a:schemeClr val="bg2"/>
                </a:solidFill>
                <a:ea typeface="Arial" charset="0"/>
                <a:cs typeface="Arial" charset="0"/>
              </a:rPr>
              <a:t>p</a:t>
            </a:r>
            <a:r>
              <a:rPr lang="en-US" sz="2600" b="1" i="1" kern="0" dirty="0" smtClean="0">
                <a:solidFill>
                  <a:schemeClr val="bg2"/>
                </a:solidFill>
                <a:ea typeface="Arial" charset="0"/>
                <a:cs typeface="Arial" charset="0"/>
              </a:rPr>
              <a:t>ositive behavior support</a:t>
            </a:r>
            <a:r>
              <a:rPr lang="en-US" sz="2600" kern="0" dirty="0" smtClean="0">
                <a:solidFill>
                  <a:schemeClr val="bg2"/>
                </a:solidFill>
                <a:ea typeface="Arial" charset="0"/>
                <a:cs typeface="Arial" charset="0"/>
              </a:rPr>
              <a:t>.</a:t>
            </a:r>
            <a:endParaRPr lang="en-US" sz="2600" kern="0" dirty="0">
              <a:solidFill>
                <a:schemeClr val="bg2"/>
              </a:solidFill>
              <a:ea typeface="Arial" charset="0"/>
              <a:cs typeface="Arial" charset="0"/>
            </a:endParaRPr>
          </a:p>
        </p:txBody>
      </p:sp>
      <p:sp>
        <p:nvSpPr>
          <p:cNvPr id="14" name="Content Placeholder 2"/>
          <p:cNvSpPr txBox="1">
            <a:spLocks/>
          </p:cNvSpPr>
          <p:nvPr/>
        </p:nvSpPr>
        <p:spPr bwMode="auto">
          <a:xfrm>
            <a:off x="1241766" y="3220642"/>
            <a:ext cx="7651965" cy="964911"/>
          </a:xfrm>
          <a:custGeom>
            <a:avLst/>
            <a:gdLst>
              <a:gd name="connsiteX0" fmla="*/ 0 w 7651965"/>
              <a:gd name="connsiteY0" fmla="*/ 0 h 738193"/>
              <a:gd name="connsiteX1" fmla="*/ 7651965 w 7651965"/>
              <a:gd name="connsiteY1" fmla="*/ 0 h 738193"/>
              <a:gd name="connsiteX2" fmla="*/ 7651965 w 7651965"/>
              <a:gd name="connsiteY2" fmla="*/ 738193 h 738193"/>
              <a:gd name="connsiteX3" fmla="*/ 0 w 7651965"/>
              <a:gd name="connsiteY3" fmla="*/ 738193 h 738193"/>
              <a:gd name="connsiteX4" fmla="*/ 0 w 7651965"/>
              <a:gd name="connsiteY4" fmla="*/ 0 h 738193"/>
              <a:gd name="connsiteX0" fmla="*/ 74950 w 7651965"/>
              <a:gd name="connsiteY0" fmla="*/ 59960 h 738193"/>
              <a:gd name="connsiteX1" fmla="*/ 7651965 w 7651965"/>
              <a:gd name="connsiteY1" fmla="*/ 0 h 738193"/>
              <a:gd name="connsiteX2" fmla="*/ 7651965 w 7651965"/>
              <a:gd name="connsiteY2" fmla="*/ 738193 h 738193"/>
              <a:gd name="connsiteX3" fmla="*/ 0 w 7651965"/>
              <a:gd name="connsiteY3" fmla="*/ 738193 h 738193"/>
              <a:gd name="connsiteX4" fmla="*/ 74950 w 7651965"/>
              <a:gd name="connsiteY4" fmla="*/ 59960 h 738193"/>
              <a:gd name="connsiteX0" fmla="*/ 89941 w 7651965"/>
              <a:gd name="connsiteY0" fmla="*/ 104930 h 738193"/>
              <a:gd name="connsiteX1" fmla="*/ 7651965 w 7651965"/>
              <a:gd name="connsiteY1" fmla="*/ 0 h 738193"/>
              <a:gd name="connsiteX2" fmla="*/ 7651965 w 7651965"/>
              <a:gd name="connsiteY2" fmla="*/ 738193 h 738193"/>
              <a:gd name="connsiteX3" fmla="*/ 0 w 7651965"/>
              <a:gd name="connsiteY3" fmla="*/ 738193 h 738193"/>
              <a:gd name="connsiteX4" fmla="*/ 89941 w 7651965"/>
              <a:gd name="connsiteY4" fmla="*/ 104930 h 738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51965" h="738193">
                <a:moveTo>
                  <a:pt x="89941" y="104930"/>
                </a:moveTo>
                <a:lnTo>
                  <a:pt x="7651965" y="0"/>
                </a:lnTo>
                <a:lnTo>
                  <a:pt x="7651965" y="738193"/>
                </a:lnTo>
                <a:lnTo>
                  <a:pt x="0" y="738193"/>
                </a:lnTo>
                <a:lnTo>
                  <a:pt x="89941" y="104930"/>
                </a:lnTo>
                <a:close/>
              </a:path>
            </a:pathLst>
          </a:custGeom>
          <a:solidFill>
            <a:schemeClr val="bg1"/>
          </a:solidFill>
          <a:ln w="9525">
            <a:noFill/>
            <a:miter lim="800000"/>
            <a:headEnd/>
            <a:tailEnd/>
          </a:ln>
        </p:spPr>
        <p:txBody>
          <a:bodyPr vert="horz" wrap="square" lIns="91440" tIns="45720" rIns="91440" bIns="45720" numCol="1" anchor="t" anchorCtr="0" compatLnSpc="1">
            <a:prstTxWarp prst="textNoShape">
              <a:avLst/>
            </a:prstTxWarp>
          </a:bodyPr>
          <a:lstStyle>
            <a:lvl1pPr marL="257168" indent="-257168" algn="l" rtl="0" eaLnBrk="1" fontAlgn="base" hangingPunct="1">
              <a:spcBef>
                <a:spcPct val="20000"/>
              </a:spcBef>
              <a:spcAft>
                <a:spcPct val="0"/>
              </a:spcAft>
              <a:buChar char="•"/>
              <a:defRPr sz="2400" b="0" i="0">
                <a:solidFill>
                  <a:schemeClr val="tx1"/>
                </a:solidFill>
                <a:latin typeface="+mj-lt"/>
                <a:ea typeface="ＭＳ Ｐゴシック" pitchFamily="-108" charset="-128"/>
                <a:cs typeface="Britannic Bold"/>
              </a:defRPr>
            </a:lvl1pPr>
            <a:lvl2pPr marL="557199" indent="-214308" algn="l" rtl="0" eaLnBrk="1" fontAlgn="base" hangingPunct="1">
              <a:spcBef>
                <a:spcPct val="20000"/>
              </a:spcBef>
              <a:spcAft>
                <a:spcPct val="0"/>
              </a:spcAft>
              <a:buChar char="–"/>
              <a:defRPr sz="2100" b="0" i="0">
                <a:solidFill>
                  <a:schemeClr val="tx1"/>
                </a:solidFill>
                <a:latin typeface="+mj-lt"/>
                <a:ea typeface="ＭＳ Ｐゴシック" pitchFamily="-108" charset="-128"/>
                <a:cs typeface="Britannic Bold"/>
              </a:defRPr>
            </a:lvl2pPr>
            <a:lvl3pPr marL="857228" indent="-171446" algn="l" rtl="0" eaLnBrk="1" fontAlgn="base" hangingPunct="1">
              <a:spcBef>
                <a:spcPct val="20000"/>
              </a:spcBef>
              <a:spcAft>
                <a:spcPct val="0"/>
              </a:spcAft>
              <a:buChar char="•"/>
              <a:defRPr sz="1800" b="0" i="0">
                <a:solidFill>
                  <a:schemeClr val="tx1"/>
                </a:solidFill>
                <a:latin typeface="+mj-lt"/>
                <a:ea typeface="ＭＳ Ｐゴシック" pitchFamily="-108" charset="-128"/>
                <a:cs typeface="Britannic Bold"/>
              </a:defRPr>
            </a:lvl3pPr>
            <a:lvl4pPr marL="1200120" indent="-171446" algn="l" rtl="0" eaLnBrk="1" fontAlgn="base" hangingPunct="1">
              <a:spcBef>
                <a:spcPct val="20000"/>
              </a:spcBef>
              <a:spcAft>
                <a:spcPct val="0"/>
              </a:spcAft>
              <a:buChar char="–"/>
              <a:defRPr sz="1500" b="0" i="0">
                <a:solidFill>
                  <a:schemeClr val="tx1"/>
                </a:solidFill>
                <a:latin typeface="+mj-lt"/>
                <a:ea typeface="ＭＳ Ｐゴシック" pitchFamily="-108" charset="-128"/>
                <a:cs typeface="Britannic Bold"/>
              </a:defRPr>
            </a:lvl4pPr>
            <a:lvl5pPr marL="1543012" indent="-171446" algn="l" rtl="0" eaLnBrk="1" fontAlgn="base" hangingPunct="1">
              <a:spcBef>
                <a:spcPct val="20000"/>
              </a:spcBef>
              <a:spcAft>
                <a:spcPct val="0"/>
              </a:spcAft>
              <a:buChar char="»"/>
              <a:defRPr sz="1500" b="0" i="0">
                <a:solidFill>
                  <a:schemeClr val="tx1"/>
                </a:solidFill>
                <a:latin typeface="+mj-lt"/>
                <a:ea typeface="ＭＳ Ｐゴシック" pitchFamily="-108" charset="-128"/>
                <a:cs typeface="Britannic Bold"/>
              </a:defRPr>
            </a:lvl5pPr>
            <a:lvl6pPr marL="1885903" indent="-171446" algn="l" rtl="0" eaLnBrk="1" fontAlgn="base" hangingPunct="1">
              <a:spcBef>
                <a:spcPct val="20000"/>
              </a:spcBef>
              <a:spcAft>
                <a:spcPct val="0"/>
              </a:spcAft>
              <a:buChar char="»"/>
              <a:defRPr sz="1500">
                <a:solidFill>
                  <a:schemeClr val="tx1"/>
                </a:solidFill>
                <a:latin typeface="+mn-lt"/>
                <a:ea typeface="ＭＳ Ｐゴシック" pitchFamily="-108" charset="-128"/>
              </a:defRPr>
            </a:lvl6pPr>
            <a:lvl7pPr marL="2228795" indent="-171446" algn="l" rtl="0" eaLnBrk="1" fontAlgn="base" hangingPunct="1">
              <a:spcBef>
                <a:spcPct val="20000"/>
              </a:spcBef>
              <a:spcAft>
                <a:spcPct val="0"/>
              </a:spcAft>
              <a:buChar char="»"/>
              <a:defRPr sz="1500">
                <a:solidFill>
                  <a:schemeClr val="tx1"/>
                </a:solidFill>
                <a:latin typeface="+mn-lt"/>
                <a:ea typeface="ＭＳ Ｐゴシック" pitchFamily="-108" charset="-128"/>
              </a:defRPr>
            </a:lvl7pPr>
            <a:lvl8pPr marL="2571686" indent="-171446" algn="l" rtl="0" eaLnBrk="1" fontAlgn="base" hangingPunct="1">
              <a:spcBef>
                <a:spcPct val="20000"/>
              </a:spcBef>
              <a:spcAft>
                <a:spcPct val="0"/>
              </a:spcAft>
              <a:buChar char="»"/>
              <a:defRPr sz="1500">
                <a:solidFill>
                  <a:schemeClr val="tx1"/>
                </a:solidFill>
                <a:latin typeface="+mn-lt"/>
                <a:ea typeface="ＭＳ Ｐゴシック" pitchFamily="-108" charset="-128"/>
              </a:defRPr>
            </a:lvl8pPr>
            <a:lvl9pPr marL="2914577" indent="-171446" algn="l" rtl="0" eaLnBrk="1" fontAlgn="base" hangingPunct="1">
              <a:spcBef>
                <a:spcPct val="20000"/>
              </a:spcBef>
              <a:spcAft>
                <a:spcPct val="0"/>
              </a:spcAft>
              <a:buChar char="»"/>
              <a:defRPr sz="1500">
                <a:solidFill>
                  <a:schemeClr val="tx1"/>
                </a:solidFill>
                <a:latin typeface="+mn-lt"/>
                <a:ea typeface="ＭＳ Ｐゴシック" pitchFamily="-108" charset="-128"/>
              </a:defRPr>
            </a:lvl9pPr>
          </a:lstStyle>
          <a:p>
            <a:pPr marL="0" indent="0" defTabSz="914400">
              <a:buFontTx/>
              <a:buNone/>
            </a:pPr>
            <a:r>
              <a:rPr lang="en-US" sz="2600" kern="0" dirty="0">
                <a:solidFill>
                  <a:schemeClr val="bg2"/>
                </a:solidFill>
                <a:ea typeface="Arial" charset="0"/>
                <a:cs typeface="Arial" charset="0"/>
              </a:rPr>
              <a:t>Setting Events, </a:t>
            </a:r>
            <a:r>
              <a:rPr lang="en-US" sz="2600" kern="0" dirty="0" smtClean="0">
                <a:solidFill>
                  <a:schemeClr val="bg2"/>
                </a:solidFill>
                <a:ea typeface="Arial" charset="0"/>
                <a:cs typeface="Arial" charset="0"/>
              </a:rPr>
              <a:t>Antecedents, Behaviors, and Consequences are the </a:t>
            </a:r>
            <a:r>
              <a:rPr lang="en-US" sz="2600" b="1" i="1" kern="0" dirty="0" smtClean="0">
                <a:solidFill>
                  <a:schemeClr val="bg2"/>
                </a:solidFill>
                <a:ea typeface="Arial" charset="0"/>
                <a:cs typeface="Arial" charset="0"/>
              </a:rPr>
              <a:t>building blocks of behavior</a:t>
            </a:r>
            <a:r>
              <a:rPr lang="en-US" sz="2600" kern="0" dirty="0" smtClean="0">
                <a:solidFill>
                  <a:schemeClr val="bg2"/>
                </a:solidFill>
                <a:ea typeface="Arial" charset="0"/>
                <a:cs typeface="Arial" charset="0"/>
              </a:rPr>
              <a:t>.</a:t>
            </a:r>
            <a:endParaRPr lang="en-US" sz="2600" kern="0" dirty="0">
              <a:solidFill>
                <a:schemeClr val="bg2"/>
              </a:solidFill>
              <a:ea typeface="Arial" charset="0"/>
              <a:cs typeface="Arial" charset="0"/>
            </a:endParaRPr>
          </a:p>
        </p:txBody>
      </p:sp>
      <p:sp>
        <p:nvSpPr>
          <p:cNvPr id="17" name="Content Placeholder 2"/>
          <p:cNvSpPr txBox="1">
            <a:spLocks/>
          </p:cNvSpPr>
          <p:nvPr/>
        </p:nvSpPr>
        <p:spPr bwMode="auto">
          <a:xfrm>
            <a:off x="1235337" y="4378193"/>
            <a:ext cx="7664824" cy="682438"/>
          </a:xfrm>
          <a:prstGeom prst="rect">
            <a:avLst/>
          </a:prstGeom>
          <a:noFill/>
          <a:ln w="9525">
            <a:noFill/>
            <a:miter lim="800000"/>
            <a:headEnd/>
            <a:tailEnd/>
          </a:ln>
        </p:spPr>
        <p:txBody>
          <a:bodyPr vert="horz" wrap="square" lIns="68580" tIns="34290" rIns="68580" bIns="34290" numCol="1" anchor="t" anchorCtr="0" compatLnSpc="1">
            <a:prstTxWarp prst="textNoShape">
              <a:avLst/>
            </a:prstTxWarp>
          </a:bodyPr>
          <a:lstStyle>
            <a:lvl1pPr marL="342900" indent="-342900" algn="l" rtl="0" eaLnBrk="1" fontAlgn="base" hangingPunct="1">
              <a:spcBef>
                <a:spcPct val="20000"/>
              </a:spcBef>
              <a:spcAft>
                <a:spcPct val="0"/>
              </a:spcAft>
              <a:buChar char="•"/>
              <a:defRPr sz="3200" b="0" i="0">
                <a:solidFill>
                  <a:schemeClr val="tx1"/>
                </a:solidFill>
                <a:latin typeface="Arial" charset="0"/>
                <a:ea typeface="ＭＳ Ｐゴシック" pitchFamily="-108" charset="-128"/>
                <a:cs typeface="Britannic Bold"/>
              </a:defRPr>
            </a:lvl1pPr>
            <a:lvl2pPr marL="742950" indent="-285750" algn="l" rtl="0" eaLnBrk="1" fontAlgn="base" hangingPunct="1">
              <a:spcBef>
                <a:spcPct val="20000"/>
              </a:spcBef>
              <a:spcAft>
                <a:spcPct val="0"/>
              </a:spcAft>
              <a:buChar char="–"/>
              <a:defRPr sz="2800" b="0" i="0">
                <a:solidFill>
                  <a:schemeClr val="tx1"/>
                </a:solidFill>
                <a:latin typeface="Arial" charset="0"/>
                <a:ea typeface="ＭＳ Ｐゴシック" pitchFamily="-108" charset="-128"/>
                <a:cs typeface="Britannic Bold"/>
              </a:defRPr>
            </a:lvl2pPr>
            <a:lvl3pPr marL="1143000" indent="-228600" algn="l" rtl="0" eaLnBrk="1" fontAlgn="base" hangingPunct="1">
              <a:spcBef>
                <a:spcPct val="20000"/>
              </a:spcBef>
              <a:spcAft>
                <a:spcPct val="0"/>
              </a:spcAft>
              <a:buChar char="•"/>
              <a:defRPr sz="2400" b="0" i="0">
                <a:solidFill>
                  <a:schemeClr val="tx1"/>
                </a:solidFill>
                <a:latin typeface="Arial" charset="0"/>
                <a:ea typeface="ＭＳ Ｐゴシック" pitchFamily="-108" charset="-128"/>
                <a:cs typeface="Britannic Bold"/>
              </a:defRPr>
            </a:lvl3pPr>
            <a:lvl4pPr marL="1600200" indent="-228600" algn="l" rtl="0" eaLnBrk="1" fontAlgn="base" hangingPunct="1">
              <a:spcBef>
                <a:spcPct val="20000"/>
              </a:spcBef>
              <a:spcAft>
                <a:spcPct val="0"/>
              </a:spcAft>
              <a:buChar char="–"/>
              <a:defRPr sz="2000" b="0" i="0">
                <a:solidFill>
                  <a:schemeClr val="tx1"/>
                </a:solidFill>
                <a:latin typeface="Arial" charset="0"/>
                <a:ea typeface="ＭＳ Ｐゴシック" pitchFamily="-108" charset="-128"/>
                <a:cs typeface="Britannic Bold"/>
              </a:defRPr>
            </a:lvl4pPr>
            <a:lvl5pPr marL="2057400" indent="-228600" algn="l" rtl="0" eaLnBrk="1" fontAlgn="base" hangingPunct="1">
              <a:spcBef>
                <a:spcPct val="20000"/>
              </a:spcBef>
              <a:spcAft>
                <a:spcPct val="0"/>
              </a:spcAft>
              <a:buChar char="»"/>
              <a:defRPr sz="2000" b="0" i="0">
                <a:solidFill>
                  <a:schemeClr val="tx1"/>
                </a:solidFill>
                <a:latin typeface="Arial" charset="0"/>
                <a:ea typeface="ＭＳ Ｐゴシック" pitchFamily="-108" charset="-128"/>
                <a:cs typeface="Britannic Bold"/>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08"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08"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08"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08" charset="-128"/>
              </a:defRPr>
            </a:lvl9pPr>
          </a:lstStyle>
          <a:p>
            <a:pPr marL="0" indent="0" defTabSz="685783">
              <a:buNone/>
            </a:pPr>
            <a:r>
              <a:rPr lang="en-US" sz="2600" kern="0" dirty="0">
                <a:solidFill>
                  <a:schemeClr val="accent6">
                    <a:lumMod val="75000"/>
                  </a:schemeClr>
                </a:solidFill>
                <a:latin typeface="+mj-lt"/>
                <a:ea typeface="Arial" charset="0"/>
                <a:cs typeface="Arial" charset="0"/>
              </a:rPr>
              <a:t>How do we </a:t>
            </a:r>
            <a:r>
              <a:rPr lang="en-US" sz="2600" b="1" i="1" kern="0" dirty="0">
                <a:solidFill>
                  <a:schemeClr val="accent2">
                    <a:lumMod val="60000"/>
                    <a:lumOff val="40000"/>
                  </a:schemeClr>
                </a:solidFill>
                <a:latin typeface="+mj-lt"/>
                <a:ea typeface="Arial" charset="0"/>
                <a:cs typeface="Arial" charset="0"/>
              </a:rPr>
              <a:t>(re)design environments </a:t>
            </a:r>
            <a:r>
              <a:rPr lang="en-US" sz="2600" kern="0" dirty="0">
                <a:solidFill>
                  <a:schemeClr val="accent6">
                    <a:lumMod val="75000"/>
                  </a:schemeClr>
                </a:solidFill>
                <a:latin typeface="+mj-lt"/>
                <a:ea typeface="Arial" charset="0"/>
                <a:cs typeface="Arial" charset="0"/>
              </a:rPr>
              <a:t>to promote success? </a:t>
            </a:r>
          </a:p>
          <a:p>
            <a:pPr marL="0" indent="0" defTabSz="685783">
              <a:buNone/>
            </a:pPr>
            <a:endParaRPr lang="en-US" sz="2600" kern="0" dirty="0">
              <a:solidFill>
                <a:schemeClr val="accent6">
                  <a:lumMod val="75000"/>
                </a:schemeClr>
              </a:solidFill>
              <a:latin typeface="+mj-lt"/>
              <a:ea typeface="Arial" charset="0"/>
              <a:cs typeface="Arial" charset="0"/>
            </a:endParaRPr>
          </a:p>
        </p:txBody>
      </p:sp>
      <p:sp>
        <p:nvSpPr>
          <p:cNvPr id="18" name="Content Placeholder 2"/>
          <p:cNvSpPr txBox="1">
            <a:spLocks/>
          </p:cNvSpPr>
          <p:nvPr/>
        </p:nvSpPr>
        <p:spPr bwMode="auto">
          <a:xfrm>
            <a:off x="1215951" y="4329349"/>
            <a:ext cx="7651965" cy="1022505"/>
          </a:xfrm>
          <a:prstGeom prst="rect">
            <a:avLst/>
          </a:prstGeom>
          <a:solidFill>
            <a:schemeClr val="bg1"/>
          </a:solidFill>
          <a:ln w="9525">
            <a:noFill/>
            <a:miter lim="800000"/>
            <a:headEnd/>
            <a:tailEnd/>
          </a:ln>
        </p:spPr>
        <p:txBody>
          <a:bodyPr vert="horz" wrap="square" lIns="91440" tIns="45720" rIns="91440" bIns="45720" numCol="1" anchor="t" anchorCtr="0" compatLnSpc="1">
            <a:prstTxWarp prst="textNoShape">
              <a:avLst/>
            </a:prstTxWarp>
          </a:bodyPr>
          <a:lstStyle>
            <a:lvl1pPr marL="257168" indent="-257168" algn="l" rtl="0" eaLnBrk="1" fontAlgn="base" hangingPunct="1">
              <a:spcBef>
                <a:spcPct val="20000"/>
              </a:spcBef>
              <a:spcAft>
                <a:spcPct val="0"/>
              </a:spcAft>
              <a:buChar char="•"/>
              <a:defRPr sz="2400" b="0" i="0">
                <a:solidFill>
                  <a:schemeClr val="tx1"/>
                </a:solidFill>
                <a:latin typeface="+mj-lt"/>
                <a:ea typeface="ＭＳ Ｐゴシック" pitchFamily="-108" charset="-128"/>
                <a:cs typeface="Britannic Bold"/>
              </a:defRPr>
            </a:lvl1pPr>
            <a:lvl2pPr marL="557199" indent="-214308" algn="l" rtl="0" eaLnBrk="1" fontAlgn="base" hangingPunct="1">
              <a:spcBef>
                <a:spcPct val="20000"/>
              </a:spcBef>
              <a:spcAft>
                <a:spcPct val="0"/>
              </a:spcAft>
              <a:buChar char="–"/>
              <a:defRPr sz="2100" b="0" i="0">
                <a:solidFill>
                  <a:schemeClr val="tx1"/>
                </a:solidFill>
                <a:latin typeface="+mj-lt"/>
                <a:ea typeface="ＭＳ Ｐゴシック" pitchFamily="-108" charset="-128"/>
                <a:cs typeface="Britannic Bold"/>
              </a:defRPr>
            </a:lvl2pPr>
            <a:lvl3pPr marL="857228" indent="-171446" algn="l" rtl="0" eaLnBrk="1" fontAlgn="base" hangingPunct="1">
              <a:spcBef>
                <a:spcPct val="20000"/>
              </a:spcBef>
              <a:spcAft>
                <a:spcPct val="0"/>
              </a:spcAft>
              <a:buChar char="•"/>
              <a:defRPr sz="1800" b="0" i="0">
                <a:solidFill>
                  <a:schemeClr val="tx1"/>
                </a:solidFill>
                <a:latin typeface="+mj-lt"/>
                <a:ea typeface="ＭＳ Ｐゴシック" pitchFamily="-108" charset="-128"/>
                <a:cs typeface="Britannic Bold"/>
              </a:defRPr>
            </a:lvl3pPr>
            <a:lvl4pPr marL="1200120" indent="-171446" algn="l" rtl="0" eaLnBrk="1" fontAlgn="base" hangingPunct="1">
              <a:spcBef>
                <a:spcPct val="20000"/>
              </a:spcBef>
              <a:spcAft>
                <a:spcPct val="0"/>
              </a:spcAft>
              <a:buChar char="–"/>
              <a:defRPr sz="1500" b="0" i="0">
                <a:solidFill>
                  <a:schemeClr val="tx1"/>
                </a:solidFill>
                <a:latin typeface="+mj-lt"/>
                <a:ea typeface="ＭＳ Ｐゴシック" pitchFamily="-108" charset="-128"/>
                <a:cs typeface="Britannic Bold"/>
              </a:defRPr>
            </a:lvl4pPr>
            <a:lvl5pPr marL="1543012" indent="-171446" algn="l" rtl="0" eaLnBrk="1" fontAlgn="base" hangingPunct="1">
              <a:spcBef>
                <a:spcPct val="20000"/>
              </a:spcBef>
              <a:spcAft>
                <a:spcPct val="0"/>
              </a:spcAft>
              <a:buChar char="»"/>
              <a:defRPr sz="1500" b="0" i="0">
                <a:solidFill>
                  <a:schemeClr val="tx1"/>
                </a:solidFill>
                <a:latin typeface="+mj-lt"/>
                <a:ea typeface="ＭＳ Ｐゴシック" pitchFamily="-108" charset="-128"/>
                <a:cs typeface="Britannic Bold"/>
              </a:defRPr>
            </a:lvl5pPr>
            <a:lvl6pPr marL="1885903" indent="-171446" algn="l" rtl="0" eaLnBrk="1" fontAlgn="base" hangingPunct="1">
              <a:spcBef>
                <a:spcPct val="20000"/>
              </a:spcBef>
              <a:spcAft>
                <a:spcPct val="0"/>
              </a:spcAft>
              <a:buChar char="»"/>
              <a:defRPr sz="1500">
                <a:solidFill>
                  <a:schemeClr val="tx1"/>
                </a:solidFill>
                <a:latin typeface="+mn-lt"/>
                <a:ea typeface="ＭＳ Ｐゴシック" pitchFamily="-108" charset="-128"/>
              </a:defRPr>
            </a:lvl6pPr>
            <a:lvl7pPr marL="2228795" indent="-171446" algn="l" rtl="0" eaLnBrk="1" fontAlgn="base" hangingPunct="1">
              <a:spcBef>
                <a:spcPct val="20000"/>
              </a:spcBef>
              <a:spcAft>
                <a:spcPct val="0"/>
              </a:spcAft>
              <a:buChar char="»"/>
              <a:defRPr sz="1500">
                <a:solidFill>
                  <a:schemeClr val="tx1"/>
                </a:solidFill>
                <a:latin typeface="+mn-lt"/>
                <a:ea typeface="ＭＳ Ｐゴシック" pitchFamily="-108" charset="-128"/>
              </a:defRPr>
            </a:lvl7pPr>
            <a:lvl8pPr marL="2571686" indent="-171446" algn="l" rtl="0" eaLnBrk="1" fontAlgn="base" hangingPunct="1">
              <a:spcBef>
                <a:spcPct val="20000"/>
              </a:spcBef>
              <a:spcAft>
                <a:spcPct val="0"/>
              </a:spcAft>
              <a:buChar char="»"/>
              <a:defRPr sz="1500">
                <a:solidFill>
                  <a:schemeClr val="tx1"/>
                </a:solidFill>
                <a:latin typeface="+mn-lt"/>
                <a:ea typeface="ＭＳ Ｐゴシック" pitchFamily="-108" charset="-128"/>
              </a:defRPr>
            </a:lvl8pPr>
            <a:lvl9pPr marL="2914577" indent="-171446" algn="l" rtl="0" eaLnBrk="1" fontAlgn="base" hangingPunct="1">
              <a:spcBef>
                <a:spcPct val="20000"/>
              </a:spcBef>
              <a:spcAft>
                <a:spcPct val="0"/>
              </a:spcAft>
              <a:buChar char="»"/>
              <a:defRPr sz="1500">
                <a:solidFill>
                  <a:schemeClr val="tx1"/>
                </a:solidFill>
                <a:latin typeface="+mn-lt"/>
                <a:ea typeface="ＭＳ Ｐゴシック" pitchFamily="-108" charset="-128"/>
              </a:defRPr>
            </a:lvl9pPr>
          </a:lstStyle>
          <a:p>
            <a:pPr marL="0" indent="0" defTabSz="914400">
              <a:buFontTx/>
              <a:buNone/>
            </a:pPr>
            <a:r>
              <a:rPr lang="en-US" sz="2600" kern="0" dirty="0" smtClean="0">
                <a:solidFill>
                  <a:schemeClr val="bg2"/>
                </a:solidFill>
                <a:ea typeface="Arial" charset="0"/>
                <a:cs typeface="Arial" charset="0"/>
              </a:rPr>
              <a:t>Invest in </a:t>
            </a:r>
            <a:r>
              <a:rPr lang="en-US" sz="2600" b="1" i="1" kern="0" dirty="0" smtClean="0">
                <a:solidFill>
                  <a:schemeClr val="bg2"/>
                </a:solidFill>
                <a:ea typeface="Arial" charset="0"/>
                <a:cs typeface="Arial" charset="0"/>
              </a:rPr>
              <a:t>antecedent strategies </a:t>
            </a:r>
            <a:r>
              <a:rPr lang="en-US" sz="2600" kern="0" dirty="0" smtClean="0">
                <a:solidFill>
                  <a:schemeClr val="bg2"/>
                </a:solidFill>
                <a:ea typeface="Arial" charset="0"/>
                <a:cs typeface="Arial" charset="0"/>
              </a:rPr>
              <a:t>to prompt and occasion desired behaviors.</a:t>
            </a:r>
            <a:endParaRPr lang="en-US" sz="2600" kern="0" dirty="0">
              <a:solidFill>
                <a:schemeClr val="bg2"/>
              </a:solidFill>
              <a:ea typeface="Arial" charset="0"/>
              <a:cs typeface="Arial" charset="0"/>
            </a:endParaRPr>
          </a:p>
        </p:txBody>
      </p:sp>
      <p:sp>
        <p:nvSpPr>
          <p:cNvPr id="19" name="Content Placeholder 2"/>
          <p:cNvSpPr txBox="1">
            <a:spLocks/>
          </p:cNvSpPr>
          <p:nvPr/>
        </p:nvSpPr>
        <p:spPr bwMode="auto">
          <a:xfrm>
            <a:off x="928800" y="5502102"/>
            <a:ext cx="7664824" cy="682438"/>
          </a:xfrm>
          <a:prstGeom prst="rect">
            <a:avLst/>
          </a:prstGeom>
          <a:noFill/>
          <a:ln w="9525">
            <a:noFill/>
            <a:miter lim="800000"/>
            <a:headEnd/>
            <a:tailEnd/>
          </a:ln>
        </p:spPr>
        <p:txBody>
          <a:bodyPr vert="horz" wrap="square" lIns="68580" tIns="34290" rIns="68580" bIns="34290" numCol="1" anchor="t" anchorCtr="0" compatLnSpc="1">
            <a:prstTxWarp prst="textNoShape">
              <a:avLst/>
            </a:prstTxWarp>
          </a:bodyPr>
          <a:lstStyle>
            <a:lvl1pPr marL="342900" indent="-342900" algn="l" rtl="0" eaLnBrk="1" fontAlgn="base" hangingPunct="1">
              <a:spcBef>
                <a:spcPct val="20000"/>
              </a:spcBef>
              <a:spcAft>
                <a:spcPct val="0"/>
              </a:spcAft>
              <a:buChar char="•"/>
              <a:defRPr sz="3200" b="0" i="0">
                <a:solidFill>
                  <a:schemeClr val="tx1"/>
                </a:solidFill>
                <a:latin typeface="Arial" charset="0"/>
                <a:ea typeface="ＭＳ Ｐゴシック" pitchFamily="-108" charset="-128"/>
                <a:cs typeface="Britannic Bold"/>
              </a:defRPr>
            </a:lvl1pPr>
            <a:lvl2pPr marL="742950" indent="-285750" algn="l" rtl="0" eaLnBrk="1" fontAlgn="base" hangingPunct="1">
              <a:spcBef>
                <a:spcPct val="20000"/>
              </a:spcBef>
              <a:spcAft>
                <a:spcPct val="0"/>
              </a:spcAft>
              <a:buChar char="–"/>
              <a:defRPr sz="2800" b="0" i="0">
                <a:solidFill>
                  <a:schemeClr val="tx1"/>
                </a:solidFill>
                <a:latin typeface="Arial" charset="0"/>
                <a:ea typeface="ＭＳ Ｐゴシック" pitchFamily="-108" charset="-128"/>
                <a:cs typeface="Britannic Bold"/>
              </a:defRPr>
            </a:lvl2pPr>
            <a:lvl3pPr marL="1143000" indent="-228600" algn="l" rtl="0" eaLnBrk="1" fontAlgn="base" hangingPunct="1">
              <a:spcBef>
                <a:spcPct val="20000"/>
              </a:spcBef>
              <a:spcAft>
                <a:spcPct val="0"/>
              </a:spcAft>
              <a:buChar char="•"/>
              <a:defRPr sz="2400" b="0" i="0">
                <a:solidFill>
                  <a:schemeClr val="tx1"/>
                </a:solidFill>
                <a:latin typeface="Arial" charset="0"/>
                <a:ea typeface="ＭＳ Ｐゴシック" pitchFamily="-108" charset="-128"/>
                <a:cs typeface="Britannic Bold"/>
              </a:defRPr>
            </a:lvl3pPr>
            <a:lvl4pPr marL="1600200" indent="-228600" algn="l" rtl="0" eaLnBrk="1" fontAlgn="base" hangingPunct="1">
              <a:spcBef>
                <a:spcPct val="20000"/>
              </a:spcBef>
              <a:spcAft>
                <a:spcPct val="0"/>
              </a:spcAft>
              <a:buChar char="–"/>
              <a:defRPr sz="2000" b="0" i="0">
                <a:solidFill>
                  <a:schemeClr val="tx1"/>
                </a:solidFill>
                <a:latin typeface="Arial" charset="0"/>
                <a:ea typeface="ＭＳ Ｐゴシック" pitchFamily="-108" charset="-128"/>
                <a:cs typeface="Britannic Bold"/>
              </a:defRPr>
            </a:lvl4pPr>
            <a:lvl5pPr marL="2057400" indent="-228600" algn="l" rtl="0" eaLnBrk="1" fontAlgn="base" hangingPunct="1">
              <a:spcBef>
                <a:spcPct val="20000"/>
              </a:spcBef>
              <a:spcAft>
                <a:spcPct val="0"/>
              </a:spcAft>
              <a:buChar char="»"/>
              <a:defRPr sz="2000" b="0" i="0">
                <a:solidFill>
                  <a:schemeClr val="tx1"/>
                </a:solidFill>
                <a:latin typeface="Arial" charset="0"/>
                <a:ea typeface="ＭＳ Ｐゴシック" pitchFamily="-108" charset="-128"/>
                <a:cs typeface="Britannic Bold"/>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08"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08"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08"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08" charset="-128"/>
              </a:defRPr>
            </a:lvl9pPr>
          </a:lstStyle>
          <a:p>
            <a:pPr marL="0" indent="0" defTabSz="685783">
              <a:buNone/>
            </a:pPr>
            <a:r>
              <a:rPr lang="en-US" sz="2600" kern="0" dirty="0">
                <a:solidFill>
                  <a:schemeClr val="accent6">
                    <a:lumMod val="75000"/>
                  </a:schemeClr>
                </a:solidFill>
                <a:latin typeface="+mj-lt"/>
                <a:ea typeface="Arial" charset="0"/>
                <a:cs typeface="Arial" charset="0"/>
              </a:rPr>
              <a:t>How do we </a:t>
            </a:r>
            <a:r>
              <a:rPr lang="en-US" sz="2600" b="1" i="1" kern="0" dirty="0">
                <a:solidFill>
                  <a:schemeClr val="accent2">
                    <a:lumMod val="60000"/>
                    <a:lumOff val="40000"/>
                  </a:schemeClr>
                </a:solidFill>
                <a:latin typeface="+mj-lt"/>
                <a:ea typeface="Arial" charset="0"/>
                <a:cs typeface="Arial" charset="0"/>
              </a:rPr>
              <a:t>teach</a:t>
            </a:r>
            <a:r>
              <a:rPr lang="en-US" sz="2600" kern="0" dirty="0">
                <a:solidFill>
                  <a:schemeClr val="accent2">
                    <a:lumMod val="60000"/>
                    <a:lumOff val="40000"/>
                  </a:schemeClr>
                </a:solidFill>
                <a:latin typeface="+mj-lt"/>
                <a:ea typeface="Arial" charset="0"/>
                <a:cs typeface="Arial" charset="0"/>
              </a:rPr>
              <a:t> </a:t>
            </a:r>
            <a:r>
              <a:rPr lang="en-US" sz="2600" kern="0" dirty="0">
                <a:solidFill>
                  <a:schemeClr val="accent6">
                    <a:lumMod val="75000"/>
                  </a:schemeClr>
                </a:solidFill>
                <a:latin typeface="+mj-lt"/>
                <a:ea typeface="Arial" charset="0"/>
                <a:cs typeface="Arial" charset="0"/>
              </a:rPr>
              <a:t>skills to increase fluency and </a:t>
            </a:r>
            <a:r>
              <a:rPr lang="en-US" sz="2600" b="1" i="1" kern="0" dirty="0">
                <a:solidFill>
                  <a:schemeClr val="accent2">
                    <a:lumMod val="60000"/>
                    <a:lumOff val="40000"/>
                  </a:schemeClr>
                </a:solidFill>
                <a:latin typeface="+mj-lt"/>
                <a:ea typeface="Arial" charset="0"/>
                <a:cs typeface="Arial" charset="0"/>
              </a:rPr>
              <a:t>promote generalization </a:t>
            </a:r>
            <a:r>
              <a:rPr lang="en-US" sz="2600" kern="0" dirty="0">
                <a:solidFill>
                  <a:schemeClr val="accent6">
                    <a:lumMod val="75000"/>
                  </a:schemeClr>
                </a:solidFill>
                <a:latin typeface="+mj-lt"/>
                <a:ea typeface="Arial" charset="0"/>
                <a:cs typeface="Arial" charset="0"/>
              </a:rPr>
              <a:t>to expand success? </a:t>
            </a:r>
          </a:p>
        </p:txBody>
      </p:sp>
      <p:sp>
        <p:nvSpPr>
          <p:cNvPr id="21" name="Content Placeholder 2"/>
          <p:cNvSpPr txBox="1">
            <a:spLocks/>
          </p:cNvSpPr>
          <p:nvPr/>
        </p:nvSpPr>
        <p:spPr bwMode="auto">
          <a:xfrm>
            <a:off x="894888" y="5496170"/>
            <a:ext cx="7651965" cy="872874"/>
          </a:xfrm>
          <a:prstGeom prst="rect">
            <a:avLst/>
          </a:prstGeom>
          <a:solidFill>
            <a:schemeClr val="bg1"/>
          </a:solidFill>
          <a:ln w="9525">
            <a:noFill/>
            <a:miter lim="800000"/>
            <a:headEnd/>
            <a:tailEnd/>
          </a:ln>
        </p:spPr>
        <p:txBody>
          <a:bodyPr vert="horz" wrap="square" lIns="91440" tIns="45720" rIns="91440" bIns="45720" numCol="1" anchor="t" anchorCtr="0" compatLnSpc="1">
            <a:prstTxWarp prst="textNoShape">
              <a:avLst/>
            </a:prstTxWarp>
          </a:bodyPr>
          <a:lstStyle>
            <a:lvl1pPr marL="257168" indent="-257168" algn="l" rtl="0" eaLnBrk="1" fontAlgn="base" hangingPunct="1">
              <a:spcBef>
                <a:spcPct val="20000"/>
              </a:spcBef>
              <a:spcAft>
                <a:spcPct val="0"/>
              </a:spcAft>
              <a:buChar char="•"/>
              <a:defRPr sz="2400" b="0" i="0">
                <a:solidFill>
                  <a:schemeClr val="tx1"/>
                </a:solidFill>
                <a:latin typeface="+mj-lt"/>
                <a:ea typeface="ＭＳ Ｐゴシック" pitchFamily="-108" charset="-128"/>
                <a:cs typeface="Britannic Bold"/>
              </a:defRPr>
            </a:lvl1pPr>
            <a:lvl2pPr marL="557199" indent="-214308" algn="l" rtl="0" eaLnBrk="1" fontAlgn="base" hangingPunct="1">
              <a:spcBef>
                <a:spcPct val="20000"/>
              </a:spcBef>
              <a:spcAft>
                <a:spcPct val="0"/>
              </a:spcAft>
              <a:buChar char="–"/>
              <a:defRPr sz="2100" b="0" i="0">
                <a:solidFill>
                  <a:schemeClr val="tx1"/>
                </a:solidFill>
                <a:latin typeface="+mj-lt"/>
                <a:ea typeface="ＭＳ Ｐゴシック" pitchFamily="-108" charset="-128"/>
                <a:cs typeface="Britannic Bold"/>
              </a:defRPr>
            </a:lvl2pPr>
            <a:lvl3pPr marL="857228" indent="-171446" algn="l" rtl="0" eaLnBrk="1" fontAlgn="base" hangingPunct="1">
              <a:spcBef>
                <a:spcPct val="20000"/>
              </a:spcBef>
              <a:spcAft>
                <a:spcPct val="0"/>
              </a:spcAft>
              <a:buChar char="•"/>
              <a:defRPr sz="1800" b="0" i="0">
                <a:solidFill>
                  <a:schemeClr val="tx1"/>
                </a:solidFill>
                <a:latin typeface="+mj-lt"/>
                <a:ea typeface="ＭＳ Ｐゴシック" pitchFamily="-108" charset="-128"/>
                <a:cs typeface="Britannic Bold"/>
              </a:defRPr>
            </a:lvl3pPr>
            <a:lvl4pPr marL="1200120" indent="-171446" algn="l" rtl="0" eaLnBrk="1" fontAlgn="base" hangingPunct="1">
              <a:spcBef>
                <a:spcPct val="20000"/>
              </a:spcBef>
              <a:spcAft>
                <a:spcPct val="0"/>
              </a:spcAft>
              <a:buChar char="–"/>
              <a:defRPr sz="1500" b="0" i="0">
                <a:solidFill>
                  <a:schemeClr val="tx1"/>
                </a:solidFill>
                <a:latin typeface="+mj-lt"/>
                <a:ea typeface="ＭＳ Ｐゴシック" pitchFamily="-108" charset="-128"/>
                <a:cs typeface="Britannic Bold"/>
              </a:defRPr>
            </a:lvl4pPr>
            <a:lvl5pPr marL="1543012" indent="-171446" algn="l" rtl="0" eaLnBrk="1" fontAlgn="base" hangingPunct="1">
              <a:spcBef>
                <a:spcPct val="20000"/>
              </a:spcBef>
              <a:spcAft>
                <a:spcPct val="0"/>
              </a:spcAft>
              <a:buChar char="»"/>
              <a:defRPr sz="1500" b="0" i="0">
                <a:solidFill>
                  <a:schemeClr val="tx1"/>
                </a:solidFill>
                <a:latin typeface="+mj-lt"/>
                <a:ea typeface="ＭＳ Ｐゴシック" pitchFamily="-108" charset="-128"/>
                <a:cs typeface="Britannic Bold"/>
              </a:defRPr>
            </a:lvl5pPr>
            <a:lvl6pPr marL="1885903" indent="-171446" algn="l" rtl="0" eaLnBrk="1" fontAlgn="base" hangingPunct="1">
              <a:spcBef>
                <a:spcPct val="20000"/>
              </a:spcBef>
              <a:spcAft>
                <a:spcPct val="0"/>
              </a:spcAft>
              <a:buChar char="»"/>
              <a:defRPr sz="1500">
                <a:solidFill>
                  <a:schemeClr val="tx1"/>
                </a:solidFill>
                <a:latin typeface="+mn-lt"/>
                <a:ea typeface="ＭＳ Ｐゴシック" pitchFamily="-108" charset="-128"/>
              </a:defRPr>
            </a:lvl6pPr>
            <a:lvl7pPr marL="2228795" indent="-171446" algn="l" rtl="0" eaLnBrk="1" fontAlgn="base" hangingPunct="1">
              <a:spcBef>
                <a:spcPct val="20000"/>
              </a:spcBef>
              <a:spcAft>
                <a:spcPct val="0"/>
              </a:spcAft>
              <a:buChar char="»"/>
              <a:defRPr sz="1500">
                <a:solidFill>
                  <a:schemeClr val="tx1"/>
                </a:solidFill>
                <a:latin typeface="+mn-lt"/>
                <a:ea typeface="ＭＳ Ｐゴシック" pitchFamily="-108" charset="-128"/>
              </a:defRPr>
            </a:lvl7pPr>
            <a:lvl8pPr marL="2571686" indent="-171446" algn="l" rtl="0" eaLnBrk="1" fontAlgn="base" hangingPunct="1">
              <a:spcBef>
                <a:spcPct val="20000"/>
              </a:spcBef>
              <a:spcAft>
                <a:spcPct val="0"/>
              </a:spcAft>
              <a:buChar char="»"/>
              <a:defRPr sz="1500">
                <a:solidFill>
                  <a:schemeClr val="tx1"/>
                </a:solidFill>
                <a:latin typeface="+mn-lt"/>
                <a:ea typeface="ＭＳ Ｐゴシック" pitchFamily="-108" charset="-128"/>
              </a:defRPr>
            </a:lvl8pPr>
            <a:lvl9pPr marL="2914577" indent="-171446" algn="l" rtl="0" eaLnBrk="1" fontAlgn="base" hangingPunct="1">
              <a:spcBef>
                <a:spcPct val="20000"/>
              </a:spcBef>
              <a:spcAft>
                <a:spcPct val="0"/>
              </a:spcAft>
              <a:buChar char="»"/>
              <a:defRPr sz="1500">
                <a:solidFill>
                  <a:schemeClr val="tx1"/>
                </a:solidFill>
                <a:latin typeface="+mn-lt"/>
                <a:ea typeface="ＭＳ Ｐゴシック" pitchFamily="-108" charset="-128"/>
              </a:defRPr>
            </a:lvl9pPr>
          </a:lstStyle>
          <a:p>
            <a:pPr marL="0" indent="0" defTabSz="914400">
              <a:buFontTx/>
              <a:buNone/>
            </a:pPr>
            <a:r>
              <a:rPr lang="en-US" sz="2600" kern="0" dirty="0" smtClean="0">
                <a:solidFill>
                  <a:srgbClr val="2D2D8A">
                    <a:lumMod val="75000"/>
                  </a:srgbClr>
                </a:solidFill>
                <a:ea typeface="Arial" charset="0"/>
                <a:cs typeface="Arial" charset="0"/>
              </a:rPr>
              <a:t>Use behavioral </a:t>
            </a:r>
            <a:r>
              <a:rPr lang="en-US" sz="2600" b="1" i="1" kern="0" dirty="0" smtClean="0">
                <a:solidFill>
                  <a:schemeClr val="accent2">
                    <a:lumMod val="60000"/>
                    <a:lumOff val="40000"/>
                  </a:schemeClr>
                </a:solidFill>
                <a:ea typeface="Arial" charset="0"/>
                <a:cs typeface="Arial" charset="0"/>
              </a:rPr>
              <a:t>teaching strategies </a:t>
            </a:r>
            <a:r>
              <a:rPr lang="en-US" sz="2600" kern="0" dirty="0" smtClean="0">
                <a:solidFill>
                  <a:srgbClr val="2D2D8A">
                    <a:lumMod val="75000"/>
                  </a:srgbClr>
                </a:solidFill>
                <a:ea typeface="Arial" charset="0"/>
                <a:cs typeface="Arial" charset="0"/>
              </a:rPr>
              <a:t>and </a:t>
            </a:r>
            <a:r>
              <a:rPr lang="en-US" sz="2600" b="1" i="1" kern="0" dirty="0" smtClean="0">
                <a:solidFill>
                  <a:schemeClr val="accent2">
                    <a:lumMod val="60000"/>
                    <a:lumOff val="40000"/>
                  </a:schemeClr>
                </a:solidFill>
                <a:ea typeface="Arial" charset="0"/>
                <a:cs typeface="Arial" charset="0"/>
              </a:rPr>
              <a:t>program for generalization </a:t>
            </a:r>
            <a:r>
              <a:rPr lang="en-US" sz="2600" kern="0" dirty="0" smtClean="0">
                <a:solidFill>
                  <a:srgbClr val="2D2D8A">
                    <a:lumMod val="75000"/>
                  </a:srgbClr>
                </a:solidFill>
                <a:ea typeface="Arial" charset="0"/>
                <a:cs typeface="Arial" charset="0"/>
              </a:rPr>
              <a:t>to maximize success.</a:t>
            </a:r>
            <a:endParaRPr lang="en-US" sz="2600" kern="0" dirty="0">
              <a:solidFill>
                <a:srgbClr val="000000"/>
              </a:solidFill>
              <a:ea typeface="Arial" charset="0"/>
              <a:cs typeface="Arial" charset="0"/>
            </a:endParaRPr>
          </a:p>
        </p:txBody>
      </p:sp>
    </p:spTree>
    <p:extLst>
      <p:ext uri="{BB962C8B-B14F-4D97-AF65-F5344CB8AC3E}">
        <p14:creationId xmlns:p14="http://schemas.microsoft.com/office/powerpoint/2010/main" val="2955119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1">
                                            <p:bg/>
                                          </p:spTgt>
                                        </p:tgtEl>
                                        <p:attrNameLst>
                                          <p:attrName>style.visibility</p:attrName>
                                        </p:attrNameLst>
                                      </p:cBhvr>
                                      <p:to>
                                        <p:strVal val="visible"/>
                                      </p:to>
                                    </p:set>
                                    <p:animEffect transition="in" filter="dissolve">
                                      <p:cBhvr>
                                        <p:cTn id="7" dur="500"/>
                                        <p:tgtEl>
                                          <p:spTgt spid="21">
                                            <p:bg/>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1">
                                            <p:txEl>
                                              <p:pRg st="0" end="0"/>
                                            </p:txEl>
                                          </p:spTgt>
                                        </p:tgtEl>
                                        <p:attrNameLst>
                                          <p:attrName>style.visibility</p:attrName>
                                        </p:attrNameLst>
                                      </p:cBhvr>
                                      <p:to>
                                        <p:strVal val="visible"/>
                                      </p:to>
                                    </p:set>
                                    <p:animEffect transition="in" filter="dissolve">
                                      <p:cBhvr>
                                        <p:cTn id="10" dur="5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allAtOnce"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b="1" dirty="0" smtClean="0">
                <a:solidFill>
                  <a:schemeClr val="accent2"/>
                </a:solidFill>
                <a:ea typeface="Arial" charset="0"/>
                <a:cs typeface="Arial" charset="0"/>
              </a:rPr>
              <a:t>Critical Questions </a:t>
            </a:r>
            <a:br>
              <a:rPr lang="en-US" sz="4400" b="1" dirty="0" smtClean="0">
                <a:solidFill>
                  <a:schemeClr val="accent2"/>
                </a:solidFill>
                <a:ea typeface="Arial" charset="0"/>
                <a:cs typeface="Arial" charset="0"/>
              </a:rPr>
            </a:br>
            <a:r>
              <a:rPr lang="en-US" sz="4400" b="1" dirty="0" smtClean="0">
                <a:solidFill>
                  <a:schemeClr val="accent2"/>
                </a:solidFill>
                <a:ea typeface="Arial" charset="0"/>
                <a:cs typeface="Arial" charset="0"/>
              </a:rPr>
              <a:t>and Answers</a:t>
            </a:r>
            <a:endParaRPr lang="en-US" sz="4400" b="1" dirty="0">
              <a:solidFill>
                <a:schemeClr val="accent2"/>
              </a:solidFill>
              <a:ea typeface="Arial" charset="0"/>
              <a:cs typeface="Arial" charset="0"/>
            </a:endParaRPr>
          </a:p>
        </p:txBody>
      </p:sp>
      <p:sp>
        <p:nvSpPr>
          <p:cNvPr id="3" name="Content Placeholder 2"/>
          <p:cNvSpPr>
            <a:spLocks noGrp="1"/>
          </p:cNvSpPr>
          <p:nvPr>
            <p:ph idx="1"/>
          </p:nvPr>
        </p:nvSpPr>
        <p:spPr>
          <a:xfrm>
            <a:off x="1166574" y="2184228"/>
            <a:ext cx="7664824" cy="682438"/>
          </a:xfrm>
        </p:spPr>
        <p:txBody>
          <a:bodyPr/>
          <a:lstStyle/>
          <a:p>
            <a:pPr marL="0" indent="0">
              <a:buNone/>
            </a:pPr>
            <a:r>
              <a:rPr lang="en-US" sz="2600" dirty="0" smtClean="0">
                <a:solidFill>
                  <a:schemeClr val="accent6">
                    <a:lumMod val="75000"/>
                  </a:schemeClr>
                </a:solidFill>
                <a:ea typeface="Arial" charset="0"/>
                <a:cs typeface="Arial" charset="0"/>
              </a:rPr>
              <a:t>What are the </a:t>
            </a:r>
            <a:r>
              <a:rPr lang="en-US" sz="2600" b="1" i="1" dirty="0" smtClean="0">
                <a:solidFill>
                  <a:schemeClr val="accent2">
                    <a:lumMod val="60000"/>
                    <a:lumOff val="40000"/>
                  </a:schemeClr>
                </a:solidFill>
                <a:ea typeface="Arial" charset="0"/>
                <a:cs typeface="Arial" charset="0"/>
              </a:rPr>
              <a:t>conceptual</a:t>
            </a:r>
            <a:r>
              <a:rPr lang="en-US" sz="2600" dirty="0" smtClean="0">
                <a:solidFill>
                  <a:schemeClr val="accent2">
                    <a:lumMod val="60000"/>
                    <a:lumOff val="40000"/>
                  </a:schemeClr>
                </a:solidFill>
                <a:ea typeface="Arial" charset="0"/>
                <a:cs typeface="Arial" charset="0"/>
              </a:rPr>
              <a:t> </a:t>
            </a:r>
            <a:r>
              <a:rPr lang="en-US" sz="2600" b="1" i="1" dirty="0" smtClean="0">
                <a:solidFill>
                  <a:schemeClr val="accent2">
                    <a:lumMod val="60000"/>
                    <a:lumOff val="40000"/>
                  </a:schemeClr>
                </a:solidFill>
                <a:ea typeface="Arial" charset="0"/>
                <a:cs typeface="Arial" charset="0"/>
              </a:rPr>
              <a:t>foundations</a:t>
            </a:r>
            <a:r>
              <a:rPr lang="en-US" sz="2600" dirty="0" smtClean="0">
                <a:solidFill>
                  <a:schemeClr val="accent2">
                    <a:lumMod val="60000"/>
                    <a:lumOff val="40000"/>
                  </a:schemeClr>
                </a:solidFill>
                <a:ea typeface="Arial" charset="0"/>
                <a:cs typeface="Arial" charset="0"/>
              </a:rPr>
              <a:t> </a:t>
            </a:r>
            <a:r>
              <a:rPr lang="en-US" sz="2600" dirty="0" smtClean="0">
                <a:solidFill>
                  <a:schemeClr val="accent6">
                    <a:lumMod val="75000"/>
                  </a:schemeClr>
                </a:solidFill>
                <a:ea typeface="Arial" charset="0"/>
                <a:cs typeface="Arial" charset="0"/>
              </a:rPr>
              <a:t>of positive behavior support? </a:t>
            </a:r>
            <a:endParaRPr lang="en-US" sz="2600" dirty="0">
              <a:solidFill>
                <a:schemeClr val="accent6">
                  <a:lumMod val="75000"/>
                </a:schemeClr>
              </a:solidFill>
              <a:ea typeface="Arial" charset="0"/>
              <a:cs typeface="Arial" charset="0"/>
            </a:endParaRPr>
          </a:p>
        </p:txBody>
      </p:sp>
      <p:sp>
        <p:nvSpPr>
          <p:cNvPr id="7" name="Content Placeholder 2"/>
          <p:cNvSpPr txBox="1">
            <a:spLocks/>
          </p:cNvSpPr>
          <p:nvPr/>
        </p:nvSpPr>
        <p:spPr bwMode="auto">
          <a:xfrm>
            <a:off x="606071" y="4344016"/>
            <a:ext cx="8229600" cy="783291"/>
          </a:xfrm>
          <a:prstGeom prst="rect">
            <a:avLst/>
          </a:prstGeom>
          <a:noFill/>
          <a:ln w="9525">
            <a:noFill/>
            <a:miter lim="800000"/>
            <a:headEnd/>
            <a:tailEnd/>
          </a:ln>
        </p:spPr>
        <p:txBody>
          <a:bodyPr vert="horz" wrap="square" lIns="68580" tIns="34290" rIns="68580" bIns="34290" numCol="1" anchor="t" anchorCtr="0" compatLnSpc="1">
            <a:prstTxWarp prst="textNoShape">
              <a:avLst/>
            </a:prstTxWarp>
          </a:bodyPr>
          <a:lstStyle>
            <a:lvl1pPr marL="342900" indent="-342900" algn="l" rtl="0" eaLnBrk="1" fontAlgn="base" hangingPunct="1">
              <a:spcBef>
                <a:spcPct val="20000"/>
              </a:spcBef>
              <a:spcAft>
                <a:spcPct val="0"/>
              </a:spcAft>
              <a:buChar char="•"/>
              <a:defRPr sz="3200" b="0" i="0">
                <a:solidFill>
                  <a:schemeClr val="tx1"/>
                </a:solidFill>
                <a:latin typeface="Arial" charset="0"/>
                <a:ea typeface="ＭＳ Ｐゴシック" pitchFamily="-108" charset="-128"/>
                <a:cs typeface="Britannic Bold"/>
              </a:defRPr>
            </a:lvl1pPr>
            <a:lvl2pPr marL="742950" indent="-285750" algn="l" rtl="0" eaLnBrk="1" fontAlgn="base" hangingPunct="1">
              <a:spcBef>
                <a:spcPct val="20000"/>
              </a:spcBef>
              <a:spcAft>
                <a:spcPct val="0"/>
              </a:spcAft>
              <a:buChar char="–"/>
              <a:defRPr sz="2800" b="0" i="0">
                <a:solidFill>
                  <a:schemeClr val="tx1"/>
                </a:solidFill>
                <a:latin typeface="Arial" charset="0"/>
                <a:ea typeface="ＭＳ Ｐゴシック" pitchFamily="-108" charset="-128"/>
                <a:cs typeface="Britannic Bold"/>
              </a:defRPr>
            </a:lvl2pPr>
            <a:lvl3pPr marL="1143000" indent="-228600" algn="l" rtl="0" eaLnBrk="1" fontAlgn="base" hangingPunct="1">
              <a:spcBef>
                <a:spcPct val="20000"/>
              </a:spcBef>
              <a:spcAft>
                <a:spcPct val="0"/>
              </a:spcAft>
              <a:buChar char="•"/>
              <a:defRPr sz="2400" b="0" i="0">
                <a:solidFill>
                  <a:schemeClr val="tx1"/>
                </a:solidFill>
                <a:latin typeface="Arial" charset="0"/>
                <a:ea typeface="ＭＳ Ｐゴシック" pitchFamily="-108" charset="-128"/>
                <a:cs typeface="Britannic Bold"/>
              </a:defRPr>
            </a:lvl3pPr>
            <a:lvl4pPr marL="1600200" indent="-228600" algn="l" rtl="0" eaLnBrk="1" fontAlgn="base" hangingPunct="1">
              <a:spcBef>
                <a:spcPct val="20000"/>
              </a:spcBef>
              <a:spcAft>
                <a:spcPct val="0"/>
              </a:spcAft>
              <a:buChar char="–"/>
              <a:defRPr sz="2000" b="0" i="0">
                <a:solidFill>
                  <a:schemeClr val="tx1"/>
                </a:solidFill>
                <a:latin typeface="Arial" charset="0"/>
                <a:ea typeface="ＭＳ Ｐゴシック" pitchFamily="-108" charset="-128"/>
                <a:cs typeface="Britannic Bold"/>
              </a:defRPr>
            </a:lvl4pPr>
            <a:lvl5pPr marL="2057400" indent="-228600" algn="l" rtl="0" eaLnBrk="1" fontAlgn="base" hangingPunct="1">
              <a:spcBef>
                <a:spcPct val="20000"/>
              </a:spcBef>
              <a:spcAft>
                <a:spcPct val="0"/>
              </a:spcAft>
              <a:buChar char="»"/>
              <a:defRPr sz="2000" b="0" i="0">
                <a:solidFill>
                  <a:schemeClr val="tx1"/>
                </a:solidFill>
                <a:latin typeface="Arial" charset="0"/>
                <a:ea typeface="ＭＳ Ｐゴシック" pitchFamily="-108" charset="-128"/>
                <a:cs typeface="Britannic Bold"/>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08"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08"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08"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08" charset="-128"/>
              </a:defRPr>
            </a:lvl9pPr>
          </a:lstStyle>
          <a:p>
            <a:pPr defTabSz="685783"/>
            <a:endParaRPr lang="en-US" sz="2600" kern="0" dirty="0">
              <a:latin typeface="+mj-lt"/>
              <a:ea typeface="Arial" charset="0"/>
              <a:cs typeface="Arial" charset="0"/>
            </a:endParaRPr>
          </a:p>
          <a:p>
            <a:pPr defTabSz="685783"/>
            <a:endParaRPr lang="en-US" sz="2600" kern="0" dirty="0">
              <a:latin typeface="+mj-lt"/>
              <a:ea typeface="Arial" charset="0"/>
              <a:cs typeface="Arial" charset="0"/>
            </a:endParaRPr>
          </a:p>
        </p:txBody>
      </p:sp>
      <p:sp>
        <p:nvSpPr>
          <p:cNvPr id="10" name="Circular Arrow 9"/>
          <p:cNvSpPr/>
          <p:nvPr/>
        </p:nvSpPr>
        <p:spPr>
          <a:xfrm rot="5644570">
            <a:off x="-3348120" y="2401832"/>
            <a:ext cx="5105899" cy="3092823"/>
          </a:xfrm>
          <a:prstGeom prst="circularArrow">
            <a:avLst>
              <a:gd name="adj1" fmla="val 12500"/>
              <a:gd name="adj2" fmla="val 39703"/>
              <a:gd name="adj3" fmla="val 20457681"/>
              <a:gd name="adj4" fmla="val 11248544"/>
              <a:gd name="adj5" fmla="val 1230"/>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solidFill>
                <a:schemeClr val="tx1"/>
              </a:solidFill>
              <a:latin typeface="+mj-lt"/>
              <a:ea typeface="Arial" charset="0"/>
              <a:cs typeface="Arial" charset="0"/>
            </a:endParaRPr>
          </a:p>
        </p:txBody>
      </p:sp>
      <p:sp>
        <p:nvSpPr>
          <p:cNvPr id="12" name="Content Placeholder 2"/>
          <p:cNvSpPr txBox="1">
            <a:spLocks/>
          </p:cNvSpPr>
          <p:nvPr/>
        </p:nvSpPr>
        <p:spPr bwMode="auto">
          <a:xfrm>
            <a:off x="1329129" y="3239490"/>
            <a:ext cx="7664824" cy="682438"/>
          </a:xfrm>
          <a:prstGeom prst="rect">
            <a:avLst/>
          </a:prstGeom>
          <a:noFill/>
          <a:ln w="9525">
            <a:noFill/>
            <a:miter lim="800000"/>
            <a:headEnd/>
            <a:tailEnd/>
          </a:ln>
        </p:spPr>
        <p:txBody>
          <a:bodyPr vert="horz" wrap="square" lIns="68580" tIns="34290" rIns="68580" bIns="34290" numCol="1" anchor="t" anchorCtr="0" compatLnSpc="1">
            <a:prstTxWarp prst="textNoShape">
              <a:avLst/>
            </a:prstTxWarp>
          </a:bodyPr>
          <a:lstStyle>
            <a:lvl1pPr marL="342900" indent="-342900" algn="l" rtl="0" eaLnBrk="1" fontAlgn="base" hangingPunct="1">
              <a:spcBef>
                <a:spcPct val="20000"/>
              </a:spcBef>
              <a:spcAft>
                <a:spcPct val="0"/>
              </a:spcAft>
              <a:buChar char="•"/>
              <a:defRPr sz="3200" b="0" i="0">
                <a:solidFill>
                  <a:schemeClr val="tx1"/>
                </a:solidFill>
                <a:latin typeface="Arial" charset="0"/>
                <a:ea typeface="ＭＳ Ｐゴシック" pitchFamily="-108" charset="-128"/>
                <a:cs typeface="Britannic Bold"/>
              </a:defRPr>
            </a:lvl1pPr>
            <a:lvl2pPr marL="742950" indent="-285750" algn="l" rtl="0" eaLnBrk="1" fontAlgn="base" hangingPunct="1">
              <a:spcBef>
                <a:spcPct val="20000"/>
              </a:spcBef>
              <a:spcAft>
                <a:spcPct val="0"/>
              </a:spcAft>
              <a:buChar char="–"/>
              <a:defRPr sz="2800" b="0" i="0">
                <a:solidFill>
                  <a:schemeClr val="tx1"/>
                </a:solidFill>
                <a:latin typeface="Arial" charset="0"/>
                <a:ea typeface="ＭＳ Ｐゴシック" pitchFamily="-108" charset="-128"/>
                <a:cs typeface="Britannic Bold"/>
              </a:defRPr>
            </a:lvl2pPr>
            <a:lvl3pPr marL="1143000" indent="-228600" algn="l" rtl="0" eaLnBrk="1" fontAlgn="base" hangingPunct="1">
              <a:spcBef>
                <a:spcPct val="20000"/>
              </a:spcBef>
              <a:spcAft>
                <a:spcPct val="0"/>
              </a:spcAft>
              <a:buChar char="•"/>
              <a:defRPr sz="2400" b="0" i="0">
                <a:solidFill>
                  <a:schemeClr val="tx1"/>
                </a:solidFill>
                <a:latin typeface="Arial" charset="0"/>
                <a:ea typeface="ＭＳ Ｐゴシック" pitchFamily="-108" charset="-128"/>
                <a:cs typeface="Britannic Bold"/>
              </a:defRPr>
            </a:lvl3pPr>
            <a:lvl4pPr marL="1600200" indent="-228600" algn="l" rtl="0" eaLnBrk="1" fontAlgn="base" hangingPunct="1">
              <a:spcBef>
                <a:spcPct val="20000"/>
              </a:spcBef>
              <a:spcAft>
                <a:spcPct val="0"/>
              </a:spcAft>
              <a:buChar char="–"/>
              <a:defRPr sz="2000" b="0" i="0">
                <a:solidFill>
                  <a:schemeClr val="tx1"/>
                </a:solidFill>
                <a:latin typeface="Arial" charset="0"/>
                <a:ea typeface="ＭＳ Ｐゴシック" pitchFamily="-108" charset="-128"/>
                <a:cs typeface="Britannic Bold"/>
              </a:defRPr>
            </a:lvl4pPr>
            <a:lvl5pPr marL="2057400" indent="-228600" algn="l" rtl="0" eaLnBrk="1" fontAlgn="base" hangingPunct="1">
              <a:spcBef>
                <a:spcPct val="20000"/>
              </a:spcBef>
              <a:spcAft>
                <a:spcPct val="0"/>
              </a:spcAft>
              <a:buChar char="»"/>
              <a:defRPr sz="2000" b="0" i="0">
                <a:solidFill>
                  <a:schemeClr val="tx1"/>
                </a:solidFill>
                <a:latin typeface="Arial" charset="0"/>
                <a:ea typeface="ＭＳ Ｐゴシック" pitchFamily="-108" charset="-128"/>
                <a:cs typeface="Britannic Bold"/>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08"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08"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08"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08" charset="-128"/>
              </a:defRPr>
            </a:lvl9pPr>
          </a:lstStyle>
          <a:p>
            <a:pPr marL="0" indent="0">
              <a:buNone/>
            </a:pPr>
            <a:r>
              <a:rPr lang="en-US" sz="2600" dirty="0">
                <a:solidFill>
                  <a:schemeClr val="accent6">
                    <a:lumMod val="75000"/>
                  </a:schemeClr>
                </a:solidFill>
                <a:latin typeface="+mj-lt"/>
                <a:ea typeface="Arial" charset="0"/>
                <a:cs typeface="Arial" charset="0"/>
              </a:rPr>
              <a:t>What are the </a:t>
            </a:r>
            <a:r>
              <a:rPr lang="en-US" sz="2600" b="1" i="1" dirty="0">
                <a:solidFill>
                  <a:schemeClr val="accent2">
                    <a:lumMod val="60000"/>
                    <a:lumOff val="40000"/>
                  </a:schemeClr>
                </a:solidFill>
                <a:latin typeface="+mj-lt"/>
                <a:ea typeface="Arial" charset="0"/>
                <a:cs typeface="Arial" charset="0"/>
              </a:rPr>
              <a:t>basic principles (building blocks)</a:t>
            </a:r>
            <a:r>
              <a:rPr lang="en-US" sz="2600" dirty="0">
                <a:solidFill>
                  <a:schemeClr val="accent6">
                    <a:lumMod val="75000"/>
                  </a:schemeClr>
                </a:solidFill>
                <a:latin typeface="+mj-lt"/>
                <a:ea typeface="Arial" charset="0"/>
                <a:cs typeface="Arial" charset="0"/>
              </a:rPr>
              <a:t> of behavior? </a:t>
            </a:r>
          </a:p>
        </p:txBody>
      </p:sp>
      <p:sp>
        <p:nvSpPr>
          <p:cNvPr id="15" name="Triangle 14"/>
          <p:cNvSpPr/>
          <p:nvPr/>
        </p:nvSpPr>
        <p:spPr>
          <a:xfrm rot="4164234">
            <a:off x="579177" y="2149079"/>
            <a:ext cx="438630" cy="577313"/>
          </a:xfrm>
          <a:prstGeom prst="triangle">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2600">
              <a:latin typeface="+mj-lt"/>
              <a:ea typeface="Arial" charset="0"/>
              <a:cs typeface="Arial" charset="0"/>
            </a:endParaRPr>
          </a:p>
        </p:txBody>
      </p:sp>
      <p:sp>
        <p:nvSpPr>
          <p:cNvPr id="16" name="Triangle 15"/>
          <p:cNvSpPr/>
          <p:nvPr/>
        </p:nvSpPr>
        <p:spPr>
          <a:xfrm rot="5125131">
            <a:off x="804563" y="3135586"/>
            <a:ext cx="438630" cy="577313"/>
          </a:xfrm>
          <a:prstGeom prst="triangle">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2600">
              <a:latin typeface="+mj-lt"/>
              <a:ea typeface="Arial" charset="0"/>
              <a:cs typeface="Arial" charset="0"/>
            </a:endParaRPr>
          </a:p>
        </p:txBody>
      </p:sp>
      <p:sp>
        <p:nvSpPr>
          <p:cNvPr id="17" name="Content Placeholder 2"/>
          <p:cNvSpPr txBox="1">
            <a:spLocks/>
          </p:cNvSpPr>
          <p:nvPr/>
        </p:nvSpPr>
        <p:spPr bwMode="auto">
          <a:xfrm>
            <a:off x="1235337" y="4378193"/>
            <a:ext cx="7664824" cy="682438"/>
          </a:xfrm>
          <a:prstGeom prst="rect">
            <a:avLst/>
          </a:prstGeom>
          <a:noFill/>
          <a:ln w="9525">
            <a:noFill/>
            <a:miter lim="800000"/>
            <a:headEnd/>
            <a:tailEnd/>
          </a:ln>
        </p:spPr>
        <p:txBody>
          <a:bodyPr vert="horz" wrap="square" lIns="68580" tIns="34290" rIns="68580" bIns="34290" numCol="1" anchor="t" anchorCtr="0" compatLnSpc="1">
            <a:prstTxWarp prst="textNoShape">
              <a:avLst/>
            </a:prstTxWarp>
          </a:bodyPr>
          <a:lstStyle>
            <a:lvl1pPr marL="342900" indent="-342900" algn="l" rtl="0" eaLnBrk="1" fontAlgn="base" hangingPunct="1">
              <a:spcBef>
                <a:spcPct val="20000"/>
              </a:spcBef>
              <a:spcAft>
                <a:spcPct val="0"/>
              </a:spcAft>
              <a:buChar char="•"/>
              <a:defRPr sz="3200" b="0" i="0">
                <a:solidFill>
                  <a:schemeClr val="tx1"/>
                </a:solidFill>
                <a:latin typeface="Arial" charset="0"/>
                <a:ea typeface="ＭＳ Ｐゴシック" pitchFamily="-108" charset="-128"/>
                <a:cs typeface="Britannic Bold"/>
              </a:defRPr>
            </a:lvl1pPr>
            <a:lvl2pPr marL="742950" indent="-285750" algn="l" rtl="0" eaLnBrk="1" fontAlgn="base" hangingPunct="1">
              <a:spcBef>
                <a:spcPct val="20000"/>
              </a:spcBef>
              <a:spcAft>
                <a:spcPct val="0"/>
              </a:spcAft>
              <a:buChar char="–"/>
              <a:defRPr sz="2800" b="0" i="0">
                <a:solidFill>
                  <a:schemeClr val="tx1"/>
                </a:solidFill>
                <a:latin typeface="Arial" charset="0"/>
                <a:ea typeface="ＭＳ Ｐゴシック" pitchFamily="-108" charset="-128"/>
                <a:cs typeface="Britannic Bold"/>
              </a:defRPr>
            </a:lvl2pPr>
            <a:lvl3pPr marL="1143000" indent="-228600" algn="l" rtl="0" eaLnBrk="1" fontAlgn="base" hangingPunct="1">
              <a:spcBef>
                <a:spcPct val="20000"/>
              </a:spcBef>
              <a:spcAft>
                <a:spcPct val="0"/>
              </a:spcAft>
              <a:buChar char="•"/>
              <a:defRPr sz="2400" b="0" i="0">
                <a:solidFill>
                  <a:schemeClr val="tx1"/>
                </a:solidFill>
                <a:latin typeface="Arial" charset="0"/>
                <a:ea typeface="ＭＳ Ｐゴシック" pitchFamily="-108" charset="-128"/>
                <a:cs typeface="Britannic Bold"/>
              </a:defRPr>
            </a:lvl3pPr>
            <a:lvl4pPr marL="1600200" indent="-228600" algn="l" rtl="0" eaLnBrk="1" fontAlgn="base" hangingPunct="1">
              <a:spcBef>
                <a:spcPct val="20000"/>
              </a:spcBef>
              <a:spcAft>
                <a:spcPct val="0"/>
              </a:spcAft>
              <a:buChar char="–"/>
              <a:defRPr sz="2000" b="0" i="0">
                <a:solidFill>
                  <a:schemeClr val="tx1"/>
                </a:solidFill>
                <a:latin typeface="Arial" charset="0"/>
                <a:ea typeface="ＭＳ Ｐゴシック" pitchFamily="-108" charset="-128"/>
                <a:cs typeface="Britannic Bold"/>
              </a:defRPr>
            </a:lvl4pPr>
            <a:lvl5pPr marL="2057400" indent="-228600" algn="l" rtl="0" eaLnBrk="1" fontAlgn="base" hangingPunct="1">
              <a:spcBef>
                <a:spcPct val="20000"/>
              </a:spcBef>
              <a:spcAft>
                <a:spcPct val="0"/>
              </a:spcAft>
              <a:buChar char="»"/>
              <a:defRPr sz="2000" b="0" i="0">
                <a:solidFill>
                  <a:schemeClr val="tx1"/>
                </a:solidFill>
                <a:latin typeface="Arial" charset="0"/>
                <a:ea typeface="ＭＳ Ｐゴシック" pitchFamily="-108" charset="-128"/>
                <a:cs typeface="Britannic Bold"/>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08"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08"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08"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08" charset="-128"/>
              </a:defRPr>
            </a:lvl9pPr>
          </a:lstStyle>
          <a:p>
            <a:pPr marL="0" indent="0" defTabSz="685783">
              <a:buNone/>
            </a:pPr>
            <a:r>
              <a:rPr lang="en-US" sz="2600" kern="0" dirty="0">
                <a:solidFill>
                  <a:schemeClr val="accent6">
                    <a:lumMod val="75000"/>
                  </a:schemeClr>
                </a:solidFill>
                <a:latin typeface="+mj-lt"/>
                <a:ea typeface="Arial" charset="0"/>
                <a:cs typeface="Arial" charset="0"/>
              </a:rPr>
              <a:t>How do we </a:t>
            </a:r>
            <a:r>
              <a:rPr lang="en-US" sz="2600" b="1" i="1" kern="0" dirty="0">
                <a:solidFill>
                  <a:schemeClr val="accent2">
                    <a:lumMod val="60000"/>
                    <a:lumOff val="40000"/>
                  </a:schemeClr>
                </a:solidFill>
                <a:latin typeface="+mj-lt"/>
                <a:ea typeface="Arial" charset="0"/>
                <a:cs typeface="Arial" charset="0"/>
              </a:rPr>
              <a:t>(re)design environments </a:t>
            </a:r>
            <a:r>
              <a:rPr lang="en-US" sz="2600" kern="0" dirty="0">
                <a:solidFill>
                  <a:schemeClr val="accent6">
                    <a:lumMod val="75000"/>
                  </a:schemeClr>
                </a:solidFill>
                <a:latin typeface="+mj-lt"/>
                <a:ea typeface="Arial" charset="0"/>
                <a:cs typeface="Arial" charset="0"/>
              </a:rPr>
              <a:t>to promote success? </a:t>
            </a:r>
          </a:p>
          <a:p>
            <a:pPr marL="0" indent="0" defTabSz="685783">
              <a:buNone/>
            </a:pPr>
            <a:endParaRPr lang="en-US" sz="2600" kern="0" dirty="0">
              <a:solidFill>
                <a:schemeClr val="accent6">
                  <a:lumMod val="75000"/>
                </a:schemeClr>
              </a:solidFill>
              <a:latin typeface="+mj-lt"/>
              <a:ea typeface="Arial" charset="0"/>
              <a:cs typeface="Arial" charset="0"/>
            </a:endParaRPr>
          </a:p>
        </p:txBody>
      </p:sp>
      <p:sp>
        <p:nvSpPr>
          <p:cNvPr id="19" name="Content Placeholder 2"/>
          <p:cNvSpPr txBox="1">
            <a:spLocks/>
          </p:cNvSpPr>
          <p:nvPr/>
        </p:nvSpPr>
        <p:spPr bwMode="auto">
          <a:xfrm>
            <a:off x="928800" y="5502102"/>
            <a:ext cx="7664824" cy="682438"/>
          </a:xfrm>
          <a:prstGeom prst="rect">
            <a:avLst/>
          </a:prstGeom>
          <a:noFill/>
          <a:ln w="9525">
            <a:noFill/>
            <a:miter lim="800000"/>
            <a:headEnd/>
            <a:tailEnd/>
          </a:ln>
        </p:spPr>
        <p:txBody>
          <a:bodyPr vert="horz" wrap="square" lIns="68580" tIns="34290" rIns="68580" bIns="34290" numCol="1" anchor="t" anchorCtr="0" compatLnSpc="1">
            <a:prstTxWarp prst="textNoShape">
              <a:avLst/>
            </a:prstTxWarp>
          </a:bodyPr>
          <a:lstStyle>
            <a:lvl1pPr marL="342900" indent="-342900" algn="l" rtl="0" eaLnBrk="1" fontAlgn="base" hangingPunct="1">
              <a:spcBef>
                <a:spcPct val="20000"/>
              </a:spcBef>
              <a:spcAft>
                <a:spcPct val="0"/>
              </a:spcAft>
              <a:buChar char="•"/>
              <a:defRPr sz="3200" b="0" i="0">
                <a:solidFill>
                  <a:schemeClr val="tx1"/>
                </a:solidFill>
                <a:latin typeface="Arial" charset="0"/>
                <a:ea typeface="ＭＳ Ｐゴシック" pitchFamily="-108" charset="-128"/>
                <a:cs typeface="Britannic Bold"/>
              </a:defRPr>
            </a:lvl1pPr>
            <a:lvl2pPr marL="742950" indent="-285750" algn="l" rtl="0" eaLnBrk="1" fontAlgn="base" hangingPunct="1">
              <a:spcBef>
                <a:spcPct val="20000"/>
              </a:spcBef>
              <a:spcAft>
                <a:spcPct val="0"/>
              </a:spcAft>
              <a:buChar char="–"/>
              <a:defRPr sz="2800" b="0" i="0">
                <a:solidFill>
                  <a:schemeClr val="tx1"/>
                </a:solidFill>
                <a:latin typeface="Arial" charset="0"/>
                <a:ea typeface="ＭＳ Ｐゴシック" pitchFamily="-108" charset="-128"/>
                <a:cs typeface="Britannic Bold"/>
              </a:defRPr>
            </a:lvl2pPr>
            <a:lvl3pPr marL="1143000" indent="-228600" algn="l" rtl="0" eaLnBrk="1" fontAlgn="base" hangingPunct="1">
              <a:spcBef>
                <a:spcPct val="20000"/>
              </a:spcBef>
              <a:spcAft>
                <a:spcPct val="0"/>
              </a:spcAft>
              <a:buChar char="•"/>
              <a:defRPr sz="2400" b="0" i="0">
                <a:solidFill>
                  <a:schemeClr val="tx1"/>
                </a:solidFill>
                <a:latin typeface="Arial" charset="0"/>
                <a:ea typeface="ＭＳ Ｐゴシック" pitchFamily="-108" charset="-128"/>
                <a:cs typeface="Britannic Bold"/>
              </a:defRPr>
            </a:lvl3pPr>
            <a:lvl4pPr marL="1600200" indent="-228600" algn="l" rtl="0" eaLnBrk="1" fontAlgn="base" hangingPunct="1">
              <a:spcBef>
                <a:spcPct val="20000"/>
              </a:spcBef>
              <a:spcAft>
                <a:spcPct val="0"/>
              </a:spcAft>
              <a:buChar char="–"/>
              <a:defRPr sz="2000" b="0" i="0">
                <a:solidFill>
                  <a:schemeClr val="tx1"/>
                </a:solidFill>
                <a:latin typeface="Arial" charset="0"/>
                <a:ea typeface="ＭＳ Ｐゴシック" pitchFamily="-108" charset="-128"/>
                <a:cs typeface="Britannic Bold"/>
              </a:defRPr>
            </a:lvl4pPr>
            <a:lvl5pPr marL="2057400" indent="-228600" algn="l" rtl="0" eaLnBrk="1" fontAlgn="base" hangingPunct="1">
              <a:spcBef>
                <a:spcPct val="20000"/>
              </a:spcBef>
              <a:spcAft>
                <a:spcPct val="0"/>
              </a:spcAft>
              <a:buChar char="»"/>
              <a:defRPr sz="2000" b="0" i="0">
                <a:solidFill>
                  <a:schemeClr val="tx1"/>
                </a:solidFill>
                <a:latin typeface="Arial" charset="0"/>
                <a:ea typeface="ＭＳ Ｐゴシック" pitchFamily="-108" charset="-128"/>
                <a:cs typeface="Britannic Bold"/>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08"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08"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08"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08" charset="-128"/>
              </a:defRPr>
            </a:lvl9pPr>
          </a:lstStyle>
          <a:p>
            <a:pPr marL="0" indent="0" defTabSz="685783">
              <a:buNone/>
            </a:pPr>
            <a:r>
              <a:rPr lang="en-US" sz="2600" kern="0" dirty="0">
                <a:solidFill>
                  <a:schemeClr val="accent6">
                    <a:lumMod val="75000"/>
                  </a:schemeClr>
                </a:solidFill>
                <a:latin typeface="+mj-lt"/>
                <a:ea typeface="Arial" charset="0"/>
                <a:cs typeface="Arial" charset="0"/>
              </a:rPr>
              <a:t>How do we </a:t>
            </a:r>
            <a:r>
              <a:rPr lang="en-US" sz="2600" b="1" i="1" kern="0" dirty="0">
                <a:solidFill>
                  <a:schemeClr val="accent2">
                    <a:lumMod val="60000"/>
                    <a:lumOff val="40000"/>
                  </a:schemeClr>
                </a:solidFill>
                <a:latin typeface="+mj-lt"/>
                <a:ea typeface="Arial" charset="0"/>
                <a:cs typeface="Arial" charset="0"/>
              </a:rPr>
              <a:t>teach</a:t>
            </a:r>
            <a:r>
              <a:rPr lang="en-US" sz="2600" kern="0" dirty="0">
                <a:solidFill>
                  <a:schemeClr val="accent2">
                    <a:lumMod val="60000"/>
                    <a:lumOff val="40000"/>
                  </a:schemeClr>
                </a:solidFill>
                <a:latin typeface="+mj-lt"/>
                <a:ea typeface="Arial" charset="0"/>
                <a:cs typeface="Arial" charset="0"/>
              </a:rPr>
              <a:t> </a:t>
            </a:r>
            <a:r>
              <a:rPr lang="en-US" sz="2600" kern="0" dirty="0">
                <a:solidFill>
                  <a:schemeClr val="accent6">
                    <a:lumMod val="75000"/>
                  </a:schemeClr>
                </a:solidFill>
                <a:latin typeface="+mj-lt"/>
                <a:ea typeface="Arial" charset="0"/>
                <a:cs typeface="Arial" charset="0"/>
              </a:rPr>
              <a:t>skills to increase fluency and </a:t>
            </a:r>
            <a:r>
              <a:rPr lang="en-US" sz="2600" b="1" i="1" kern="0" dirty="0">
                <a:solidFill>
                  <a:schemeClr val="accent2">
                    <a:lumMod val="60000"/>
                    <a:lumOff val="40000"/>
                  </a:schemeClr>
                </a:solidFill>
                <a:latin typeface="+mj-lt"/>
                <a:ea typeface="Arial" charset="0"/>
                <a:cs typeface="Arial" charset="0"/>
              </a:rPr>
              <a:t>promote generalization </a:t>
            </a:r>
            <a:r>
              <a:rPr lang="en-US" sz="2600" kern="0" dirty="0">
                <a:solidFill>
                  <a:schemeClr val="accent6">
                    <a:lumMod val="75000"/>
                  </a:schemeClr>
                </a:solidFill>
                <a:latin typeface="+mj-lt"/>
                <a:ea typeface="Arial" charset="0"/>
                <a:cs typeface="Arial" charset="0"/>
              </a:rPr>
              <a:t>to expand success? </a:t>
            </a:r>
          </a:p>
        </p:txBody>
      </p:sp>
      <p:sp>
        <p:nvSpPr>
          <p:cNvPr id="20" name="Triangle 19"/>
          <p:cNvSpPr/>
          <p:nvPr/>
        </p:nvSpPr>
        <p:spPr>
          <a:xfrm rot="6961345">
            <a:off x="404233" y="5214600"/>
            <a:ext cx="438630" cy="577313"/>
          </a:xfrm>
          <a:prstGeom prst="triangle">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2600">
              <a:latin typeface="+mj-lt"/>
              <a:ea typeface="Arial" charset="0"/>
              <a:cs typeface="Arial" charset="0"/>
            </a:endParaRPr>
          </a:p>
        </p:txBody>
      </p:sp>
      <p:sp>
        <p:nvSpPr>
          <p:cNvPr id="26" name="Triangle 25"/>
          <p:cNvSpPr/>
          <p:nvPr/>
        </p:nvSpPr>
        <p:spPr>
          <a:xfrm rot="5974098">
            <a:off x="710770" y="4182848"/>
            <a:ext cx="438630" cy="577313"/>
          </a:xfrm>
          <a:prstGeom prst="triangle">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2600">
              <a:latin typeface="+mj-lt"/>
              <a:ea typeface="Arial" charset="0"/>
              <a:cs typeface="Arial" charset="0"/>
            </a:endParaRPr>
          </a:p>
        </p:txBody>
      </p:sp>
      <p:sp>
        <p:nvSpPr>
          <p:cNvPr id="14" name="Content Placeholder 2"/>
          <p:cNvSpPr txBox="1">
            <a:spLocks/>
          </p:cNvSpPr>
          <p:nvPr/>
        </p:nvSpPr>
        <p:spPr bwMode="auto">
          <a:xfrm>
            <a:off x="1241766" y="3220642"/>
            <a:ext cx="7651965" cy="964911"/>
          </a:xfrm>
          <a:custGeom>
            <a:avLst/>
            <a:gdLst>
              <a:gd name="connsiteX0" fmla="*/ 0 w 7651965"/>
              <a:gd name="connsiteY0" fmla="*/ 0 h 738193"/>
              <a:gd name="connsiteX1" fmla="*/ 7651965 w 7651965"/>
              <a:gd name="connsiteY1" fmla="*/ 0 h 738193"/>
              <a:gd name="connsiteX2" fmla="*/ 7651965 w 7651965"/>
              <a:gd name="connsiteY2" fmla="*/ 738193 h 738193"/>
              <a:gd name="connsiteX3" fmla="*/ 0 w 7651965"/>
              <a:gd name="connsiteY3" fmla="*/ 738193 h 738193"/>
              <a:gd name="connsiteX4" fmla="*/ 0 w 7651965"/>
              <a:gd name="connsiteY4" fmla="*/ 0 h 738193"/>
              <a:gd name="connsiteX0" fmla="*/ 74950 w 7651965"/>
              <a:gd name="connsiteY0" fmla="*/ 59960 h 738193"/>
              <a:gd name="connsiteX1" fmla="*/ 7651965 w 7651965"/>
              <a:gd name="connsiteY1" fmla="*/ 0 h 738193"/>
              <a:gd name="connsiteX2" fmla="*/ 7651965 w 7651965"/>
              <a:gd name="connsiteY2" fmla="*/ 738193 h 738193"/>
              <a:gd name="connsiteX3" fmla="*/ 0 w 7651965"/>
              <a:gd name="connsiteY3" fmla="*/ 738193 h 738193"/>
              <a:gd name="connsiteX4" fmla="*/ 74950 w 7651965"/>
              <a:gd name="connsiteY4" fmla="*/ 59960 h 738193"/>
              <a:gd name="connsiteX0" fmla="*/ 89941 w 7651965"/>
              <a:gd name="connsiteY0" fmla="*/ 104930 h 738193"/>
              <a:gd name="connsiteX1" fmla="*/ 7651965 w 7651965"/>
              <a:gd name="connsiteY1" fmla="*/ 0 h 738193"/>
              <a:gd name="connsiteX2" fmla="*/ 7651965 w 7651965"/>
              <a:gd name="connsiteY2" fmla="*/ 738193 h 738193"/>
              <a:gd name="connsiteX3" fmla="*/ 0 w 7651965"/>
              <a:gd name="connsiteY3" fmla="*/ 738193 h 738193"/>
              <a:gd name="connsiteX4" fmla="*/ 89941 w 7651965"/>
              <a:gd name="connsiteY4" fmla="*/ 104930 h 738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51965" h="738193">
                <a:moveTo>
                  <a:pt x="89941" y="104930"/>
                </a:moveTo>
                <a:lnTo>
                  <a:pt x="7651965" y="0"/>
                </a:lnTo>
                <a:lnTo>
                  <a:pt x="7651965" y="738193"/>
                </a:lnTo>
                <a:lnTo>
                  <a:pt x="0" y="738193"/>
                </a:lnTo>
                <a:lnTo>
                  <a:pt x="89941" y="104930"/>
                </a:lnTo>
                <a:close/>
              </a:path>
            </a:pathLst>
          </a:custGeom>
          <a:solidFill>
            <a:schemeClr val="bg1"/>
          </a:solidFill>
          <a:ln w="9525">
            <a:noFill/>
            <a:miter lim="800000"/>
            <a:headEnd/>
            <a:tailEnd/>
          </a:ln>
        </p:spPr>
        <p:txBody>
          <a:bodyPr vert="horz" wrap="square" lIns="91440" tIns="45720" rIns="91440" bIns="45720" numCol="1" anchor="t" anchorCtr="0" compatLnSpc="1">
            <a:prstTxWarp prst="textNoShape">
              <a:avLst/>
            </a:prstTxWarp>
          </a:bodyPr>
          <a:lstStyle>
            <a:lvl1pPr marL="257168" indent="-257168" algn="l" rtl="0" eaLnBrk="1" fontAlgn="base" hangingPunct="1">
              <a:spcBef>
                <a:spcPct val="20000"/>
              </a:spcBef>
              <a:spcAft>
                <a:spcPct val="0"/>
              </a:spcAft>
              <a:buChar char="•"/>
              <a:defRPr sz="2400" b="0" i="0">
                <a:solidFill>
                  <a:schemeClr val="tx1"/>
                </a:solidFill>
                <a:latin typeface="+mj-lt"/>
                <a:ea typeface="ＭＳ Ｐゴシック" pitchFamily="-108" charset="-128"/>
                <a:cs typeface="Britannic Bold"/>
              </a:defRPr>
            </a:lvl1pPr>
            <a:lvl2pPr marL="557199" indent="-214308" algn="l" rtl="0" eaLnBrk="1" fontAlgn="base" hangingPunct="1">
              <a:spcBef>
                <a:spcPct val="20000"/>
              </a:spcBef>
              <a:spcAft>
                <a:spcPct val="0"/>
              </a:spcAft>
              <a:buChar char="–"/>
              <a:defRPr sz="2100" b="0" i="0">
                <a:solidFill>
                  <a:schemeClr val="tx1"/>
                </a:solidFill>
                <a:latin typeface="+mj-lt"/>
                <a:ea typeface="ＭＳ Ｐゴシック" pitchFamily="-108" charset="-128"/>
                <a:cs typeface="Britannic Bold"/>
              </a:defRPr>
            </a:lvl2pPr>
            <a:lvl3pPr marL="857228" indent="-171446" algn="l" rtl="0" eaLnBrk="1" fontAlgn="base" hangingPunct="1">
              <a:spcBef>
                <a:spcPct val="20000"/>
              </a:spcBef>
              <a:spcAft>
                <a:spcPct val="0"/>
              </a:spcAft>
              <a:buChar char="•"/>
              <a:defRPr sz="1800" b="0" i="0">
                <a:solidFill>
                  <a:schemeClr val="tx1"/>
                </a:solidFill>
                <a:latin typeface="+mj-lt"/>
                <a:ea typeface="ＭＳ Ｐゴシック" pitchFamily="-108" charset="-128"/>
                <a:cs typeface="Britannic Bold"/>
              </a:defRPr>
            </a:lvl3pPr>
            <a:lvl4pPr marL="1200120" indent="-171446" algn="l" rtl="0" eaLnBrk="1" fontAlgn="base" hangingPunct="1">
              <a:spcBef>
                <a:spcPct val="20000"/>
              </a:spcBef>
              <a:spcAft>
                <a:spcPct val="0"/>
              </a:spcAft>
              <a:buChar char="–"/>
              <a:defRPr sz="1500" b="0" i="0">
                <a:solidFill>
                  <a:schemeClr val="tx1"/>
                </a:solidFill>
                <a:latin typeface="+mj-lt"/>
                <a:ea typeface="ＭＳ Ｐゴシック" pitchFamily="-108" charset="-128"/>
                <a:cs typeface="Britannic Bold"/>
              </a:defRPr>
            </a:lvl4pPr>
            <a:lvl5pPr marL="1543012" indent="-171446" algn="l" rtl="0" eaLnBrk="1" fontAlgn="base" hangingPunct="1">
              <a:spcBef>
                <a:spcPct val="20000"/>
              </a:spcBef>
              <a:spcAft>
                <a:spcPct val="0"/>
              </a:spcAft>
              <a:buChar char="»"/>
              <a:defRPr sz="1500" b="0" i="0">
                <a:solidFill>
                  <a:schemeClr val="tx1"/>
                </a:solidFill>
                <a:latin typeface="+mj-lt"/>
                <a:ea typeface="ＭＳ Ｐゴシック" pitchFamily="-108" charset="-128"/>
                <a:cs typeface="Britannic Bold"/>
              </a:defRPr>
            </a:lvl5pPr>
            <a:lvl6pPr marL="1885903" indent="-171446" algn="l" rtl="0" eaLnBrk="1" fontAlgn="base" hangingPunct="1">
              <a:spcBef>
                <a:spcPct val="20000"/>
              </a:spcBef>
              <a:spcAft>
                <a:spcPct val="0"/>
              </a:spcAft>
              <a:buChar char="»"/>
              <a:defRPr sz="1500">
                <a:solidFill>
                  <a:schemeClr val="tx1"/>
                </a:solidFill>
                <a:latin typeface="+mn-lt"/>
                <a:ea typeface="ＭＳ Ｐゴシック" pitchFamily="-108" charset="-128"/>
              </a:defRPr>
            </a:lvl6pPr>
            <a:lvl7pPr marL="2228795" indent="-171446" algn="l" rtl="0" eaLnBrk="1" fontAlgn="base" hangingPunct="1">
              <a:spcBef>
                <a:spcPct val="20000"/>
              </a:spcBef>
              <a:spcAft>
                <a:spcPct val="0"/>
              </a:spcAft>
              <a:buChar char="»"/>
              <a:defRPr sz="1500">
                <a:solidFill>
                  <a:schemeClr val="tx1"/>
                </a:solidFill>
                <a:latin typeface="+mn-lt"/>
                <a:ea typeface="ＭＳ Ｐゴシック" pitchFamily="-108" charset="-128"/>
              </a:defRPr>
            </a:lvl7pPr>
            <a:lvl8pPr marL="2571686" indent="-171446" algn="l" rtl="0" eaLnBrk="1" fontAlgn="base" hangingPunct="1">
              <a:spcBef>
                <a:spcPct val="20000"/>
              </a:spcBef>
              <a:spcAft>
                <a:spcPct val="0"/>
              </a:spcAft>
              <a:buChar char="»"/>
              <a:defRPr sz="1500">
                <a:solidFill>
                  <a:schemeClr val="tx1"/>
                </a:solidFill>
                <a:latin typeface="+mn-lt"/>
                <a:ea typeface="ＭＳ Ｐゴシック" pitchFamily="-108" charset="-128"/>
              </a:defRPr>
            </a:lvl8pPr>
            <a:lvl9pPr marL="2914577" indent="-171446" algn="l" rtl="0" eaLnBrk="1" fontAlgn="base" hangingPunct="1">
              <a:spcBef>
                <a:spcPct val="20000"/>
              </a:spcBef>
              <a:spcAft>
                <a:spcPct val="0"/>
              </a:spcAft>
              <a:buChar char="»"/>
              <a:defRPr sz="1500">
                <a:solidFill>
                  <a:schemeClr val="tx1"/>
                </a:solidFill>
                <a:latin typeface="+mn-lt"/>
                <a:ea typeface="ＭＳ Ｐゴシック" pitchFamily="-108" charset="-128"/>
              </a:defRPr>
            </a:lvl9pPr>
          </a:lstStyle>
          <a:p>
            <a:pPr marL="0" indent="0" defTabSz="914400">
              <a:buFontTx/>
              <a:buNone/>
            </a:pPr>
            <a:r>
              <a:rPr lang="en-US" sz="2600" kern="0" dirty="0" smtClean="0">
                <a:solidFill>
                  <a:srgbClr val="2D2D8A">
                    <a:lumMod val="75000"/>
                  </a:srgbClr>
                </a:solidFill>
                <a:ea typeface="Arial" charset="0"/>
                <a:cs typeface="Arial" charset="0"/>
              </a:rPr>
              <a:t>Setting Events, Antecedents, Behaviors, and Consequences are the </a:t>
            </a:r>
            <a:r>
              <a:rPr lang="en-US" sz="2600" b="1" i="1" kern="0" dirty="0" smtClean="0">
                <a:solidFill>
                  <a:schemeClr val="accent2">
                    <a:lumMod val="60000"/>
                    <a:lumOff val="40000"/>
                  </a:schemeClr>
                </a:solidFill>
                <a:ea typeface="Arial" charset="0"/>
                <a:cs typeface="Arial" charset="0"/>
              </a:rPr>
              <a:t>building blocks of behavior</a:t>
            </a:r>
            <a:r>
              <a:rPr lang="en-US" sz="2600" kern="0" dirty="0" smtClean="0">
                <a:solidFill>
                  <a:srgbClr val="2D2D8A">
                    <a:lumMod val="75000"/>
                  </a:srgbClr>
                </a:solidFill>
                <a:ea typeface="Arial" charset="0"/>
                <a:cs typeface="Arial" charset="0"/>
              </a:rPr>
              <a:t>.</a:t>
            </a:r>
            <a:endParaRPr lang="en-US" sz="2600" kern="0" dirty="0">
              <a:solidFill>
                <a:srgbClr val="000000"/>
              </a:solidFill>
              <a:ea typeface="Arial" charset="0"/>
              <a:cs typeface="Arial" charset="0"/>
            </a:endParaRPr>
          </a:p>
        </p:txBody>
      </p:sp>
      <p:sp>
        <p:nvSpPr>
          <p:cNvPr id="18" name="Content Placeholder 2"/>
          <p:cNvSpPr txBox="1">
            <a:spLocks/>
          </p:cNvSpPr>
          <p:nvPr/>
        </p:nvSpPr>
        <p:spPr bwMode="auto">
          <a:xfrm>
            <a:off x="1215951" y="4329349"/>
            <a:ext cx="7651965" cy="1022505"/>
          </a:xfrm>
          <a:prstGeom prst="rect">
            <a:avLst/>
          </a:prstGeom>
          <a:solidFill>
            <a:schemeClr val="bg1"/>
          </a:solidFill>
          <a:ln w="9525">
            <a:noFill/>
            <a:miter lim="800000"/>
            <a:headEnd/>
            <a:tailEnd/>
          </a:ln>
        </p:spPr>
        <p:txBody>
          <a:bodyPr vert="horz" wrap="square" lIns="91440" tIns="45720" rIns="91440" bIns="45720" numCol="1" anchor="t" anchorCtr="0" compatLnSpc="1">
            <a:prstTxWarp prst="textNoShape">
              <a:avLst/>
            </a:prstTxWarp>
          </a:bodyPr>
          <a:lstStyle>
            <a:lvl1pPr marL="257168" indent="-257168" algn="l" rtl="0" eaLnBrk="1" fontAlgn="base" hangingPunct="1">
              <a:spcBef>
                <a:spcPct val="20000"/>
              </a:spcBef>
              <a:spcAft>
                <a:spcPct val="0"/>
              </a:spcAft>
              <a:buChar char="•"/>
              <a:defRPr sz="2400" b="0" i="0">
                <a:solidFill>
                  <a:schemeClr val="tx1"/>
                </a:solidFill>
                <a:latin typeface="+mj-lt"/>
                <a:ea typeface="ＭＳ Ｐゴシック" pitchFamily="-108" charset="-128"/>
                <a:cs typeface="Britannic Bold"/>
              </a:defRPr>
            </a:lvl1pPr>
            <a:lvl2pPr marL="557199" indent="-214308" algn="l" rtl="0" eaLnBrk="1" fontAlgn="base" hangingPunct="1">
              <a:spcBef>
                <a:spcPct val="20000"/>
              </a:spcBef>
              <a:spcAft>
                <a:spcPct val="0"/>
              </a:spcAft>
              <a:buChar char="–"/>
              <a:defRPr sz="2100" b="0" i="0">
                <a:solidFill>
                  <a:schemeClr val="tx1"/>
                </a:solidFill>
                <a:latin typeface="+mj-lt"/>
                <a:ea typeface="ＭＳ Ｐゴシック" pitchFamily="-108" charset="-128"/>
                <a:cs typeface="Britannic Bold"/>
              </a:defRPr>
            </a:lvl2pPr>
            <a:lvl3pPr marL="857228" indent="-171446" algn="l" rtl="0" eaLnBrk="1" fontAlgn="base" hangingPunct="1">
              <a:spcBef>
                <a:spcPct val="20000"/>
              </a:spcBef>
              <a:spcAft>
                <a:spcPct val="0"/>
              </a:spcAft>
              <a:buChar char="•"/>
              <a:defRPr sz="1800" b="0" i="0">
                <a:solidFill>
                  <a:schemeClr val="tx1"/>
                </a:solidFill>
                <a:latin typeface="+mj-lt"/>
                <a:ea typeface="ＭＳ Ｐゴシック" pitchFamily="-108" charset="-128"/>
                <a:cs typeface="Britannic Bold"/>
              </a:defRPr>
            </a:lvl3pPr>
            <a:lvl4pPr marL="1200120" indent="-171446" algn="l" rtl="0" eaLnBrk="1" fontAlgn="base" hangingPunct="1">
              <a:spcBef>
                <a:spcPct val="20000"/>
              </a:spcBef>
              <a:spcAft>
                <a:spcPct val="0"/>
              </a:spcAft>
              <a:buChar char="–"/>
              <a:defRPr sz="1500" b="0" i="0">
                <a:solidFill>
                  <a:schemeClr val="tx1"/>
                </a:solidFill>
                <a:latin typeface="+mj-lt"/>
                <a:ea typeface="ＭＳ Ｐゴシック" pitchFamily="-108" charset="-128"/>
                <a:cs typeface="Britannic Bold"/>
              </a:defRPr>
            </a:lvl4pPr>
            <a:lvl5pPr marL="1543012" indent="-171446" algn="l" rtl="0" eaLnBrk="1" fontAlgn="base" hangingPunct="1">
              <a:spcBef>
                <a:spcPct val="20000"/>
              </a:spcBef>
              <a:spcAft>
                <a:spcPct val="0"/>
              </a:spcAft>
              <a:buChar char="»"/>
              <a:defRPr sz="1500" b="0" i="0">
                <a:solidFill>
                  <a:schemeClr val="tx1"/>
                </a:solidFill>
                <a:latin typeface="+mj-lt"/>
                <a:ea typeface="ＭＳ Ｐゴシック" pitchFamily="-108" charset="-128"/>
                <a:cs typeface="Britannic Bold"/>
              </a:defRPr>
            </a:lvl5pPr>
            <a:lvl6pPr marL="1885903" indent="-171446" algn="l" rtl="0" eaLnBrk="1" fontAlgn="base" hangingPunct="1">
              <a:spcBef>
                <a:spcPct val="20000"/>
              </a:spcBef>
              <a:spcAft>
                <a:spcPct val="0"/>
              </a:spcAft>
              <a:buChar char="»"/>
              <a:defRPr sz="1500">
                <a:solidFill>
                  <a:schemeClr val="tx1"/>
                </a:solidFill>
                <a:latin typeface="+mn-lt"/>
                <a:ea typeface="ＭＳ Ｐゴシック" pitchFamily="-108" charset="-128"/>
              </a:defRPr>
            </a:lvl6pPr>
            <a:lvl7pPr marL="2228795" indent="-171446" algn="l" rtl="0" eaLnBrk="1" fontAlgn="base" hangingPunct="1">
              <a:spcBef>
                <a:spcPct val="20000"/>
              </a:spcBef>
              <a:spcAft>
                <a:spcPct val="0"/>
              </a:spcAft>
              <a:buChar char="»"/>
              <a:defRPr sz="1500">
                <a:solidFill>
                  <a:schemeClr val="tx1"/>
                </a:solidFill>
                <a:latin typeface="+mn-lt"/>
                <a:ea typeface="ＭＳ Ｐゴシック" pitchFamily="-108" charset="-128"/>
              </a:defRPr>
            </a:lvl7pPr>
            <a:lvl8pPr marL="2571686" indent="-171446" algn="l" rtl="0" eaLnBrk="1" fontAlgn="base" hangingPunct="1">
              <a:spcBef>
                <a:spcPct val="20000"/>
              </a:spcBef>
              <a:spcAft>
                <a:spcPct val="0"/>
              </a:spcAft>
              <a:buChar char="»"/>
              <a:defRPr sz="1500">
                <a:solidFill>
                  <a:schemeClr val="tx1"/>
                </a:solidFill>
                <a:latin typeface="+mn-lt"/>
                <a:ea typeface="ＭＳ Ｐゴシック" pitchFamily="-108" charset="-128"/>
              </a:defRPr>
            </a:lvl8pPr>
            <a:lvl9pPr marL="2914577" indent="-171446" algn="l" rtl="0" eaLnBrk="1" fontAlgn="base" hangingPunct="1">
              <a:spcBef>
                <a:spcPct val="20000"/>
              </a:spcBef>
              <a:spcAft>
                <a:spcPct val="0"/>
              </a:spcAft>
              <a:buChar char="»"/>
              <a:defRPr sz="1500">
                <a:solidFill>
                  <a:schemeClr val="tx1"/>
                </a:solidFill>
                <a:latin typeface="+mn-lt"/>
                <a:ea typeface="ＭＳ Ｐゴシック" pitchFamily="-108" charset="-128"/>
              </a:defRPr>
            </a:lvl9pPr>
          </a:lstStyle>
          <a:p>
            <a:pPr marL="0" indent="0" defTabSz="914400">
              <a:buFontTx/>
              <a:buNone/>
            </a:pPr>
            <a:r>
              <a:rPr lang="en-US" sz="2600" kern="0" dirty="0" smtClean="0">
                <a:solidFill>
                  <a:srgbClr val="2D2D8A">
                    <a:lumMod val="75000"/>
                  </a:srgbClr>
                </a:solidFill>
                <a:ea typeface="Arial" charset="0"/>
                <a:cs typeface="Arial" charset="0"/>
              </a:rPr>
              <a:t>Invest in </a:t>
            </a:r>
            <a:r>
              <a:rPr lang="en-US" sz="2600" b="1" i="1" kern="0" dirty="0" smtClean="0">
                <a:solidFill>
                  <a:schemeClr val="accent2">
                    <a:lumMod val="60000"/>
                    <a:lumOff val="40000"/>
                  </a:schemeClr>
                </a:solidFill>
                <a:ea typeface="Arial" charset="0"/>
                <a:cs typeface="Arial" charset="0"/>
              </a:rPr>
              <a:t>antecedent strategies </a:t>
            </a:r>
            <a:r>
              <a:rPr lang="en-US" sz="2600" kern="0" dirty="0" smtClean="0">
                <a:solidFill>
                  <a:srgbClr val="2D2D8A">
                    <a:lumMod val="75000"/>
                  </a:srgbClr>
                </a:solidFill>
                <a:ea typeface="Arial" charset="0"/>
                <a:cs typeface="Arial" charset="0"/>
              </a:rPr>
              <a:t>to prompt and occasion desired behaviors.</a:t>
            </a:r>
            <a:endParaRPr lang="en-US" sz="2600" kern="0" dirty="0">
              <a:solidFill>
                <a:srgbClr val="000000"/>
              </a:solidFill>
              <a:ea typeface="Arial" charset="0"/>
              <a:cs typeface="Arial" charset="0"/>
            </a:endParaRPr>
          </a:p>
        </p:txBody>
      </p:sp>
      <p:sp>
        <p:nvSpPr>
          <p:cNvPr id="21" name="Content Placeholder 2"/>
          <p:cNvSpPr txBox="1">
            <a:spLocks/>
          </p:cNvSpPr>
          <p:nvPr/>
        </p:nvSpPr>
        <p:spPr bwMode="auto">
          <a:xfrm>
            <a:off x="894888" y="5496170"/>
            <a:ext cx="7651965" cy="872874"/>
          </a:xfrm>
          <a:prstGeom prst="rect">
            <a:avLst/>
          </a:prstGeom>
          <a:solidFill>
            <a:schemeClr val="bg1"/>
          </a:solidFill>
          <a:ln w="9525">
            <a:noFill/>
            <a:miter lim="800000"/>
            <a:headEnd/>
            <a:tailEnd/>
          </a:ln>
        </p:spPr>
        <p:txBody>
          <a:bodyPr vert="horz" wrap="square" lIns="91440" tIns="45720" rIns="91440" bIns="45720" numCol="1" anchor="t" anchorCtr="0" compatLnSpc="1">
            <a:prstTxWarp prst="textNoShape">
              <a:avLst/>
            </a:prstTxWarp>
          </a:bodyPr>
          <a:lstStyle>
            <a:lvl1pPr marL="257168" indent="-257168" algn="l" rtl="0" eaLnBrk="1" fontAlgn="base" hangingPunct="1">
              <a:spcBef>
                <a:spcPct val="20000"/>
              </a:spcBef>
              <a:spcAft>
                <a:spcPct val="0"/>
              </a:spcAft>
              <a:buChar char="•"/>
              <a:defRPr sz="2400" b="0" i="0">
                <a:solidFill>
                  <a:schemeClr val="tx1"/>
                </a:solidFill>
                <a:latin typeface="+mj-lt"/>
                <a:ea typeface="ＭＳ Ｐゴシック" pitchFamily="-108" charset="-128"/>
                <a:cs typeface="Britannic Bold"/>
              </a:defRPr>
            </a:lvl1pPr>
            <a:lvl2pPr marL="557199" indent="-214308" algn="l" rtl="0" eaLnBrk="1" fontAlgn="base" hangingPunct="1">
              <a:spcBef>
                <a:spcPct val="20000"/>
              </a:spcBef>
              <a:spcAft>
                <a:spcPct val="0"/>
              </a:spcAft>
              <a:buChar char="–"/>
              <a:defRPr sz="2100" b="0" i="0">
                <a:solidFill>
                  <a:schemeClr val="tx1"/>
                </a:solidFill>
                <a:latin typeface="+mj-lt"/>
                <a:ea typeface="ＭＳ Ｐゴシック" pitchFamily="-108" charset="-128"/>
                <a:cs typeface="Britannic Bold"/>
              </a:defRPr>
            </a:lvl2pPr>
            <a:lvl3pPr marL="857228" indent="-171446" algn="l" rtl="0" eaLnBrk="1" fontAlgn="base" hangingPunct="1">
              <a:spcBef>
                <a:spcPct val="20000"/>
              </a:spcBef>
              <a:spcAft>
                <a:spcPct val="0"/>
              </a:spcAft>
              <a:buChar char="•"/>
              <a:defRPr sz="1800" b="0" i="0">
                <a:solidFill>
                  <a:schemeClr val="tx1"/>
                </a:solidFill>
                <a:latin typeface="+mj-lt"/>
                <a:ea typeface="ＭＳ Ｐゴシック" pitchFamily="-108" charset="-128"/>
                <a:cs typeface="Britannic Bold"/>
              </a:defRPr>
            </a:lvl3pPr>
            <a:lvl4pPr marL="1200120" indent="-171446" algn="l" rtl="0" eaLnBrk="1" fontAlgn="base" hangingPunct="1">
              <a:spcBef>
                <a:spcPct val="20000"/>
              </a:spcBef>
              <a:spcAft>
                <a:spcPct val="0"/>
              </a:spcAft>
              <a:buChar char="–"/>
              <a:defRPr sz="1500" b="0" i="0">
                <a:solidFill>
                  <a:schemeClr val="tx1"/>
                </a:solidFill>
                <a:latin typeface="+mj-lt"/>
                <a:ea typeface="ＭＳ Ｐゴシック" pitchFamily="-108" charset="-128"/>
                <a:cs typeface="Britannic Bold"/>
              </a:defRPr>
            </a:lvl4pPr>
            <a:lvl5pPr marL="1543012" indent="-171446" algn="l" rtl="0" eaLnBrk="1" fontAlgn="base" hangingPunct="1">
              <a:spcBef>
                <a:spcPct val="20000"/>
              </a:spcBef>
              <a:spcAft>
                <a:spcPct val="0"/>
              </a:spcAft>
              <a:buChar char="»"/>
              <a:defRPr sz="1500" b="0" i="0">
                <a:solidFill>
                  <a:schemeClr val="tx1"/>
                </a:solidFill>
                <a:latin typeface="+mj-lt"/>
                <a:ea typeface="ＭＳ Ｐゴシック" pitchFamily="-108" charset="-128"/>
                <a:cs typeface="Britannic Bold"/>
              </a:defRPr>
            </a:lvl5pPr>
            <a:lvl6pPr marL="1885903" indent="-171446" algn="l" rtl="0" eaLnBrk="1" fontAlgn="base" hangingPunct="1">
              <a:spcBef>
                <a:spcPct val="20000"/>
              </a:spcBef>
              <a:spcAft>
                <a:spcPct val="0"/>
              </a:spcAft>
              <a:buChar char="»"/>
              <a:defRPr sz="1500">
                <a:solidFill>
                  <a:schemeClr val="tx1"/>
                </a:solidFill>
                <a:latin typeface="+mn-lt"/>
                <a:ea typeface="ＭＳ Ｐゴシック" pitchFamily="-108" charset="-128"/>
              </a:defRPr>
            </a:lvl6pPr>
            <a:lvl7pPr marL="2228795" indent="-171446" algn="l" rtl="0" eaLnBrk="1" fontAlgn="base" hangingPunct="1">
              <a:spcBef>
                <a:spcPct val="20000"/>
              </a:spcBef>
              <a:spcAft>
                <a:spcPct val="0"/>
              </a:spcAft>
              <a:buChar char="»"/>
              <a:defRPr sz="1500">
                <a:solidFill>
                  <a:schemeClr val="tx1"/>
                </a:solidFill>
                <a:latin typeface="+mn-lt"/>
                <a:ea typeface="ＭＳ Ｐゴシック" pitchFamily="-108" charset="-128"/>
              </a:defRPr>
            </a:lvl7pPr>
            <a:lvl8pPr marL="2571686" indent="-171446" algn="l" rtl="0" eaLnBrk="1" fontAlgn="base" hangingPunct="1">
              <a:spcBef>
                <a:spcPct val="20000"/>
              </a:spcBef>
              <a:spcAft>
                <a:spcPct val="0"/>
              </a:spcAft>
              <a:buChar char="»"/>
              <a:defRPr sz="1500">
                <a:solidFill>
                  <a:schemeClr val="tx1"/>
                </a:solidFill>
                <a:latin typeface="+mn-lt"/>
                <a:ea typeface="ＭＳ Ｐゴシック" pitchFamily="-108" charset="-128"/>
              </a:defRPr>
            </a:lvl8pPr>
            <a:lvl9pPr marL="2914577" indent="-171446" algn="l" rtl="0" eaLnBrk="1" fontAlgn="base" hangingPunct="1">
              <a:spcBef>
                <a:spcPct val="20000"/>
              </a:spcBef>
              <a:spcAft>
                <a:spcPct val="0"/>
              </a:spcAft>
              <a:buChar char="»"/>
              <a:defRPr sz="1500">
                <a:solidFill>
                  <a:schemeClr val="tx1"/>
                </a:solidFill>
                <a:latin typeface="+mn-lt"/>
                <a:ea typeface="ＭＳ Ｐゴシック" pitchFamily="-108" charset="-128"/>
              </a:defRPr>
            </a:lvl9pPr>
          </a:lstStyle>
          <a:p>
            <a:pPr marL="0" indent="0" defTabSz="914400">
              <a:buFontTx/>
              <a:buNone/>
            </a:pPr>
            <a:r>
              <a:rPr lang="en-US" sz="2600" kern="0" dirty="0" smtClean="0">
                <a:solidFill>
                  <a:srgbClr val="2D2D8A">
                    <a:lumMod val="75000"/>
                  </a:srgbClr>
                </a:solidFill>
                <a:ea typeface="Arial" charset="0"/>
                <a:cs typeface="Arial" charset="0"/>
              </a:rPr>
              <a:t>Use behavioral </a:t>
            </a:r>
            <a:r>
              <a:rPr lang="en-US" sz="2600" b="1" i="1" kern="0" dirty="0" smtClean="0">
                <a:solidFill>
                  <a:schemeClr val="accent2">
                    <a:lumMod val="60000"/>
                    <a:lumOff val="40000"/>
                  </a:schemeClr>
                </a:solidFill>
                <a:ea typeface="Arial" charset="0"/>
                <a:cs typeface="Arial" charset="0"/>
              </a:rPr>
              <a:t>teaching strategies </a:t>
            </a:r>
            <a:r>
              <a:rPr lang="en-US" sz="2600" kern="0" dirty="0" smtClean="0">
                <a:solidFill>
                  <a:srgbClr val="2D2D8A">
                    <a:lumMod val="75000"/>
                  </a:srgbClr>
                </a:solidFill>
                <a:ea typeface="Arial" charset="0"/>
                <a:cs typeface="Arial" charset="0"/>
              </a:rPr>
              <a:t>and </a:t>
            </a:r>
            <a:r>
              <a:rPr lang="en-US" sz="2600" b="1" i="1" kern="0" dirty="0" smtClean="0">
                <a:solidFill>
                  <a:schemeClr val="accent2">
                    <a:lumMod val="60000"/>
                    <a:lumOff val="40000"/>
                  </a:schemeClr>
                </a:solidFill>
                <a:ea typeface="Arial" charset="0"/>
                <a:cs typeface="Arial" charset="0"/>
              </a:rPr>
              <a:t>program for generalization </a:t>
            </a:r>
            <a:r>
              <a:rPr lang="en-US" sz="2600" kern="0" dirty="0" smtClean="0">
                <a:solidFill>
                  <a:srgbClr val="2D2D8A">
                    <a:lumMod val="75000"/>
                  </a:srgbClr>
                </a:solidFill>
                <a:ea typeface="Arial" charset="0"/>
                <a:cs typeface="Arial" charset="0"/>
              </a:rPr>
              <a:t>to maximize success.</a:t>
            </a:r>
            <a:endParaRPr lang="en-US" sz="2600" kern="0" dirty="0">
              <a:solidFill>
                <a:srgbClr val="000000"/>
              </a:solidFill>
              <a:ea typeface="Arial" charset="0"/>
              <a:cs typeface="Arial" charset="0"/>
            </a:endParaRPr>
          </a:p>
        </p:txBody>
      </p:sp>
      <p:sp>
        <p:nvSpPr>
          <p:cNvPr id="22" name="Content Placeholder 2"/>
          <p:cNvSpPr txBox="1">
            <a:spLocks/>
          </p:cNvSpPr>
          <p:nvPr/>
        </p:nvSpPr>
        <p:spPr bwMode="auto">
          <a:xfrm>
            <a:off x="1034835" y="1920603"/>
            <a:ext cx="7651965" cy="1117653"/>
          </a:xfrm>
          <a:custGeom>
            <a:avLst/>
            <a:gdLst>
              <a:gd name="connsiteX0" fmla="*/ 0 w 7651965"/>
              <a:gd name="connsiteY0" fmla="*/ 0 h 738193"/>
              <a:gd name="connsiteX1" fmla="*/ 7651965 w 7651965"/>
              <a:gd name="connsiteY1" fmla="*/ 0 h 738193"/>
              <a:gd name="connsiteX2" fmla="*/ 7651965 w 7651965"/>
              <a:gd name="connsiteY2" fmla="*/ 738193 h 738193"/>
              <a:gd name="connsiteX3" fmla="*/ 0 w 7651965"/>
              <a:gd name="connsiteY3" fmla="*/ 738193 h 738193"/>
              <a:gd name="connsiteX4" fmla="*/ 0 w 7651965"/>
              <a:gd name="connsiteY4" fmla="*/ 0 h 738193"/>
              <a:gd name="connsiteX0" fmla="*/ 74950 w 7651965"/>
              <a:gd name="connsiteY0" fmla="*/ 59960 h 738193"/>
              <a:gd name="connsiteX1" fmla="*/ 7651965 w 7651965"/>
              <a:gd name="connsiteY1" fmla="*/ 0 h 738193"/>
              <a:gd name="connsiteX2" fmla="*/ 7651965 w 7651965"/>
              <a:gd name="connsiteY2" fmla="*/ 738193 h 738193"/>
              <a:gd name="connsiteX3" fmla="*/ 0 w 7651965"/>
              <a:gd name="connsiteY3" fmla="*/ 738193 h 738193"/>
              <a:gd name="connsiteX4" fmla="*/ 74950 w 7651965"/>
              <a:gd name="connsiteY4" fmla="*/ 59960 h 738193"/>
              <a:gd name="connsiteX0" fmla="*/ 89941 w 7651965"/>
              <a:gd name="connsiteY0" fmla="*/ 104930 h 738193"/>
              <a:gd name="connsiteX1" fmla="*/ 7651965 w 7651965"/>
              <a:gd name="connsiteY1" fmla="*/ 0 h 738193"/>
              <a:gd name="connsiteX2" fmla="*/ 7651965 w 7651965"/>
              <a:gd name="connsiteY2" fmla="*/ 738193 h 738193"/>
              <a:gd name="connsiteX3" fmla="*/ 0 w 7651965"/>
              <a:gd name="connsiteY3" fmla="*/ 738193 h 738193"/>
              <a:gd name="connsiteX4" fmla="*/ 89941 w 7651965"/>
              <a:gd name="connsiteY4" fmla="*/ 104930 h 738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51965" h="738193">
                <a:moveTo>
                  <a:pt x="89941" y="104930"/>
                </a:moveTo>
                <a:lnTo>
                  <a:pt x="7651965" y="0"/>
                </a:lnTo>
                <a:lnTo>
                  <a:pt x="7651965" y="738193"/>
                </a:lnTo>
                <a:lnTo>
                  <a:pt x="0" y="738193"/>
                </a:lnTo>
                <a:lnTo>
                  <a:pt x="89941" y="104930"/>
                </a:lnTo>
                <a:close/>
              </a:path>
            </a:pathLst>
          </a:custGeom>
          <a:solidFill>
            <a:schemeClr val="bg1"/>
          </a:solidFill>
          <a:ln w="9525">
            <a:noFill/>
            <a:miter lim="800000"/>
            <a:headEnd/>
            <a:tailEnd/>
          </a:ln>
        </p:spPr>
        <p:txBody>
          <a:bodyPr vert="horz" wrap="square" lIns="91440" tIns="45720" rIns="91440" bIns="45720" numCol="1" anchor="t" anchorCtr="0" compatLnSpc="1">
            <a:prstTxWarp prst="textNoShape">
              <a:avLst/>
            </a:prstTxWarp>
          </a:bodyPr>
          <a:lstStyle>
            <a:lvl1pPr marL="257168" indent="-257168" algn="l" rtl="0" eaLnBrk="1" fontAlgn="base" hangingPunct="1">
              <a:spcBef>
                <a:spcPct val="20000"/>
              </a:spcBef>
              <a:spcAft>
                <a:spcPct val="0"/>
              </a:spcAft>
              <a:buChar char="•"/>
              <a:defRPr sz="2400" b="0" i="0">
                <a:solidFill>
                  <a:schemeClr val="tx1"/>
                </a:solidFill>
                <a:latin typeface="+mj-lt"/>
                <a:ea typeface="ＭＳ Ｐゴシック" pitchFamily="-108" charset="-128"/>
                <a:cs typeface="Britannic Bold"/>
              </a:defRPr>
            </a:lvl1pPr>
            <a:lvl2pPr marL="557199" indent="-214308" algn="l" rtl="0" eaLnBrk="1" fontAlgn="base" hangingPunct="1">
              <a:spcBef>
                <a:spcPct val="20000"/>
              </a:spcBef>
              <a:spcAft>
                <a:spcPct val="0"/>
              </a:spcAft>
              <a:buChar char="–"/>
              <a:defRPr sz="2100" b="0" i="0">
                <a:solidFill>
                  <a:schemeClr val="tx1"/>
                </a:solidFill>
                <a:latin typeface="+mj-lt"/>
                <a:ea typeface="ＭＳ Ｐゴシック" pitchFamily="-108" charset="-128"/>
                <a:cs typeface="Britannic Bold"/>
              </a:defRPr>
            </a:lvl2pPr>
            <a:lvl3pPr marL="857228" indent="-171446" algn="l" rtl="0" eaLnBrk="1" fontAlgn="base" hangingPunct="1">
              <a:spcBef>
                <a:spcPct val="20000"/>
              </a:spcBef>
              <a:spcAft>
                <a:spcPct val="0"/>
              </a:spcAft>
              <a:buChar char="•"/>
              <a:defRPr sz="1800" b="0" i="0">
                <a:solidFill>
                  <a:schemeClr val="tx1"/>
                </a:solidFill>
                <a:latin typeface="+mj-lt"/>
                <a:ea typeface="ＭＳ Ｐゴシック" pitchFamily="-108" charset="-128"/>
                <a:cs typeface="Britannic Bold"/>
              </a:defRPr>
            </a:lvl3pPr>
            <a:lvl4pPr marL="1200120" indent="-171446" algn="l" rtl="0" eaLnBrk="1" fontAlgn="base" hangingPunct="1">
              <a:spcBef>
                <a:spcPct val="20000"/>
              </a:spcBef>
              <a:spcAft>
                <a:spcPct val="0"/>
              </a:spcAft>
              <a:buChar char="–"/>
              <a:defRPr sz="1500" b="0" i="0">
                <a:solidFill>
                  <a:schemeClr val="tx1"/>
                </a:solidFill>
                <a:latin typeface="+mj-lt"/>
                <a:ea typeface="ＭＳ Ｐゴシック" pitchFamily="-108" charset="-128"/>
                <a:cs typeface="Britannic Bold"/>
              </a:defRPr>
            </a:lvl4pPr>
            <a:lvl5pPr marL="1543012" indent="-171446" algn="l" rtl="0" eaLnBrk="1" fontAlgn="base" hangingPunct="1">
              <a:spcBef>
                <a:spcPct val="20000"/>
              </a:spcBef>
              <a:spcAft>
                <a:spcPct val="0"/>
              </a:spcAft>
              <a:buChar char="»"/>
              <a:defRPr sz="1500" b="0" i="0">
                <a:solidFill>
                  <a:schemeClr val="tx1"/>
                </a:solidFill>
                <a:latin typeface="+mj-lt"/>
                <a:ea typeface="ＭＳ Ｐゴシック" pitchFamily="-108" charset="-128"/>
                <a:cs typeface="Britannic Bold"/>
              </a:defRPr>
            </a:lvl5pPr>
            <a:lvl6pPr marL="1885903" indent="-171446" algn="l" rtl="0" eaLnBrk="1" fontAlgn="base" hangingPunct="1">
              <a:spcBef>
                <a:spcPct val="20000"/>
              </a:spcBef>
              <a:spcAft>
                <a:spcPct val="0"/>
              </a:spcAft>
              <a:buChar char="»"/>
              <a:defRPr sz="1500">
                <a:solidFill>
                  <a:schemeClr val="tx1"/>
                </a:solidFill>
                <a:latin typeface="+mn-lt"/>
                <a:ea typeface="ＭＳ Ｐゴシック" pitchFamily="-108" charset="-128"/>
              </a:defRPr>
            </a:lvl6pPr>
            <a:lvl7pPr marL="2228795" indent="-171446" algn="l" rtl="0" eaLnBrk="1" fontAlgn="base" hangingPunct="1">
              <a:spcBef>
                <a:spcPct val="20000"/>
              </a:spcBef>
              <a:spcAft>
                <a:spcPct val="0"/>
              </a:spcAft>
              <a:buChar char="»"/>
              <a:defRPr sz="1500">
                <a:solidFill>
                  <a:schemeClr val="tx1"/>
                </a:solidFill>
                <a:latin typeface="+mn-lt"/>
                <a:ea typeface="ＭＳ Ｐゴシック" pitchFamily="-108" charset="-128"/>
              </a:defRPr>
            </a:lvl7pPr>
            <a:lvl8pPr marL="2571686" indent="-171446" algn="l" rtl="0" eaLnBrk="1" fontAlgn="base" hangingPunct="1">
              <a:spcBef>
                <a:spcPct val="20000"/>
              </a:spcBef>
              <a:spcAft>
                <a:spcPct val="0"/>
              </a:spcAft>
              <a:buChar char="»"/>
              <a:defRPr sz="1500">
                <a:solidFill>
                  <a:schemeClr val="tx1"/>
                </a:solidFill>
                <a:latin typeface="+mn-lt"/>
                <a:ea typeface="ＭＳ Ｐゴシック" pitchFamily="-108" charset="-128"/>
              </a:defRPr>
            </a:lvl8pPr>
            <a:lvl9pPr marL="2914577" indent="-171446" algn="l" rtl="0" eaLnBrk="1" fontAlgn="base" hangingPunct="1">
              <a:spcBef>
                <a:spcPct val="20000"/>
              </a:spcBef>
              <a:spcAft>
                <a:spcPct val="0"/>
              </a:spcAft>
              <a:buChar char="»"/>
              <a:defRPr sz="1500">
                <a:solidFill>
                  <a:schemeClr val="tx1"/>
                </a:solidFill>
                <a:latin typeface="+mn-lt"/>
                <a:ea typeface="ＭＳ Ｐゴシック" pitchFamily="-108" charset="-128"/>
              </a:defRPr>
            </a:lvl9pPr>
          </a:lstStyle>
          <a:p>
            <a:pPr marL="0" indent="0" defTabSz="914400">
              <a:buFontTx/>
              <a:buNone/>
            </a:pPr>
            <a:r>
              <a:rPr lang="en-US" sz="2600" kern="0" dirty="0" smtClean="0">
                <a:solidFill>
                  <a:srgbClr val="2D2D8A">
                    <a:lumMod val="75000"/>
                  </a:srgbClr>
                </a:solidFill>
                <a:ea typeface="Arial" charset="0"/>
                <a:cs typeface="Arial" charset="0"/>
              </a:rPr>
              <a:t>Behavioral theory, applied behavioral analysis, and positive behavior support provide the </a:t>
            </a:r>
            <a:r>
              <a:rPr lang="en-US" sz="2600" b="1" i="1" kern="0" dirty="0" smtClean="0">
                <a:solidFill>
                  <a:schemeClr val="accent2">
                    <a:lumMod val="60000"/>
                    <a:lumOff val="40000"/>
                  </a:schemeClr>
                </a:solidFill>
                <a:ea typeface="Arial" charset="0"/>
                <a:cs typeface="Arial" charset="0"/>
              </a:rPr>
              <a:t>foundation for positive behavior support</a:t>
            </a:r>
            <a:r>
              <a:rPr lang="en-US" sz="2600" kern="0" dirty="0" smtClean="0">
                <a:solidFill>
                  <a:srgbClr val="2D2D8A">
                    <a:lumMod val="75000"/>
                  </a:srgbClr>
                </a:solidFill>
                <a:ea typeface="Arial" charset="0"/>
                <a:cs typeface="Arial" charset="0"/>
              </a:rPr>
              <a:t>.</a:t>
            </a:r>
            <a:endParaRPr lang="en-US" sz="2600" kern="0" dirty="0">
              <a:solidFill>
                <a:srgbClr val="000000"/>
              </a:solidFill>
              <a:ea typeface="Arial" charset="0"/>
              <a:cs typeface="Arial" charset="0"/>
            </a:endParaRPr>
          </a:p>
        </p:txBody>
      </p:sp>
    </p:spTree>
    <p:extLst>
      <p:ext uri="{BB962C8B-B14F-4D97-AF65-F5344CB8AC3E}">
        <p14:creationId xmlns:p14="http://schemas.microsoft.com/office/powerpoint/2010/main" val="11336995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2">
                                            <p:bg/>
                                          </p:spTgt>
                                        </p:tgtEl>
                                        <p:attrNameLst>
                                          <p:attrName>style.visibility</p:attrName>
                                        </p:attrNameLst>
                                      </p:cBhvr>
                                      <p:to>
                                        <p:strVal val="visible"/>
                                      </p:to>
                                    </p:set>
                                    <p:animEffect transition="in" filter="dissolve">
                                      <p:cBhvr>
                                        <p:cTn id="7" dur="500"/>
                                        <p:tgtEl>
                                          <p:spTgt spid="22">
                                            <p:bg/>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2">
                                            <p:txEl>
                                              <p:pRg st="0" end="0"/>
                                            </p:txEl>
                                          </p:spTgt>
                                        </p:tgtEl>
                                        <p:attrNameLst>
                                          <p:attrName>style.visibility</p:attrName>
                                        </p:attrNameLst>
                                      </p:cBhvr>
                                      <p:to>
                                        <p:strVal val="visible"/>
                                      </p:to>
                                    </p:set>
                                    <p:animEffect transition="in" filter="dissolve">
                                      <p:cBhvr>
                                        <p:cTn id="10" dur="500"/>
                                        <p:tgtEl>
                                          <p:spTgt spid="2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4">
                                            <p:bg/>
                                          </p:spTgt>
                                        </p:tgtEl>
                                        <p:attrNameLst>
                                          <p:attrName>style.visibility</p:attrName>
                                        </p:attrNameLst>
                                      </p:cBhvr>
                                      <p:to>
                                        <p:strVal val="visible"/>
                                      </p:to>
                                    </p:set>
                                    <p:animEffect transition="in" filter="dissolve">
                                      <p:cBhvr>
                                        <p:cTn id="15" dur="500"/>
                                        <p:tgtEl>
                                          <p:spTgt spid="14">
                                            <p:bg/>
                                          </p:spTgt>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14">
                                            <p:txEl>
                                              <p:pRg st="0" end="0"/>
                                            </p:txEl>
                                          </p:spTgt>
                                        </p:tgtEl>
                                        <p:attrNameLst>
                                          <p:attrName>style.visibility</p:attrName>
                                        </p:attrNameLst>
                                      </p:cBhvr>
                                      <p:to>
                                        <p:strVal val="visible"/>
                                      </p:to>
                                    </p:set>
                                    <p:animEffect transition="in" filter="dissolve">
                                      <p:cBhvr>
                                        <p:cTn id="18" dur="500"/>
                                        <p:tgtEl>
                                          <p:spTgt spid="14">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8">
                                            <p:bg/>
                                          </p:spTgt>
                                        </p:tgtEl>
                                        <p:attrNameLst>
                                          <p:attrName>style.visibility</p:attrName>
                                        </p:attrNameLst>
                                      </p:cBhvr>
                                      <p:to>
                                        <p:strVal val="visible"/>
                                      </p:to>
                                    </p:set>
                                    <p:animEffect transition="in" filter="dissolve">
                                      <p:cBhvr>
                                        <p:cTn id="23" dur="500"/>
                                        <p:tgtEl>
                                          <p:spTgt spid="18">
                                            <p:bg/>
                                          </p:spTgt>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18">
                                            <p:txEl>
                                              <p:pRg st="0" end="0"/>
                                            </p:txEl>
                                          </p:spTgt>
                                        </p:tgtEl>
                                        <p:attrNameLst>
                                          <p:attrName>style.visibility</p:attrName>
                                        </p:attrNameLst>
                                      </p:cBhvr>
                                      <p:to>
                                        <p:strVal val="visible"/>
                                      </p:to>
                                    </p:set>
                                    <p:animEffect transition="in" filter="dissolve">
                                      <p:cBhvr>
                                        <p:cTn id="26" dur="500"/>
                                        <p:tgtEl>
                                          <p:spTgt spid="18">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21">
                                            <p:bg/>
                                          </p:spTgt>
                                        </p:tgtEl>
                                        <p:attrNameLst>
                                          <p:attrName>style.visibility</p:attrName>
                                        </p:attrNameLst>
                                      </p:cBhvr>
                                      <p:to>
                                        <p:strVal val="visible"/>
                                      </p:to>
                                    </p:set>
                                    <p:animEffect transition="in" filter="dissolve">
                                      <p:cBhvr>
                                        <p:cTn id="31" dur="500"/>
                                        <p:tgtEl>
                                          <p:spTgt spid="21">
                                            <p:bg/>
                                          </p:spTgt>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21">
                                            <p:txEl>
                                              <p:pRg st="0" end="0"/>
                                            </p:txEl>
                                          </p:spTgt>
                                        </p:tgtEl>
                                        <p:attrNameLst>
                                          <p:attrName>style.visibility</p:attrName>
                                        </p:attrNameLst>
                                      </p:cBhvr>
                                      <p:to>
                                        <p:strVal val="visible"/>
                                      </p:to>
                                    </p:set>
                                    <p:animEffect transition="in" filter="dissolve">
                                      <p:cBhvr>
                                        <p:cTn id="34" dur="5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uiExpand="1" build="allAtOnce" animBg="1"/>
      <p:bldP spid="18" grpId="0" uiExpand="1" build="allAtOnce" animBg="1"/>
      <p:bldP spid="21" grpId="0" uiExpand="1" build="allAtOnce" animBg="1"/>
      <p:bldP spid="22" grpId="0" uiExpand="1" build="allAtOnce" animBg="1"/>
    </p:bld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506" name="Title 1"/>
          <p:cNvSpPr>
            <a:spLocks noGrp="1"/>
          </p:cNvSpPr>
          <p:nvPr>
            <p:ph type="title"/>
          </p:nvPr>
        </p:nvSpPr>
        <p:spPr>
          <a:xfrm>
            <a:off x="228600" y="0"/>
            <a:ext cx="8686800" cy="1143000"/>
          </a:xfrm>
        </p:spPr>
        <p:txBody>
          <a:bodyPr>
            <a:normAutofit/>
          </a:bodyPr>
          <a:lstStyle/>
          <a:p>
            <a:pPr eaLnBrk="1" hangingPunct="1">
              <a:defRPr/>
            </a:pPr>
            <a:r>
              <a:rPr lang="en-US" sz="4800" b="1" dirty="0">
                <a:ea typeface="ＭＳ Ｐゴシック" pitchFamily="34" charset="-128"/>
                <a:cs typeface="ＭＳ Ｐゴシック" pitchFamily="34" charset="-128"/>
              </a:rPr>
              <a:t>Conceptual Foundations of </a:t>
            </a:r>
            <a:r>
              <a:rPr lang="en-US" sz="4800" b="1" dirty="0" smtClean="0">
                <a:ea typeface="ＭＳ Ｐゴシック" pitchFamily="34" charset="-128"/>
                <a:cs typeface="ＭＳ Ｐゴシック" pitchFamily="34" charset="-128"/>
              </a:rPr>
              <a:t>PBIS</a:t>
            </a:r>
            <a:endParaRPr lang="en-US" sz="4800" b="1" dirty="0">
              <a:ea typeface="ＭＳ Ｐゴシック" pitchFamily="34" charset="-128"/>
              <a:cs typeface="ＭＳ Ｐゴシック" pitchFamily="34" charset="-128"/>
            </a:endParaRPr>
          </a:p>
        </p:txBody>
      </p:sp>
      <p:sp>
        <p:nvSpPr>
          <p:cNvPr id="4" name="Connector 3"/>
          <p:cNvSpPr>
            <a:spLocks noChangeArrowheads="1"/>
          </p:cNvSpPr>
          <p:nvPr/>
        </p:nvSpPr>
        <p:spPr bwMode="auto">
          <a:xfrm>
            <a:off x="76200" y="1066800"/>
            <a:ext cx="5257800" cy="2590800"/>
          </a:xfrm>
          <a:prstGeom prst="flowChartConnector">
            <a:avLst/>
          </a:prstGeom>
          <a:solidFill>
            <a:srgbClr val="000090">
              <a:alpha val="50195"/>
            </a:srgbClr>
          </a:solidFill>
          <a:ln w="9525">
            <a:solidFill>
              <a:srgbClr val="B6DCDF"/>
            </a:solidFill>
            <a:round/>
            <a:headEnd/>
            <a:tailEnd/>
          </a:ln>
          <a:effectLst>
            <a:outerShdw dist="23000" dir="5400000" rotWithShape="0">
              <a:srgbClr val="808080">
                <a:alpha val="34998"/>
              </a:srgbClr>
            </a:outerShdw>
          </a:effectLst>
        </p:spPr>
        <p:txBody>
          <a:bodyPr/>
          <a:lstStyle/>
          <a:p>
            <a:pPr algn="ctr">
              <a:defRPr/>
            </a:pPr>
            <a:r>
              <a:rPr lang="en-US" sz="4900">
                <a:solidFill>
                  <a:srgbClr val="000000"/>
                </a:solidFill>
                <a:latin typeface="Franklin Gothic Medium"/>
                <a:ea typeface="ＭＳ Ｐゴシック" pitchFamily="-108" charset="-128"/>
              </a:rPr>
              <a:t>Behaviorism</a:t>
            </a:r>
          </a:p>
        </p:txBody>
      </p:sp>
      <p:sp>
        <p:nvSpPr>
          <p:cNvPr id="5" name="Connector 4"/>
          <p:cNvSpPr>
            <a:spLocks noChangeArrowheads="1"/>
          </p:cNvSpPr>
          <p:nvPr/>
        </p:nvSpPr>
        <p:spPr bwMode="auto">
          <a:xfrm>
            <a:off x="1295400" y="2362200"/>
            <a:ext cx="4648200" cy="2362200"/>
          </a:xfrm>
          <a:prstGeom prst="flowChartConnector">
            <a:avLst/>
          </a:prstGeom>
          <a:solidFill>
            <a:srgbClr val="008000">
              <a:alpha val="50195"/>
            </a:srgbClr>
          </a:solidFill>
          <a:ln w="9525">
            <a:solidFill>
              <a:srgbClr val="B6DCDF"/>
            </a:solidFill>
            <a:round/>
            <a:headEnd/>
            <a:tailEnd/>
          </a:ln>
          <a:effectLst>
            <a:outerShdw dist="23000" dir="5400000" rotWithShape="0">
              <a:srgbClr val="808080">
                <a:alpha val="34998"/>
              </a:srgbClr>
            </a:outerShdw>
          </a:effectLst>
        </p:spPr>
        <p:txBody>
          <a:bodyPr/>
          <a:lstStyle/>
          <a:p>
            <a:pPr algn="ctr">
              <a:defRPr/>
            </a:pPr>
            <a:r>
              <a:rPr lang="en-US" sz="4900">
                <a:solidFill>
                  <a:srgbClr val="000000"/>
                </a:solidFill>
                <a:latin typeface="Franklin Gothic Medium"/>
                <a:ea typeface="Britannic Bold" pitchFamily="-108" charset="0"/>
                <a:cs typeface="Britannic Bold" pitchFamily="-108" charset="0"/>
              </a:rPr>
              <a:t>ABA</a:t>
            </a:r>
          </a:p>
        </p:txBody>
      </p:sp>
      <p:sp>
        <p:nvSpPr>
          <p:cNvPr id="6" name="Connector 5"/>
          <p:cNvSpPr>
            <a:spLocks noChangeArrowheads="1"/>
          </p:cNvSpPr>
          <p:nvPr/>
        </p:nvSpPr>
        <p:spPr bwMode="auto">
          <a:xfrm>
            <a:off x="2743200" y="3810000"/>
            <a:ext cx="4191000" cy="2057400"/>
          </a:xfrm>
          <a:prstGeom prst="flowChartConnector">
            <a:avLst/>
          </a:prstGeom>
          <a:solidFill>
            <a:srgbClr val="FFFF00">
              <a:alpha val="50195"/>
            </a:srgbClr>
          </a:solidFill>
          <a:ln w="9525">
            <a:solidFill>
              <a:srgbClr val="B6DCDF"/>
            </a:solidFill>
            <a:round/>
            <a:headEnd/>
            <a:tailEnd/>
          </a:ln>
          <a:effectLst>
            <a:outerShdw dist="23000" dir="5400000" rotWithShape="0">
              <a:srgbClr val="808080">
                <a:alpha val="34998"/>
              </a:srgbClr>
            </a:outerShdw>
          </a:effectLst>
        </p:spPr>
        <p:txBody>
          <a:bodyPr/>
          <a:lstStyle/>
          <a:p>
            <a:pPr algn="ctr">
              <a:defRPr/>
            </a:pPr>
            <a:r>
              <a:rPr lang="en-US" sz="4900" dirty="0" smtClean="0">
                <a:solidFill>
                  <a:srgbClr val="000000"/>
                </a:solidFill>
                <a:latin typeface="Franklin Gothic Medium"/>
                <a:ea typeface="ＭＳ Ｐゴシック" pitchFamily="-108" charset="-128"/>
              </a:rPr>
              <a:t>PBS</a:t>
            </a:r>
            <a:endParaRPr lang="en-US" sz="4900" dirty="0">
              <a:solidFill>
                <a:srgbClr val="000000"/>
              </a:solidFill>
              <a:latin typeface="Franklin Gothic Medium"/>
              <a:ea typeface="ＭＳ Ｐゴシック" pitchFamily="-108" charset="-128"/>
            </a:endParaRPr>
          </a:p>
        </p:txBody>
      </p:sp>
      <p:sp>
        <p:nvSpPr>
          <p:cNvPr id="7" name="Connector 6"/>
          <p:cNvSpPr>
            <a:spLocks noChangeArrowheads="1"/>
          </p:cNvSpPr>
          <p:nvPr/>
        </p:nvSpPr>
        <p:spPr bwMode="auto">
          <a:xfrm>
            <a:off x="4343400" y="5029200"/>
            <a:ext cx="3886200" cy="1752600"/>
          </a:xfrm>
          <a:prstGeom prst="flowChartConnector">
            <a:avLst/>
          </a:prstGeom>
          <a:solidFill>
            <a:srgbClr val="FF6600">
              <a:alpha val="50195"/>
            </a:srgbClr>
          </a:solidFill>
          <a:ln w="9525">
            <a:solidFill>
              <a:srgbClr val="B6DCDF"/>
            </a:solidFill>
            <a:round/>
            <a:headEnd/>
            <a:tailEnd/>
          </a:ln>
          <a:effectLst>
            <a:outerShdw dist="23000" dir="5400000" rotWithShape="0">
              <a:srgbClr val="808080">
                <a:alpha val="34998"/>
              </a:srgbClr>
            </a:outerShdw>
          </a:effectLst>
        </p:spPr>
        <p:txBody>
          <a:bodyPr/>
          <a:lstStyle/>
          <a:p>
            <a:pPr algn="ctr">
              <a:defRPr/>
            </a:pPr>
            <a:r>
              <a:rPr lang="en-US" sz="4900" dirty="0" smtClean="0">
                <a:solidFill>
                  <a:srgbClr val="000000"/>
                </a:solidFill>
                <a:latin typeface="Franklin Gothic Medium"/>
                <a:ea typeface="Britannic Bold" pitchFamily="-108" charset="0"/>
                <a:cs typeface="Britannic Bold" pitchFamily="-108" charset="0"/>
              </a:rPr>
              <a:t>PBIS</a:t>
            </a:r>
            <a:endParaRPr lang="en-US" sz="4900" dirty="0">
              <a:solidFill>
                <a:srgbClr val="000000"/>
              </a:solidFill>
              <a:latin typeface="Franklin Gothic Medium"/>
              <a:ea typeface="Britannic Bold" pitchFamily="-108" charset="0"/>
              <a:cs typeface="Britannic Bold" pitchFamily="-108" charset="0"/>
            </a:endParaRPr>
          </a:p>
        </p:txBody>
      </p:sp>
    </p:spTree>
    <p:extLst>
      <p:ext uri="{BB962C8B-B14F-4D97-AF65-F5344CB8AC3E}">
        <p14:creationId xmlns:p14="http://schemas.microsoft.com/office/powerpoint/2010/main" val="1350180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Righ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strips(downRigh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strips(downRight)">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6"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strips(downRight)">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b="1" dirty="0" smtClean="0"/>
              <a:t>Building Blocks of Behavior</a:t>
            </a:r>
            <a:endParaRPr lang="en-US" sz="4400" b="1" dirty="0"/>
          </a:p>
        </p:txBody>
      </p:sp>
      <p:sp>
        <p:nvSpPr>
          <p:cNvPr id="3" name="Rectangle 2"/>
          <p:cNvSpPr/>
          <p:nvPr/>
        </p:nvSpPr>
        <p:spPr>
          <a:xfrm>
            <a:off x="2510851" y="1828805"/>
            <a:ext cx="1928734" cy="1394085"/>
          </a:xfrm>
          <a:prstGeom prst="rect">
            <a:avLst/>
          </a:prstGeom>
          <a:solidFill>
            <a:srgbClr val="005493"/>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smtClean="0">
                <a:solidFill>
                  <a:srgbClr val="FFFFFF"/>
                </a:solidFill>
                <a:latin typeface="Franklin Gothic Medium"/>
              </a:rPr>
              <a:t>Antecedent</a:t>
            </a:r>
            <a:endParaRPr lang="en-US" sz="2200" b="1">
              <a:solidFill>
                <a:srgbClr val="FFFFFF"/>
              </a:solidFill>
              <a:latin typeface="Franklin Gothic Medium"/>
            </a:endParaRPr>
          </a:p>
        </p:txBody>
      </p:sp>
      <p:sp>
        <p:nvSpPr>
          <p:cNvPr id="6" name="Rectangle 5"/>
          <p:cNvSpPr/>
          <p:nvPr/>
        </p:nvSpPr>
        <p:spPr>
          <a:xfrm>
            <a:off x="4686924" y="1821310"/>
            <a:ext cx="1928734" cy="1394085"/>
          </a:xfrm>
          <a:prstGeom prst="rect">
            <a:avLst/>
          </a:prstGeom>
          <a:solidFill>
            <a:srgbClr val="7030A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dirty="0" smtClean="0">
                <a:solidFill>
                  <a:srgbClr val="FFFFFF"/>
                </a:solidFill>
                <a:latin typeface="Franklin Gothic Medium"/>
              </a:rPr>
              <a:t>Behavior</a:t>
            </a:r>
            <a:endParaRPr lang="en-US" sz="2200" b="1" dirty="0">
              <a:solidFill>
                <a:srgbClr val="FFFFFF"/>
              </a:solidFill>
              <a:latin typeface="Franklin Gothic Medium"/>
            </a:endParaRPr>
          </a:p>
        </p:txBody>
      </p:sp>
      <p:sp>
        <p:nvSpPr>
          <p:cNvPr id="7" name="Rectangle 6"/>
          <p:cNvSpPr/>
          <p:nvPr/>
        </p:nvSpPr>
        <p:spPr>
          <a:xfrm>
            <a:off x="6862997" y="1821309"/>
            <a:ext cx="1928734" cy="1394085"/>
          </a:xfrm>
          <a:prstGeom prst="rect">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dirty="0" smtClean="0">
                <a:solidFill>
                  <a:srgbClr val="FFFFFF"/>
                </a:solidFill>
                <a:latin typeface="Franklin Gothic Medium"/>
              </a:rPr>
              <a:t>Consequence</a:t>
            </a:r>
            <a:endParaRPr lang="en-US" sz="2200" b="1" dirty="0">
              <a:solidFill>
                <a:srgbClr val="FFFFFF"/>
              </a:solidFill>
              <a:latin typeface="Franklin Gothic Medium"/>
            </a:endParaRPr>
          </a:p>
        </p:txBody>
      </p:sp>
      <p:sp>
        <p:nvSpPr>
          <p:cNvPr id="8" name="Rectangle 7"/>
          <p:cNvSpPr/>
          <p:nvPr/>
        </p:nvSpPr>
        <p:spPr>
          <a:xfrm>
            <a:off x="334778" y="1828805"/>
            <a:ext cx="1928734" cy="1394085"/>
          </a:xfrm>
          <a:prstGeom prst="rect">
            <a:avLst/>
          </a:prstGeom>
          <a:solidFill>
            <a:srgbClr val="009193"/>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smtClean="0">
                <a:solidFill>
                  <a:srgbClr val="FFFFFF"/>
                </a:solidFill>
                <a:latin typeface="Franklin Gothic Medium"/>
              </a:rPr>
              <a:t>Setting Event</a:t>
            </a:r>
            <a:endParaRPr lang="en-US" sz="2200" b="1">
              <a:solidFill>
                <a:srgbClr val="FFFFFF"/>
              </a:solidFill>
              <a:latin typeface="Franklin Gothic Medium"/>
            </a:endParaRPr>
          </a:p>
        </p:txBody>
      </p:sp>
      <p:sp>
        <p:nvSpPr>
          <p:cNvPr id="4" name="Right Arrow 3"/>
          <p:cNvSpPr/>
          <p:nvPr/>
        </p:nvSpPr>
        <p:spPr>
          <a:xfrm>
            <a:off x="2158582" y="2338465"/>
            <a:ext cx="479687" cy="434715"/>
          </a:xfrm>
          <a:prstGeom prst="rightArrow">
            <a:avLst/>
          </a:prstGeom>
          <a:gradFill flip="none" rotWithShape="1">
            <a:gsLst>
              <a:gs pos="0">
                <a:srgbClr val="009193"/>
              </a:gs>
              <a:gs pos="86000">
                <a:srgbClr val="005493"/>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10" name="Right Arrow 9"/>
          <p:cNvSpPr/>
          <p:nvPr/>
        </p:nvSpPr>
        <p:spPr>
          <a:xfrm>
            <a:off x="4323411" y="2338464"/>
            <a:ext cx="479687" cy="434715"/>
          </a:xfrm>
          <a:prstGeom prst="rightArrow">
            <a:avLst/>
          </a:prstGeom>
          <a:gradFill flip="none" rotWithShape="1">
            <a:gsLst>
              <a:gs pos="0">
                <a:srgbClr val="005493"/>
              </a:gs>
              <a:gs pos="86000">
                <a:srgbClr val="7030A0"/>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11" name="Right Arrow 10"/>
          <p:cNvSpPr/>
          <p:nvPr/>
        </p:nvSpPr>
        <p:spPr>
          <a:xfrm>
            <a:off x="6509477" y="2338464"/>
            <a:ext cx="479687" cy="434715"/>
          </a:xfrm>
          <a:prstGeom prst="rightArrow">
            <a:avLst/>
          </a:prstGeom>
          <a:gradFill flip="none" rotWithShape="1">
            <a:gsLst>
              <a:gs pos="0">
                <a:srgbClr val="7030A0"/>
              </a:gs>
              <a:gs pos="86000">
                <a:srgbClr val="C00000"/>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5" name="Rectangle 4"/>
          <p:cNvSpPr/>
          <p:nvPr/>
        </p:nvSpPr>
        <p:spPr>
          <a:xfrm>
            <a:off x="4669435" y="3290333"/>
            <a:ext cx="1946223" cy="1938992"/>
          </a:xfrm>
          <a:prstGeom prst="rect">
            <a:avLst/>
          </a:prstGeom>
        </p:spPr>
        <p:txBody>
          <a:bodyPr wrap="square">
            <a:spAutoFit/>
          </a:bodyPr>
          <a:lstStyle/>
          <a:p>
            <a:pPr>
              <a:spcBef>
                <a:spcPct val="20000"/>
              </a:spcBef>
              <a:defRPr/>
            </a:pPr>
            <a:r>
              <a:rPr lang="en-US" sz="2000" dirty="0" smtClean="0">
                <a:solidFill>
                  <a:srgbClr val="000000"/>
                </a:solidFill>
                <a:latin typeface="Franklin Gothic Medium"/>
                <a:ea typeface="Calibri" charset="0"/>
                <a:cs typeface="Calibri" charset="0"/>
              </a:rPr>
              <a:t>An ”observable </a:t>
            </a:r>
            <a:r>
              <a:rPr lang="en-US" sz="2000" dirty="0">
                <a:solidFill>
                  <a:srgbClr val="000000"/>
                </a:solidFill>
                <a:latin typeface="Franklin Gothic Medium"/>
                <a:ea typeface="Calibri" charset="0"/>
                <a:cs typeface="Calibri" charset="0"/>
              </a:rPr>
              <a:t>and measurable act of an individual (also called a response).”</a:t>
            </a:r>
            <a:endParaRPr lang="en-US" sz="2400" dirty="0">
              <a:solidFill>
                <a:srgbClr val="000000"/>
              </a:solidFill>
              <a:latin typeface="Franklin Gothic Medium"/>
              <a:ea typeface="Calibri" charset="0"/>
              <a:cs typeface="Calibri" charset="0"/>
            </a:endParaRPr>
          </a:p>
        </p:txBody>
      </p:sp>
      <p:sp>
        <p:nvSpPr>
          <p:cNvPr id="12" name="Text Box 11"/>
          <p:cNvSpPr txBox="1">
            <a:spLocks noChangeArrowheads="1"/>
          </p:cNvSpPr>
          <p:nvPr/>
        </p:nvSpPr>
        <p:spPr bwMode="auto">
          <a:xfrm>
            <a:off x="0" y="6423125"/>
            <a:ext cx="7924800" cy="369332"/>
          </a:xfrm>
          <a:prstGeom prst="rect">
            <a:avLst/>
          </a:prstGeom>
          <a:noFill/>
          <a:ln w="9525">
            <a:noFill/>
            <a:miter lim="800000"/>
            <a:headEnd/>
            <a:tailEnd/>
          </a:ln>
        </p:spPr>
        <p:txBody>
          <a:bodyPr>
            <a:prstTxWarp prst="textNoShape">
              <a:avLst/>
            </a:prstTxWarp>
            <a:spAutoFit/>
          </a:bodyPr>
          <a:lstStyle/>
          <a:p>
            <a:pPr>
              <a:spcBef>
                <a:spcPct val="50000"/>
              </a:spcBef>
            </a:pPr>
            <a:r>
              <a:rPr lang="en-US" b="1" dirty="0" smtClean="0">
                <a:solidFill>
                  <a:srgbClr val="FFFFFF"/>
                </a:solidFill>
                <a:ea typeface="Calibri" charset="0"/>
                <a:cs typeface="Calibri" charset="0"/>
              </a:rPr>
              <a:t>(Alberto </a:t>
            </a:r>
            <a:r>
              <a:rPr lang="en-US" b="1" dirty="0">
                <a:solidFill>
                  <a:srgbClr val="FFFFFF"/>
                </a:solidFill>
                <a:ea typeface="Calibri" charset="0"/>
                <a:cs typeface="Calibri" charset="0"/>
              </a:rPr>
              <a:t>&amp; </a:t>
            </a:r>
            <a:r>
              <a:rPr lang="en-US" b="1" dirty="0" smtClean="0">
                <a:solidFill>
                  <a:srgbClr val="FFFFFF"/>
                </a:solidFill>
                <a:ea typeface="Calibri" charset="0"/>
                <a:cs typeface="Calibri" charset="0"/>
              </a:rPr>
              <a:t>Troutman, 2006</a:t>
            </a:r>
            <a:r>
              <a:rPr lang="en-US" b="1" dirty="0">
                <a:solidFill>
                  <a:srgbClr val="FFFFFF"/>
                </a:solidFill>
                <a:ea typeface="Calibri" charset="0"/>
                <a:cs typeface="Calibri" charset="0"/>
              </a:rPr>
              <a:t>)</a:t>
            </a:r>
          </a:p>
        </p:txBody>
      </p:sp>
      <p:sp>
        <p:nvSpPr>
          <p:cNvPr id="13" name="Rectangle 12"/>
          <p:cNvSpPr/>
          <p:nvPr/>
        </p:nvSpPr>
        <p:spPr>
          <a:xfrm>
            <a:off x="2529587" y="3328851"/>
            <a:ext cx="1946223" cy="1015663"/>
          </a:xfrm>
          <a:prstGeom prst="rect">
            <a:avLst/>
          </a:prstGeom>
        </p:spPr>
        <p:txBody>
          <a:bodyPr wrap="square">
            <a:spAutoFit/>
          </a:bodyPr>
          <a:lstStyle/>
          <a:p>
            <a:pPr>
              <a:spcBef>
                <a:spcPct val="20000"/>
              </a:spcBef>
              <a:defRPr/>
            </a:pPr>
            <a:r>
              <a:rPr lang="en-US" sz="2000" dirty="0" smtClean="0">
                <a:solidFill>
                  <a:srgbClr val="000000"/>
                </a:solidFill>
                <a:latin typeface="Franklin Gothic Medium"/>
                <a:ea typeface="Calibri" charset="0"/>
                <a:cs typeface="Calibri" charset="0"/>
              </a:rPr>
              <a:t>A “stimulus that precedes a behavior.”</a:t>
            </a:r>
            <a:endParaRPr lang="en-US" sz="2400" dirty="0">
              <a:solidFill>
                <a:srgbClr val="000000"/>
              </a:solidFill>
              <a:latin typeface="Franklin Gothic Medium"/>
              <a:ea typeface="Calibri" charset="0"/>
              <a:cs typeface="Calibri" charset="0"/>
            </a:endParaRPr>
          </a:p>
        </p:txBody>
      </p:sp>
      <p:sp>
        <p:nvSpPr>
          <p:cNvPr id="14" name="Rectangle 13"/>
          <p:cNvSpPr/>
          <p:nvPr/>
        </p:nvSpPr>
        <p:spPr>
          <a:xfrm>
            <a:off x="6862997" y="3338747"/>
            <a:ext cx="1946223" cy="1631216"/>
          </a:xfrm>
          <a:prstGeom prst="rect">
            <a:avLst/>
          </a:prstGeom>
        </p:spPr>
        <p:txBody>
          <a:bodyPr wrap="square">
            <a:spAutoFit/>
          </a:bodyPr>
          <a:lstStyle/>
          <a:p>
            <a:pPr>
              <a:spcBef>
                <a:spcPct val="20000"/>
              </a:spcBef>
              <a:defRPr/>
            </a:pPr>
            <a:r>
              <a:rPr lang="en-US" sz="2000" dirty="0" smtClean="0">
                <a:solidFill>
                  <a:srgbClr val="000000"/>
                </a:solidFill>
                <a:latin typeface="Franklin Gothic Medium"/>
                <a:ea typeface="Calibri" charset="0"/>
                <a:cs typeface="Calibri" charset="0"/>
              </a:rPr>
              <a:t>A stimulus change that occurs contingent on a behavior.</a:t>
            </a:r>
            <a:endParaRPr lang="en-US" sz="2400" dirty="0">
              <a:solidFill>
                <a:srgbClr val="000000"/>
              </a:solidFill>
              <a:latin typeface="Franklin Gothic Medium"/>
              <a:ea typeface="Calibri" charset="0"/>
              <a:cs typeface="Calibri" charset="0"/>
            </a:endParaRPr>
          </a:p>
        </p:txBody>
      </p:sp>
      <p:sp>
        <p:nvSpPr>
          <p:cNvPr id="15" name="Rectangle 14"/>
          <p:cNvSpPr/>
          <p:nvPr/>
        </p:nvSpPr>
        <p:spPr>
          <a:xfrm>
            <a:off x="336025" y="3338747"/>
            <a:ext cx="1946223" cy="2246769"/>
          </a:xfrm>
          <a:prstGeom prst="rect">
            <a:avLst/>
          </a:prstGeom>
        </p:spPr>
        <p:txBody>
          <a:bodyPr wrap="square">
            <a:spAutoFit/>
          </a:bodyPr>
          <a:lstStyle/>
          <a:p>
            <a:pPr>
              <a:spcBef>
                <a:spcPct val="20000"/>
              </a:spcBef>
              <a:defRPr/>
            </a:pPr>
            <a:r>
              <a:rPr lang="en-US" sz="2000" dirty="0" smtClean="0">
                <a:solidFill>
                  <a:srgbClr val="000000"/>
                </a:solidFill>
                <a:latin typeface="Franklin Gothic Medium"/>
                <a:ea typeface="Calibri" charset="0"/>
                <a:cs typeface="Calibri" charset="0"/>
              </a:rPr>
              <a:t>Antecedent condition or event that temporarily alters the value of the consequence.</a:t>
            </a:r>
            <a:endParaRPr lang="en-US" sz="2400" dirty="0">
              <a:solidFill>
                <a:srgbClr val="000000"/>
              </a:solidFill>
              <a:latin typeface="Franklin Gothic Medium"/>
              <a:ea typeface="Calibri" charset="0"/>
              <a:cs typeface="Calibri" charset="0"/>
            </a:endParaRPr>
          </a:p>
        </p:txBody>
      </p:sp>
      <p:sp>
        <p:nvSpPr>
          <p:cNvPr id="17" name="Title 1"/>
          <p:cNvSpPr txBox="1">
            <a:spLocks/>
          </p:cNvSpPr>
          <p:nvPr/>
        </p:nvSpPr>
        <p:spPr bwMode="auto">
          <a:xfrm>
            <a:off x="989350" y="292128"/>
            <a:ext cx="7637490" cy="1143000"/>
          </a:xfrm>
          <a:prstGeom prst="rect">
            <a:avLst/>
          </a:prstGeom>
          <a:solidFill>
            <a:schemeClr val="bg1"/>
          </a:soli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3300" b="0" i="0">
                <a:solidFill>
                  <a:schemeClr val="tx2"/>
                </a:solidFill>
                <a:latin typeface="+mj-lt"/>
                <a:ea typeface="ＭＳ Ｐゴシック" pitchFamily="-108" charset="-128"/>
                <a:cs typeface="Britannic Bold"/>
              </a:defRPr>
            </a:lvl1pPr>
            <a:lvl2pPr algn="ctr" rtl="0" eaLnBrk="1" fontAlgn="base" hangingPunct="1">
              <a:spcBef>
                <a:spcPct val="0"/>
              </a:spcBef>
              <a:spcAft>
                <a:spcPct val="0"/>
              </a:spcAft>
              <a:defRPr sz="3300">
                <a:solidFill>
                  <a:schemeClr val="tx2"/>
                </a:solidFill>
                <a:latin typeface="Britannic Bold" pitchFamily="-108" charset="0"/>
                <a:ea typeface="ＭＳ Ｐゴシック" pitchFamily="-108" charset="-128"/>
              </a:defRPr>
            </a:lvl2pPr>
            <a:lvl3pPr algn="ctr" rtl="0" eaLnBrk="1" fontAlgn="base" hangingPunct="1">
              <a:spcBef>
                <a:spcPct val="0"/>
              </a:spcBef>
              <a:spcAft>
                <a:spcPct val="0"/>
              </a:spcAft>
              <a:defRPr sz="3300">
                <a:solidFill>
                  <a:schemeClr val="tx2"/>
                </a:solidFill>
                <a:latin typeface="Britannic Bold" pitchFamily="-108" charset="0"/>
                <a:ea typeface="ＭＳ Ｐゴシック" pitchFamily="-108" charset="-128"/>
              </a:defRPr>
            </a:lvl3pPr>
            <a:lvl4pPr algn="ctr" rtl="0" eaLnBrk="1" fontAlgn="base" hangingPunct="1">
              <a:spcBef>
                <a:spcPct val="0"/>
              </a:spcBef>
              <a:spcAft>
                <a:spcPct val="0"/>
              </a:spcAft>
              <a:defRPr sz="3300">
                <a:solidFill>
                  <a:schemeClr val="tx2"/>
                </a:solidFill>
                <a:latin typeface="Britannic Bold" pitchFamily="-108" charset="0"/>
                <a:ea typeface="ＭＳ Ｐゴシック" pitchFamily="-108" charset="-128"/>
              </a:defRPr>
            </a:lvl4pPr>
            <a:lvl5pPr algn="ctr" rtl="0" eaLnBrk="1" fontAlgn="base" hangingPunct="1">
              <a:spcBef>
                <a:spcPct val="0"/>
              </a:spcBef>
              <a:spcAft>
                <a:spcPct val="0"/>
              </a:spcAft>
              <a:defRPr sz="3300">
                <a:solidFill>
                  <a:schemeClr val="tx2"/>
                </a:solidFill>
                <a:latin typeface="Britannic Bold" pitchFamily="-108" charset="0"/>
                <a:ea typeface="ＭＳ Ｐゴシック" pitchFamily="-108" charset="-128"/>
              </a:defRPr>
            </a:lvl5pPr>
            <a:lvl6pPr marL="342892" algn="ctr" rtl="0" eaLnBrk="1" fontAlgn="base" hangingPunct="1">
              <a:spcBef>
                <a:spcPct val="0"/>
              </a:spcBef>
              <a:spcAft>
                <a:spcPct val="0"/>
              </a:spcAft>
              <a:defRPr sz="3300">
                <a:solidFill>
                  <a:schemeClr val="tx2"/>
                </a:solidFill>
                <a:latin typeface="Arial" pitchFamily="-108" charset="0"/>
              </a:defRPr>
            </a:lvl6pPr>
            <a:lvl7pPr marL="685783" algn="ctr" rtl="0" eaLnBrk="1" fontAlgn="base" hangingPunct="1">
              <a:spcBef>
                <a:spcPct val="0"/>
              </a:spcBef>
              <a:spcAft>
                <a:spcPct val="0"/>
              </a:spcAft>
              <a:defRPr sz="3300">
                <a:solidFill>
                  <a:schemeClr val="tx2"/>
                </a:solidFill>
                <a:latin typeface="Arial" pitchFamily="-108" charset="0"/>
              </a:defRPr>
            </a:lvl7pPr>
            <a:lvl8pPr marL="1028675" algn="ctr" rtl="0" eaLnBrk="1" fontAlgn="base" hangingPunct="1">
              <a:spcBef>
                <a:spcPct val="0"/>
              </a:spcBef>
              <a:spcAft>
                <a:spcPct val="0"/>
              </a:spcAft>
              <a:defRPr sz="3300">
                <a:solidFill>
                  <a:schemeClr val="tx2"/>
                </a:solidFill>
                <a:latin typeface="Arial" pitchFamily="-108" charset="0"/>
              </a:defRPr>
            </a:lvl8pPr>
            <a:lvl9pPr marL="1371566" algn="ctr" rtl="0" eaLnBrk="1" fontAlgn="base" hangingPunct="1">
              <a:spcBef>
                <a:spcPct val="0"/>
              </a:spcBef>
              <a:spcAft>
                <a:spcPct val="0"/>
              </a:spcAft>
              <a:defRPr sz="3300">
                <a:solidFill>
                  <a:schemeClr val="tx2"/>
                </a:solidFill>
                <a:latin typeface="Arial" pitchFamily="-108" charset="0"/>
              </a:defRPr>
            </a:lvl9pPr>
          </a:lstStyle>
          <a:p>
            <a:pPr defTabSz="914400"/>
            <a:r>
              <a:rPr lang="en-US" sz="4400" b="1" kern="0" dirty="0" smtClean="0">
                <a:solidFill>
                  <a:srgbClr val="000000"/>
                </a:solidFill>
              </a:rPr>
              <a:t>Review of “Big Ideas”</a:t>
            </a:r>
            <a:endParaRPr lang="en-US" sz="4400" b="1" kern="0" dirty="0">
              <a:solidFill>
                <a:srgbClr val="000000"/>
              </a:solidFill>
            </a:endParaRPr>
          </a:p>
        </p:txBody>
      </p:sp>
    </p:spTree>
    <p:extLst>
      <p:ext uri="{BB962C8B-B14F-4D97-AF65-F5344CB8AC3E}">
        <p14:creationId xmlns:p14="http://schemas.microsoft.com/office/powerpoint/2010/main" val="23041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dissolv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par>
                                <p:cTn id="13" presetID="9" presetClass="exit" presetSubtype="0" fill="hold" grpId="0" nodeType="withEffect">
                                  <p:stCondLst>
                                    <p:cond delay="0"/>
                                  </p:stCondLst>
                                  <p:childTnLst>
                                    <p:animEffect transition="out" filter="dissolve">
                                      <p:cBhvr>
                                        <p:cTn id="14" dur="500"/>
                                        <p:tgtEl>
                                          <p:spTgt spid="10"/>
                                        </p:tgtEl>
                                      </p:cBhvr>
                                    </p:animEffect>
                                    <p:set>
                                      <p:cBhvr>
                                        <p:cTn id="15" dur="1" fill="hold">
                                          <p:stCondLst>
                                            <p:cond delay="499"/>
                                          </p:stCondLst>
                                        </p:cTn>
                                        <p:tgtEl>
                                          <p:spTgt spid="10"/>
                                        </p:tgtEl>
                                        <p:attrNameLst>
                                          <p:attrName>style.visibility</p:attrName>
                                        </p:attrNameLst>
                                      </p:cBhvr>
                                      <p:to>
                                        <p:strVal val="hidden"/>
                                      </p:to>
                                    </p:set>
                                  </p:childTnLst>
                                </p:cTn>
                              </p:par>
                              <p:par>
                                <p:cTn id="16" presetID="9" presetClass="exit" presetSubtype="0" fill="hold" grpId="0" nodeType="withEffect">
                                  <p:stCondLst>
                                    <p:cond delay="0"/>
                                  </p:stCondLst>
                                  <p:childTnLst>
                                    <p:animEffect transition="out" filter="dissolve">
                                      <p:cBhvr>
                                        <p:cTn id="17" dur="500"/>
                                        <p:tgtEl>
                                          <p:spTgt spid="4"/>
                                        </p:tgtEl>
                                      </p:cBhvr>
                                    </p:animEffect>
                                    <p:set>
                                      <p:cBhvr>
                                        <p:cTn id="18" dur="1" fill="hold">
                                          <p:stCondLst>
                                            <p:cond delay="499"/>
                                          </p:stCondLst>
                                        </p:cTn>
                                        <p:tgtEl>
                                          <p:spTgt spid="4"/>
                                        </p:tgtEl>
                                        <p:attrNameLst>
                                          <p:attrName>style.visibility</p:attrName>
                                        </p:attrNameLst>
                                      </p:cBhvr>
                                      <p:to>
                                        <p:strVal val="hidden"/>
                                      </p:to>
                                    </p:set>
                                  </p:childTnLst>
                                </p:cTn>
                              </p:par>
                              <p:par>
                                <p:cTn id="19" presetID="9" presetClass="exit" presetSubtype="0" fill="hold" grpId="0" nodeType="withEffect">
                                  <p:stCondLst>
                                    <p:cond delay="0"/>
                                  </p:stCondLst>
                                  <p:childTnLst>
                                    <p:animEffect transition="out" filter="dissolve">
                                      <p:cBhvr>
                                        <p:cTn id="20" dur="500"/>
                                        <p:tgtEl>
                                          <p:spTgt spid="8"/>
                                        </p:tgtEl>
                                      </p:cBhvr>
                                    </p:animEffect>
                                    <p:set>
                                      <p:cBhvr>
                                        <p:cTn id="21" dur="1" fill="hold">
                                          <p:stCondLst>
                                            <p:cond delay="499"/>
                                          </p:stCondLst>
                                        </p:cTn>
                                        <p:tgtEl>
                                          <p:spTgt spid="8"/>
                                        </p:tgtEl>
                                        <p:attrNameLst>
                                          <p:attrName>style.visibility</p:attrName>
                                        </p:attrNameLst>
                                      </p:cBhvr>
                                      <p:to>
                                        <p:strVal val="hidden"/>
                                      </p:to>
                                    </p:set>
                                  </p:childTnLst>
                                </p:cTn>
                              </p:par>
                              <p:par>
                                <p:cTn id="22" presetID="9" presetClass="exit" presetSubtype="0" fill="hold" grpId="0" nodeType="withEffect">
                                  <p:stCondLst>
                                    <p:cond delay="0"/>
                                  </p:stCondLst>
                                  <p:childTnLst>
                                    <p:animEffect transition="out" filter="dissolve">
                                      <p:cBhvr>
                                        <p:cTn id="23" dur="500"/>
                                        <p:tgtEl>
                                          <p:spTgt spid="11"/>
                                        </p:tgtEl>
                                      </p:cBhvr>
                                    </p:animEffect>
                                    <p:set>
                                      <p:cBhvr>
                                        <p:cTn id="24" dur="1" fill="hold">
                                          <p:stCondLst>
                                            <p:cond delay="499"/>
                                          </p:stCondLst>
                                        </p:cTn>
                                        <p:tgtEl>
                                          <p:spTgt spid="11"/>
                                        </p:tgtEl>
                                        <p:attrNameLst>
                                          <p:attrName>style.visibility</p:attrName>
                                        </p:attrNameLst>
                                      </p:cBhvr>
                                      <p:to>
                                        <p:strVal val="hidden"/>
                                      </p:to>
                                    </p:set>
                                  </p:childTnLst>
                                </p:cTn>
                              </p:par>
                              <p:par>
                                <p:cTn id="25" presetID="9" presetClass="exit" presetSubtype="0" fill="hold" grpId="0" nodeType="withEffect">
                                  <p:stCondLst>
                                    <p:cond delay="0"/>
                                  </p:stCondLst>
                                  <p:childTnLst>
                                    <p:animEffect transition="out" filter="dissolve">
                                      <p:cBhvr>
                                        <p:cTn id="26" dur="500"/>
                                        <p:tgtEl>
                                          <p:spTgt spid="7"/>
                                        </p:tgtEl>
                                      </p:cBhvr>
                                    </p:animEffect>
                                    <p:set>
                                      <p:cBhvr>
                                        <p:cTn id="27" dur="1" fill="hold">
                                          <p:stCondLst>
                                            <p:cond delay="499"/>
                                          </p:stCondLst>
                                        </p:cTn>
                                        <p:tgtEl>
                                          <p:spTgt spid="7"/>
                                        </p:tgtEl>
                                        <p:attrNameLst>
                                          <p:attrName>style.visibility</p:attrName>
                                        </p:attrNameLst>
                                      </p:cBhvr>
                                      <p:to>
                                        <p:strVal val="hidden"/>
                                      </p:to>
                                    </p:set>
                                  </p:childTnLst>
                                </p:cTn>
                              </p:par>
                            </p:childTnLst>
                          </p:cTn>
                        </p:par>
                        <p:par>
                          <p:cTn id="28" fill="hold">
                            <p:stCondLst>
                              <p:cond delay="500"/>
                            </p:stCondLst>
                            <p:childTnLst>
                              <p:par>
                                <p:cTn id="29" presetID="9" presetClass="entr" presetSubtype="0" fill="hold" grpId="0" nodeType="after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dissolve">
                                      <p:cBhvr>
                                        <p:cTn id="31" dur="5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grpId="1"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dissolve">
                                      <p:cBhvr>
                                        <p:cTn id="36" dur="500"/>
                                        <p:tgtEl>
                                          <p:spTgt spid="3"/>
                                        </p:tgtEl>
                                      </p:cBhvr>
                                    </p:animEffect>
                                  </p:childTnLst>
                                </p:cTn>
                              </p:par>
                              <p:par>
                                <p:cTn id="37" presetID="9" presetClass="entr" presetSubtype="0" fill="hold" grpId="1"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dissolve">
                                      <p:cBhvr>
                                        <p:cTn id="39" dur="500"/>
                                        <p:tgtEl>
                                          <p:spTgt spid="10"/>
                                        </p:tgtEl>
                                      </p:cBhvr>
                                    </p:animEffect>
                                  </p:childTnLst>
                                </p:cTn>
                              </p:par>
                            </p:childTnLst>
                          </p:cTn>
                        </p:par>
                        <p:par>
                          <p:cTn id="40" fill="hold">
                            <p:stCondLst>
                              <p:cond delay="500"/>
                            </p:stCondLst>
                            <p:childTnLst>
                              <p:par>
                                <p:cTn id="41" presetID="9" presetClass="entr" presetSubtype="0" fill="hold" grpId="0" nodeType="after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dissolve">
                                      <p:cBhvr>
                                        <p:cTn id="43" dur="500"/>
                                        <p:tgtEl>
                                          <p:spTgt spid="13"/>
                                        </p:tgtEl>
                                      </p:cBhvr>
                                    </p:animEffect>
                                  </p:childTnLst>
                                </p:cTn>
                              </p:par>
                            </p:childTnLst>
                          </p:cTn>
                        </p:par>
                      </p:childTnLst>
                    </p:cTn>
                  </p:par>
                  <p:par>
                    <p:cTn id="44" fill="hold">
                      <p:stCondLst>
                        <p:cond delay="indefinite"/>
                      </p:stCondLst>
                      <p:childTnLst>
                        <p:par>
                          <p:cTn id="45" fill="hold">
                            <p:stCondLst>
                              <p:cond delay="0"/>
                            </p:stCondLst>
                            <p:childTnLst>
                              <p:par>
                                <p:cTn id="46" presetID="9" presetClass="entr" presetSubtype="0" fill="hold" grpId="1" nodeType="click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dissolve">
                                      <p:cBhvr>
                                        <p:cTn id="48" dur="500"/>
                                        <p:tgtEl>
                                          <p:spTgt spid="11"/>
                                        </p:tgtEl>
                                      </p:cBhvr>
                                    </p:animEffect>
                                  </p:childTnLst>
                                </p:cTn>
                              </p:par>
                              <p:par>
                                <p:cTn id="49" presetID="9" presetClass="entr" presetSubtype="0" fill="hold" grpId="1" nodeType="with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dissolve">
                                      <p:cBhvr>
                                        <p:cTn id="51" dur="500"/>
                                        <p:tgtEl>
                                          <p:spTgt spid="7"/>
                                        </p:tgtEl>
                                      </p:cBhvr>
                                    </p:animEffect>
                                  </p:childTnLst>
                                </p:cTn>
                              </p:par>
                            </p:childTnLst>
                          </p:cTn>
                        </p:par>
                        <p:par>
                          <p:cTn id="52" fill="hold">
                            <p:stCondLst>
                              <p:cond delay="500"/>
                            </p:stCondLst>
                            <p:childTnLst>
                              <p:par>
                                <p:cTn id="53" presetID="9" presetClass="entr" presetSubtype="0" fill="hold" grpId="0" nodeType="after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dissolve">
                                      <p:cBhvr>
                                        <p:cTn id="55" dur="500"/>
                                        <p:tgtEl>
                                          <p:spTgt spid="14"/>
                                        </p:tgtEl>
                                      </p:cBhvr>
                                    </p:animEffect>
                                  </p:childTnLst>
                                </p:cTn>
                              </p:par>
                            </p:childTnLst>
                          </p:cTn>
                        </p:par>
                      </p:childTnLst>
                    </p:cTn>
                  </p:par>
                  <p:par>
                    <p:cTn id="56" fill="hold">
                      <p:stCondLst>
                        <p:cond delay="indefinite"/>
                      </p:stCondLst>
                      <p:childTnLst>
                        <p:par>
                          <p:cTn id="57" fill="hold">
                            <p:stCondLst>
                              <p:cond delay="0"/>
                            </p:stCondLst>
                            <p:childTnLst>
                              <p:par>
                                <p:cTn id="58" presetID="9" presetClass="entr" presetSubtype="0" fill="hold" grpId="1" nodeType="clickEffect">
                                  <p:stCondLst>
                                    <p:cond delay="0"/>
                                  </p:stCondLst>
                                  <p:childTnLst>
                                    <p:set>
                                      <p:cBhvr>
                                        <p:cTn id="59" dur="1" fill="hold">
                                          <p:stCondLst>
                                            <p:cond delay="0"/>
                                          </p:stCondLst>
                                        </p:cTn>
                                        <p:tgtEl>
                                          <p:spTgt spid="8"/>
                                        </p:tgtEl>
                                        <p:attrNameLst>
                                          <p:attrName>style.visibility</p:attrName>
                                        </p:attrNameLst>
                                      </p:cBhvr>
                                      <p:to>
                                        <p:strVal val="visible"/>
                                      </p:to>
                                    </p:set>
                                    <p:animEffect transition="in" filter="dissolve">
                                      <p:cBhvr>
                                        <p:cTn id="60" dur="500"/>
                                        <p:tgtEl>
                                          <p:spTgt spid="8"/>
                                        </p:tgtEl>
                                      </p:cBhvr>
                                    </p:animEffect>
                                  </p:childTnLst>
                                </p:cTn>
                              </p:par>
                              <p:par>
                                <p:cTn id="61" presetID="9" presetClass="entr" presetSubtype="0" fill="hold" grpId="1" nodeType="withEffect">
                                  <p:stCondLst>
                                    <p:cond delay="0"/>
                                  </p:stCondLst>
                                  <p:childTnLst>
                                    <p:set>
                                      <p:cBhvr>
                                        <p:cTn id="62" dur="1" fill="hold">
                                          <p:stCondLst>
                                            <p:cond delay="0"/>
                                          </p:stCondLst>
                                        </p:cTn>
                                        <p:tgtEl>
                                          <p:spTgt spid="4"/>
                                        </p:tgtEl>
                                        <p:attrNameLst>
                                          <p:attrName>style.visibility</p:attrName>
                                        </p:attrNameLst>
                                      </p:cBhvr>
                                      <p:to>
                                        <p:strVal val="visible"/>
                                      </p:to>
                                    </p:set>
                                    <p:animEffect transition="in" filter="dissolve">
                                      <p:cBhvr>
                                        <p:cTn id="63" dur="500"/>
                                        <p:tgtEl>
                                          <p:spTgt spid="4"/>
                                        </p:tgtEl>
                                      </p:cBhvr>
                                    </p:animEffect>
                                  </p:childTnLst>
                                </p:cTn>
                              </p:par>
                            </p:childTnLst>
                          </p:cTn>
                        </p:par>
                        <p:par>
                          <p:cTn id="64" fill="hold">
                            <p:stCondLst>
                              <p:cond delay="500"/>
                            </p:stCondLst>
                            <p:childTnLst>
                              <p:par>
                                <p:cTn id="65" presetID="9" presetClass="entr" presetSubtype="0" fill="hold" grpId="0" nodeType="after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dissolve">
                                      <p:cBhvr>
                                        <p:cTn id="6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7" grpId="0" animBg="1"/>
      <p:bldP spid="7" grpId="1" animBg="1"/>
      <p:bldP spid="8" grpId="0" animBg="1"/>
      <p:bldP spid="8" grpId="1" animBg="1"/>
      <p:bldP spid="4" grpId="0" animBg="1"/>
      <p:bldP spid="4" grpId="1" animBg="1"/>
      <p:bldP spid="10" grpId="0" animBg="1"/>
      <p:bldP spid="10" grpId="1" animBg="1"/>
      <p:bldP spid="11" grpId="0" animBg="1"/>
      <p:bldP spid="11" grpId="1" animBg="1"/>
      <p:bldP spid="5" grpId="0"/>
      <p:bldP spid="13" grpId="0"/>
      <p:bldP spid="14" grpId="0"/>
      <p:bldP spid="15" grpId="0"/>
      <p:bldP spid="17"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itle 1"/>
          <p:cNvSpPr txBox="1">
            <a:spLocks/>
          </p:cNvSpPr>
          <p:nvPr/>
        </p:nvSpPr>
        <p:spPr bwMode="auto">
          <a:xfrm>
            <a:off x="457200" y="216296"/>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3300" b="0" i="0">
                <a:solidFill>
                  <a:schemeClr val="tx2"/>
                </a:solidFill>
                <a:latin typeface="+mj-lt"/>
                <a:ea typeface="ＭＳ Ｐゴシック" pitchFamily="-108" charset="-128"/>
                <a:cs typeface="Britannic Bold"/>
              </a:defRPr>
            </a:lvl1pPr>
            <a:lvl2pPr algn="ctr" rtl="0" eaLnBrk="1" fontAlgn="base" hangingPunct="1">
              <a:spcBef>
                <a:spcPct val="0"/>
              </a:spcBef>
              <a:spcAft>
                <a:spcPct val="0"/>
              </a:spcAft>
              <a:defRPr sz="3300">
                <a:solidFill>
                  <a:schemeClr val="tx2"/>
                </a:solidFill>
                <a:latin typeface="Britannic Bold" pitchFamily="-108" charset="0"/>
                <a:ea typeface="ＭＳ Ｐゴシック" pitchFamily="-108" charset="-128"/>
              </a:defRPr>
            </a:lvl2pPr>
            <a:lvl3pPr algn="ctr" rtl="0" eaLnBrk="1" fontAlgn="base" hangingPunct="1">
              <a:spcBef>
                <a:spcPct val="0"/>
              </a:spcBef>
              <a:spcAft>
                <a:spcPct val="0"/>
              </a:spcAft>
              <a:defRPr sz="3300">
                <a:solidFill>
                  <a:schemeClr val="tx2"/>
                </a:solidFill>
                <a:latin typeface="Britannic Bold" pitchFamily="-108" charset="0"/>
                <a:ea typeface="ＭＳ Ｐゴシック" pitchFamily="-108" charset="-128"/>
              </a:defRPr>
            </a:lvl3pPr>
            <a:lvl4pPr algn="ctr" rtl="0" eaLnBrk="1" fontAlgn="base" hangingPunct="1">
              <a:spcBef>
                <a:spcPct val="0"/>
              </a:spcBef>
              <a:spcAft>
                <a:spcPct val="0"/>
              </a:spcAft>
              <a:defRPr sz="3300">
                <a:solidFill>
                  <a:schemeClr val="tx2"/>
                </a:solidFill>
                <a:latin typeface="Britannic Bold" pitchFamily="-108" charset="0"/>
                <a:ea typeface="ＭＳ Ｐゴシック" pitchFamily="-108" charset="-128"/>
              </a:defRPr>
            </a:lvl4pPr>
            <a:lvl5pPr algn="ctr" rtl="0" eaLnBrk="1" fontAlgn="base" hangingPunct="1">
              <a:spcBef>
                <a:spcPct val="0"/>
              </a:spcBef>
              <a:spcAft>
                <a:spcPct val="0"/>
              </a:spcAft>
              <a:defRPr sz="3300">
                <a:solidFill>
                  <a:schemeClr val="tx2"/>
                </a:solidFill>
                <a:latin typeface="Britannic Bold" pitchFamily="-108" charset="0"/>
                <a:ea typeface="ＭＳ Ｐゴシック" pitchFamily="-108" charset="-128"/>
              </a:defRPr>
            </a:lvl5pPr>
            <a:lvl6pPr marL="342892" algn="ctr" rtl="0" eaLnBrk="1" fontAlgn="base" hangingPunct="1">
              <a:spcBef>
                <a:spcPct val="0"/>
              </a:spcBef>
              <a:spcAft>
                <a:spcPct val="0"/>
              </a:spcAft>
              <a:defRPr sz="3300">
                <a:solidFill>
                  <a:schemeClr val="tx2"/>
                </a:solidFill>
                <a:latin typeface="Arial" pitchFamily="-108" charset="0"/>
              </a:defRPr>
            </a:lvl6pPr>
            <a:lvl7pPr marL="685783" algn="ctr" rtl="0" eaLnBrk="1" fontAlgn="base" hangingPunct="1">
              <a:spcBef>
                <a:spcPct val="0"/>
              </a:spcBef>
              <a:spcAft>
                <a:spcPct val="0"/>
              </a:spcAft>
              <a:defRPr sz="3300">
                <a:solidFill>
                  <a:schemeClr val="tx2"/>
                </a:solidFill>
                <a:latin typeface="Arial" pitchFamily="-108" charset="0"/>
              </a:defRPr>
            </a:lvl7pPr>
            <a:lvl8pPr marL="1028675" algn="ctr" rtl="0" eaLnBrk="1" fontAlgn="base" hangingPunct="1">
              <a:spcBef>
                <a:spcPct val="0"/>
              </a:spcBef>
              <a:spcAft>
                <a:spcPct val="0"/>
              </a:spcAft>
              <a:defRPr sz="3300">
                <a:solidFill>
                  <a:schemeClr val="tx2"/>
                </a:solidFill>
                <a:latin typeface="Arial" pitchFamily="-108" charset="0"/>
              </a:defRPr>
            </a:lvl8pPr>
            <a:lvl9pPr marL="1371566" algn="ctr" rtl="0" eaLnBrk="1" fontAlgn="base" hangingPunct="1">
              <a:spcBef>
                <a:spcPct val="0"/>
              </a:spcBef>
              <a:spcAft>
                <a:spcPct val="0"/>
              </a:spcAft>
              <a:defRPr sz="3300">
                <a:solidFill>
                  <a:schemeClr val="tx2"/>
                </a:solidFill>
                <a:latin typeface="Arial" pitchFamily="-108" charset="0"/>
              </a:defRPr>
            </a:lvl9pPr>
          </a:lstStyle>
          <a:p>
            <a:pPr defTabSz="914400"/>
            <a:r>
              <a:rPr lang="en-US" sz="4400" b="1" kern="0" smtClean="0"/>
              <a:t>Building Blocks of Behavior</a:t>
            </a:r>
            <a:endParaRPr lang="en-US" sz="4400" b="1" kern="0" dirty="0"/>
          </a:p>
        </p:txBody>
      </p:sp>
      <p:sp>
        <p:nvSpPr>
          <p:cNvPr id="3" name="Rectangle 2"/>
          <p:cNvSpPr/>
          <p:nvPr/>
        </p:nvSpPr>
        <p:spPr>
          <a:xfrm>
            <a:off x="2510851" y="1828805"/>
            <a:ext cx="1928734" cy="1394085"/>
          </a:xfrm>
          <a:prstGeom prst="rect">
            <a:avLst/>
          </a:prstGeom>
          <a:solidFill>
            <a:srgbClr val="005493"/>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smtClean="0">
                <a:solidFill>
                  <a:srgbClr val="FFFFFF"/>
                </a:solidFill>
                <a:latin typeface="Franklin Gothic Medium"/>
              </a:rPr>
              <a:t>Antecedent</a:t>
            </a:r>
            <a:endParaRPr lang="en-US" sz="2200" b="1">
              <a:solidFill>
                <a:srgbClr val="FFFFFF"/>
              </a:solidFill>
              <a:latin typeface="Franklin Gothic Medium"/>
            </a:endParaRPr>
          </a:p>
        </p:txBody>
      </p:sp>
      <p:sp>
        <p:nvSpPr>
          <p:cNvPr id="6" name="Rectangle 5"/>
          <p:cNvSpPr/>
          <p:nvPr/>
        </p:nvSpPr>
        <p:spPr>
          <a:xfrm>
            <a:off x="4686924" y="1821310"/>
            <a:ext cx="1928734" cy="1394085"/>
          </a:xfrm>
          <a:prstGeom prst="rect">
            <a:avLst/>
          </a:prstGeom>
          <a:solidFill>
            <a:srgbClr val="7030A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dirty="0" smtClean="0">
                <a:solidFill>
                  <a:srgbClr val="FFFFFF"/>
                </a:solidFill>
                <a:latin typeface="Franklin Gothic Medium"/>
              </a:rPr>
              <a:t>Behavior</a:t>
            </a:r>
            <a:endParaRPr lang="en-US" sz="2200" b="1" dirty="0">
              <a:solidFill>
                <a:srgbClr val="FFFFFF"/>
              </a:solidFill>
              <a:latin typeface="Franklin Gothic Medium"/>
            </a:endParaRPr>
          </a:p>
        </p:txBody>
      </p:sp>
      <p:sp>
        <p:nvSpPr>
          <p:cNvPr id="7" name="Rectangle 6"/>
          <p:cNvSpPr/>
          <p:nvPr/>
        </p:nvSpPr>
        <p:spPr>
          <a:xfrm>
            <a:off x="6862997" y="1821309"/>
            <a:ext cx="1928734" cy="1394085"/>
          </a:xfrm>
          <a:prstGeom prst="rect">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dirty="0" smtClean="0">
                <a:solidFill>
                  <a:srgbClr val="FFFFFF"/>
                </a:solidFill>
                <a:latin typeface="Franklin Gothic Medium"/>
              </a:rPr>
              <a:t>Consequence</a:t>
            </a:r>
            <a:endParaRPr lang="en-US" sz="2200" b="1" dirty="0">
              <a:solidFill>
                <a:srgbClr val="FFFFFF"/>
              </a:solidFill>
              <a:latin typeface="Franklin Gothic Medium"/>
            </a:endParaRPr>
          </a:p>
        </p:txBody>
      </p:sp>
      <p:sp>
        <p:nvSpPr>
          <p:cNvPr id="8" name="Rectangle 7"/>
          <p:cNvSpPr/>
          <p:nvPr/>
        </p:nvSpPr>
        <p:spPr>
          <a:xfrm>
            <a:off x="334778" y="1828805"/>
            <a:ext cx="1928734" cy="1394085"/>
          </a:xfrm>
          <a:prstGeom prst="rect">
            <a:avLst/>
          </a:prstGeom>
          <a:solidFill>
            <a:srgbClr val="009193"/>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smtClean="0">
                <a:solidFill>
                  <a:srgbClr val="FFFFFF"/>
                </a:solidFill>
                <a:latin typeface="Franklin Gothic Medium"/>
              </a:rPr>
              <a:t>Setting Event</a:t>
            </a:r>
            <a:endParaRPr lang="en-US" sz="2200" b="1">
              <a:solidFill>
                <a:srgbClr val="FFFFFF"/>
              </a:solidFill>
              <a:latin typeface="Franklin Gothic Medium"/>
            </a:endParaRPr>
          </a:p>
        </p:txBody>
      </p:sp>
      <p:sp>
        <p:nvSpPr>
          <p:cNvPr id="4" name="Right Arrow 3"/>
          <p:cNvSpPr/>
          <p:nvPr/>
        </p:nvSpPr>
        <p:spPr>
          <a:xfrm>
            <a:off x="2158582" y="2338465"/>
            <a:ext cx="479687" cy="434715"/>
          </a:xfrm>
          <a:prstGeom prst="rightArrow">
            <a:avLst/>
          </a:prstGeom>
          <a:gradFill flip="none" rotWithShape="1">
            <a:gsLst>
              <a:gs pos="0">
                <a:srgbClr val="009193"/>
              </a:gs>
              <a:gs pos="86000">
                <a:srgbClr val="005493"/>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10" name="Right Arrow 9"/>
          <p:cNvSpPr/>
          <p:nvPr/>
        </p:nvSpPr>
        <p:spPr>
          <a:xfrm>
            <a:off x="4323411" y="2338464"/>
            <a:ext cx="479687" cy="434715"/>
          </a:xfrm>
          <a:prstGeom prst="rightArrow">
            <a:avLst/>
          </a:prstGeom>
          <a:gradFill flip="none" rotWithShape="1">
            <a:gsLst>
              <a:gs pos="0">
                <a:srgbClr val="005493"/>
              </a:gs>
              <a:gs pos="86000">
                <a:srgbClr val="7030A0"/>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11" name="Right Arrow 10"/>
          <p:cNvSpPr/>
          <p:nvPr/>
        </p:nvSpPr>
        <p:spPr>
          <a:xfrm>
            <a:off x="6509477" y="2338464"/>
            <a:ext cx="479687" cy="434715"/>
          </a:xfrm>
          <a:prstGeom prst="rightArrow">
            <a:avLst/>
          </a:prstGeom>
          <a:gradFill flip="none" rotWithShape="1">
            <a:gsLst>
              <a:gs pos="0">
                <a:srgbClr val="7030A0"/>
              </a:gs>
              <a:gs pos="86000">
                <a:srgbClr val="C00000"/>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9" name="Rectangle 8"/>
          <p:cNvSpPr/>
          <p:nvPr/>
        </p:nvSpPr>
        <p:spPr>
          <a:xfrm>
            <a:off x="800723" y="137054"/>
            <a:ext cx="7772399" cy="1200329"/>
          </a:xfrm>
          <a:prstGeom prst="rect">
            <a:avLst/>
          </a:prstGeom>
          <a:solidFill>
            <a:schemeClr val="bg1"/>
          </a:solidFill>
        </p:spPr>
        <p:txBody>
          <a:bodyPr wrap="square">
            <a:spAutoFit/>
          </a:bodyPr>
          <a:lstStyle/>
          <a:p>
            <a:pPr algn="ctr" defTabSz="685783"/>
            <a:r>
              <a:rPr lang="en-US" sz="3600" b="1" kern="0" dirty="0" smtClean="0">
                <a:solidFill>
                  <a:srgbClr val="2D2D8A">
                    <a:lumMod val="75000"/>
                  </a:srgbClr>
                </a:solidFill>
                <a:latin typeface="Franklin Gothic Medium"/>
                <a:ea typeface="Arial" charset="0"/>
                <a:cs typeface="Arial" charset="0"/>
              </a:rPr>
              <a:t>Strategies to Address Setting Events </a:t>
            </a:r>
          </a:p>
          <a:p>
            <a:pPr algn="ctr" defTabSz="685783"/>
            <a:r>
              <a:rPr lang="en-US" sz="3600" b="1" kern="0" dirty="0" smtClean="0">
                <a:solidFill>
                  <a:srgbClr val="2D2D8A">
                    <a:lumMod val="75000"/>
                  </a:srgbClr>
                </a:solidFill>
                <a:latin typeface="Franklin Gothic Medium"/>
                <a:ea typeface="Arial" charset="0"/>
                <a:cs typeface="Arial" charset="0"/>
              </a:rPr>
              <a:t>or Motivating Operations</a:t>
            </a:r>
            <a:endParaRPr lang="en-US" sz="3600" b="1" kern="0" dirty="0">
              <a:solidFill>
                <a:srgbClr val="2D2D8A">
                  <a:lumMod val="75000"/>
                </a:srgbClr>
              </a:solidFill>
              <a:latin typeface="Franklin Gothic Medium"/>
              <a:ea typeface="Arial" charset="0"/>
              <a:cs typeface="Arial" charset="0"/>
            </a:endParaRPr>
          </a:p>
        </p:txBody>
      </p:sp>
      <p:sp>
        <p:nvSpPr>
          <p:cNvPr id="21" name="Rectangle 20"/>
          <p:cNvSpPr/>
          <p:nvPr/>
        </p:nvSpPr>
        <p:spPr>
          <a:xfrm>
            <a:off x="334778" y="3305329"/>
            <a:ext cx="1928734" cy="547143"/>
          </a:xfrm>
          <a:prstGeom prst="rect">
            <a:avLst/>
          </a:prstGeom>
          <a:solidFill>
            <a:schemeClr val="bg1"/>
          </a:solidFill>
          <a:ln>
            <a:solidFill>
              <a:srgbClr val="009193"/>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rgbClr val="009193"/>
                </a:solidFill>
              </a:rPr>
              <a:t>Minimize the Likelihood</a:t>
            </a:r>
            <a:endParaRPr lang="en-US" sz="2000" dirty="0">
              <a:solidFill>
                <a:srgbClr val="009193"/>
              </a:solidFill>
            </a:endParaRPr>
          </a:p>
        </p:txBody>
      </p:sp>
      <p:sp>
        <p:nvSpPr>
          <p:cNvPr id="23" name="Rectangle 22"/>
          <p:cNvSpPr/>
          <p:nvPr/>
        </p:nvSpPr>
        <p:spPr>
          <a:xfrm>
            <a:off x="334778" y="3934911"/>
            <a:ext cx="1928734" cy="547143"/>
          </a:xfrm>
          <a:prstGeom prst="rect">
            <a:avLst/>
          </a:prstGeom>
          <a:solidFill>
            <a:schemeClr val="bg1"/>
          </a:solidFill>
          <a:ln>
            <a:solidFill>
              <a:srgbClr val="009193"/>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rgbClr val="009193"/>
                </a:solidFill>
              </a:rPr>
              <a:t>Neutralize</a:t>
            </a:r>
            <a:endParaRPr lang="en-US" sz="2000" dirty="0">
              <a:solidFill>
                <a:srgbClr val="009193"/>
              </a:solidFill>
            </a:endParaRPr>
          </a:p>
        </p:txBody>
      </p:sp>
      <p:sp>
        <p:nvSpPr>
          <p:cNvPr id="24" name="Rectangle 23"/>
          <p:cNvSpPr/>
          <p:nvPr/>
        </p:nvSpPr>
        <p:spPr>
          <a:xfrm>
            <a:off x="334778" y="4564493"/>
            <a:ext cx="1928734" cy="547143"/>
          </a:xfrm>
          <a:prstGeom prst="rect">
            <a:avLst/>
          </a:prstGeom>
          <a:solidFill>
            <a:schemeClr val="bg1"/>
          </a:solidFill>
          <a:ln>
            <a:solidFill>
              <a:srgbClr val="009193"/>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rgbClr val="009193"/>
                </a:solidFill>
              </a:rPr>
              <a:t>Withhold S</a:t>
            </a:r>
            <a:r>
              <a:rPr lang="en-US" sz="2000" baseline="30000" dirty="0" smtClean="0">
                <a:solidFill>
                  <a:srgbClr val="009193"/>
                </a:solidFill>
              </a:rPr>
              <a:t>D</a:t>
            </a:r>
            <a:endParaRPr lang="en-US" sz="2000" baseline="30000" dirty="0">
              <a:solidFill>
                <a:srgbClr val="009193"/>
              </a:solidFill>
            </a:endParaRPr>
          </a:p>
        </p:txBody>
      </p:sp>
      <p:sp>
        <p:nvSpPr>
          <p:cNvPr id="25" name="Rectangle 24"/>
          <p:cNvSpPr/>
          <p:nvPr/>
        </p:nvSpPr>
        <p:spPr>
          <a:xfrm>
            <a:off x="334778" y="5194075"/>
            <a:ext cx="1928734" cy="547143"/>
          </a:xfrm>
          <a:prstGeom prst="rect">
            <a:avLst/>
          </a:prstGeom>
          <a:solidFill>
            <a:schemeClr val="bg1"/>
          </a:solidFill>
          <a:ln>
            <a:solidFill>
              <a:srgbClr val="009193"/>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rgbClr val="009193"/>
                </a:solidFill>
              </a:rPr>
              <a:t>Add Prompts</a:t>
            </a:r>
            <a:endParaRPr lang="en-US" sz="2000" baseline="30000" dirty="0">
              <a:solidFill>
                <a:srgbClr val="009193"/>
              </a:solidFill>
            </a:endParaRPr>
          </a:p>
        </p:txBody>
      </p:sp>
      <p:sp>
        <p:nvSpPr>
          <p:cNvPr id="26" name="Rectangle 25"/>
          <p:cNvSpPr/>
          <p:nvPr/>
        </p:nvSpPr>
        <p:spPr>
          <a:xfrm>
            <a:off x="334778" y="5823657"/>
            <a:ext cx="1928734" cy="547143"/>
          </a:xfrm>
          <a:prstGeom prst="rect">
            <a:avLst/>
          </a:prstGeom>
          <a:solidFill>
            <a:schemeClr val="bg1"/>
          </a:solidFill>
          <a:ln>
            <a:solidFill>
              <a:srgbClr val="009193"/>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solidFill>
                  <a:srgbClr val="009193"/>
                </a:solidFill>
                <a:latin typeface="Franklin Gothic Medium"/>
              </a:rPr>
              <a:t>↑</a:t>
            </a:r>
            <a:r>
              <a:rPr lang="en-US" sz="2000" dirty="0" smtClean="0">
                <a:solidFill>
                  <a:srgbClr val="009193"/>
                </a:solidFill>
              </a:rPr>
              <a:t> S</a:t>
            </a:r>
            <a:r>
              <a:rPr lang="en-US" sz="2000" baseline="30000" dirty="0" smtClean="0">
                <a:solidFill>
                  <a:srgbClr val="009193"/>
                </a:solidFill>
              </a:rPr>
              <a:t>R</a:t>
            </a:r>
            <a:r>
              <a:rPr lang="en-US" sz="2000" dirty="0" smtClean="0">
                <a:solidFill>
                  <a:srgbClr val="009193"/>
                </a:solidFill>
              </a:rPr>
              <a:t> for Desired Behavior</a:t>
            </a:r>
            <a:endParaRPr lang="en-US" sz="2000" baseline="30000" dirty="0">
              <a:solidFill>
                <a:srgbClr val="009193"/>
              </a:solidFill>
            </a:endParaRPr>
          </a:p>
        </p:txBody>
      </p:sp>
      <p:sp>
        <p:nvSpPr>
          <p:cNvPr id="27" name="Text Box 11"/>
          <p:cNvSpPr txBox="1">
            <a:spLocks noChangeArrowheads="1"/>
          </p:cNvSpPr>
          <p:nvPr/>
        </p:nvSpPr>
        <p:spPr bwMode="auto">
          <a:xfrm>
            <a:off x="0" y="6423125"/>
            <a:ext cx="7924800" cy="369332"/>
          </a:xfrm>
          <a:prstGeom prst="rect">
            <a:avLst/>
          </a:prstGeom>
          <a:noFill/>
          <a:ln w="9525">
            <a:noFill/>
            <a:miter lim="800000"/>
            <a:headEnd/>
            <a:tailEnd/>
          </a:ln>
        </p:spPr>
        <p:txBody>
          <a:bodyPr>
            <a:prstTxWarp prst="textNoShape">
              <a:avLst/>
            </a:prstTxWarp>
            <a:spAutoFit/>
          </a:bodyPr>
          <a:lstStyle/>
          <a:p>
            <a:pPr>
              <a:spcBef>
                <a:spcPct val="50000"/>
              </a:spcBef>
            </a:pPr>
            <a:r>
              <a:rPr lang="en-US" b="1" dirty="0" smtClean="0">
                <a:solidFill>
                  <a:srgbClr val="FFFFFF"/>
                </a:solidFill>
                <a:ea typeface="Calibri" charset="0"/>
                <a:cs typeface="Calibri" charset="0"/>
              </a:rPr>
              <a:t>(Horner, Vaughn, Day, &amp; </a:t>
            </a:r>
            <a:r>
              <a:rPr lang="en-US" b="1" dirty="0" err="1" smtClean="0">
                <a:solidFill>
                  <a:srgbClr val="FFFFFF"/>
                </a:solidFill>
                <a:ea typeface="Calibri" charset="0"/>
                <a:cs typeface="Calibri" charset="0"/>
              </a:rPr>
              <a:t>Ard</a:t>
            </a:r>
            <a:r>
              <a:rPr lang="en-US" b="1" dirty="0" smtClean="0">
                <a:solidFill>
                  <a:srgbClr val="FFFFFF"/>
                </a:solidFill>
                <a:ea typeface="Calibri" charset="0"/>
                <a:cs typeface="Calibri" charset="0"/>
              </a:rPr>
              <a:t>, 1996)</a:t>
            </a:r>
            <a:endParaRPr lang="en-US" b="1" dirty="0">
              <a:solidFill>
                <a:srgbClr val="FFFFFF"/>
              </a:solidFill>
              <a:ea typeface="Calibri" charset="0"/>
              <a:cs typeface="Calibri" charset="0"/>
            </a:endParaRPr>
          </a:p>
        </p:txBody>
      </p:sp>
      <p:sp>
        <p:nvSpPr>
          <p:cNvPr id="18" name="Rectangle 17"/>
          <p:cNvSpPr/>
          <p:nvPr/>
        </p:nvSpPr>
        <p:spPr>
          <a:xfrm>
            <a:off x="2510851" y="3305329"/>
            <a:ext cx="1928734" cy="547143"/>
          </a:xfrm>
          <a:prstGeom prst="rect">
            <a:avLst/>
          </a:prstGeom>
          <a:solidFill>
            <a:schemeClr val="bg1"/>
          </a:solidFill>
          <a:ln>
            <a:solidFill>
              <a:srgbClr val="005493"/>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solidFill>
                  <a:srgbClr val="005493"/>
                </a:solidFill>
                <a:latin typeface="Franklin Gothic Medium"/>
              </a:rPr>
              <a:t>↑</a:t>
            </a:r>
            <a:r>
              <a:rPr lang="en-US" sz="2000" b="1" dirty="0">
                <a:solidFill>
                  <a:srgbClr val="009193"/>
                </a:solidFill>
                <a:latin typeface="Franklin Gothic Medium"/>
              </a:rPr>
              <a:t> </a:t>
            </a:r>
            <a:r>
              <a:rPr lang="en-US" sz="2000" dirty="0" smtClean="0">
                <a:solidFill>
                  <a:srgbClr val="005493"/>
                </a:solidFill>
              </a:rPr>
              <a:t>S</a:t>
            </a:r>
            <a:r>
              <a:rPr lang="en-US" sz="2000" baseline="30000" dirty="0" smtClean="0">
                <a:solidFill>
                  <a:srgbClr val="005493"/>
                </a:solidFill>
              </a:rPr>
              <a:t>D</a:t>
            </a:r>
            <a:r>
              <a:rPr lang="en-US" sz="2000" dirty="0" smtClean="0">
                <a:solidFill>
                  <a:srgbClr val="005493"/>
                </a:solidFill>
              </a:rPr>
              <a:t>s for desired </a:t>
            </a:r>
            <a:r>
              <a:rPr lang="en-US" sz="2000" dirty="0" err="1" smtClean="0">
                <a:solidFill>
                  <a:srgbClr val="005493"/>
                </a:solidFill>
              </a:rPr>
              <a:t>bx</a:t>
            </a:r>
            <a:endParaRPr lang="en-US" sz="2000" dirty="0">
              <a:solidFill>
                <a:srgbClr val="005493"/>
              </a:solidFill>
            </a:endParaRPr>
          </a:p>
        </p:txBody>
      </p:sp>
      <p:sp>
        <p:nvSpPr>
          <p:cNvPr id="19" name="Rectangle 18"/>
          <p:cNvSpPr/>
          <p:nvPr/>
        </p:nvSpPr>
        <p:spPr>
          <a:xfrm>
            <a:off x="2510851" y="3934911"/>
            <a:ext cx="1928734" cy="547143"/>
          </a:xfrm>
          <a:prstGeom prst="rect">
            <a:avLst/>
          </a:prstGeom>
          <a:solidFill>
            <a:schemeClr val="bg1"/>
          </a:solidFill>
          <a:ln>
            <a:solidFill>
              <a:srgbClr val="005493"/>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solidFill>
                  <a:srgbClr val="005493"/>
                </a:solidFill>
                <a:latin typeface="Franklin Gothic Medium"/>
              </a:rPr>
              <a:t>↑</a:t>
            </a:r>
            <a:r>
              <a:rPr lang="en-US" sz="2000" b="1" dirty="0">
                <a:solidFill>
                  <a:srgbClr val="009193"/>
                </a:solidFill>
                <a:latin typeface="Franklin Gothic Medium"/>
              </a:rPr>
              <a:t> </a:t>
            </a:r>
            <a:r>
              <a:rPr lang="en-US" sz="2000" dirty="0" smtClean="0">
                <a:solidFill>
                  <a:srgbClr val="005493"/>
                </a:solidFill>
              </a:rPr>
              <a:t>Prompts </a:t>
            </a:r>
            <a:r>
              <a:rPr lang="en-US" sz="2000" dirty="0">
                <a:solidFill>
                  <a:srgbClr val="005493"/>
                </a:solidFill>
              </a:rPr>
              <a:t>for desired </a:t>
            </a:r>
            <a:r>
              <a:rPr lang="en-US" sz="2000" dirty="0" err="1" smtClean="0">
                <a:solidFill>
                  <a:srgbClr val="005493"/>
                </a:solidFill>
              </a:rPr>
              <a:t>bx</a:t>
            </a:r>
            <a:endParaRPr lang="en-US" sz="2000" dirty="0">
              <a:solidFill>
                <a:srgbClr val="005493"/>
              </a:solidFill>
            </a:endParaRPr>
          </a:p>
        </p:txBody>
      </p:sp>
      <p:sp>
        <p:nvSpPr>
          <p:cNvPr id="20" name="Rectangle 19"/>
          <p:cNvSpPr/>
          <p:nvPr/>
        </p:nvSpPr>
        <p:spPr>
          <a:xfrm>
            <a:off x="2510851" y="4564493"/>
            <a:ext cx="1928734" cy="547143"/>
          </a:xfrm>
          <a:prstGeom prst="rect">
            <a:avLst/>
          </a:prstGeom>
          <a:solidFill>
            <a:schemeClr val="bg1"/>
          </a:solidFill>
          <a:ln>
            <a:solidFill>
              <a:srgbClr val="005493"/>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smtClean="0">
                <a:solidFill>
                  <a:srgbClr val="005493"/>
                </a:solidFill>
              </a:rPr>
              <a:t>↓ </a:t>
            </a:r>
            <a:r>
              <a:rPr lang="en-US" sz="2000" dirty="0" smtClean="0">
                <a:solidFill>
                  <a:srgbClr val="005493"/>
                </a:solidFill>
              </a:rPr>
              <a:t>S</a:t>
            </a:r>
            <a:r>
              <a:rPr lang="en-US" sz="2000" baseline="30000" dirty="0" smtClean="0">
                <a:solidFill>
                  <a:srgbClr val="005493"/>
                </a:solidFill>
              </a:rPr>
              <a:t>D- </a:t>
            </a:r>
            <a:r>
              <a:rPr lang="en-US" sz="2000" dirty="0">
                <a:solidFill>
                  <a:srgbClr val="005493"/>
                </a:solidFill>
              </a:rPr>
              <a:t>for desired </a:t>
            </a:r>
            <a:r>
              <a:rPr lang="en-US" sz="2000" dirty="0" err="1" smtClean="0">
                <a:solidFill>
                  <a:srgbClr val="005493"/>
                </a:solidFill>
              </a:rPr>
              <a:t>bx</a:t>
            </a:r>
            <a:endParaRPr lang="en-US" sz="2000" dirty="0">
              <a:solidFill>
                <a:srgbClr val="005493"/>
              </a:solidFill>
            </a:endParaRPr>
          </a:p>
        </p:txBody>
      </p:sp>
      <p:sp>
        <p:nvSpPr>
          <p:cNvPr id="22" name="Rectangle 21"/>
          <p:cNvSpPr/>
          <p:nvPr/>
        </p:nvSpPr>
        <p:spPr>
          <a:xfrm>
            <a:off x="2510851" y="5194075"/>
            <a:ext cx="1928734" cy="547143"/>
          </a:xfrm>
          <a:prstGeom prst="rect">
            <a:avLst/>
          </a:prstGeom>
          <a:solidFill>
            <a:schemeClr val="bg1"/>
          </a:solidFill>
          <a:ln>
            <a:solidFill>
              <a:srgbClr val="005493"/>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900" b="1" dirty="0">
                <a:solidFill>
                  <a:srgbClr val="005493"/>
                </a:solidFill>
              </a:rPr>
              <a:t>↓ </a:t>
            </a:r>
            <a:r>
              <a:rPr lang="en-US" sz="1900" dirty="0" smtClean="0">
                <a:solidFill>
                  <a:srgbClr val="005493"/>
                </a:solidFill>
              </a:rPr>
              <a:t>S</a:t>
            </a:r>
            <a:r>
              <a:rPr lang="en-US" sz="1900" baseline="30000" dirty="0" smtClean="0">
                <a:solidFill>
                  <a:srgbClr val="005493"/>
                </a:solidFill>
              </a:rPr>
              <a:t>D</a:t>
            </a:r>
            <a:r>
              <a:rPr lang="en-US" sz="1900" dirty="0" smtClean="0">
                <a:solidFill>
                  <a:srgbClr val="005493"/>
                </a:solidFill>
              </a:rPr>
              <a:t>s &amp; prompts for undesired Bx.</a:t>
            </a:r>
            <a:endParaRPr lang="en-US" sz="1900" baseline="30000" dirty="0">
              <a:solidFill>
                <a:srgbClr val="005493"/>
              </a:solidFill>
            </a:endParaRPr>
          </a:p>
        </p:txBody>
      </p:sp>
      <p:sp>
        <p:nvSpPr>
          <p:cNvPr id="28" name="Rectangle 27"/>
          <p:cNvSpPr/>
          <p:nvPr/>
        </p:nvSpPr>
        <p:spPr>
          <a:xfrm>
            <a:off x="2510851" y="5823657"/>
            <a:ext cx="1928734" cy="547143"/>
          </a:xfrm>
          <a:prstGeom prst="rect">
            <a:avLst/>
          </a:prstGeom>
          <a:solidFill>
            <a:schemeClr val="bg1"/>
          </a:solidFill>
          <a:ln>
            <a:solidFill>
              <a:srgbClr val="005493"/>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rgbClr val="005493"/>
                </a:solidFill>
              </a:rPr>
              <a:t>Consider</a:t>
            </a:r>
            <a:r>
              <a:rPr lang="en-US" sz="2000" b="1" dirty="0" smtClean="0">
                <a:solidFill>
                  <a:srgbClr val="005493"/>
                </a:solidFill>
              </a:rPr>
              <a:t> </a:t>
            </a:r>
            <a:r>
              <a:rPr lang="en-US" sz="2000" dirty="0">
                <a:solidFill>
                  <a:srgbClr val="005493"/>
                </a:solidFill>
              </a:rPr>
              <a:t>S</a:t>
            </a:r>
            <a:r>
              <a:rPr lang="en-US" sz="2000" baseline="30000" dirty="0">
                <a:solidFill>
                  <a:srgbClr val="005493"/>
                </a:solidFill>
              </a:rPr>
              <a:t>D- </a:t>
            </a:r>
            <a:r>
              <a:rPr lang="en-US" sz="2000" dirty="0">
                <a:solidFill>
                  <a:srgbClr val="005493"/>
                </a:solidFill>
              </a:rPr>
              <a:t>for </a:t>
            </a:r>
            <a:r>
              <a:rPr lang="en-US" sz="2000" dirty="0" smtClean="0">
                <a:solidFill>
                  <a:srgbClr val="005493"/>
                </a:solidFill>
              </a:rPr>
              <a:t>undesired </a:t>
            </a:r>
            <a:r>
              <a:rPr lang="en-US" sz="2000" dirty="0" err="1">
                <a:solidFill>
                  <a:srgbClr val="005493"/>
                </a:solidFill>
              </a:rPr>
              <a:t>bx</a:t>
            </a:r>
            <a:endParaRPr lang="en-US" sz="2000" dirty="0">
              <a:solidFill>
                <a:srgbClr val="005493"/>
              </a:solidFill>
            </a:endParaRPr>
          </a:p>
        </p:txBody>
      </p:sp>
      <p:sp>
        <p:nvSpPr>
          <p:cNvPr id="31" name="Rectangle 30"/>
          <p:cNvSpPr/>
          <p:nvPr/>
        </p:nvSpPr>
        <p:spPr>
          <a:xfrm>
            <a:off x="864432" y="170940"/>
            <a:ext cx="7772399" cy="1200329"/>
          </a:xfrm>
          <a:prstGeom prst="rect">
            <a:avLst/>
          </a:prstGeom>
          <a:solidFill>
            <a:schemeClr val="bg1"/>
          </a:solidFill>
        </p:spPr>
        <p:txBody>
          <a:bodyPr wrap="square">
            <a:spAutoFit/>
          </a:bodyPr>
          <a:lstStyle/>
          <a:p>
            <a:pPr algn="ctr" defTabSz="685783"/>
            <a:r>
              <a:rPr lang="en-US" sz="3600" b="1" kern="0" dirty="0" smtClean="0">
                <a:solidFill>
                  <a:srgbClr val="2D2D8A">
                    <a:lumMod val="75000"/>
                  </a:srgbClr>
                </a:solidFill>
                <a:latin typeface="Franklin Gothic Medium"/>
                <a:ea typeface="Arial" charset="0"/>
                <a:cs typeface="Arial" charset="0"/>
              </a:rPr>
              <a:t>Strategies to Address </a:t>
            </a:r>
          </a:p>
          <a:p>
            <a:pPr algn="ctr" defTabSz="685783"/>
            <a:r>
              <a:rPr lang="en-US" sz="3600" b="1" kern="0" dirty="0" smtClean="0">
                <a:solidFill>
                  <a:srgbClr val="2D2D8A">
                    <a:lumMod val="75000"/>
                  </a:srgbClr>
                </a:solidFill>
                <a:latin typeface="Franklin Gothic Medium"/>
                <a:ea typeface="Arial" charset="0"/>
                <a:cs typeface="Arial" charset="0"/>
              </a:rPr>
              <a:t>Antecedents</a:t>
            </a:r>
            <a:endParaRPr lang="en-US" sz="3600" b="1" kern="0" dirty="0">
              <a:solidFill>
                <a:srgbClr val="2D2D8A">
                  <a:lumMod val="75000"/>
                </a:srgbClr>
              </a:solidFill>
              <a:latin typeface="Franklin Gothic Medium"/>
              <a:ea typeface="Arial" charset="0"/>
              <a:cs typeface="Arial" charset="0"/>
            </a:endParaRPr>
          </a:p>
        </p:txBody>
      </p:sp>
      <p:sp>
        <p:nvSpPr>
          <p:cNvPr id="29" name="Rectangle 28"/>
          <p:cNvSpPr/>
          <p:nvPr/>
        </p:nvSpPr>
        <p:spPr>
          <a:xfrm>
            <a:off x="4686924" y="3305329"/>
            <a:ext cx="1928734" cy="547143"/>
          </a:xfrm>
          <a:prstGeom prst="rect">
            <a:avLst/>
          </a:prstGeom>
          <a:solidFill>
            <a:schemeClr val="bg1"/>
          </a:solidFill>
          <a:ln>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smtClean="0">
                <a:solidFill>
                  <a:srgbClr val="7030A0"/>
                </a:solidFill>
              </a:rPr>
              <a:t>Shaping</a:t>
            </a:r>
            <a:endParaRPr lang="en-US" sz="2000" dirty="0">
              <a:solidFill>
                <a:srgbClr val="7030A0"/>
              </a:solidFill>
            </a:endParaRPr>
          </a:p>
        </p:txBody>
      </p:sp>
      <p:sp>
        <p:nvSpPr>
          <p:cNvPr id="30" name="Rectangle 29"/>
          <p:cNvSpPr/>
          <p:nvPr/>
        </p:nvSpPr>
        <p:spPr>
          <a:xfrm>
            <a:off x="4686924" y="3934911"/>
            <a:ext cx="1928734" cy="547143"/>
          </a:xfrm>
          <a:prstGeom prst="rect">
            <a:avLst/>
          </a:prstGeom>
          <a:solidFill>
            <a:schemeClr val="bg1"/>
          </a:solidFill>
          <a:ln>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smtClean="0">
                <a:solidFill>
                  <a:srgbClr val="7030A0"/>
                </a:solidFill>
              </a:rPr>
              <a:t>Task Analyzing</a:t>
            </a:r>
            <a:endParaRPr lang="en-US" sz="2000" dirty="0">
              <a:solidFill>
                <a:srgbClr val="7030A0"/>
              </a:solidFill>
            </a:endParaRPr>
          </a:p>
        </p:txBody>
      </p:sp>
      <p:sp>
        <p:nvSpPr>
          <p:cNvPr id="32" name="Rectangle 31"/>
          <p:cNvSpPr/>
          <p:nvPr/>
        </p:nvSpPr>
        <p:spPr>
          <a:xfrm>
            <a:off x="4686924" y="4564493"/>
            <a:ext cx="1928734" cy="547143"/>
          </a:xfrm>
          <a:prstGeom prst="rect">
            <a:avLst/>
          </a:prstGeom>
          <a:solidFill>
            <a:schemeClr val="bg1"/>
          </a:solidFill>
          <a:ln>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smtClean="0">
                <a:solidFill>
                  <a:srgbClr val="7030A0"/>
                </a:solidFill>
              </a:rPr>
              <a:t>Chaining</a:t>
            </a:r>
            <a:endParaRPr lang="en-US" sz="2000" dirty="0">
              <a:solidFill>
                <a:srgbClr val="7030A0"/>
              </a:solidFill>
            </a:endParaRPr>
          </a:p>
        </p:txBody>
      </p:sp>
      <p:sp>
        <p:nvSpPr>
          <p:cNvPr id="33" name="Rectangle 32"/>
          <p:cNvSpPr/>
          <p:nvPr/>
        </p:nvSpPr>
        <p:spPr>
          <a:xfrm>
            <a:off x="4686924" y="5194075"/>
            <a:ext cx="1928734" cy="547143"/>
          </a:xfrm>
          <a:prstGeom prst="rect">
            <a:avLst/>
          </a:prstGeom>
          <a:solidFill>
            <a:schemeClr val="bg1"/>
          </a:solidFill>
          <a:ln>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900" b="1" dirty="0" smtClean="0">
                <a:solidFill>
                  <a:srgbClr val="7030A0"/>
                </a:solidFill>
              </a:rPr>
              <a:t>Establishing Stimulus Control</a:t>
            </a:r>
            <a:endParaRPr lang="en-US" sz="1900" baseline="30000" dirty="0">
              <a:solidFill>
                <a:srgbClr val="7030A0"/>
              </a:solidFill>
            </a:endParaRPr>
          </a:p>
        </p:txBody>
      </p:sp>
      <p:sp>
        <p:nvSpPr>
          <p:cNvPr id="34" name="Rectangle 33"/>
          <p:cNvSpPr/>
          <p:nvPr/>
        </p:nvSpPr>
        <p:spPr>
          <a:xfrm>
            <a:off x="4686924" y="5823657"/>
            <a:ext cx="1928734" cy="547143"/>
          </a:xfrm>
          <a:prstGeom prst="rect">
            <a:avLst/>
          </a:prstGeom>
          <a:solidFill>
            <a:schemeClr val="bg1"/>
          </a:solidFill>
          <a:ln>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rgbClr val="7030A0"/>
                </a:solidFill>
              </a:rPr>
              <a:t>Prompting</a:t>
            </a:r>
            <a:endParaRPr lang="en-US" sz="2000" dirty="0">
              <a:solidFill>
                <a:srgbClr val="7030A0"/>
              </a:solidFill>
            </a:endParaRPr>
          </a:p>
        </p:txBody>
      </p:sp>
      <p:sp>
        <p:nvSpPr>
          <p:cNvPr id="35" name="Rectangle 34"/>
          <p:cNvSpPr/>
          <p:nvPr/>
        </p:nvSpPr>
        <p:spPr>
          <a:xfrm>
            <a:off x="6862997" y="3950096"/>
            <a:ext cx="1928734" cy="547143"/>
          </a:xfrm>
          <a:prstGeom prst="rect">
            <a:avLst/>
          </a:prstGeom>
          <a:solidFill>
            <a:schemeClr val="bg1"/>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smtClean="0">
                <a:solidFill>
                  <a:srgbClr val="C00000"/>
                </a:solidFill>
              </a:rPr>
              <a:t>Applications of S</a:t>
            </a:r>
            <a:r>
              <a:rPr lang="en-US" sz="2000" b="1" baseline="30000" dirty="0" smtClean="0">
                <a:solidFill>
                  <a:srgbClr val="C00000"/>
                </a:solidFill>
              </a:rPr>
              <a:t>R+</a:t>
            </a:r>
            <a:endParaRPr lang="en-US" sz="2000" baseline="30000" dirty="0">
              <a:solidFill>
                <a:srgbClr val="C00000"/>
              </a:solidFill>
            </a:endParaRPr>
          </a:p>
        </p:txBody>
      </p:sp>
      <p:sp>
        <p:nvSpPr>
          <p:cNvPr id="36" name="Rectangle 35"/>
          <p:cNvSpPr/>
          <p:nvPr/>
        </p:nvSpPr>
        <p:spPr>
          <a:xfrm>
            <a:off x="6862997" y="4579678"/>
            <a:ext cx="1928734" cy="547143"/>
          </a:xfrm>
          <a:prstGeom prst="rect">
            <a:avLst/>
          </a:prstGeom>
          <a:solidFill>
            <a:schemeClr val="bg1"/>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solidFill>
                  <a:srgbClr val="C00000"/>
                </a:solidFill>
              </a:rPr>
              <a:t>Applications of </a:t>
            </a:r>
            <a:r>
              <a:rPr lang="en-US" sz="2000" b="1" dirty="0" smtClean="0">
                <a:solidFill>
                  <a:srgbClr val="C00000"/>
                </a:solidFill>
              </a:rPr>
              <a:t>S</a:t>
            </a:r>
            <a:r>
              <a:rPr lang="en-US" sz="2000" b="1" baseline="30000" dirty="0" smtClean="0">
                <a:solidFill>
                  <a:srgbClr val="C00000"/>
                </a:solidFill>
              </a:rPr>
              <a:t>R-</a:t>
            </a:r>
            <a:endParaRPr lang="en-US" sz="2000" baseline="30000" dirty="0">
              <a:solidFill>
                <a:srgbClr val="C00000"/>
              </a:solidFill>
            </a:endParaRPr>
          </a:p>
        </p:txBody>
      </p:sp>
      <p:sp>
        <p:nvSpPr>
          <p:cNvPr id="37" name="Rectangle 36"/>
          <p:cNvSpPr/>
          <p:nvPr/>
        </p:nvSpPr>
        <p:spPr>
          <a:xfrm>
            <a:off x="6862997" y="5209260"/>
            <a:ext cx="1928734" cy="547143"/>
          </a:xfrm>
          <a:prstGeom prst="rect">
            <a:avLst/>
          </a:prstGeom>
          <a:solidFill>
            <a:schemeClr val="bg1"/>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solidFill>
                  <a:srgbClr val="C00000"/>
                </a:solidFill>
              </a:rPr>
              <a:t>Applications of </a:t>
            </a:r>
            <a:r>
              <a:rPr lang="en-US" sz="2000" b="1" dirty="0" smtClean="0">
                <a:solidFill>
                  <a:srgbClr val="C00000"/>
                </a:solidFill>
              </a:rPr>
              <a:t>S</a:t>
            </a:r>
            <a:r>
              <a:rPr lang="en-US" sz="2000" b="1" baseline="30000" dirty="0" smtClean="0">
                <a:solidFill>
                  <a:srgbClr val="C00000"/>
                </a:solidFill>
              </a:rPr>
              <a:t>P-</a:t>
            </a:r>
            <a:endParaRPr lang="en-US" sz="2000" baseline="30000" dirty="0">
              <a:solidFill>
                <a:srgbClr val="C00000"/>
              </a:solidFill>
            </a:endParaRPr>
          </a:p>
        </p:txBody>
      </p:sp>
      <p:sp>
        <p:nvSpPr>
          <p:cNvPr id="38" name="Rectangle 37"/>
          <p:cNvSpPr/>
          <p:nvPr/>
        </p:nvSpPr>
        <p:spPr>
          <a:xfrm>
            <a:off x="6862997" y="5838842"/>
            <a:ext cx="1928734" cy="547143"/>
          </a:xfrm>
          <a:prstGeom prst="rect">
            <a:avLst/>
          </a:prstGeom>
          <a:solidFill>
            <a:schemeClr val="bg1"/>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solidFill>
                  <a:srgbClr val="C00000"/>
                </a:solidFill>
              </a:rPr>
              <a:t>Applications of </a:t>
            </a:r>
            <a:r>
              <a:rPr lang="en-US" sz="2000" b="1" dirty="0" smtClean="0">
                <a:solidFill>
                  <a:srgbClr val="C00000"/>
                </a:solidFill>
              </a:rPr>
              <a:t>S</a:t>
            </a:r>
            <a:r>
              <a:rPr lang="en-US" sz="2000" b="1" baseline="30000" dirty="0" smtClean="0">
                <a:solidFill>
                  <a:srgbClr val="C00000"/>
                </a:solidFill>
              </a:rPr>
              <a:t>P+</a:t>
            </a:r>
            <a:endParaRPr lang="en-US" sz="2000" baseline="30000" dirty="0">
              <a:solidFill>
                <a:srgbClr val="C00000"/>
              </a:solidFill>
            </a:endParaRPr>
          </a:p>
        </p:txBody>
      </p:sp>
      <p:sp>
        <p:nvSpPr>
          <p:cNvPr id="40" name="Rectangle 39"/>
          <p:cNvSpPr/>
          <p:nvPr/>
        </p:nvSpPr>
        <p:spPr>
          <a:xfrm>
            <a:off x="6862997" y="3312983"/>
            <a:ext cx="1928734" cy="547143"/>
          </a:xfrm>
          <a:prstGeom prst="rect">
            <a:avLst/>
          </a:prstGeom>
          <a:solidFill>
            <a:schemeClr val="bg1"/>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smtClean="0">
                <a:solidFill>
                  <a:srgbClr val="C00000"/>
                </a:solidFill>
              </a:rPr>
              <a:t>Extinction</a:t>
            </a:r>
            <a:endParaRPr lang="en-US" sz="2000" baseline="30000" dirty="0">
              <a:solidFill>
                <a:srgbClr val="C00000"/>
              </a:solidFill>
            </a:endParaRPr>
          </a:p>
        </p:txBody>
      </p:sp>
      <p:sp>
        <p:nvSpPr>
          <p:cNvPr id="42" name="Rectangle 41"/>
          <p:cNvSpPr/>
          <p:nvPr/>
        </p:nvSpPr>
        <p:spPr>
          <a:xfrm>
            <a:off x="800722" y="170939"/>
            <a:ext cx="7772399" cy="1200329"/>
          </a:xfrm>
          <a:prstGeom prst="rect">
            <a:avLst/>
          </a:prstGeom>
          <a:solidFill>
            <a:schemeClr val="bg1"/>
          </a:solidFill>
        </p:spPr>
        <p:txBody>
          <a:bodyPr wrap="square">
            <a:spAutoFit/>
          </a:bodyPr>
          <a:lstStyle/>
          <a:p>
            <a:pPr algn="ctr" defTabSz="685783"/>
            <a:r>
              <a:rPr lang="en-US" sz="3600" b="1" kern="0" dirty="0" smtClean="0">
                <a:solidFill>
                  <a:srgbClr val="7030A0"/>
                </a:solidFill>
                <a:latin typeface="Franklin Gothic Medium"/>
                <a:ea typeface="Arial" charset="0"/>
                <a:cs typeface="Arial" charset="0"/>
              </a:rPr>
              <a:t>Strategies </a:t>
            </a:r>
            <a:r>
              <a:rPr lang="en-US" sz="3600" b="1" kern="0" smtClean="0">
                <a:solidFill>
                  <a:srgbClr val="7030A0"/>
                </a:solidFill>
                <a:latin typeface="Franklin Gothic Medium"/>
                <a:ea typeface="Arial" charset="0"/>
                <a:cs typeface="Arial" charset="0"/>
              </a:rPr>
              <a:t>to Teach </a:t>
            </a:r>
          </a:p>
          <a:p>
            <a:pPr algn="ctr" defTabSz="685783"/>
            <a:r>
              <a:rPr lang="en-US" sz="3600" b="1" kern="0" dirty="0" smtClean="0">
                <a:solidFill>
                  <a:srgbClr val="7030A0"/>
                </a:solidFill>
                <a:latin typeface="Franklin Gothic Medium"/>
                <a:ea typeface="Arial" charset="0"/>
                <a:cs typeface="Arial" charset="0"/>
              </a:rPr>
              <a:t>Behavior</a:t>
            </a:r>
            <a:endParaRPr lang="en-US" sz="3600" b="1" kern="0" dirty="0">
              <a:solidFill>
                <a:srgbClr val="7030A0"/>
              </a:solidFill>
              <a:latin typeface="Franklin Gothic Medium"/>
              <a:ea typeface="Arial" charset="0"/>
              <a:cs typeface="Arial" charset="0"/>
            </a:endParaRPr>
          </a:p>
        </p:txBody>
      </p:sp>
      <p:sp>
        <p:nvSpPr>
          <p:cNvPr id="43" name="Rectangle 42"/>
          <p:cNvSpPr/>
          <p:nvPr/>
        </p:nvSpPr>
        <p:spPr>
          <a:xfrm>
            <a:off x="737012" y="117755"/>
            <a:ext cx="7772399" cy="1200329"/>
          </a:xfrm>
          <a:prstGeom prst="rect">
            <a:avLst/>
          </a:prstGeom>
          <a:solidFill>
            <a:schemeClr val="bg1"/>
          </a:solidFill>
        </p:spPr>
        <p:txBody>
          <a:bodyPr wrap="square">
            <a:spAutoFit/>
          </a:bodyPr>
          <a:lstStyle/>
          <a:p>
            <a:pPr algn="ctr" defTabSz="685783"/>
            <a:r>
              <a:rPr lang="en-US" sz="3600" b="1" kern="0" dirty="0" smtClean="0">
                <a:solidFill>
                  <a:srgbClr val="C00000"/>
                </a:solidFill>
                <a:latin typeface="Franklin Gothic Medium"/>
                <a:ea typeface="Arial" charset="0"/>
                <a:cs typeface="Arial" charset="0"/>
              </a:rPr>
              <a:t>Strategies to Address </a:t>
            </a:r>
          </a:p>
          <a:p>
            <a:pPr algn="ctr" defTabSz="685783"/>
            <a:r>
              <a:rPr lang="en-US" sz="3600" b="1" kern="0" dirty="0" smtClean="0">
                <a:solidFill>
                  <a:srgbClr val="C00000"/>
                </a:solidFill>
                <a:latin typeface="Franklin Gothic Medium"/>
                <a:ea typeface="Arial" charset="0"/>
                <a:cs typeface="Arial" charset="0"/>
              </a:rPr>
              <a:t>Consequences</a:t>
            </a:r>
            <a:endParaRPr lang="en-US" sz="3600" b="1" kern="0" dirty="0">
              <a:solidFill>
                <a:srgbClr val="C00000"/>
              </a:solidFill>
              <a:latin typeface="Franklin Gothic Medium"/>
              <a:ea typeface="Arial" charset="0"/>
              <a:cs typeface="Arial" charset="0"/>
            </a:endParaRPr>
          </a:p>
        </p:txBody>
      </p:sp>
      <p:sp>
        <p:nvSpPr>
          <p:cNvPr id="47" name="Oval 46"/>
          <p:cNvSpPr/>
          <p:nvPr/>
        </p:nvSpPr>
        <p:spPr>
          <a:xfrm>
            <a:off x="6760470" y="3954140"/>
            <a:ext cx="2131386" cy="595424"/>
          </a:xfrm>
          <a:prstGeom prst="ellipse">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chemeClr val="bg1"/>
                </a:solidFill>
              </a:rPr>
              <a:t>Praise</a:t>
            </a:r>
            <a:endParaRPr lang="en-US" sz="2000" dirty="0">
              <a:solidFill>
                <a:schemeClr val="bg1"/>
              </a:solidFill>
            </a:endParaRPr>
          </a:p>
        </p:txBody>
      </p:sp>
      <p:sp>
        <p:nvSpPr>
          <p:cNvPr id="48" name="Oval 47"/>
          <p:cNvSpPr/>
          <p:nvPr/>
        </p:nvSpPr>
        <p:spPr>
          <a:xfrm>
            <a:off x="6760470" y="5842886"/>
            <a:ext cx="2131386" cy="595424"/>
          </a:xfrm>
          <a:prstGeom prst="ellipse">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chemeClr val="bg1"/>
                </a:solidFill>
              </a:rPr>
              <a:t>Correction</a:t>
            </a:r>
            <a:endParaRPr lang="en-US" sz="2000" dirty="0">
              <a:solidFill>
                <a:schemeClr val="bg1"/>
              </a:solidFill>
            </a:endParaRPr>
          </a:p>
        </p:txBody>
      </p:sp>
      <p:sp>
        <p:nvSpPr>
          <p:cNvPr id="49" name="Oval 48"/>
          <p:cNvSpPr/>
          <p:nvPr/>
        </p:nvSpPr>
        <p:spPr>
          <a:xfrm>
            <a:off x="6760470" y="4555537"/>
            <a:ext cx="2131386" cy="595424"/>
          </a:xfrm>
          <a:prstGeom prst="ellipse">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chemeClr val="bg1"/>
                </a:solidFill>
              </a:rPr>
              <a:t>Break</a:t>
            </a:r>
            <a:endParaRPr lang="en-US" sz="2000" dirty="0">
              <a:solidFill>
                <a:schemeClr val="bg1"/>
              </a:solidFill>
            </a:endParaRPr>
          </a:p>
        </p:txBody>
      </p:sp>
      <p:sp>
        <p:nvSpPr>
          <p:cNvPr id="50" name="Oval 49"/>
          <p:cNvSpPr/>
          <p:nvPr/>
        </p:nvSpPr>
        <p:spPr>
          <a:xfrm>
            <a:off x="6760469" y="5171800"/>
            <a:ext cx="2131387" cy="595424"/>
          </a:xfrm>
          <a:prstGeom prst="ellipse">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chemeClr val="bg1"/>
                </a:solidFill>
              </a:rPr>
              <a:t>Time Out from S</a:t>
            </a:r>
            <a:r>
              <a:rPr lang="en-US" sz="2000" baseline="30000" dirty="0" smtClean="0">
                <a:solidFill>
                  <a:schemeClr val="bg1"/>
                </a:solidFill>
              </a:rPr>
              <a:t>R+</a:t>
            </a:r>
            <a:endParaRPr lang="en-US" sz="2000" baseline="30000" dirty="0">
              <a:solidFill>
                <a:schemeClr val="bg1"/>
              </a:solidFill>
            </a:endParaRPr>
          </a:p>
        </p:txBody>
      </p:sp>
      <p:sp>
        <p:nvSpPr>
          <p:cNvPr id="51" name="Oval 50"/>
          <p:cNvSpPr/>
          <p:nvPr/>
        </p:nvSpPr>
        <p:spPr>
          <a:xfrm>
            <a:off x="6760469" y="2682075"/>
            <a:ext cx="2131387" cy="595424"/>
          </a:xfrm>
          <a:prstGeom prst="ellipse">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chemeClr val="bg1"/>
                </a:solidFill>
              </a:rPr>
              <a:t>Contingent on Behavior</a:t>
            </a:r>
            <a:endParaRPr lang="en-US" sz="2000" dirty="0">
              <a:solidFill>
                <a:schemeClr val="bg1"/>
              </a:solidFill>
            </a:endParaRPr>
          </a:p>
        </p:txBody>
      </p:sp>
      <p:sp>
        <p:nvSpPr>
          <p:cNvPr id="52" name="Oval 51"/>
          <p:cNvSpPr/>
          <p:nvPr/>
        </p:nvSpPr>
        <p:spPr>
          <a:xfrm>
            <a:off x="6760470" y="3312978"/>
            <a:ext cx="2131386" cy="595424"/>
          </a:xfrm>
          <a:prstGeom prst="ellipse">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chemeClr val="bg1"/>
                </a:solidFill>
              </a:rPr>
              <a:t>Planned Ignoring</a:t>
            </a:r>
            <a:endParaRPr lang="en-US" sz="2000" dirty="0">
              <a:solidFill>
                <a:schemeClr val="bg1"/>
              </a:solidFill>
            </a:endParaRPr>
          </a:p>
        </p:txBody>
      </p:sp>
    </p:spTree>
    <p:extLst>
      <p:ext uri="{BB962C8B-B14F-4D97-AF65-F5344CB8AC3E}">
        <p14:creationId xmlns:p14="http://schemas.microsoft.com/office/powerpoint/2010/main" val="803765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1"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500"/>
                                        <p:tgtEl>
                                          <p:spTgt spid="21"/>
                                        </p:tgtEl>
                                        <p:attrNameLst>
                                          <p:attrName>ppt_y</p:attrName>
                                        </p:attrNameLst>
                                      </p:cBhvr>
                                      <p:tavLst>
                                        <p:tav tm="0">
                                          <p:val>
                                            <p:strVal val="#ppt_y-#ppt_h*1.125000"/>
                                          </p:val>
                                        </p:tav>
                                        <p:tav tm="100000">
                                          <p:val>
                                            <p:strVal val="#ppt_y"/>
                                          </p:val>
                                        </p:tav>
                                      </p:tavLst>
                                    </p:anim>
                                    <p:animEffect transition="in" filter="wipe(down)">
                                      <p:cBhvr>
                                        <p:cTn id="13" dur="500"/>
                                        <p:tgtEl>
                                          <p:spTgt spid="21"/>
                                        </p:tgtEl>
                                      </p:cBhvr>
                                    </p:animEffect>
                                  </p:childTnLst>
                                </p:cTn>
                              </p:par>
                              <p:par>
                                <p:cTn id="14" presetID="12" presetClass="entr" presetSubtype="1"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 calcmode="lin" valueType="num">
                                      <p:cBhvr additive="base">
                                        <p:cTn id="16" dur="500"/>
                                        <p:tgtEl>
                                          <p:spTgt spid="23"/>
                                        </p:tgtEl>
                                        <p:attrNameLst>
                                          <p:attrName>ppt_y</p:attrName>
                                        </p:attrNameLst>
                                      </p:cBhvr>
                                      <p:tavLst>
                                        <p:tav tm="0">
                                          <p:val>
                                            <p:strVal val="#ppt_y-#ppt_h*1.125000"/>
                                          </p:val>
                                        </p:tav>
                                        <p:tav tm="100000">
                                          <p:val>
                                            <p:strVal val="#ppt_y"/>
                                          </p:val>
                                        </p:tav>
                                      </p:tavLst>
                                    </p:anim>
                                    <p:animEffect transition="in" filter="wipe(down)">
                                      <p:cBhvr>
                                        <p:cTn id="17" dur="500"/>
                                        <p:tgtEl>
                                          <p:spTgt spid="23"/>
                                        </p:tgtEl>
                                      </p:cBhvr>
                                    </p:animEffect>
                                  </p:childTnLst>
                                </p:cTn>
                              </p:par>
                              <p:par>
                                <p:cTn id="18" presetID="12" presetClass="entr" presetSubtype="1" fill="hold" grpId="0" nodeType="withEffect">
                                  <p:stCondLst>
                                    <p:cond delay="0"/>
                                  </p:stCondLst>
                                  <p:childTnLst>
                                    <p:set>
                                      <p:cBhvr>
                                        <p:cTn id="19" dur="1" fill="hold">
                                          <p:stCondLst>
                                            <p:cond delay="0"/>
                                          </p:stCondLst>
                                        </p:cTn>
                                        <p:tgtEl>
                                          <p:spTgt spid="24"/>
                                        </p:tgtEl>
                                        <p:attrNameLst>
                                          <p:attrName>style.visibility</p:attrName>
                                        </p:attrNameLst>
                                      </p:cBhvr>
                                      <p:to>
                                        <p:strVal val="visible"/>
                                      </p:to>
                                    </p:set>
                                    <p:anim calcmode="lin" valueType="num">
                                      <p:cBhvr additive="base">
                                        <p:cTn id="20" dur="500"/>
                                        <p:tgtEl>
                                          <p:spTgt spid="24"/>
                                        </p:tgtEl>
                                        <p:attrNameLst>
                                          <p:attrName>ppt_y</p:attrName>
                                        </p:attrNameLst>
                                      </p:cBhvr>
                                      <p:tavLst>
                                        <p:tav tm="0">
                                          <p:val>
                                            <p:strVal val="#ppt_y-#ppt_h*1.125000"/>
                                          </p:val>
                                        </p:tav>
                                        <p:tav tm="100000">
                                          <p:val>
                                            <p:strVal val="#ppt_y"/>
                                          </p:val>
                                        </p:tav>
                                      </p:tavLst>
                                    </p:anim>
                                    <p:animEffect transition="in" filter="wipe(down)">
                                      <p:cBhvr>
                                        <p:cTn id="21" dur="500"/>
                                        <p:tgtEl>
                                          <p:spTgt spid="24"/>
                                        </p:tgtEl>
                                      </p:cBhvr>
                                    </p:animEffect>
                                  </p:childTnLst>
                                </p:cTn>
                              </p:par>
                              <p:par>
                                <p:cTn id="22" presetID="12" presetClass="entr" presetSubtype="1" fill="hold" grpId="0" nodeType="withEffect">
                                  <p:stCondLst>
                                    <p:cond delay="0"/>
                                  </p:stCondLst>
                                  <p:childTnLst>
                                    <p:set>
                                      <p:cBhvr>
                                        <p:cTn id="23" dur="1" fill="hold">
                                          <p:stCondLst>
                                            <p:cond delay="0"/>
                                          </p:stCondLst>
                                        </p:cTn>
                                        <p:tgtEl>
                                          <p:spTgt spid="25"/>
                                        </p:tgtEl>
                                        <p:attrNameLst>
                                          <p:attrName>style.visibility</p:attrName>
                                        </p:attrNameLst>
                                      </p:cBhvr>
                                      <p:to>
                                        <p:strVal val="visible"/>
                                      </p:to>
                                    </p:set>
                                    <p:anim calcmode="lin" valueType="num">
                                      <p:cBhvr additive="base">
                                        <p:cTn id="24" dur="500"/>
                                        <p:tgtEl>
                                          <p:spTgt spid="25"/>
                                        </p:tgtEl>
                                        <p:attrNameLst>
                                          <p:attrName>ppt_y</p:attrName>
                                        </p:attrNameLst>
                                      </p:cBhvr>
                                      <p:tavLst>
                                        <p:tav tm="0">
                                          <p:val>
                                            <p:strVal val="#ppt_y-#ppt_h*1.125000"/>
                                          </p:val>
                                        </p:tav>
                                        <p:tav tm="100000">
                                          <p:val>
                                            <p:strVal val="#ppt_y"/>
                                          </p:val>
                                        </p:tav>
                                      </p:tavLst>
                                    </p:anim>
                                    <p:animEffect transition="in" filter="wipe(down)">
                                      <p:cBhvr>
                                        <p:cTn id="25" dur="500"/>
                                        <p:tgtEl>
                                          <p:spTgt spid="25"/>
                                        </p:tgtEl>
                                      </p:cBhvr>
                                    </p:animEffect>
                                  </p:childTnLst>
                                </p:cTn>
                              </p:par>
                              <p:par>
                                <p:cTn id="26" presetID="12" presetClass="entr" presetSubtype="1" fill="hold" grpId="0" nodeType="withEffect">
                                  <p:stCondLst>
                                    <p:cond delay="0"/>
                                  </p:stCondLst>
                                  <p:childTnLst>
                                    <p:set>
                                      <p:cBhvr>
                                        <p:cTn id="27" dur="1" fill="hold">
                                          <p:stCondLst>
                                            <p:cond delay="0"/>
                                          </p:stCondLst>
                                        </p:cTn>
                                        <p:tgtEl>
                                          <p:spTgt spid="26"/>
                                        </p:tgtEl>
                                        <p:attrNameLst>
                                          <p:attrName>style.visibility</p:attrName>
                                        </p:attrNameLst>
                                      </p:cBhvr>
                                      <p:to>
                                        <p:strVal val="visible"/>
                                      </p:to>
                                    </p:set>
                                    <p:anim calcmode="lin" valueType="num">
                                      <p:cBhvr additive="base">
                                        <p:cTn id="28" dur="500"/>
                                        <p:tgtEl>
                                          <p:spTgt spid="26"/>
                                        </p:tgtEl>
                                        <p:attrNameLst>
                                          <p:attrName>ppt_y</p:attrName>
                                        </p:attrNameLst>
                                      </p:cBhvr>
                                      <p:tavLst>
                                        <p:tav tm="0">
                                          <p:val>
                                            <p:strVal val="#ppt_y-#ppt_h*1.125000"/>
                                          </p:val>
                                        </p:tav>
                                        <p:tav tm="100000">
                                          <p:val>
                                            <p:strVal val="#ppt_y"/>
                                          </p:val>
                                        </p:tav>
                                      </p:tavLst>
                                    </p:anim>
                                    <p:animEffect transition="in" filter="wipe(down)">
                                      <p:cBhvr>
                                        <p:cTn id="29" dur="500"/>
                                        <p:tgtEl>
                                          <p:spTgt spid="26"/>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dissolve">
                                      <p:cBhvr>
                                        <p:cTn id="34" dur="500"/>
                                        <p:tgtEl>
                                          <p:spTgt spid="31"/>
                                        </p:tgtEl>
                                      </p:cBhvr>
                                    </p:animEffect>
                                  </p:childTnLst>
                                </p:cTn>
                              </p:par>
                            </p:childTnLst>
                          </p:cTn>
                        </p:par>
                      </p:childTnLst>
                    </p:cTn>
                  </p:par>
                  <p:par>
                    <p:cTn id="35" fill="hold">
                      <p:stCondLst>
                        <p:cond delay="indefinite"/>
                      </p:stCondLst>
                      <p:childTnLst>
                        <p:par>
                          <p:cTn id="36" fill="hold">
                            <p:stCondLst>
                              <p:cond delay="0"/>
                            </p:stCondLst>
                            <p:childTnLst>
                              <p:par>
                                <p:cTn id="37" presetID="12" presetClass="entr" presetSubtype="1"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additive="base">
                                        <p:cTn id="39" dur="500"/>
                                        <p:tgtEl>
                                          <p:spTgt spid="18"/>
                                        </p:tgtEl>
                                        <p:attrNameLst>
                                          <p:attrName>ppt_y</p:attrName>
                                        </p:attrNameLst>
                                      </p:cBhvr>
                                      <p:tavLst>
                                        <p:tav tm="0">
                                          <p:val>
                                            <p:strVal val="#ppt_y-#ppt_h*1.125000"/>
                                          </p:val>
                                        </p:tav>
                                        <p:tav tm="100000">
                                          <p:val>
                                            <p:strVal val="#ppt_y"/>
                                          </p:val>
                                        </p:tav>
                                      </p:tavLst>
                                    </p:anim>
                                    <p:animEffect transition="in" filter="wipe(down)">
                                      <p:cBhvr>
                                        <p:cTn id="40" dur="500"/>
                                        <p:tgtEl>
                                          <p:spTgt spid="18"/>
                                        </p:tgtEl>
                                      </p:cBhvr>
                                    </p:animEffect>
                                  </p:childTnLst>
                                </p:cTn>
                              </p:par>
                              <p:par>
                                <p:cTn id="41" presetID="12" presetClass="entr" presetSubtype="1"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anim calcmode="lin" valueType="num">
                                      <p:cBhvr additive="base">
                                        <p:cTn id="43" dur="500"/>
                                        <p:tgtEl>
                                          <p:spTgt spid="19"/>
                                        </p:tgtEl>
                                        <p:attrNameLst>
                                          <p:attrName>ppt_y</p:attrName>
                                        </p:attrNameLst>
                                      </p:cBhvr>
                                      <p:tavLst>
                                        <p:tav tm="0">
                                          <p:val>
                                            <p:strVal val="#ppt_y-#ppt_h*1.125000"/>
                                          </p:val>
                                        </p:tav>
                                        <p:tav tm="100000">
                                          <p:val>
                                            <p:strVal val="#ppt_y"/>
                                          </p:val>
                                        </p:tav>
                                      </p:tavLst>
                                    </p:anim>
                                    <p:animEffect transition="in" filter="wipe(down)">
                                      <p:cBhvr>
                                        <p:cTn id="44" dur="500"/>
                                        <p:tgtEl>
                                          <p:spTgt spid="19"/>
                                        </p:tgtEl>
                                      </p:cBhvr>
                                    </p:animEffect>
                                  </p:childTnLst>
                                </p:cTn>
                              </p:par>
                              <p:par>
                                <p:cTn id="45" presetID="12" presetClass="entr" presetSubtype="1" fill="hold" grpId="0" nodeType="withEffect">
                                  <p:stCondLst>
                                    <p:cond delay="0"/>
                                  </p:stCondLst>
                                  <p:childTnLst>
                                    <p:set>
                                      <p:cBhvr>
                                        <p:cTn id="46" dur="1" fill="hold">
                                          <p:stCondLst>
                                            <p:cond delay="0"/>
                                          </p:stCondLst>
                                        </p:cTn>
                                        <p:tgtEl>
                                          <p:spTgt spid="20"/>
                                        </p:tgtEl>
                                        <p:attrNameLst>
                                          <p:attrName>style.visibility</p:attrName>
                                        </p:attrNameLst>
                                      </p:cBhvr>
                                      <p:to>
                                        <p:strVal val="visible"/>
                                      </p:to>
                                    </p:set>
                                    <p:anim calcmode="lin" valueType="num">
                                      <p:cBhvr additive="base">
                                        <p:cTn id="47" dur="500"/>
                                        <p:tgtEl>
                                          <p:spTgt spid="20"/>
                                        </p:tgtEl>
                                        <p:attrNameLst>
                                          <p:attrName>ppt_y</p:attrName>
                                        </p:attrNameLst>
                                      </p:cBhvr>
                                      <p:tavLst>
                                        <p:tav tm="0">
                                          <p:val>
                                            <p:strVal val="#ppt_y-#ppt_h*1.125000"/>
                                          </p:val>
                                        </p:tav>
                                        <p:tav tm="100000">
                                          <p:val>
                                            <p:strVal val="#ppt_y"/>
                                          </p:val>
                                        </p:tav>
                                      </p:tavLst>
                                    </p:anim>
                                    <p:animEffect transition="in" filter="wipe(down)">
                                      <p:cBhvr>
                                        <p:cTn id="48" dur="500"/>
                                        <p:tgtEl>
                                          <p:spTgt spid="20"/>
                                        </p:tgtEl>
                                      </p:cBhvr>
                                    </p:animEffect>
                                  </p:childTnLst>
                                </p:cTn>
                              </p:par>
                              <p:par>
                                <p:cTn id="49" presetID="12" presetClass="entr" presetSubtype="1" fill="hold" grpId="0" nodeType="withEffect">
                                  <p:stCondLst>
                                    <p:cond delay="0"/>
                                  </p:stCondLst>
                                  <p:childTnLst>
                                    <p:set>
                                      <p:cBhvr>
                                        <p:cTn id="50" dur="1" fill="hold">
                                          <p:stCondLst>
                                            <p:cond delay="0"/>
                                          </p:stCondLst>
                                        </p:cTn>
                                        <p:tgtEl>
                                          <p:spTgt spid="22"/>
                                        </p:tgtEl>
                                        <p:attrNameLst>
                                          <p:attrName>style.visibility</p:attrName>
                                        </p:attrNameLst>
                                      </p:cBhvr>
                                      <p:to>
                                        <p:strVal val="visible"/>
                                      </p:to>
                                    </p:set>
                                    <p:anim calcmode="lin" valueType="num">
                                      <p:cBhvr additive="base">
                                        <p:cTn id="51" dur="500"/>
                                        <p:tgtEl>
                                          <p:spTgt spid="22"/>
                                        </p:tgtEl>
                                        <p:attrNameLst>
                                          <p:attrName>ppt_y</p:attrName>
                                        </p:attrNameLst>
                                      </p:cBhvr>
                                      <p:tavLst>
                                        <p:tav tm="0">
                                          <p:val>
                                            <p:strVal val="#ppt_y-#ppt_h*1.125000"/>
                                          </p:val>
                                        </p:tav>
                                        <p:tav tm="100000">
                                          <p:val>
                                            <p:strVal val="#ppt_y"/>
                                          </p:val>
                                        </p:tav>
                                      </p:tavLst>
                                    </p:anim>
                                    <p:animEffect transition="in" filter="wipe(down)">
                                      <p:cBhvr>
                                        <p:cTn id="52" dur="500"/>
                                        <p:tgtEl>
                                          <p:spTgt spid="22"/>
                                        </p:tgtEl>
                                      </p:cBhvr>
                                    </p:animEffect>
                                  </p:childTnLst>
                                </p:cTn>
                              </p:par>
                              <p:par>
                                <p:cTn id="53" presetID="12" presetClass="entr" presetSubtype="1" fill="hold" grpId="0" nodeType="withEffect">
                                  <p:stCondLst>
                                    <p:cond delay="0"/>
                                  </p:stCondLst>
                                  <p:childTnLst>
                                    <p:set>
                                      <p:cBhvr>
                                        <p:cTn id="54" dur="1" fill="hold">
                                          <p:stCondLst>
                                            <p:cond delay="0"/>
                                          </p:stCondLst>
                                        </p:cTn>
                                        <p:tgtEl>
                                          <p:spTgt spid="28"/>
                                        </p:tgtEl>
                                        <p:attrNameLst>
                                          <p:attrName>style.visibility</p:attrName>
                                        </p:attrNameLst>
                                      </p:cBhvr>
                                      <p:to>
                                        <p:strVal val="visible"/>
                                      </p:to>
                                    </p:set>
                                    <p:anim calcmode="lin" valueType="num">
                                      <p:cBhvr additive="base">
                                        <p:cTn id="55" dur="500"/>
                                        <p:tgtEl>
                                          <p:spTgt spid="28"/>
                                        </p:tgtEl>
                                        <p:attrNameLst>
                                          <p:attrName>ppt_y</p:attrName>
                                        </p:attrNameLst>
                                      </p:cBhvr>
                                      <p:tavLst>
                                        <p:tav tm="0">
                                          <p:val>
                                            <p:strVal val="#ppt_y-#ppt_h*1.125000"/>
                                          </p:val>
                                        </p:tav>
                                        <p:tav tm="100000">
                                          <p:val>
                                            <p:strVal val="#ppt_y"/>
                                          </p:val>
                                        </p:tav>
                                      </p:tavLst>
                                    </p:anim>
                                    <p:animEffect transition="in" filter="wipe(down)">
                                      <p:cBhvr>
                                        <p:cTn id="56" dur="500"/>
                                        <p:tgtEl>
                                          <p:spTgt spid="28"/>
                                        </p:tgtEl>
                                      </p:cBhvr>
                                    </p:animEffect>
                                  </p:childTnLst>
                                </p:cTn>
                              </p:par>
                            </p:childTnLst>
                          </p:cTn>
                        </p:par>
                      </p:childTnLst>
                    </p:cTn>
                  </p:par>
                  <p:par>
                    <p:cTn id="57" fill="hold">
                      <p:stCondLst>
                        <p:cond delay="indefinite"/>
                      </p:stCondLst>
                      <p:childTnLst>
                        <p:par>
                          <p:cTn id="58" fill="hold">
                            <p:stCondLst>
                              <p:cond delay="0"/>
                            </p:stCondLst>
                            <p:childTnLst>
                              <p:par>
                                <p:cTn id="59" presetID="9" presetClass="entr" presetSubtype="0" fill="hold" grpId="0" nodeType="clickEffect">
                                  <p:stCondLst>
                                    <p:cond delay="0"/>
                                  </p:stCondLst>
                                  <p:childTnLst>
                                    <p:set>
                                      <p:cBhvr>
                                        <p:cTn id="60" dur="1" fill="hold">
                                          <p:stCondLst>
                                            <p:cond delay="0"/>
                                          </p:stCondLst>
                                        </p:cTn>
                                        <p:tgtEl>
                                          <p:spTgt spid="42"/>
                                        </p:tgtEl>
                                        <p:attrNameLst>
                                          <p:attrName>style.visibility</p:attrName>
                                        </p:attrNameLst>
                                      </p:cBhvr>
                                      <p:to>
                                        <p:strVal val="visible"/>
                                      </p:to>
                                    </p:set>
                                    <p:animEffect transition="in" filter="dissolve">
                                      <p:cBhvr>
                                        <p:cTn id="61" dur="500"/>
                                        <p:tgtEl>
                                          <p:spTgt spid="42"/>
                                        </p:tgtEl>
                                      </p:cBhvr>
                                    </p:animEffect>
                                  </p:childTnLst>
                                </p:cTn>
                              </p:par>
                            </p:childTnLst>
                          </p:cTn>
                        </p:par>
                      </p:childTnLst>
                    </p:cTn>
                  </p:par>
                  <p:par>
                    <p:cTn id="62" fill="hold">
                      <p:stCondLst>
                        <p:cond delay="indefinite"/>
                      </p:stCondLst>
                      <p:childTnLst>
                        <p:par>
                          <p:cTn id="63" fill="hold">
                            <p:stCondLst>
                              <p:cond delay="0"/>
                            </p:stCondLst>
                            <p:childTnLst>
                              <p:par>
                                <p:cTn id="64" presetID="12" presetClass="entr" presetSubtype="1" fill="hold" grpId="0" nodeType="clickEffect">
                                  <p:stCondLst>
                                    <p:cond delay="0"/>
                                  </p:stCondLst>
                                  <p:childTnLst>
                                    <p:set>
                                      <p:cBhvr>
                                        <p:cTn id="65" dur="1" fill="hold">
                                          <p:stCondLst>
                                            <p:cond delay="0"/>
                                          </p:stCondLst>
                                        </p:cTn>
                                        <p:tgtEl>
                                          <p:spTgt spid="29"/>
                                        </p:tgtEl>
                                        <p:attrNameLst>
                                          <p:attrName>style.visibility</p:attrName>
                                        </p:attrNameLst>
                                      </p:cBhvr>
                                      <p:to>
                                        <p:strVal val="visible"/>
                                      </p:to>
                                    </p:set>
                                    <p:anim calcmode="lin" valueType="num">
                                      <p:cBhvr additive="base">
                                        <p:cTn id="66" dur="500"/>
                                        <p:tgtEl>
                                          <p:spTgt spid="29"/>
                                        </p:tgtEl>
                                        <p:attrNameLst>
                                          <p:attrName>ppt_y</p:attrName>
                                        </p:attrNameLst>
                                      </p:cBhvr>
                                      <p:tavLst>
                                        <p:tav tm="0">
                                          <p:val>
                                            <p:strVal val="#ppt_y-#ppt_h*1.125000"/>
                                          </p:val>
                                        </p:tav>
                                        <p:tav tm="100000">
                                          <p:val>
                                            <p:strVal val="#ppt_y"/>
                                          </p:val>
                                        </p:tav>
                                      </p:tavLst>
                                    </p:anim>
                                    <p:animEffect transition="in" filter="wipe(down)">
                                      <p:cBhvr>
                                        <p:cTn id="67" dur="500"/>
                                        <p:tgtEl>
                                          <p:spTgt spid="29"/>
                                        </p:tgtEl>
                                      </p:cBhvr>
                                    </p:animEffect>
                                  </p:childTnLst>
                                </p:cTn>
                              </p:par>
                              <p:par>
                                <p:cTn id="68" presetID="12" presetClass="entr" presetSubtype="1" fill="hold" grpId="0" nodeType="withEffect">
                                  <p:stCondLst>
                                    <p:cond delay="0"/>
                                  </p:stCondLst>
                                  <p:childTnLst>
                                    <p:set>
                                      <p:cBhvr>
                                        <p:cTn id="69" dur="1" fill="hold">
                                          <p:stCondLst>
                                            <p:cond delay="0"/>
                                          </p:stCondLst>
                                        </p:cTn>
                                        <p:tgtEl>
                                          <p:spTgt spid="30"/>
                                        </p:tgtEl>
                                        <p:attrNameLst>
                                          <p:attrName>style.visibility</p:attrName>
                                        </p:attrNameLst>
                                      </p:cBhvr>
                                      <p:to>
                                        <p:strVal val="visible"/>
                                      </p:to>
                                    </p:set>
                                    <p:anim calcmode="lin" valueType="num">
                                      <p:cBhvr additive="base">
                                        <p:cTn id="70" dur="500"/>
                                        <p:tgtEl>
                                          <p:spTgt spid="30"/>
                                        </p:tgtEl>
                                        <p:attrNameLst>
                                          <p:attrName>ppt_y</p:attrName>
                                        </p:attrNameLst>
                                      </p:cBhvr>
                                      <p:tavLst>
                                        <p:tav tm="0">
                                          <p:val>
                                            <p:strVal val="#ppt_y-#ppt_h*1.125000"/>
                                          </p:val>
                                        </p:tav>
                                        <p:tav tm="100000">
                                          <p:val>
                                            <p:strVal val="#ppt_y"/>
                                          </p:val>
                                        </p:tav>
                                      </p:tavLst>
                                    </p:anim>
                                    <p:animEffect transition="in" filter="wipe(down)">
                                      <p:cBhvr>
                                        <p:cTn id="71" dur="500"/>
                                        <p:tgtEl>
                                          <p:spTgt spid="30"/>
                                        </p:tgtEl>
                                      </p:cBhvr>
                                    </p:animEffect>
                                  </p:childTnLst>
                                </p:cTn>
                              </p:par>
                              <p:par>
                                <p:cTn id="72" presetID="12" presetClass="entr" presetSubtype="1" fill="hold" grpId="0" nodeType="withEffect">
                                  <p:stCondLst>
                                    <p:cond delay="0"/>
                                  </p:stCondLst>
                                  <p:childTnLst>
                                    <p:set>
                                      <p:cBhvr>
                                        <p:cTn id="73" dur="1" fill="hold">
                                          <p:stCondLst>
                                            <p:cond delay="0"/>
                                          </p:stCondLst>
                                        </p:cTn>
                                        <p:tgtEl>
                                          <p:spTgt spid="32"/>
                                        </p:tgtEl>
                                        <p:attrNameLst>
                                          <p:attrName>style.visibility</p:attrName>
                                        </p:attrNameLst>
                                      </p:cBhvr>
                                      <p:to>
                                        <p:strVal val="visible"/>
                                      </p:to>
                                    </p:set>
                                    <p:anim calcmode="lin" valueType="num">
                                      <p:cBhvr additive="base">
                                        <p:cTn id="74" dur="500"/>
                                        <p:tgtEl>
                                          <p:spTgt spid="32"/>
                                        </p:tgtEl>
                                        <p:attrNameLst>
                                          <p:attrName>ppt_y</p:attrName>
                                        </p:attrNameLst>
                                      </p:cBhvr>
                                      <p:tavLst>
                                        <p:tav tm="0">
                                          <p:val>
                                            <p:strVal val="#ppt_y-#ppt_h*1.125000"/>
                                          </p:val>
                                        </p:tav>
                                        <p:tav tm="100000">
                                          <p:val>
                                            <p:strVal val="#ppt_y"/>
                                          </p:val>
                                        </p:tav>
                                      </p:tavLst>
                                    </p:anim>
                                    <p:animEffect transition="in" filter="wipe(down)">
                                      <p:cBhvr>
                                        <p:cTn id="75" dur="500"/>
                                        <p:tgtEl>
                                          <p:spTgt spid="32"/>
                                        </p:tgtEl>
                                      </p:cBhvr>
                                    </p:animEffect>
                                  </p:childTnLst>
                                </p:cTn>
                              </p:par>
                              <p:par>
                                <p:cTn id="76" presetID="12" presetClass="entr" presetSubtype="1" fill="hold" grpId="0" nodeType="withEffect">
                                  <p:stCondLst>
                                    <p:cond delay="0"/>
                                  </p:stCondLst>
                                  <p:childTnLst>
                                    <p:set>
                                      <p:cBhvr>
                                        <p:cTn id="77" dur="1" fill="hold">
                                          <p:stCondLst>
                                            <p:cond delay="0"/>
                                          </p:stCondLst>
                                        </p:cTn>
                                        <p:tgtEl>
                                          <p:spTgt spid="33"/>
                                        </p:tgtEl>
                                        <p:attrNameLst>
                                          <p:attrName>style.visibility</p:attrName>
                                        </p:attrNameLst>
                                      </p:cBhvr>
                                      <p:to>
                                        <p:strVal val="visible"/>
                                      </p:to>
                                    </p:set>
                                    <p:anim calcmode="lin" valueType="num">
                                      <p:cBhvr additive="base">
                                        <p:cTn id="78" dur="500"/>
                                        <p:tgtEl>
                                          <p:spTgt spid="33"/>
                                        </p:tgtEl>
                                        <p:attrNameLst>
                                          <p:attrName>ppt_y</p:attrName>
                                        </p:attrNameLst>
                                      </p:cBhvr>
                                      <p:tavLst>
                                        <p:tav tm="0">
                                          <p:val>
                                            <p:strVal val="#ppt_y-#ppt_h*1.125000"/>
                                          </p:val>
                                        </p:tav>
                                        <p:tav tm="100000">
                                          <p:val>
                                            <p:strVal val="#ppt_y"/>
                                          </p:val>
                                        </p:tav>
                                      </p:tavLst>
                                    </p:anim>
                                    <p:animEffect transition="in" filter="wipe(down)">
                                      <p:cBhvr>
                                        <p:cTn id="79" dur="500"/>
                                        <p:tgtEl>
                                          <p:spTgt spid="33"/>
                                        </p:tgtEl>
                                      </p:cBhvr>
                                    </p:animEffect>
                                  </p:childTnLst>
                                </p:cTn>
                              </p:par>
                              <p:par>
                                <p:cTn id="80" presetID="12" presetClass="entr" presetSubtype="1" fill="hold" grpId="0" nodeType="withEffect">
                                  <p:stCondLst>
                                    <p:cond delay="0"/>
                                  </p:stCondLst>
                                  <p:childTnLst>
                                    <p:set>
                                      <p:cBhvr>
                                        <p:cTn id="81" dur="1" fill="hold">
                                          <p:stCondLst>
                                            <p:cond delay="0"/>
                                          </p:stCondLst>
                                        </p:cTn>
                                        <p:tgtEl>
                                          <p:spTgt spid="34"/>
                                        </p:tgtEl>
                                        <p:attrNameLst>
                                          <p:attrName>style.visibility</p:attrName>
                                        </p:attrNameLst>
                                      </p:cBhvr>
                                      <p:to>
                                        <p:strVal val="visible"/>
                                      </p:to>
                                    </p:set>
                                    <p:anim calcmode="lin" valueType="num">
                                      <p:cBhvr additive="base">
                                        <p:cTn id="82" dur="500"/>
                                        <p:tgtEl>
                                          <p:spTgt spid="34"/>
                                        </p:tgtEl>
                                        <p:attrNameLst>
                                          <p:attrName>ppt_y</p:attrName>
                                        </p:attrNameLst>
                                      </p:cBhvr>
                                      <p:tavLst>
                                        <p:tav tm="0">
                                          <p:val>
                                            <p:strVal val="#ppt_y-#ppt_h*1.125000"/>
                                          </p:val>
                                        </p:tav>
                                        <p:tav tm="100000">
                                          <p:val>
                                            <p:strVal val="#ppt_y"/>
                                          </p:val>
                                        </p:tav>
                                      </p:tavLst>
                                    </p:anim>
                                    <p:animEffect transition="in" filter="wipe(down)">
                                      <p:cBhvr>
                                        <p:cTn id="83" dur="500"/>
                                        <p:tgtEl>
                                          <p:spTgt spid="34"/>
                                        </p:tgtEl>
                                      </p:cBhvr>
                                    </p:animEffect>
                                  </p:childTnLst>
                                </p:cTn>
                              </p:par>
                            </p:childTnLst>
                          </p:cTn>
                        </p:par>
                      </p:childTnLst>
                    </p:cTn>
                  </p:par>
                  <p:par>
                    <p:cTn id="84" fill="hold">
                      <p:stCondLst>
                        <p:cond delay="indefinite"/>
                      </p:stCondLst>
                      <p:childTnLst>
                        <p:par>
                          <p:cTn id="85" fill="hold">
                            <p:stCondLst>
                              <p:cond delay="0"/>
                            </p:stCondLst>
                            <p:childTnLst>
                              <p:par>
                                <p:cTn id="86" presetID="9" presetClass="entr" presetSubtype="0" fill="hold" grpId="0" nodeType="clickEffect">
                                  <p:stCondLst>
                                    <p:cond delay="0"/>
                                  </p:stCondLst>
                                  <p:childTnLst>
                                    <p:set>
                                      <p:cBhvr>
                                        <p:cTn id="87" dur="1" fill="hold">
                                          <p:stCondLst>
                                            <p:cond delay="0"/>
                                          </p:stCondLst>
                                        </p:cTn>
                                        <p:tgtEl>
                                          <p:spTgt spid="43"/>
                                        </p:tgtEl>
                                        <p:attrNameLst>
                                          <p:attrName>style.visibility</p:attrName>
                                        </p:attrNameLst>
                                      </p:cBhvr>
                                      <p:to>
                                        <p:strVal val="visible"/>
                                      </p:to>
                                    </p:set>
                                    <p:animEffect transition="in" filter="dissolve">
                                      <p:cBhvr>
                                        <p:cTn id="88" dur="500"/>
                                        <p:tgtEl>
                                          <p:spTgt spid="43"/>
                                        </p:tgtEl>
                                      </p:cBhvr>
                                    </p:animEffect>
                                  </p:childTnLst>
                                </p:cTn>
                              </p:par>
                            </p:childTnLst>
                          </p:cTn>
                        </p:par>
                      </p:childTnLst>
                    </p:cTn>
                  </p:par>
                  <p:par>
                    <p:cTn id="89" fill="hold">
                      <p:stCondLst>
                        <p:cond delay="indefinite"/>
                      </p:stCondLst>
                      <p:childTnLst>
                        <p:par>
                          <p:cTn id="90" fill="hold">
                            <p:stCondLst>
                              <p:cond delay="0"/>
                            </p:stCondLst>
                            <p:childTnLst>
                              <p:par>
                                <p:cTn id="91" presetID="12" presetClass="entr" presetSubtype="1" fill="hold" grpId="0" nodeType="clickEffect">
                                  <p:stCondLst>
                                    <p:cond delay="0"/>
                                  </p:stCondLst>
                                  <p:childTnLst>
                                    <p:set>
                                      <p:cBhvr>
                                        <p:cTn id="92" dur="1" fill="hold">
                                          <p:stCondLst>
                                            <p:cond delay="0"/>
                                          </p:stCondLst>
                                        </p:cTn>
                                        <p:tgtEl>
                                          <p:spTgt spid="40"/>
                                        </p:tgtEl>
                                        <p:attrNameLst>
                                          <p:attrName>style.visibility</p:attrName>
                                        </p:attrNameLst>
                                      </p:cBhvr>
                                      <p:to>
                                        <p:strVal val="visible"/>
                                      </p:to>
                                    </p:set>
                                    <p:anim calcmode="lin" valueType="num">
                                      <p:cBhvr additive="base">
                                        <p:cTn id="93" dur="500"/>
                                        <p:tgtEl>
                                          <p:spTgt spid="40"/>
                                        </p:tgtEl>
                                        <p:attrNameLst>
                                          <p:attrName>ppt_y</p:attrName>
                                        </p:attrNameLst>
                                      </p:cBhvr>
                                      <p:tavLst>
                                        <p:tav tm="0">
                                          <p:val>
                                            <p:strVal val="#ppt_y-#ppt_h*1.125000"/>
                                          </p:val>
                                        </p:tav>
                                        <p:tav tm="100000">
                                          <p:val>
                                            <p:strVal val="#ppt_y"/>
                                          </p:val>
                                        </p:tav>
                                      </p:tavLst>
                                    </p:anim>
                                    <p:animEffect transition="in" filter="wipe(down)">
                                      <p:cBhvr>
                                        <p:cTn id="94" dur="500"/>
                                        <p:tgtEl>
                                          <p:spTgt spid="40"/>
                                        </p:tgtEl>
                                      </p:cBhvr>
                                    </p:animEffect>
                                  </p:childTnLst>
                                </p:cTn>
                              </p:par>
                              <p:par>
                                <p:cTn id="95" presetID="12" presetClass="entr" presetSubtype="1" fill="hold" grpId="0" nodeType="withEffect">
                                  <p:stCondLst>
                                    <p:cond delay="0"/>
                                  </p:stCondLst>
                                  <p:childTnLst>
                                    <p:set>
                                      <p:cBhvr>
                                        <p:cTn id="96" dur="1" fill="hold">
                                          <p:stCondLst>
                                            <p:cond delay="0"/>
                                          </p:stCondLst>
                                        </p:cTn>
                                        <p:tgtEl>
                                          <p:spTgt spid="35"/>
                                        </p:tgtEl>
                                        <p:attrNameLst>
                                          <p:attrName>style.visibility</p:attrName>
                                        </p:attrNameLst>
                                      </p:cBhvr>
                                      <p:to>
                                        <p:strVal val="visible"/>
                                      </p:to>
                                    </p:set>
                                    <p:anim calcmode="lin" valueType="num">
                                      <p:cBhvr additive="base">
                                        <p:cTn id="97" dur="500"/>
                                        <p:tgtEl>
                                          <p:spTgt spid="35"/>
                                        </p:tgtEl>
                                        <p:attrNameLst>
                                          <p:attrName>ppt_y</p:attrName>
                                        </p:attrNameLst>
                                      </p:cBhvr>
                                      <p:tavLst>
                                        <p:tav tm="0">
                                          <p:val>
                                            <p:strVal val="#ppt_y-#ppt_h*1.125000"/>
                                          </p:val>
                                        </p:tav>
                                        <p:tav tm="100000">
                                          <p:val>
                                            <p:strVal val="#ppt_y"/>
                                          </p:val>
                                        </p:tav>
                                      </p:tavLst>
                                    </p:anim>
                                    <p:animEffect transition="in" filter="wipe(down)">
                                      <p:cBhvr>
                                        <p:cTn id="98" dur="500"/>
                                        <p:tgtEl>
                                          <p:spTgt spid="35"/>
                                        </p:tgtEl>
                                      </p:cBhvr>
                                    </p:animEffect>
                                  </p:childTnLst>
                                </p:cTn>
                              </p:par>
                              <p:par>
                                <p:cTn id="99" presetID="12" presetClass="entr" presetSubtype="1" fill="hold" grpId="0" nodeType="withEffect">
                                  <p:stCondLst>
                                    <p:cond delay="0"/>
                                  </p:stCondLst>
                                  <p:childTnLst>
                                    <p:set>
                                      <p:cBhvr>
                                        <p:cTn id="100" dur="1" fill="hold">
                                          <p:stCondLst>
                                            <p:cond delay="0"/>
                                          </p:stCondLst>
                                        </p:cTn>
                                        <p:tgtEl>
                                          <p:spTgt spid="36"/>
                                        </p:tgtEl>
                                        <p:attrNameLst>
                                          <p:attrName>style.visibility</p:attrName>
                                        </p:attrNameLst>
                                      </p:cBhvr>
                                      <p:to>
                                        <p:strVal val="visible"/>
                                      </p:to>
                                    </p:set>
                                    <p:anim calcmode="lin" valueType="num">
                                      <p:cBhvr additive="base">
                                        <p:cTn id="101" dur="500"/>
                                        <p:tgtEl>
                                          <p:spTgt spid="36"/>
                                        </p:tgtEl>
                                        <p:attrNameLst>
                                          <p:attrName>ppt_y</p:attrName>
                                        </p:attrNameLst>
                                      </p:cBhvr>
                                      <p:tavLst>
                                        <p:tav tm="0">
                                          <p:val>
                                            <p:strVal val="#ppt_y-#ppt_h*1.125000"/>
                                          </p:val>
                                        </p:tav>
                                        <p:tav tm="100000">
                                          <p:val>
                                            <p:strVal val="#ppt_y"/>
                                          </p:val>
                                        </p:tav>
                                      </p:tavLst>
                                    </p:anim>
                                    <p:animEffect transition="in" filter="wipe(down)">
                                      <p:cBhvr>
                                        <p:cTn id="102" dur="500"/>
                                        <p:tgtEl>
                                          <p:spTgt spid="36"/>
                                        </p:tgtEl>
                                      </p:cBhvr>
                                    </p:animEffect>
                                  </p:childTnLst>
                                </p:cTn>
                              </p:par>
                              <p:par>
                                <p:cTn id="103" presetID="12" presetClass="entr" presetSubtype="1" fill="hold" grpId="0" nodeType="withEffect">
                                  <p:stCondLst>
                                    <p:cond delay="0"/>
                                  </p:stCondLst>
                                  <p:childTnLst>
                                    <p:set>
                                      <p:cBhvr>
                                        <p:cTn id="104" dur="1" fill="hold">
                                          <p:stCondLst>
                                            <p:cond delay="0"/>
                                          </p:stCondLst>
                                        </p:cTn>
                                        <p:tgtEl>
                                          <p:spTgt spid="37"/>
                                        </p:tgtEl>
                                        <p:attrNameLst>
                                          <p:attrName>style.visibility</p:attrName>
                                        </p:attrNameLst>
                                      </p:cBhvr>
                                      <p:to>
                                        <p:strVal val="visible"/>
                                      </p:to>
                                    </p:set>
                                    <p:anim calcmode="lin" valueType="num">
                                      <p:cBhvr additive="base">
                                        <p:cTn id="105" dur="500"/>
                                        <p:tgtEl>
                                          <p:spTgt spid="37"/>
                                        </p:tgtEl>
                                        <p:attrNameLst>
                                          <p:attrName>ppt_y</p:attrName>
                                        </p:attrNameLst>
                                      </p:cBhvr>
                                      <p:tavLst>
                                        <p:tav tm="0">
                                          <p:val>
                                            <p:strVal val="#ppt_y-#ppt_h*1.125000"/>
                                          </p:val>
                                        </p:tav>
                                        <p:tav tm="100000">
                                          <p:val>
                                            <p:strVal val="#ppt_y"/>
                                          </p:val>
                                        </p:tav>
                                      </p:tavLst>
                                    </p:anim>
                                    <p:animEffect transition="in" filter="wipe(down)">
                                      <p:cBhvr>
                                        <p:cTn id="106" dur="500"/>
                                        <p:tgtEl>
                                          <p:spTgt spid="37"/>
                                        </p:tgtEl>
                                      </p:cBhvr>
                                    </p:animEffect>
                                  </p:childTnLst>
                                </p:cTn>
                              </p:par>
                              <p:par>
                                <p:cTn id="107" presetID="12" presetClass="entr" presetSubtype="1" fill="hold" grpId="0" nodeType="withEffect">
                                  <p:stCondLst>
                                    <p:cond delay="0"/>
                                  </p:stCondLst>
                                  <p:childTnLst>
                                    <p:set>
                                      <p:cBhvr>
                                        <p:cTn id="108" dur="1" fill="hold">
                                          <p:stCondLst>
                                            <p:cond delay="0"/>
                                          </p:stCondLst>
                                        </p:cTn>
                                        <p:tgtEl>
                                          <p:spTgt spid="38"/>
                                        </p:tgtEl>
                                        <p:attrNameLst>
                                          <p:attrName>style.visibility</p:attrName>
                                        </p:attrNameLst>
                                      </p:cBhvr>
                                      <p:to>
                                        <p:strVal val="visible"/>
                                      </p:to>
                                    </p:set>
                                    <p:anim calcmode="lin" valueType="num">
                                      <p:cBhvr additive="base">
                                        <p:cTn id="109" dur="500"/>
                                        <p:tgtEl>
                                          <p:spTgt spid="38"/>
                                        </p:tgtEl>
                                        <p:attrNameLst>
                                          <p:attrName>ppt_y</p:attrName>
                                        </p:attrNameLst>
                                      </p:cBhvr>
                                      <p:tavLst>
                                        <p:tav tm="0">
                                          <p:val>
                                            <p:strVal val="#ppt_y-#ppt_h*1.125000"/>
                                          </p:val>
                                        </p:tav>
                                        <p:tav tm="100000">
                                          <p:val>
                                            <p:strVal val="#ppt_y"/>
                                          </p:val>
                                        </p:tav>
                                      </p:tavLst>
                                    </p:anim>
                                    <p:animEffect transition="in" filter="wipe(down)">
                                      <p:cBhvr>
                                        <p:cTn id="110" dur="500"/>
                                        <p:tgtEl>
                                          <p:spTgt spid="38"/>
                                        </p:tgtEl>
                                      </p:cBhvr>
                                    </p:animEffect>
                                  </p:childTnLst>
                                </p:cTn>
                              </p:par>
                            </p:childTnLst>
                          </p:cTn>
                        </p:par>
                      </p:childTnLst>
                    </p:cTn>
                  </p:par>
                  <p:par>
                    <p:cTn id="111" fill="hold">
                      <p:stCondLst>
                        <p:cond delay="indefinite"/>
                      </p:stCondLst>
                      <p:childTnLst>
                        <p:par>
                          <p:cTn id="112" fill="hold">
                            <p:stCondLst>
                              <p:cond delay="0"/>
                            </p:stCondLst>
                            <p:childTnLst>
                              <p:par>
                                <p:cTn id="113" presetID="9" presetClass="entr" presetSubtype="0" fill="hold" grpId="0" nodeType="clickEffect">
                                  <p:stCondLst>
                                    <p:cond delay="0"/>
                                  </p:stCondLst>
                                  <p:childTnLst>
                                    <p:set>
                                      <p:cBhvr>
                                        <p:cTn id="114" dur="1" fill="hold">
                                          <p:stCondLst>
                                            <p:cond delay="0"/>
                                          </p:stCondLst>
                                        </p:cTn>
                                        <p:tgtEl>
                                          <p:spTgt spid="47"/>
                                        </p:tgtEl>
                                        <p:attrNameLst>
                                          <p:attrName>style.visibility</p:attrName>
                                        </p:attrNameLst>
                                      </p:cBhvr>
                                      <p:to>
                                        <p:strVal val="visible"/>
                                      </p:to>
                                    </p:set>
                                    <p:animEffect transition="in" filter="dissolve">
                                      <p:cBhvr>
                                        <p:cTn id="115" dur="500"/>
                                        <p:tgtEl>
                                          <p:spTgt spid="47"/>
                                        </p:tgtEl>
                                      </p:cBhvr>
                                    </p:animEffect>
                                  </p:childTnLst>
                                </p:cTn>
                              </p:par>
                              <p:par>
                                <p:cTn id="116" presetID="9" presetClass="entr" presetSubtype="0" fill="hold" grpId="0" nodeType="withEffect">
                                  <p:stCondLst>
                                    <p:cond delay="0"/>
                                  </p:stCondLst>
                                  <p:childTnLst>
                                    <p:set>
                                      <p:cBhvr>
                                        <p:cTn id="117" dur="1" fill="hold">
                                          <p:stCondLst>
                                            <p:cond delay="0"/>
                                          </p:stCondLst>
                                        </p:cTn>
                                        <p:tgtEl>
                                          <p:spTgt spid="48"/>
                                        </p:tgtEl>
                                        <p:attrNameLst>
                                          <p:attrName>style.visibility</p:attrName>
                                        </p:attrNameLst>
                                      </p:cBhvr>
                                      <p:to>
                                        <p:strVal val="visible"/>
                                      </p:to>
                                    </p:set>
                                    <p:animEffect transition="in" filter="dissolve">
                                      <p:cBhvr>
                                        <p:cTn id="118" dur="500"/>
                                        <p:tgtEl>
                                          <p:spTgt spid="48"/>
                                        </p:tgtEl>
                                      </p:cBhvr>
                                    </p:animEffect>
                                  </p:childTnLst>
                                </p:cTn>
                              </p:par>
                              <p:par>
                                <p:cTn id="119" presetID="9" presetClass="entr" presetSubtype="0" fill="hold" grpId="0" nodeType="withEffect">
                                  <p:stCondLst>
                                    <p:cond delay="0"/>
                                  </p:stCondLst>
                                  <p:childTnLst>
                                    <p:set>
                                      <p:cBhvr>
                                        <p:cTn id="120" dur="1" fill="hold">
                                          <p:stCondLst>
                                            <p:cond delay="0"/>
                                          </p:stCondLst>
                                        </p:cTn>
                                        <p:tgtEl>
                                          <p:spTgt spid="49"/>
                                        </p:tgtEl>
                                        <p:attrNameLst>
                                          <p:attrName>style.visibility</p:attrName>
                                        </p:attrNameLst>
                                      </p:cBhvr>
                                      <p:to>
                                        <p:strVal val="visible"/>
                                      </p:to>
                                    </p:set>
                                    <p:animEffect transition="in" filter="dissolve">
                                      <p:cBhvr>
                                        <p:cTn id="121" dur="500"/>
                                        <p:tgtEl>
                                          <p:spTgt spid="49"/>
                                        </p:tgtEl>
                                      </p:cBhvr>
                                    </p:animEffect>
                                  </p:childTnLst>
                                </p:cTn>
                              </p:par>
                              <p:par>
                                <p:cTn id="122" presetID="9" presetClass="entr" presetSubtype="0" fill="hold" grpId="0" nodeType="withEffect">
                                  <p:stCondLst>
                                    <p:cond delay="0"/>
                                  </p:stCondLst>
                                  <p:childTnLst>
                                    <p:set>
                                      <p:cBhvr>
                                        <p:cTn id="123" dur="1" fill="hold">
                                          <p:stCondLst>
                                            <p:cond delay="0"/>
                                          </p:stCondLst>
                                        </p:cTn>
                                        <p:tgtEl>
                                          <p:spTgt spid="50"/>
                                        </p:tgtEl>
                                        <p:attrNameLst>
                                          <p:attrName>style.visibility</p:attrName>
                                        </p:attrNameLst>
                                      </p:cBhvr>
                                      <p:to>
                                        <p:strVal val="visible"/>
                                      </p:to>
                                    </p:set>
                                    <p:animEffect transition="in" filter="dissolve">
                                      <p:cBhvr>
                                        <p:cTn id="124" dur="500"/>
                                        <p:tgtEl>
                                          <p:spTgt spid="50"/>
                                        </p:tgtEl>
                                      </p:cBhvr>
                                    </p:animEffect>
                                  </p:childTnLst>
                                </p:cTn>
                              </p:par>
                              <p:par>
                                <p:cTn id="125" presetID="9" presetClass="entr" presetSubtype="0" fill="hold" grpId="0" nodeType="withEffect">
                                  <p:stCondLst>
                                    <p:cond delay="0"/>
                                  </p:stCondLst>
                                  <p:childTnLst>
                                    <p:set>
                                      <p:cBhvr>
                                        <p:cTn id="126" dur="1" fill="hold">
                                          <p:stCondLst>
                                            <p:cond delay="0"/>
                                          </p:stCondLst>
                                        </p:cTn>
                                        <p:tgtEl>
                                          <p:spTgt spid="51"/>
                                        </p:tgtEl>
                                        <p:attrNameLst>
                                          <p:attrName>style.visibility</p:attrName>
                                        </p:attrNameLst>
                                      </p:cBhvr>
                                      <p:to>
                                        <p:strVal val="visible"/>
                                      </p:to>
                                    </p:set>
                                    <p:animEffect transition="in" filter="dissolve">
                                      <p:cBhvr>
                                        <p:cTn id="127" dur="500"/>
                                        <p:tgtEl>
                                          <p:spTgt spid="51"/>
                                        </p:tgtEl>
                                      </p:cBhvr>
                                    </p:animEffect>
                                  </p:childTnLst>
                                </p:cTn>
                              </p:par>
                              <p:par>
                                <p:cTn id="128" presetID="9" presetClass="entr" presetSubtype="0" fill="hold" grpId="0" nodeType="withEffect">
                                  <p:stCondLst>
                                    <p:cond delay="0"/>
                                  </p:stCondLst>
                                  <p:childTnLst>
                                    <p:set>
                                      <p:cBhvr>
                                        <p:cTn id="129" dur="1" fill="hold">
                                          <p:stCondLst>
                                            <p:cond delay="0"/>
                                          </p:stCondLst>
                                        </p:cTn>
                                        <p:tgtEl>
                                          <p:spTgt spid="52"/>
                                        </p:tgtEl>
                                        <p:attrNameLst>
                                          <p:attrName>style.visibility</p:attrName>
                                        </p:attrNameLst>
                                      </p:cBhvr>
                                      <p:to>
                                        <p:strVal val="visible"/>
                                      </p:to>
                                    </p:set>
                                    <p:animEffect transition="in" filter="dissolve">
                                      <p:cBhvr>
                                        <p:cTn id="130"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1" grpId="0" animBg="1"/>
      <p:bldP spid="23" grpId="0" animBg="1"/>
      <p:bldP spid="24" grpId="0" animBg="1"/>
      <p:bldP spid="25" grpId="0" animBg="1"/>
      <p:bldP spid="26" grpId="0" animBg="1"/>
      <p:bldP spid="18" grpId="0" animBg="1"/>
      <p:bldP spid="19" grpId="0" animBg="1"/>
      <p:bldP spid="20" grpId="0" animBg="1"/>
      <p:bldP spid="22" grpId="0" animBg="1"/>
      <p:bldP spid="28" grpId="0" animBg="1"/>
      <p:bldP spid="31" grpId="0" animBg="1"/>
      <p:bldP spid="29" grpId="0" animBg="1"/>
      <p:bldP spid="30" grpId="0" animBg="1"/>
      <p:bldP spid="32" grpId="0" animBg="1"/>
      <p:bldP spid="33" grpId="0" animBg="1"/>
      <p:bldP spid="34" grpId="0" animBg="1"/>
      <p:bldP spid="35" grpId="0" animBg="1"/>
      <p:bldP spid="36" grpId="0" animBg="1"/>
      <p:bldP spid="37" grpId="0" animBg="1"/>
      <p:bldP spid="38" grpId="0" animBg="1"/>
      <p:bldP spid="40" grpId="0" animBg="1"/>
      <p:bldP spid="42" grpId="0" animBg="1"/>
      <p:bldP spid="43" grpId="0" animBg="1"/>
      <p:bldP spid="47" grpId="0" animBg="1"/>
      <p:bldP spid="48" grpId="0" animBg="1"/>
      <p:bldP spid="49" grpId="0" animBg="1"/>
      <p:bldP spid="50" grpId="0" animBg="1"/>
      <p:bldP spid="51" grpId="0" animBg="1"/>
      <p:bldP spid="5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228600" y="0"/>
            <a:ext cx="8686800" cy="1143000"/>
          </a:xfrm>
        </p:spPr>
        <p:txBody>
          <a:bodyPr>
            <a:normAutofit/>
          </a:bodyPr>
          <a:lstStyle/>
          <a:p>
            <a:pPr eaLnBrk="1" hangingPunct="1">
              <a:defRPr/>
            </a:pPr>
            <a:r>
              <a:rPr lang="en-US" sz="4800" b="1" dirty="0">
                <a:ea typeface="ＭＳ Ｐゴシック" pitchFamily="34" charset="-128"/>
                <a:cs typeface="ＭＳ Ｐゴシック" pitchFamily="34" charset="-128"/>
              </a:rPr>
              <a:t>Conceptual Foundations </a:t>
            </a:r>
            <a:r>
              <a:rPr lang="en-US" sz="4800" b="1">
                <a:ea typeface="ＭＳ Ｐゴシック" pitchFamily="34" charset="-128"/>
                <a:cs typeface="ＭＳ Ｐゴシック" pitchFamily="34" charset="-128"/>
              </a:rPr>
              <a:t>of </a:t>
            </a:r>
            <a:r>
              <a:rPr lang="en-US" sz="4800" b="1" smtClean="0">
                <a:ea typeface="ＭＳ Ｐゴシック" pitchFamily="34" charset="-128"/>
                <a:cs typeface="ＭＳ Ｐゴシック" pitchFamily="34" charset="-128"/>
              </a:rPr>
              <a:t>PBIS</a:t>
            </a:r>
            <a:endParaRPr lang="en-US" sz="4800" b="1" dirty="0">
              <a:ea typeface="ＭＳ Ｐゴシック" pitchFamily="34" charset="-128"/>
              <a:cs typeface="ＭＳ Ｐゴシック" pitchFamily="34" charset="-128"/>
            </a:endParaRPr>
          </a:p>
        </p:txBody>
      </p:sp>
      <p:sp>
        <p:nvSpPr>
          <p:cNvPr id="4" name="Connector 3"/>
          <p:cNvSpPr>
            <a:spLocks noChangeArrowheads="1"/>
          </p:cNvSpPr>
          <p:nvPr/>
        </p:nvSpPr>
        <p:spPr bwMode="auto">
          <a:xfrm>
            <a:off x="76200" y="1066800"/>
            <a:ext cx="5257800" cy="2590800"/>
          </a:xfrm>
          <a:prstGeom prst="flowChartConnector">
            <a:avLst/>
          </a:prstGeom>
          <a:solidFill>
            <a:srgbClr val="000090">
              <a:alpha val="50195"/>
            </a:srgbClr>
          </a:solidFill>
          <a:ln w="9525">
            <a:solidFill>
              <a:srgbClr val="B6DCDF"/>
            </a:solidFill>
            <a:round/>
            <a:headEnd/>
            <a:tailEnd/>
          </a:ln>
          <a:effectLst>
            <a:outerShdw dist="23000" dir="5400000" rotWithShape="0">
              <a:srgbClr val="808080">
                <a:alpha val="34998"/>
              </a:srgbClr>
            </a:outerShdw>
          </a:effectLst>
        </p:spPr>
        <p:txBody>
          <a:bodyPr/>
          <a:lstStyle/>
          <a:p>
            <a:pPr algn="ctr">
              <a:defRPr/>
            </a:pPr>
            <a:r>
              <a:rPr lang="en-US" sz="4900">
                <a:solidFill>
                  <a:srgbClr val="000000"/>
                </a:solidFill>
                <a:latin typeface="Franklin Gothic Medium"/>
                <a:ea typeface="ＭＳ Ｐゴシック" pitchFamily="-108" charset="-128"/>
              </a:rPr>
              <a:t>Behaviorism</a:t>
            </a:r>
          </a:p>
        </p:txBody>
      </p:sp>
      <p:sp>
        <p:nvSpPr>
          <p:cNvPr id="5" name="Connector 4"/>
          <p:cNvSpPr>
            <a:spLocks noChangeArrowheads="1"/>
          </p:cNvSpPr>
          <p:nvPr/>
        </p:nvSpPr>
        <p:spPr bwMode="auto">
          <a:xfrm>
            <a:off x="1295400" y="2362200"/>
            <a:ext cx="4648200" cy="2362200"/>
          </a:xfrm>
          <a:prstGeom prst="flowChartConnector">
            <a:avLst/>
          </a:prstGeom>
          <a:solidFill>
            <a:srgbClr val="008000">
              <a:alpha val="50195"/>
            </a:srgbClr>
          </a:solidFill>
          <a:ln w="9525">
            <a:solidFill>
              <a:srgbClr val="B6DCDF"/>
            </a:solidFill>
            <a:round/>
            <a:headEnd/>
            <a:tailEnd/>
          </a:ln>
          <a:effectLst>
            <a:outerShdw dist="23000" dir="5400000" rotWithShape="0">
              <a:srgbClr val="808080">
                <a:alpha val="34998"/>
              </a:srgbClr>
            </a:outerShdw>
          </a:effectLst>
        </p:spPr>
        <p:txBody>
          <a:bodyPr/>
          <a:lstStyle/>
          <a:p>
            <a:pPr algn="ctr">
              <a:defRPr/>
            </a:pPr>
            <a:r>
              <a:rPr lang="en-US" sz="4900">
                <a:solidFill>
                  <a:srgbClr val="000000"/>
                </a:solidFill>
                <a:latin typeface="Franklin Gothic Medium"/>
                <a:ea typeface="Britannic Bold" pitchFamily="-108" charset="0"/>
                <a:cs typeface="Britannic Bold" pitchFamily="-108" charset="0"/>
              </a:rPr>
              <a:t>ABA</a:t>
            </a:r>
          </a:p>
        </p:txBody>
      </p:sp>
      <p:sp>
        <p:nvSpPr>
          <p:cNvPr id="9" name="Round Same Side Corner Rectangle 4"/>
          <p:cNvSpPr/>
          <p:nvPr/>
        </p:nvSpPr>
        <p:spPr>
          <a:xfrm>
            <a:off x="4800600" y="2514600"/>
            <a:ext cx="3200400" cy="1905000"/>
          </a:xfrm>
          <a:prstGeom prst="rect">
            <a:avLst/>
          </a:prstGeom>
          <a:solidFill>
            <a:srgbClr val="008000">
              <a:alpha val="25000"/>
            </a:srgbClr>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lIns="148590" tIns="74295" rIns="148590" bIns="74295" anchor="ctr"/>
          <a:lstStyle/>
          <a:p>
            <a:pPr marL="285750" lvl="1" indent="-285750" algn="r" defTabSz="1733550">
              <a:lnSpc>
                <a:spcPct val="90000"/>
              </a:lnSpc>
              <a:spcAft>
                <a:spcPct val="15000"/>
              </a:spcAft>
              <a:defRPr/>
            </a:pPr>
            <a:r>
              <a:rPr lang="en-US" sz="2900" dirty="0">
                <a:solidFill>
                  <a:srgbClr val="000000"/>
                </a:solidFill>
                <a:latin typeface="Franklin Gothic Medium"/>
                <a:ea typeface="Britannic Bold" pitchFamily="-108" charset="0"/>
                <a:cs typeface="Britannic Bold" pitchFamily="-108" charset="0"/>
              </a:rPr>
              <a:t>Apply to socially important problems in applied settings</a:t>
            </a:r>
          </a:p>
        </p:txBody>
      </p:sp>
    </p:spTree>
    <p:extLst>
      <p:ext uri="{BB962C8B-B14F-4D97-AF65-F5344CB8AC3E}">
        <p14:creationId xmlns:p14="http://schemas.microsoft.com/office/powerpoint/2010/main" val="2066200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Right)">
                                      <p:cBhvr>
                                        <p:cTn id="7" dur="500"/>
                                        <p:tgtEl>
                                          <p:spTgt spid="5"/>
                                        </p:tgtEl>
                                      </p:cBhvr>
                                    </p:animEffect>
                                  </p:childTnLst>
                                </p:cTn>
                              </p:par>
                            </p:childTnLst>
                          </p:cTn>
                        </p:par>
                        <p:par>
                          <p:cTn id="8" fill="hold">
                            <p:stCondLst>
                              <p:cond delay="500"/>
                            </p:stCondLst>
                            <p:childTnLst>
                              <p:par>
                                <p:cTn id="9" presetID="12" presetClass="entr" presetSubtype="8"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slide(fromLeft)">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2633"/>
            <a:ext cx="8229600" cy="875188"/>
          </a:xfrm>
        </p:spPr>
        <p:txBody>
          <a:bodyPr/>
          <a:lstStyle/>
          <a:p>
            <a:r>
              <a:rPr lang="en-US" sz="3600" b="1" dirty="0" smtClean="0">
                <a:solidFill>
                  <a:schemeClr val="accent2"/>
                </a:solidFill>
                <a:ea typeface="Arial" charset="0"/>
                <a:cs typeface="Arial" charset="0"/>
              </a:rPr>
              <a:t>Critical </a:t>
            </a:r>
            <a:r>
              <a:rPr lang="en-US" sz="3600" b="1" dirty="0" smtClean="0">
                <a:solidFill>
                  <a:schemeClr val="accent2"/>
                </a:solidFill>
                <a:ea typeface="Arial" charset="0"/>
                <a:cs typeface="Arial" charset="0"/>
              </a:rPr>
              <a:t>Questions </a:t>
            </a:r>
            <a:br>
              <a:rPr lang="en-US" sz="3600" b="1" dirty="0" smtClean="0">
                <a:solidFill>
                  <a:schemeClr val="accent2"/>
                </a:solidFill>
                <a:ea typeface="Arial" charset="0"/>
                <a:cs typeface="Arial" charset="0"/>
              </a:rPr>
            </a:br>
            <a:r>
              <a:rPr lang="en-US" sz="3600" b="1" dirty="0" smtClean="0">
                <a:solidFill>
                  <a:schemeClr val="accent2"/>
                </a:solidFill>
                <a:ea typeface="Arial" charset="0"/>
                <a:cs typeface="Arial" charset="0"/>
              </a:rPr>
              <a:t>and Answers</a:t>
            </a:r>
            <a:endParaRPr lang="en-US" sz="3600" b="1" dirty="0">
              <a:solidFill>
                <a:schemeClr val="accent2"/>
              </a:solidFill>
              <a:ea typeface="Arial" charset="0"/>
              <a:cs typeface="Arial" charset="0"/>
            </a:endParaRPr>
          </a:p>
        </p:txBody>
      </p:sp>
      <p:sp>
        <p:nvSpPr>
          <p:cNvPr id="3" name="Content Placeholder 2"/>
          <p:cNvSpPr>
            <a:spLocks noGrp="1"/>
          </p:cNvSpPr>
          <p:nvPr>
            <p:ph idx="1"/>
          </p:nvPr>
        </p:nvSpPr>
        <p:spPr>
          <a:xfrm>
            <a:off x="1166574" y="2184228"/>
            <a:ext cx="7664824" cy="682438"/>
          </a:xfrm>
        </p:spPr>
        <p:txBody>
          <a:bodyPr/>
          <a:lstStyle/>
          <a:p>
            <a:pPr marL="0" indent="0">
              <a:buNone/>
            </a:pPr>
            <a:r>
              <a:rPr lang="en-US" sz="2600" dirty="0" smtClean="0">
                <a:solidFill>
                  <a:schemeClr val="accent6">
                    <a:lumMod val="75000"/>
                  </a:schemeClr>
                </a:solidFill>
                <a:ea typeface="Arial" charset="0"/>
                <a:cs typeface="Arial" charset="0"/>
              </a:rPr>
              <a:t>What are the </a:t>
            </a:r>
            <a:r>
              <a:rPr lang="en-US" sz="2600" b="1" i="1" dirty="0" smtClean="0">
                <a:solidFill>
                  <a:schemeClr val="accent2">
                    <a:lumMod val="60000"/>
                    <a:lumOff val="40000"/>
                  </a:schemeClr>
                </a:solidFill>
                <a:ea typeface="Arial" charset="0"/>
                <a:cs typeface="Arial" charset="0"/>
              </a:rPr>
              <a:t>conceptual</a:t>
            </a:r>
            <a:r>
              <a:rPr lang="en-US" sz="2600" dirty="0" smtClean="0">
                <a:solidFill>
                  <a:schemeClr val="accent2">
                    <a:lumMod val="60000"/>
                    <a:lumOff val="40000"/>
                  </a:schemeClr>
                </a:solidFill>
                <a:ea typeface="Arial" charset="0"/>
                <a:cs typeface="Arial" charset="0"/>
              </a:rPr>
              <a:t> </a:t>
            </a:r>
            <a:r>
              <a:rPr lang="en-US" sz="2600" b="1" i="1" dirty="0" smtClean="0">
                <a:solidFill>
                  <a:schemeClr val="accent2">
                    <a:lumMod val="60000"/>
                    <a:lumOff val="40000"/>
                  </a:schemeClr>
                </a:solidFill>
                <a:ea typeface="Arial" charset="0"/>
                <a:cs typeface="Arial" charset="0"/>
              </a:rPr>
              <a:t>foundations</a:t>
            </a:r>
            <a:r>
              <a:rPr lang="en-US" sz="2600" dirty="0" smtClean="0">
                <a:solidFill>
                  <a:schemeClr val="accent2">
                    <a:lumMod val="60000"/>
                    <a:lumOff val="40000"/>
                  </a:schemeClr>
                </a:solidFill>
                <a:ea typeface="Arial" charset="0"/>
                <a:cs typeface="Arial" charset="0"/>
              </a:rPr>
              <a:t> </a:t>
            </a:r>
            <a:r>
              <a:rPr lang="en-US" sz="2600" dirty="0" smtClean="0">
                <a:solidFill>
                  <a:schemeClr val="accent6">
                    <a:lumMod val="75000"/>
                  </a:schemeClr>
                </a:solidFill>
                <a:ea typeface="Arial" charset="0"/>
                <a:cs typeface="Arial" charset="0"/>
              </a:rPr>
              <a:t>of positive behavior support? </a:t>
            </a:r>
            <a:endParaRPr lang="en-US" sz="2600" dirty="0">
              <a:solidFill>
                <a:schemeClr val="accent6">
                  <a:lumMod val="75000"/>
                </a:schemeClr>
              </a:solidFill>
              <a:ea typeface="Arial" charset="0"/>
              <a:cs typeface="Arial" charset="0"/>
            </a:endParaRPr>
          </a:p>
        </p:txBody>
      </p:sp>
      <p:sp>
        <p:nvSpPr>
          <p:cNvPr id="7" name="Content Placeholder 2"/>
          <p:cNvSpPr txBox="1">
            <a:spLocks/>
          </p:cNvSpPr>
          <p:nvPr/>
        </p:nvSpPr>
        <p:spPr bwMode="auto">
          <a:xfrm>
            <a:off x="606071" y="4344016"/>
            <a:ext cx="8229600" cy="783291"/>
          </a:xfrm>
          <a:prstGeom prst="rect">
            <a:avLst/>
          </a:prstGeom>
          <a:noFill/>
          <a:ln w="9525">
            <a:noFill/>
            <a:miter lim="800000"/>
            <a:headEnd/>
            <a:tailEnd/>
          </a:ln>
        </p:spPr>
        <p:txBody>
          <a:bodyPr vert="horz" wrap="square" lIns="68580" tIns="34290" rIns="68580" bIns="34290" numCol="1" anchor="t" anchorCtr="0" compatLnSpc="1">
            <a:prstTxWarp prst="textNoShape">
              <a:avLst/>
            </a:prstTxWarp>
          </a:bodyPr>
          <a:lstStyle>
            <a:lvl1pPr marL="342900" indent="-342900" algn="l" rtl="0" eaLnBrk="1" fontAlgn="base" hangingPunct="1">
              <a:spcBef>
                <a:spcPct val="20000"/>
              </a:spcBef>
              <a:spcAft>
                <a:spcPct val="0"/>
              </a:spcAft>
              <a:buChar char="•"/>
              <a:defRPr sz="3200" b="0" i="0">
                <a:solidFill>
                  <a:schemeClr val="tx1"/>
                </a:solidFill>
                <a:latin typeface="Arial" charset="0"/>
                <a:ea typeface="ＭＳ Ｐゴシック" pitchFamily="-108" charset="-128"/>
                <a:cs typeface="Britannic Bold"/>
              </a:defRPr>
            </a:lvl1pPr>
            <a:lvl2pPr marL="742950" indent="-285750" algn="l" rtl="0" eaLnBrk="1" fontAlgn="base" hangingPunct="1">
              <a:spcBef>
                <a:spcPct val="20000"/>
              </a:spcBef>
              <a:spcAft>
                <a:spcPct val="0"/>
              </a:spcAft>
              <a:buChar char="–"/>
              <a:defRPr sz="2800" b="0" i="0">
                <a:solidFill>
                  <a:schemeClr val="tx1"/>
                </a:solidFill>
                <a:latin typeface="Arial" charset="0"/>
                <a:ea typeface="ＭＳ Ｐゴシック" pitchFamily="-108" charset="-128"/>
                <a:cs typeface="Britannic Bold"/>
              </a:defRPr>
            </a:lvl2pPr>
            <a:lvl3pPr marL="1143000" indent="-228600" algn="l" rtl="0" eaLnBrk="1" fontAlgn="base" hangingPunct="1">
              <a:spcBef>
                <a:spcPct val="20000"/>
              </a:spcBef>
              <a:spcAft>
                <a:spcPct val="0"/>
              </a:spcAft>
              <a:buChar char="•"/>
              <a:defRPr sz="2400" b="0" i="0">
                <a:solidFill>
                  <a:schemeClr val="tx1"/>
                </a:solidFill>
                <a:latin typeface="Arial" charset="0"/>
                <a:ea typeface="ＭＳ Ｐゴシック" pitchFamily="-108" charset="-128"/>
                <a:cs typeface="Britannic Bold"/>
              </a:defRPr>
            </a:lvl3pPr>
            <a:lvl4pPr marL="1600200" indent="-228600" algn="l" rtl="0" eaLnBrk="1" fontAlgn="base" hangingPunct="1">
              <a:spcBef>
                <a:spcPct val="20000"/>
              </a:spcBef>
              <a:spcAft>
                <a:spcPct val="0"/>
              </a:spcAft>
              <a:buChar char="–"/>
              <a:defRPr sz="2000" b="0" i="0">
                <a:solidFill>
                  <a:schemeClr val="tx1"/>
                </a:solidFill>
                <a:latin typeface="Arial" charset="0"/>
                <a:ea typeface="ＭＳ Ｐゴシック" pitchFamily="-108" charset="-128"/>
                <a:cs typeface="Britannic Bold"/>
              </a:defRPr>
            </a:lvl4pPr>
            <a:lvl5pPr marL="2057400" indent="-228600" algn="l" rtl="0" eaLnBrk="1" fontAlgn="base" hangingPunct="1">
              <a:spcBef>
                <a:spcPct val="20000"/>
              </a:spcBef>
              <a:spcAft>
                <a:spcPct val="0"/>
              </a:spcAft>
              <a:buChar char="»"/>
              <a:defRPr sz="2000" b="0" i="0">
                <a:solidFill>
                  <a:schemeClr val="tx1"/>
                </a:solidFill>
                <a:latin typeface="Arial" charset="0"/>
                <a:ea typeface="ＭＳ Ｐゴシック" pitchFamily="-108" charset="-128"/>
                <a:cs typeface="Britannic Bold"/>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08"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08"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08"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08" charset="-128"/>
              </a:defRPr>
            </a:lvl9pPr>
          </a:lstStyle>
          <a:p>
            <a:pPr defTabSz="685783"/>
            <a:endParaRPr lang="en-US" sz="2600" kern="0" dirty="0">
              <a:solidFill>
                <a:srgbClr val="000000"/>
              </a:solidFill>
              <a:latin typeface="Franklin Gothic Medium"/>
              <a:ea typeface="Arial" charset="0"/>
              <a:cs typeface="Arial" charset="0"/>
            </a:endParaRPr>
          </a:p>
          <a:p>
            <a:pPr defTabSz="685783"/>
            <a:endParaRPr lang="en-US" sz="2600" kern="0" dirty="0">
              <a:solidFill>
                <a:srgbClr val="000000"/>
              </a:solidFill>
              <a:latin typeface="Franklin Gothic Medium"/>
              <a:ea typeface="Arial" charset="0"/>
              <a:cs typeface="Arial" charset="0"/>
            </a:endParaRPr>
          </a:p>
        </p:txBody>
      </p:sp>
      <p:sp>
        <p:nvSpPr>
          <p:cNvPr id="10" name="Circular Arrow 9"/>
          <p:cNvSpPr/>
          <p:nvPr/>
        </p:nvSpPr>
        <p:spPr>
          <a:xfrm rot="5644570">
            <a:off x="-3348120" y="2401832"/>
            <a:ext cx="5105899" cy="3092823"/>
          </a:xfrm>
          <a:prstGeom prst="circularArrow">
            <a:avLst>
              <a:gd name="adj1" fmla="val 12500"/>
              <a:gd name="adj2" fmla="val 39703"/>
              <a:gd name="adj3" fmla="val 20457681"/>
              <a:gd name="adj4" fmla="val 11248544"/>
              <a:gd name="adj5" fmla="val 1230"/>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solidFill>
                <a:srgbClr val="000000"/>
              </a:solidFill>
              <a:latin typeface="Franklin Gothic Medium"/>
              <a:ea typeface="Arial" charset="0"/>
              <a:cs typeface="Arial" charset="0"/>
            </a:endParaRPr>
          </a:p>
        </p:txBody>
      </p:sp>
      <p:sp>
        <p:nvSpPr>
          <p:cNvPr id="12" name="Content Placeholder 2"/>
          <p:cNvSpPr txBox="1">
            <a:spLocks/>
          </p:cNvSpPr>
          <p:nvPr/>
        </p:nvSpPr>
        <p:spPr bwMode="auto">
          <a:xfrm>
            <a:off x="1329129" y="3239490"/>
            <a:ext cx="7664824" cy="682438"/>
          </a:xfrm>
          <a:prstGeom prst="rect">
            <a:avLst/>
          </a:prstGeom>
          <a:noFill/>
          <a:ln w="9525">
            <a:noFill/>
            <a:miter lim="800000"/>
            <a:headEnd/>
            <a:tailEnd/>
          </a:ln>
        </p:spPr>
        <p:txBody>
          <a:bodyPr vert="horz" wrap="square" lIns="68580" tIns="34290" rIns="68580" bIns="34290" numCol="1" anchor="t" anchorCtr="0" compatLnSpc="1">
            <a:prstTxWarp prst="textNoShape">
              <a:avLst/>
            </a:prstTxWarp>
          </a:bodyPr>
          <a:lstStyle>
            <a:lvl1pPr marL="342900" indent="-342900" algn="l" rtl="0" eaLnBrk="1" fontAlgn="base" hangingPunct="1">
              <a:spcBef>
                <a:spcPct val="20000"/>
              </a:spcBef>
              <a:spcAft>
                <a:spcPct val="0"/>
              </a:spcAft>
              <a:buChar char="•"/>
              <a:defRPr sz="3200" b="0" i="0">
                <a:solidFill>
                  <a:schemeClr val="tx1"/>
                </a:solidFill>
                <a:latin typeface="Arial" charset="0"/>
                <a:ea typeface="ＭＳ Ｐゴシック" pitchFamily="-108" charset="-128"/>
                <a:cs typeface="Britannic Bold"/>
              </a:defRPr>
            </a:lvl1pPr>
            <a:lvl2pPr marL="742950" indent="-285750" algn="l" rtl="0" eaLnBrk="1" fontAlgn="base" hangingPunct="1">
              <a:spcBef>
                <a:spcPct val="20000"/>
              </a:spcBef>
              <a:spcAft>
                <a:spcPct val="0"/>
              </a:spcAft>
              <a:buChar char="–"/>
              <a:defRPr sz="2800" b="0" i="0">
                <a:solidFill>
                  <a:schemeClr val="tx1"/>
                </a:solidFill>
                <a:latin typeface="Arial" charset="0"/>
                <a:ea typeface="ＭＳ Ｐゴシック" pitchFamily="-108" charset="-128"/>
                <a:cs typeface="Britannic Bold"/>
              </a:defRPr>
            </a:lvl2pPr>
            <a:lvl3pPr marL="1143000" indent="-228600" algn="l" rtl="0" eaLnBrk="1" fontAlgn="base" hangingPunct="1">
              <a:spcBef>
                <a:spcPct val="20000"/>
              </a:spcBef>
              <a:spcAft>
                <a:spcPct val="0"/>
              </a:spcAft>
              <a:buChar char="•"/>
              <a:defRPr sz="2400" b="0" i="0">
                <a:solidFill>
                  <a:schemeClr val="tx1"/>
                </a:solidFill>
                <a:latin typeface="Arial" charset="0"/>
                <a:ea typeface="ＭＳ Ｐゴシック" pitchFamily="-108" charset="-128"/>
                <a:cs typeface="Britannic Bold"/>
              </a:defRPr>
            </a:lvl3pPr>
            <a:lvl4pPr marL="1600200" indent="-228600" algn="l" rtl="0" eaLnBrk="1" fontAlgn="base" hangingPunct="1">
              <a:spcBef>
                <a:spcPct val="20000"/>
              </a:spcBef>
              <a:spcAft>
                <a:spcPct val="0"/>
              </a:spcAft>
              <a:buChar char="–"/>
              <a:defRPr sz="2000" b="0" i="0">
                <a:solidFill>
                  <a:schemeClr val="tx1"/>
                </a:solidFill>
                <a:latin typeface="Arial" charset="0"/>
                <a:ea typeface="ＭＳ Ｐゴシック" pitchFamily="-108" charset="-128"/>
                <a:cs typeface="Britannic Bold"/>
              </a:defRPr>
            </a:lvl4pPr>
            <a:lvl5pPr marL="2057400" indent="-228600" algn="l" rtl="0" eaLnBrk="1" fontAlgn="base" hangingPunct="1">
              <a:spcBef>
                <a:spcPct val="20000"/>
              </a:spcBef>
              <a:spcAft>
                <a:spcPct val="0"/>
              </a:spcAft>
              <a:buChar char="»"/>
              <a:defRPr sz="2000" b="0" i="0">
                <a:solidFill>
                  <a:schemeClr val="tx1"/>
                </a:solidFill>
                <a:latin typeface="Arial" charset="0"/>
                <a:ea typeface="ＭＳ Ｐゴシック" pitchFamily="-108" charset="-128"/>
                <a:cs typeface="Britannic Bold"/>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08"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08"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08"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08" charset="-128"/>
              </a:defRPr>
            </a:lvl9pPr>
          </a:lstStyle>
          <a:p>
            <a:pPr marL="0" indent="0">
              <a:buFontTx/>
              <a:buNone/>
            </a:pPr>
            <a:r>
              <a:rPr lang="en-US" sz="2600" dirty="0">
                <a:solidFill>
                  <a:srgbClr val="2D2D8A">
                    <a:lumMod val="75000"/>
                  </a:srgbClr>
                </a:solidFill>
                <a:latin typeface="Franklin Gothic Medium"/>
                <a:ea typeface="Arial" charset="0"/>
                <a:cs typeface="Arial" charset="0"/>
              </a:rPr>
              <a:t>What are the </a:t>
            </a:r>
            <a:r>
              <a:rPr lang="en-US" sz="2600" b="1" i="1" dirty="0">
                <a:solidFill>
                  <a:srgbClr val="333399">
                    <a:lumMod val="60000"/>
                    <a:lumOff val="40000"/>
                  </a:srgbClr>
                </a:solidFill>
                <a:latin typeface="Franklin Gothic Medium"/>
                <a:ea typeface="Arial" charset="0"/>
                <a:cs typeface="Arial" charset="0"/>
              </a:rPr>
              <a:t>basic principles (building blocks)</a:t>
            </a:r>
            <a:r>
              <a:rPr lang="en-US" sz="2600" dirty="0">
                <a:solidFill>
                  <a:srgbClr val="2D2D8A">
                    <a:lumMod val="75000"/>
                  </a:srgbClr>
                </a:solidFill>
                <a:latin typeface="Franklin Gothic Medium"/>
                <a:ea typeface="Arial" charset="0"/>
                <a:cs typeface="Arial" charset="0"/>
              </a:rPr>
              <a:t> of behavior? </a:t>
            </a:r>
          </a:p>
        </p:txBody>
      </p:sp>
      <p:sp>
        <p:nvSpPr>
          <p:cNvPr id="15" name="Triangle 14"/>
          <p:cNvSpPr/>
          <p:nvPr/>
        </p:nvSpPr>
        <p:spPr>
          <a:xfrm rot="4164234">
            <a:off x="579177" y="2149079"/>
            <a:ext cx="438630" cy="577313"/>
          </a:xfrm>
          <a:prstGeom prst="triangle">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2600">
              <a:solidFill>
                <a:srgbClr val="FFFFFF"/>
              </a:solidFill>
              <a:latin typeface="Franklin Gothic Medium"/>
              <a:ea typeface="Arial" charset="0"/>
              <a:cs typeface="Arial" charset="0"/>
            </a:endParaRPr>
          </a:p>
        </p:txBody>
      </p:sp>
      <p:sp>
        <p:nvSpPr>
          <p:cNvPr id="16" name="Triangle 15"/>
          <p:cNvSpPr/>
          <p:nvPr/>
        </p:nvSpPr>
        <p:spPr>
          <a:xfrm rot="5125131">
            <a:off x="804563" y="3135586"/>
            <a:ext cx="438630" cy="577313"/>
          </a:xfrm>
          <a:prstGeom prst="triangle">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2600">
              <a:solidFill>
                <a:srgbClr val="FFFFFF"/>
              </a:solidFill>
              <a:latin typeface="Franklin Gothic Medium"/>
              <a:ea typeface="Arial" charset="0"/>
              <a:cs typeface="Arial" charset="0"/>
            </a:endParaRPr>
          </a:p>
        </p:txBody>
      </p:sp>
      <p:sp>
        <p:nvSpPr>
          <p:cNvPr id="17" name="Content Placeholder 2"/>
          <p:cNvSpPr txBox="1">
            <a:spLocks/>
          </p:cNvSpPr>
          <p:nvPr/>
        </p:nvSpPr>
        <p:spPr bwMode="auto">
          <a:xfrm>
            <a:off x="1235337" y="4378193"/>
            <a:ext cx="7664824" cy="682438"/>
          </a:xfrm>
          <a:prstGeom prst="rect">
            <a:avLst/>
          </a:prstGeom>
          <a:noFill/>
          <a:ln w="9525">
            <a:noFill/>
            <a:miter lim="800000"/>
            <a:headEnd/>
            <a:tailEnd/>
          </a:ln>
        </p:spPr>
        <p:txBody>
          <a:bodyPr vert="horz" wrap="square" lIns="68580" tIns="34290" rIns="68580" bIns="34290" numCol="1" anchor="t" anchorCtr="0" compatLnSpc="1">
            <a:prstTxWarp prst="textNoShape">
              <a:avLst/>
            </a:prstTxWarp>
          </a:bodyPr>
          <a:lstStyle>
            <a:lvl1pPr marL="342900" indent="-342900" algn="l" rtl="0" eaLnBrk="1" fontAlgn="base" hangingPunct="1">
              <a:spcBef>
                <a:spcPct val="20000"/>
              </a:spcBef>
              <a:spcAft>
                <a:spcPct val="0"/>
              </a:spcAft>
              <a:buChar char="•"/>
              <a:defRPr sz="3200" b="0" i="0">
                <a:solidFill>
                  <a:schemeClr val="tx1"/>
                </a:solidFill>
                <a:latin typeface="Arial" charset="0"/>
                <a:ea typeface="ＭＳ Ｐゴシック" pitchFamily="-108" charset="-128"/>
                <a:cs typeface="Britannic Bold"/>
              </a:defRPr>
            </a:lvl1pPr>
            <a:lvl2pPr marL="742950" indent="-285750" algn="l" rtl="0" eaLnBrk="1" fontAlgn="base" hangingPunct="1">
              <a:spcBef>
                <a:spcPct val="20000"/>
              </a:spcBef>
              <a:spcAft>
                <a:spcPct val="0"/>
              </a:spcAft>
              <a:buChar char="–"/>
              <a:defRPr sz="2800" b="0" i="0">
                <a:solidFill>
                  <a:schemeClr val="tx1"/>
                </a:solidFill>
                <a:latin typeface="Arial" charset="0"/>
                <a:ea typeface="ＭＳ Ｐゴシック" pitchFamily="-108" charset="-128"/>
                <a:cs typeface="Britannic Bold"/>
              </a:defRPr>
            </a:lvl2pPr>
            <a:lvl3pPr marL="1143000" indent="-228600" algn="l" rtl="0" eaLnBrk="1" fontAlgn="base" hangingPunct="1">
              <a:spcBef>
                <a:spcPct val="20000"/>
              </a:spcBef>
              <a:spcAft>
                <a:spcPct val="0"/>
              </a:spcAft>
              <a:buChar char="•"/>
              <a:defRPr sz="2400" b="0" i="0">
                <a:solidFill>
                  <a:schemeClr val="tx1"/>
                </a:solidFill>
                <a:latin typeface="Arial" charset="0"/>
                <a:ea typeface="ＭＳ Ｐゴシック" pitchFamily="-108" charset="-128"/>
                <a:cs typeface="Britannic Bold"/>
              </a:defRPr>
            </a:lvl3pPr>
            <a:lvl4pPr marL="1600200" indent="-228600" algn="l" rtl="0" eaLnBrk="1" fontAlgn="base" hangingPunct="1">
              <a:spcBef>
                <a:spcPct val="20000"/>
              </a:spcBef>
              <a:spcAft>
                <a:spcPct val="0"/>
              </a:spcAft>
              <a:buChar char="–"/>
              <a:defRPr sz="2000" b="0" i="0">
                <a:solidFill>
                  <a:schemeClr val="tx1"/>
                </a:solidFill>
                <a:latin typeface="Arial" charset="0"/>
                <a:ea typeface="ＭＳ Ｐゴシック" pitchFamily="-108" charset="-128"/>
                <a:cs typeface="Britannic Bold"/>
              </a:defRPr>
            </a:lvl4pPr>
            <a:lvl5pPr marL="2057400" indent="-228600" algn="l" rtl="0" eaLnBrk="1" fontAlgn="base" hangingPunct="1">
              <a:spcBef>
                <a:spcPct val="20000"/>
              </a:spcBef>
              <a:spcAft>
                <a:spcPct val="0"/>
              </a:spcAft>
              <a:buChar char="»"/>
              <a:defRPr sz="2000" b="0" i="0">
                <a:solidFill>
                  <a:schemeClr val="tx1"/>
                </a:solidFill>
                <a:latin typeface="Arial" charset="0"/>
                <a:ea typeface="ＭＳ Ｐゴシック" pitchFamily="-108" charset="-128"/>
                <a:cs typeface="Britannic Bold"/>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08"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08"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08"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08" charset="-128"/>
              </a:defRPr>
            </a:lvl9pPr>
          </a:lstStyle>
          <a:p>
            <a:pPr marL="0" indent="0" defTabSz="685783">
              <a:buFontTx/>
              <a:buNone/>
            </a:pPr>
            <a:r>
              <a:rPr lang="en-US" sz="2600" kern="0" dirty="0">
                <a:solidFill>
                  <a:srgbClr val="2D2D8A">
                    <a:lumMod val="75000"/>
                  </a:srgbClr>
                </a:solidFill>
                <a:latin typeface="Franklin Gothic Medium"/>
                <a:ea typeface="Arial" charset="0"/>
                <a:cs typeface="Arial" charset="0"/>
              </a:rPr>
              <a:t>How do we </a:t>
            </a:r>
            <a:r>
              <a:rPr lang="en-US" sz="2600" b="1" i="1" kern="0" dirty="0">
                <a:solidFill>
                  <a:srgbClr val="333399">
                    <a:lumMod val="60000"/>
                    <a:lumOff val="40000"/>
                  </a:srgbClr>
                </a:solidFill>
                <a:latin typeface="Franklin Gothic Medium"/>
                <a:ea typeface="Arial" charset="0"/>
                <a:cs typeface="Arial" charset="0"/>
              </a:rPr>
              <a:t>(re)design environments </a:t>
            </a:r>
            <a:r>
              <a:rPr lang="en-US" sz="2600" kern="0" dirty="0">
                <a:solidFill>
                  <a:srgbClr val="2D2D8A">
                    <a:lumMod val="75000"/>
                  </a:srgbClr>
                </a:solidFill>
                <a:latin typeface="Franklin Gothic Medium"/>
                <a:ea typeface="Arial" charset="0"/>
                <a:cs typeface="Arial" charset="0"/>
              </a:rPr>
              <a:t>to promote success? </a:t>
            </a:r>
          </a:p>
          <a:p>
            <a:pPr marL="0" indent="0" defTabSz="685783">
              <a:buFontTx/>
              <a:buNone/>
            </a:pPr>
            <a:endParaRPr lang="en-US" sz="2600" kern="0" dirty="0">
              <a:solidFill>
                <a:srgbClr val="2D2D8A">
                  <a:lumMod val="75000"/>
                </a:srgbClr>
              </a:solidFill>
              <a:latin typeface="Franklin Gothic Medium"/>
              <a:ea typeface="Arial" charset="0"/>
              <a:cs typeface="Arial" charset="0"/>
            </a:endParaRPr>
          </a:p>
        </p:txBody>
      </p:sp>
      <p:sp>
        <p:nvSpPr>
          <p:cNvPr id="19" name="Content Placeholder 2"/>
          <p:cNvSpPr txBox="1">
            <a:spLocks/>
          </p:cNvSpPr>
          <p:nvPr/>
        </p:nvSpPr>
        <p:spPr bwMode="auto">
          <a:xfrm>
            <a:off x="928800" y="5502102"/>
            <a:ext cx="7664824" cy="682438"/>
          </a:xfrm>
          <a:prstGeom prst="rect">
            <a:avLst/>
          </a:prstGeom>
          <a:noFill/>
          <a:ln w="9525">
            <a:noFill/>
            <a:miter lim="800000"/>
            <a:headEnd/>
            <a:tailEnd/>
          </a:ln>
        </p:spPr>
        <p:txBody>
          <a:bodyPr vert="horz" wrap="square" lIns="68580" tIns="34290" rIns="68580" bIns="34290" numCol="1" anchor="t" anchorCtr="0" compatLnSpc="1">
            <a:prstTxWarp prst="textNoShape">
              <a:avLst/>
            </a:prstTxWarp>
          </a:bodyPr>
          <a:lstStyle>
            <a:lvl1pPr marL="342900" indent="-342900" algn="l" rtl="0" eaLnBrk="1" fontAlgn="base" hangingPunct="1">
              <a:spcBef>
                <a:spcPct val="20000"/>
              </a:spcBef>
              <a:spcAft>
                <a:spcPct val="0"/>
              </a:spcAft>
              <a:buChar char="•"/>
              <a:defRPr sz="3200" b="0" i="0">
                <a:solidFill>
                  <a:schemeClr val="tx1"/>
                </a:solidFill>
                <a:latin typeface="Arial" charset="0"/>
                <a:ea typeface="ＭＳ Ｐゴシック" pitchFamily="-108" charset="-128"/>
                <a:cs typeface="Britannic Bold"/>
              </a:defRPr>
            </a:lvl1pPr>
            <a:lvl2pPr marL="742950" indent="-285750" algn="l" rtl="0" eaLnBrk="1" fontAlgn="base" hangingPunct="1">
              <a:spcBef>
                <a:spcPct val="20000"/>
              </a:spcBef>
              <a:spcAft>
                <a:spcPct val="0"/>
              </a:spcAft>
              <a:buChar char="–"/>
              <a:defRPr sz="2800" b="0" i="0">
                <a:solidFill>
                  <a:schemeClr val="tx1"/>
                </a:solidFill>
                <a:latin typeface="Arial" charset="0"/>
                <a:ea typeface="ＭＳ Ｐゴシック" pitchFamily="-108" charset="-128"/>
                <a:cs typeface="Britannic Bold"/>
              </a:defRPr>
            </a:lvl2pPr>
            <a:lvl3pPr marL="1143000" indent="-228600" algn="l" rtl="0" eaLnBrk="1" fontAlgn="base" hangingPunct="1">
              <a:spcBef>
                <a:spcPct val="20000"/>
              </a:spcBef>
              <a:spcAft>
                <a:spcPct val="0"/>
              </a:spcAft>
              <a:buChar char="•"/>
              <a:defRPr sz="2400" b="0" i="0">
                <a:solidFill>
                  <a:schemeClr val="tx1"/>
                </a:solidFill>
                <a:latin typeface="Arial" charset="0"/>
                <a:ea typeface="ＭＳ Ｐゴシック" pitchFamily="-108" charset="-128"/>
                <a:cs typeface="Britannic Bold"/>
              </a:defRPr>
            </a:lvl3pPr>
            <a:lvl4pPr marL="1600200" indent="-228600" algn="l" rtl="0" eaLnBrk="1" fontAlgn="base" hangingPunct="1">
              <a:spcBef>
                <a:spcPct val="20000"/>
              </a:spcBef>
              <a:spcAft>
                <a:spcPct val="0"/>
              </a:spcAft>
              <a:buChar char="–"/>
              <a:defRPr sz="2000" b="0" i="0">
                <a:solidFill>
                  <a:schemeClr val="tx1"/>
                </a:solidFill>
                <a:latin typeface="Arial" charset="0"/>
                <a:ea typeface="ＭＳ Ｐゴシック" pitchFamily="-108" charset="-128"/>
                <a:cs typeface="Britannic Bold"/>
              </a:defRPr>
            </a:lvl4pPr>
            <a:lvl5pPr marL="2057400" indent="-228600" algn="l" rtl="0" eaLnBrk="1" fontAlgn="base" hangingPunct="1">
              <a:spcBef>
                <a:spcPct val="20000"/>
              </a:spcBef>
              <a:spcAft>
                <a:spcPct val="0"/>
              </a:spcAft>
              <a:buChar char="»"/>
              <a:defRPr sz="2000" b="0" i="0">
                <a:solidFill>
                  <a:schemeClr val="tx1"/>
                </a:solidFill>
                <a:latin typeface="Arial" charset="0"/>
                <a:ea typeface="ＭＳ Ｐゴシック" pitchFamily="-108" charset="-128"/>
                <a:cs typeface="Britannic Bold"/>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08"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08"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08"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08" charset="-128"/>
              </a:defRPr>
            </a:lvl9pPr>
          </a:lstStyle>
          <a:p>
            <a:pPr marL="0" indent="0" defTabSz="685783">
              <a:buFontTx/>
              <a:buNone/>
            </a:pPr>
            <a:r>
              <a:rPr lang="en-US" sz="2600" kern="0" dirty="0">
                <a:solidFill>
                  <a:srgbClr val="2D2D8A">
                    <a:lumMod val="75000"/>
                  </a:srgbClr>
                </a:solidFill>
                <a:latin typeface="Franklin Gothic Medium"/>
                <a:ea typeface="Arial" charset="0"/>
                <a:cs typeface="Arial" charset="0"/>
              </a:rPr>
              <a:t>How do we </a:t>
            </a:r>
            <a:r>
              <a:rPr lang="en-US" sz="2600" b="1" i="1" kern="0" dirty="0">
                <a:solidFill>
                  <a:srgbClr val="333399">
                    <a:lumMod val="60000"/>
                    <a:lumOff val="40000"/>
                  </a:srgbClr>
                </a:solidFill>
                <a:latin typeface="Franklin Gothic Medium"/>
                <a:ea typeface="Arial" charset="0"/>
                <a:cs typeface="Arial" charset="0"/>
              </a:rPr>
              <a:t>teach</a:t>
            </a:r>
            <a:r>
              <a:rPr lang="en-US" sz="2600" kern="0" dirty="0">
                <a:solidFill>
                  <a:srgbClr val="333399">
                    <a:lumMod val="60000"/>
                    <a:lumOff val="40000"/>
                  </a:srgbClr>
                </a:solidFill>
                <a:latin typeface="Franklin Gothic Medium"/>
                <a:ea typeface="Arial" charset="0"/>
                <a:cs typeface="Arial" charset="0"/>
              </a:rPr>
              <a:t> </a:t>
            </a:r>
            <a:r>
              <a:rPr lang="en-US" sz="2600" kern="0" dirty="0">
                <a:solidFill>
                  <a:srgbClr val="2D2D8A">
                    <a:lumMod val="75000"/>
                  </a:srgbClr>
                </a:solidFill>
                <a:latin typeface="Franklin Gothic Medium"/>
                <a:ea typeface="Arial" charset="0"/>
                <a:cs typeface="Arial" charset="0"/>
              </a:rPr>
              <a:t>skills to increase fluency and </a:t>
            </a:r>
            <a:r>
              <a:rPr lang="en-US" sz="2600" b="1" i="1" kern="0" dirty="0">
                <a:solidFill>
                  <a:srgbClr val="333399">
                    <a:lumMod val="60000"/>
                    <a:lumOff val="40000"/>
                  </a:srgbClr>
                </a:solidFill>
                <a:latin typeface="Franklin Gothic Medium"/>
                <a:ea typeface="Arial" charset="0"/>
                <a:cs typeface="Arial" charset="0"/>
              </a:rPr>
              <a:t>promote generalization </a:t>
            </a:r>
            <a:r>
              <a:rPr lang="en-US" sz="2600" kern="0" dirty="0">
                <a:solidFill>
                  <a:srgbClr val="2D2D8A">
                    <a:lumMod val="75000"/>
                  </a:srgbClr>
                </a:solidFill>
                <a:latin typeface="Franklin Gothic Medium"/>
                <a:ea typeface="Arial" charset="0"/>
                <a:cs typeface="Arial" charset="0"/>
              </a:rPr>
              <a:t>to expand success? </a:t>
            </a:r>
          </a:p>
        </p:txBody>
      </p:sp>
      <p:sp>
        <p:nvSpPr>
          <p:cNvPr id="20" name="Triangle 19"/>
          <p:cNvSpPr/>
          <p:nvPr/>
        </p:nvSpPr>
        <p:spPr>
          <a:xfrm rot="6961345">
            <a:off x="404233" y="5214600"/>
            <a:ext cx="438630" cy="577313"/>
          </a:xfrm>
          <a:prstGeom prst="triangle">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2600">
              <a:solidFill>
                <a:srgbClr val="FFFFFF"/>
              </a:solidFill>
              <a:latin typeface="Franklin Gothic Medium"/>
              <a:ea typeface="Arial" charset="0"/>
              <a:cs typeface="Arial" charset="0"/>
            </a:endParaRPr>
          </a:p>
        </p:txBody>
      </p:sp>
      <p:sp>
        <p:nvSpPr>
          <p:cNvPr id="26" name="Triangle 25"/>
          <p:cNvSpPr/>
          <p:nvPr/>
        </p:nvSpPr>
        <p:spPr>
          <a:xfrm rot="5974098">
            <a:off x="710770" y="4182848"/>
            <a:ext cx="438630" cy="577313"/>
          </a:xfrm>
          <a:prstGeom prst="triangle">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2600">
              <a:solidFill>
                <a:srgbClr val="FFFFFF"/>
              </a:solidFill>
              <a:latin typeface="Franklin Gothic Medium"/>
              <a:ea typeface="Arial" charset="0"/>
              <a:cs typeface="Arial" charset="0"/>
            </a:endParaRPr>
          </a:p>
        </p:txBody>
      </p:sp>
      <p:sp>
        <p:nvSpPr>
          <p:cNvPr id="14" name="Content Placeholder 2"/>
          <p:cNvSpPr txBox="1">
            <a:spLocks/>
          </p:cNvSpPr>
          <p:nvPr/>
        </p:nvSpPr>
        <p:spPr bwMode="auto">
          <a:xfrm>
            <a:off x="1241766" y="3220642"/>
            <a:ext cx="7651965" cy="964911"/>
          </a:xfrm>
          <a:custGeom>
            <a:avLst/>
            <a:gdLst>
              <a:gd name="connsiteX0" fmla="*/ 0 w 7651965"/>
              <a:gd name="connsiteY0" fmla="*/ 0 h 738193"/>
              <a:gd name="connsiteX1" fmla="*/ 7651965 w 7651965"/>
              <a:gd name="connsiteY1" fmla="*/ 0 h 738193"/>
              <a:gd name="connsiteX2" fmla="*/ 7651965 w 7651965"/>
              <a:gd name="connsiteY2" fmla="*/ 738193 h 738193"/>
              <a:gd name="connsiteX3" fmla="*/ 0 w 7651965"/>
              <a:gd name="connsiteY3" fmla="*/ 738193 h 738193"/>
              <a:gd name="connsiteX4" fmla="*/ 0 w 7651965"/>
              <a:gd name="connsiteY4" fmla="*/ 0 h 738193"/>
              <a:gd name="connsiteX0" fmla="*/ 74950 w 7651965"/>
              <a:gd name="connsiteY0" fmla="*/ 59960 h 738193"/>
              <a:gd name="connsiteX1" fmla="*/ 7651965 w 7651965"/>
              <a:gd name="connsiteY1" fmla="*/ 0 h 738193"/>
              <a:gd name="connsiteX2" fmla="*/ 7651965 w 7651965"/>
              <a:gd name="connsiteY2" fmla="*/ 738193 h 738193"/>
              <a:gd name="connsiteX3" fmla="*/ 0 w 7651965"/>
              <a:gd name="connsiteY3" fmla="*/ 738193 h 738193"/>
              <a:gd name="connsiteX4" fmla="*/ 74950 w 7651965"/>
              <a:gd name="connsiteY4" fmla="*/ 59960 h 738193"/>
              <a:gd name="connsiteX0" fmla="*/ 89941 w 7651965"/>
              <a:gd name="connsiteY0" fmla="*/ 104930 h 738193"/>
              <a:gd name="connsiteX1" fmla="*/ 7651965 w 7651965"/>
              <a:gd name="connsiteY1" fmla="*/ 0 h 738193"/>
              <a:gd name="connsiteX2" fmla="*/ 7651965 w 7651965"/>
              <a:gd name="connsiteY2" fmla="*/ 738193 h 738193"/>
              <a:gd name="connsiteX3" fmla="*/ 0 w 7651965"/>
              <a:gd name="connsiteY3" fmla="*/ 738193 h 738193"/>
              <a:gd name="connsiteX4" fmla="*/ 89941 w 7651965"/>
              <a:gd name="connsiteY4" fmla="*/ 104930 h 738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51965" h="738193">
                <a:moveTo>
                  <a:pt x="89941" y="104930"/>
                </a:moveTo>
                <a:lnTo>
                  <a:pt x="7651965" y="0"/>
                </a:lnTo>
                <a:lnTo>
                  <a:pt x="7651965" y="738193"/>
                </a:lnTo>
                <a:lnTo>
                  <a:pt x="0" y="738193"/>
                </a:lnTo>
                <a:lnTo>
                  <a:pt x="89941" y="104930"/>
                </a:lnTo>
                <a:close/>
              </a:path>
            </a:pathLst>
          </a:custGeom>
          <a:solidFill>
            <a:schemeClr val="bg1"/>
          </a:solidFill>
          <a:ln w="9525">
            <a:noFill/>
            <a:miter lim="800000"/>
            <a:headEnd/>
            <a:tailEnd/>
          </a:ln>
        </p:spPr>
        <p:txBody>
          <a:bodyPr vert="horz" wrap="square" lIns="91440" tIns="45720" rIns="91440" bIns="45720" numCol="1" anchor="t" anchorCtr="0" compatLnSpc="1">
            <a:prstTxWarp prst="textNoShape">
              <a:avLst/>
            </a:prstTxWarp>
          </a:bodyPr>
          <a:lstStyle>
            <a:lvl1pPr marL="257168" indent="-257168" algn="l" rtl="0" eaLnBrk="1" fontAlgn="base" hangingPunct="1">
              <a:spcBef>
                <a:spcPct val="20000"/>
              </a:spcBef>
              <a:spcAft>
                <a:spcPct val="0"/>
              </a:spcAft>
              <a:buChar char="•"/>
              <a:defRPr sz="2400" b="0" i="0">
                <a:solidFill>
                  <a:schemeClr val="tx1"/>
                </a:solidFill>
                <a:latin typeface="+mj-lt"/>
                <a:ea typeface="ＭＳ Ｐゴシック" pitchFamily="-108" charset="-128"/>
                <a:cs typeface="Britannic Bold"/>
              </a:defRPr>
            </a:lvl1pPr>
            <a:lvl2pPr marL="557199" indent="-214308" algn="l" rtl="0" eaLnBrk="1" fontAlgn="base" hangingPunct="1">
              <a:spcBef>
                <a:spcPct val="20000"/>
              </a:spcBef>
              <a:spcAft>
                <a:spcPct val="0"/>
              </a:spcAft>
              <a:buChar char="–"/>
              <a:defRPr sz="2100" b="0" i="0">
                <a:solidFill>
                  <a:schemeClr val="tx1"/>
                </a:solidFill>
                <a:latin typeface="+mj-lt"/>
                <a:ea typeface="ＭＳ Ｐゴシック" pitchFamily="-108" charset="-128"/>
                <a:cs typeface="Britannic Bold"/>
              </a:defRPr>
            </a:lvl2pPr>
            <a:lvl3pPr marL="857228" indent="-171446" algn="l" rtl="0" eaLnBrk="1" fontAlgn="base" hangingPunct="1">
              <a:spcBef>
                <a:spcPct val="20000"/>
              </a:spcBef>
              <a:spcAft>
                <a:spcPct val="0"/>
              </a:spcAft>
              <a:buChar char="•"/>
              <a:defRPr sz="1800" b="0" i="0">
                <a:solidFill>
                  <a:schemeClr val="tx1"/>
                </a:solidFill>
                <a:latin typeface="+mj-lt"/>
                <a:ea typeface="ＭＳ Ｐゴシック" pitchFamily="-108" charset="-128"/>
                <a:cs typeface="Britannic Bold"/>
              </a:defRPr>
            </a:lvl3pPr>
            <a:lvl4pPr marL="1200120" indent="-171446" algn="l" rtl="0" eaLnBrk="1" fontAlgn="base" hangingPunct="1">
              <a:spcBef>
                <a:spcPct val="20000"/>
              </a:spcBef>
              <a:spcAft>
                <a:spcPct val="0"/>
              </a:spcAft>
              <a:buChar char="–"/>
              <a:defRPr sz="1500" b="0" i="0">
                <a:solidFill>
                  <a:schemeClr val="tx1"/>
                </a:solidFill>
                <a:latin typeface="+mj-lt"/>
                <a:ea typeface="ＭＳ Ｐゴシック" pitchFamily="-108" charset="-128"/>
                <a:cs typeface="Britannic Bold"/>
              </a:defRPr>
            </a:lvl4pPr>
            <a:lvl5pPr marL="1543012" indent="-171446" algn="l" rtl="0" eaLnBrk="1" fontAlgn="base" hangingPunct="1">
              <a:spcBef>
                <a:spcPct val="20000"/>
              </a:spcBef>
              <a:spcAft>
                <a:spcPct val="0"/>
              </a:spcAft>
              <a:buChar char="»"/>
              <a:defRPr sz="1500" b="0" i="0">
                <a:solidFill>
                  <a:schemeClr val="tx1"/>
                </a:solidFill>
                <a:latin typeface="+mj-lt"/>
                <a:ea typeface="ＭＳ Ｐゴシック" pitchFamily="-108" charset="-128"/>
                <a:cs typeface="Britannic Bold"/>
              </a:defRPr>
            </a:lvl5pPr>
            <a:lvl6pPr marL="1885903" indent="-171446" algn="l" rtl="0" eaLnBrk="1" fontAlgn="base" hangingPunct="1">
              <a:spcBef>
                <a:spcPct val="20000"/>
              </a:spcBef>
              <a:spcAft>
                <a:spcPct val="0"/>
              </a:spcAft>
              <a:buChar char="»"/>
              <a:defRPr sz="1500">
                <a:solidFill>
                  <a:schemeClr val="tx1"/>
                </a:solidFill>
                <a:latin typeface="+mn-lt"/>
                <a:ea typeface="ＭＳ Ｐゴシック" pitchFamily="-108" charset="-128"/>
              </a:defRPr>
            </a:lvl6pPr>
            <a:lvl7pPr marL="2228795" indent="-171446" algn="l" rtl="0" eaLnBrk="1" fontAlgn="base" hangingPunct="1">
              <a:spcBef>
                <a:spcPct val="20000"/>
              </a:spcBef>
              <a:spcAft>
                <a:spcPct val="0"/>
              </a:spcAft>
              <a:buChar char="»"/>
              <a:defRPr sz="1500">
                <a:solidFill>
                  <a:schemeClr val="tx1"/>
                </a:solidFill>
                <a:latin typeface="+mn-lt"/>
                <a:ea typeface="ＭＳ Ｐゴシック" pitchFamily="-108" charset="-128"/>
              </a:defRPr>
            </a:lvl7pPr>
            <a:lvl8pPr marL="2571686" indent="-171446" algn="l" rtl="0" eaLnBrk="1" fontAlgn="base" hangingPunct="1">
              <a:spcBef>
                <a:spcPct val="20000"/>
              </a:spcBef>
              <a:spcAft>
                <a:spcPct val="0"/>
              </a:spcAft>
              <a:buChar char="»"/>
              <a:defRPr sz="1500">
                <a:solidFill>
                  <a:schemeClr val="tx1"/>
                </a:solidFill>
                <a:latin typeface="+mn-lt"/>
                <a:ea typeface="ＭＳ Ｐゴシック" pitchFamily="-108" charset="-128"/>
              </a:defRPr>
            </a:lvl8pPr>
            <a:lvl9pPr marL="2914577" indent="-171446" algn="l" rtl="0" eaLnBrk="1" fontAlgn="base" hangingPunct="1">
              <a:spcBef>
                <a:spcPct val="20000"/>
              </a:spcBef>
              <a:spcAft>
                <a:spcPct val="0"/>
              </a:spcAft>
              <a:buChar char="»"/>
              <a:defRPr sz="1500">
                <a:solidFill>
                  <a:schemeClr val="tx1"/>
                </a:solidFill>
                <a:latin typeface="+mn-lt"/>
                <a:ea typeface="ＭＳ Ｐゴシック" pitchFamily="-108" charset="-128"/>
              </a:defRPr>
            </a:lvl9pPr>
          </a:lstStyle>
          <a:p>
            <a:pPr marL="0" indent="0" defTabSz="914400">
              <a:buFontTx/>
              <a:buNone/>
            </a:pPr>
            <a:r>
              <a:rPr lang="en-US" sz="2600" kern="0" dirty="0" smtClean="0">
                <a:solidFill>
                  <a:srgbClr val="2D2D8A">
                    <a:lumMod val="75000"/>
                  </a:srgbClr>
                </a:solidFill>
                <a:ea typeface="Arial" charset="0"/>
                <a:cs typeface="Arial" charset="0"/>
              </a:rPr>
              <a:t>Setting Events, Antecedents, Behaviors, and Consequences are the </a:t>
            </a:r>
            <a:r>
              <a:rPr lang="en-US" sz="2600" b="1" i="1" kern="0" dirty="0" smtClean="0">
                <a:solidFill>
                  <a:srgbClr val="333399">
                    <a:lumMod val="60000"/>
                    <a:lumOff val="40000"/>
                  </a:srgbClr>
                </a:solidFill>
                <a:ea typeface="Arial" charset="0"/>
                <a:cs typeface="Arial" charset="0"/>
              </a:rPr>
              <a:t>building blocks of behavior</a:t>
            </a:r>
            <a:r>
              <a:rPr lang="en-US" sz="2600" kern="0" dirty="0" smtClean="0">
                <a:solidFill>
                  <a:srgbClr val="2D2D8A">
                    <a:lumMod val="75000"/>
                  </a:srgbClr>
                </a:solidFill>
                <a:ea typeface="Arial" charset="0"/>
                <a:cs typeface="Arial" charset="0"/>
              </a:rPr>
              <a:t>.</a:t>
            </a:r>
            <a:endParaRPr lang="en-US" sz="2600" kern="0" dirty="0">
              <a:solidFill>
                <a:srgbClr val="000000"/>
              </a:solidFill>
              <a:ea typeface="Arial" charset="0"/>
              <a:cs typeface="Arial" charset="0"/>
            </a:endParaRPr>
          </a:p>
        </p:txBody>
      </p:sp>
      <p:sp>
        <p:nvSpPr>
          <p:cNvPr id="18" name="Content Placeholder 2"/>
          <p:cNvSpPr txBox="1">
            <a:spLocks/>
          </p:cNvSpPr>
          <p:nvPr/>
        </p:nvSpPr>
        <p:spPr bwMode="auto">
          <a:xfrm>
            <a:off x="1215951" y="4329349"/>
            <a:ext cx="7651965" cy="1022505"/>
          </a:xfrm>
          <a:prstGeom prst="rect">
            <a:avLst/>
          </a:prstGeom>
          <a:solidFill>
            <a:schemeClr val="bg1"/>
          </a:solidFill>
          <a:ln w="9525">
            <a:noFill/>
            <a:miter lim="800000"/>
            <a:headEnd/>
            <a:tailEnd/>
          </a:ln>
        </p:spPr>
        <p:txBody>
          <a:bodyPr vert="horz" wrap="square" lIns="91440" tIns="45720" rIns="91440" bIns="45720" numCol="1" anchor="t" anchorCtr="0" compatLnSpc="1">
            <a:prstTxWarp prst="textNoShape">
              <a:avLst/>
            </a:prstTxWarp>
          </a:bodyPr>
          <a:lstStyle>
            <a:lvl1pPr marL="257168" indent="-257168" algn="l" rtl="0" eaLnBrk="1" fontAlgn="base" hangingPunct="1">
              <a:spcBef>
                <a:spcPct val="20000"/>
              </a:spcBef>
              <a:spcAft>
                <a:spcPct val="0"/>
              </a:spcAft>
              <a:buChar char="•"/>
              <a:defRPr sz="2400" b="0" i="0">
                <a:solidFill>
                  <a:schemeClr val="tx1"/>
                </a:solidFill>
                <a:latin typeface="+mj-lt"/>
                <a:ea typeface="ＭＳ Ｐゴシック" pitchFamily="-108" charset="-128"/>
                <a:cs typeface="Britannic Bold"/>
              </a:defRPr>
            </a:lvl1pPr>
            <a:lvl2pPr marL="557199" indent="-214308" algn="l" rtl="0" eaLnBrk="1" fontAlgn="base" hangingPunct="1">
              <a:spcBef>
                <a:spcPct val="20000"/>
              </a:spcBef>
              <a:spcAft>
                <a:spcPct val="0"/>
              </a:spcAft>
              <a:buChar char="–"/>
              <a:defRPr sz="2100" b="0" i="0">
                <a:solidFill>
                  <a:schemeClr val="tx1"/>
                </a:solidFill>
                <a:latin typeface="+mj-lt"/>
                <a:ea typeface="ＭＳ Ｐゴシック" pitchFamily="-108" charset="-128"/>
                <a:cs typeface="Britannic Bold"/>
              </a:defRPr>
            </a:lvl2pPr>
            <a:lvl3pPr marL="857228" indent="-171446" algn="l" rtl="0" eaLnBrk="1" fontAlgn="base" hangingPunct="1">
              <a:spcBef>
                <a:spcPct val="20000"/>
              </a:spcBef>
              <a:spcAft>
                <a:spcPct val="0"/>
              </a:spcAft>
              <a:buChar char="•"/>
              <a:defRPr sz="1800" b="0" i="0">
                <a:solidFill>
                  <a:schemeClr val="tx1"/>
                </a:solidFill>
                <a:latin typeface="+mj-lt"/>
                <a:ea typeface="ＭＳ Ｐゴシック" pitchFamily="-108" charset="-128"/>
                <a:cs typeface="Britannic Bold"/>
              </a:defRPr>
            </a:lvl3pPr>
            <a:lvl4pPr marL="1200120" indent="-171446" algn="l" rtl="0" eaLnBrk="1" fontAlgn="base" hangingPunct="1">
              <a:spcBef>
                <a:spcPct val="20000"/>
              </a:spcBef>
              <a:spcAft>
                <a:spcPct val="0"/>
              </a:spcAft>
              <a:buChar char="–"/>
              <a:defRPr sz="1500" b="0" i="0">
                <a:solidFill>
                  <a:schemeClr val="tx1"/>
                </a:solidFill>
                <a:latin typeface="+mj-lt"/>
                <a:ea typeface="ＭＳ Ｐゴシック" pitchFamily="-108" charset="-128"/>
                <a:cs typeface="Britannic Bold"/>
              </a:defRPr>
            </a:lvl4pPr>
            <a:lvl5pPr marL="1543012" indent="-171446" algn="l" rtl="0" eaLnBrk="1" fontAlgn="base" hangingPunct="1">
              <a:spcBef>
                <a:spcPct val="20000"/>
              </a:spcBef>
              <a:spcAft>
                <a:spcPct val="0"/>
              </a:spcAft>
              <a:buChar char="»"/>
              <a:defRPr sz="1500" b="0" i="0">
                <a:solidFill>
                  <a:schemeClr val="tx1"/>
                </a:solidFill>
                <a:latin typeface="+mj-lt"/>
                <a:ea typeface="ＭＳ Ｐゴシック" pitchFamily="-108" charset="-128"/>
                <a:cs typeface="Britannic Bold"/>
              </a:defRPr>
            </a:lvl5pPr>
            <a:lvl6pPr marL="1885903" indent="-171446" algn="l" rtl="0" eaLnBrk="1" fontAlgn="base" hangingPunct="1">
              <a:spcBef>
                <a:spcPct val="20000"/>
              </a:spcBef>
              <a:spcAft>
                <a:spcPct val="0"/>
              </a:spcAft>
              <a:buChar char="»"/>
              <a:defRPr sz="1500">
                <a:solidFill>
                  <a:schemeClr val="tx1"/>
                </a:solidFill>
                <a:latin typeface="+mn-lt"/>
                <a:ea typeface="ＭＳ Ｐゴシック" pitchFamily="-108" charset="-128"/>
              </a:defRPr>
            </a:lvl6pPr>
            <a:lvl7pPr marL="2228795" indent="-171446" algn="l" rtl="0" eaLnBrk="1" fontAlgn="base" hangingPunct="1">
              <a:spcBef>
                <a:spcPct val="20000"/>
              </a:spcBef>
              <a:spcAft>
                <a:spcPct val="0"/>
              </a:spcAft>
              <a:buChar char="»"/>
              <a:defRPr sz="1500">
                <a:solidFill>
                  <a:schemeClr val="tx1"/>
                </a:solidFill>
                <a:latin typeface="+mn-lt"/>
                <a:ea typeface="ＭＳ Ｐゴシック" pitchFamily="-108" charset="-128"/>
              </a:defRPr>
            </a:lvl7pPr>
            <a:lvl8pPr marL="2571686" indent="-171446" algn="l" rtl="0" eaLnBrk="1" fontAlgn="base" hangingPunct="1">
              <a:spcBef>
                <a:spcPct val="20000"/>
              </a:spcBef>
              <a:spcAft>
                <a:spcPct val="0"/>
              </a:spcAft>
              <a:buChar char="»"/>
              <a:defRPr sz="1500">
                <a:solidFill>
                  <a:schemeClr val="tx1"/>
                </a:solidFill>
                <a:latin typeface="+mn-lt"/>
                <a:ea typeface="ＭＳ Ｐゴシック" pitchFamily="-108" charset="-128"/>
              </a:defRPr>
            </a:lvl8pPr>
            <a:lvl9pPr marL="2914577" indent="-171446" algn="l" rtl="0" eaLnBrk="1" fontAlgn="base" hangingPunct="1">
              <a:spcBef>
                <a:spcPct val="20000"/>
              </a:spcBef>
              <a:spcAft>
                <a:spcPct val="0"/>
              </a:spcAft>
              <a:buChar char="»"/>
              <a:defRPr sz="1500">
                <a:solidFill>
                  <a:schemeClr val="tx1"/>
                </a:solidFill>
                <a:latin typeface="+mn-lt"/>
                <a:ea typeface="ＭＳ Ｐゴシック" pitchFamily="-108" charset="-128"/>
              </a:defRPr>
            </a:lvl9pPr>
          </a:lstStyle>
          <a:p>
            <a:pPr marL="0" indent="0" defTabSz="914400">
              <a:buFontTx/>
              <a:buNone/>
            </a:pPr>
            <a:r>
              <a:rPr lang="en-US" sz="2600" kern="0" dirty="0" smtClean="0">
                <a:solidFill>
                  <a:srgbClr val="2D2D8A">
                    <a:lumMod val="75000"/>
                  </a:srgbClr>
                </a:solidFill>
                <a:ea typeface="Arial" charset="0"/>
                <a:cs typeface="Arial" charset="0"/>
              </a:rPr>
              <a:t>Invest in </a:t>
            </a:r>
            <a:r>
              <a:rPr lang="en-US" sz="2600" b="1" i="1" kern="0" dirty="0" smtClean="0">
                <a:solidFill>
                  <a:srgbClr val="333399">
                    <a:lumMod val="60000"/>
                    <a:lumOff val="40000"/>
                  </a:srgbClr>
                </a:solidFill>
                <a:ea typeface="Arial" charset="0"/>
                <a:cs typeface="Arial" charset="0"/>
              </a:rPr>
              <a:t>antecedent strategies </a:t>
            </a:r>
            <a:r>
              <a:rPr lang="en-US" sz="2600" kern="0" dirty="0" smtClean="0">
                <a:solidFill>
                  <a:srgbClr val="2D2D8A">
                    <a:lumMod val="75000"/>
                  </a:srgbClr>
                </a:solidFill>
                <a:ea typeface="Arial" charset="0"/>
                <a:cs typeface="Arial" charset="0"/>
              </a:rPr>
              <a:t>to prompt and occasion desired behaviors.</a:t>
            </a:r>
            <a:endParaRPr lang="en-US" sz="2600" kern="0" dirty="0">
              <a:solidFill>
                <a:srgbClr val="000000"/>
              </a:solidFill>
              <a:ea typeface="Arial" charset="0"/>
              <a:cs typeface="Arial" charset="0"/>
            </a:endParaRPr>
          </a:p>
        </p:txBody>
      </p:sp>
      <p:sp>
        <p:nvSpPr>
          <p:cNvPr id="21" name="Content Placeholder 2"/>
          <p:cNvSpPr txBox="1">
            <a:spLocks/>
          </p:cNvSpPr>
          <p:nvPr/>
        </p:nvSpPr>
        <p:spPr bwMode="auto">
          <a:xfrm>
            <a:off x="894888" y="5496170"/>
            <a:ext cx="7651965" cy="872874"/>
          </a:xfrm>
          <a:prstGeom prst="rect">
            <a:avLst/>
          </a:prstGeom>
          <a:solidFill>
            <a:schemeClr val="bg1"/>
          </a:solidFill>
          <a:ln w="9525">
            <a:noFill/>
            <a:miter lim="800000"/>
            <a:headEnd/>
            <a:tailEnd/>
          </a:ln>
        </p:spPr>
        <p:txBody>
          <a:bodyPr vert="horz" wrap="square" lIns="91440" tIns="45720" rIns="91440" bIns="45720" numCol="1" anchor="t" anchorCtr="0" compatLnSpc="1">
            <a:prstTxWarp prst="textNoShape">
              <a:avLst/>
            </a:prstTxWarp>
          </a:bodyPr>
          <a:lstStyle>
            <a:lvl1pPr marL="257168" indent="-257168" algn="l" rtl="0" eaLnBrk="1" fontAlgn="base" hangingPunct="1">
              <a:spcBef>
                <a:spcPct val="20000"/>
              </a:spcBef>
              <a:spcAft>
                <a:spcPct val="0"/>
              </a:spcAft>
              <a:buChar char="•"/>
              <a:defRPr sz="2400" b="0" i="0">
                <a:solidFill>
                  <a:schemeClr val="tx1"/>
                </a:solidFill>
                <a:latin typeface="+mj-lt"/>
                <a:ea typeface="ＭＳ Ｐゴシック" pitchFamily="-108" charset="-128"/>
                <a:cs typeface="Britannic Bold"/>
              </a:defRPr>
            </a:lvl1pPr>
            <a:lvl2pPr marL="557199" indent="-214308" algn="l" rtl="0" eaLnBrk="1" fontAlgn="base" hangingPunct="1">
              <a:spcBef>
                <a:spcPct val="20000"/>
              </a:spcBef>
              <a:spcAft>
                <a:spcPct val="0"/>
              </a:spcAft>
              <a:buChar char="–"/>
              <a:defRPr sz="2100" b="0" i="0">
                <a:solidFill>
                  <a:schemeClr val="tx1"/>
                </a:solidFill>
                <a:latin typeface="+mj-lt"/>
                <a:ea typeface="ＭＳ Ｐゴシック" pitchFamily="-108" charset="-128"/>
                <a:cs typeface="Britannic Bold"/>
              </a:defRPr>
            </a:lvl2pPr>
            <a:lvl3pPr marL="857228" indent="-171446" algn="l" rtl="0" eaLnBrk="1" fontAlgn="base" hangingPunct="1">
              <a:spcBef>
                <a:spcPct val="20000"/>
              </a:spcBef>
              <a:spcAft>
                <a:spcPct val="0"/>
              </a:spcAft>
              <a:buChar char="•"/>
              <a:defRPr sz="1800" b="0" i="0">
                <a:solidFill>
                  <a:schemeClr val="tx1"/>
                </a:solidFill>
                <a:latin typeface="+mj-lt"/>
                <a:ea typeface="ＭＳ Ｐゴシック" pitchFamily="-108" charset="-128"/>
                <a:cs typeface="Britannic Bold"/>
              </a:defRPr>
            </a:lvl3pPr>
            <a:lvl4pPr marL="1200120" indent="-171446" algn="l" rtl="0" eaLnBrk="1" fontAlgn="base" hangingPunct="1">
              <a:spcBef>
                <a:spcPct val="20000"/>
              </a:spcBef>
              <a:spcAft>
                <a:spcPct val="0"/>
              </a:spcAft>
              <a:buChar char="–"/>
              <a:defRPr sz="1500" b="0" i="0">
                <a:solidFill>
                  <a:schemeClr val="tx1"/>
                </a:solidFill>
                <a:latin typeface="+mj-lt"/>
                <a:ea typeface="ＭＳ Ｐゴシック" pitchFamily="-108" charset="-128"/>
                <a:cs typeface="Britannic Bold"/>
              </a:defRPr>
            </a:lvl4pPr>
            <a:lvl5pPr marL="1543012" indent="-171446" algn="l" rtl="0" eaLnBrk="1" fontAlgn="base" hangingPunct="1">
              <a:spcBef>
                <a:spcPct val="20000"/>
              </a:spcBef>
              <a:spcAft>
                <a:spcPct val="0"/>
              </a:spcAft>
              <a:buChar char="»"/>
              <a:defRPr sz="1500" b="0" i="0">
                <a:solidFill>
                  <a:schemeClr val="tx1"/>
                </a:solidFill>
                <a:latin typeface="+mj-lt"/>
                <a:ea typeface="ＭＳ Ｐゴシック" pitchFamily="-108" charset="-128"/>
                <a:cs typeface="Britannic Bold"/>
              </a:defRPr>
            </a:lvl5pPr>
            <a:lvl6pPr marL="1885903" indent="-171446" algn="l" rtl="0" eaLnBrk="1" fontAlgn="base" hangingPunct="1">
              <a:spcBef>
                <a:spcPct val="20000"/>
              </a:spcBef>
              <a:spcAft>
                <a:spcPct val="0"/>
              </a:spcAft>
              <a:buChar char="»"/>
              <a:defRPr sz="1500">
                <a:solidFill>
                  <a:schemeClr val="tx1"/>
                </a:solidFill>
                <a:latin typeface="+mn-lt"/>
                <a:ea typeface="ＭＳ Ｐゴシック" pitchFamily="-108" charset="-128"/>
              </a:defRPr>
            </a:lvl6pPr>
            <a:lvl7pPr marL="2228795" indent="-171446" algn="l" rtl="0" eaLnBrk="1" fontAlgn="base" hangingPunct="1">
              <a:spcBef>
                <a:spcPct val="20000"/>
              </a:spcBef>
              <a:spcAft>
                <a:spcPct val="0"/>
              </a:spcAft>
              <a:buChar char="»"/>
              <a:defRPr sz="1500">
                <a:solidFill>
                  <a:schemeClr val="tx1"/>
                </a:solidFill>
                <a:latin typeface="+mn-lt"/>
                <a:ea typeface="ＭＳ Ｐゴシック" pitchFamily="-108" charset="-128"/>
              </a:defRPr>
            </a:lvl7pPr>
            <a:lvl8pPr marL="2571686" indent="-171446" algn="l" rtl="0" eaLnBrk="1" fontAlgn="base" hangingPunct="1">
              <a:spcBef>
                <a:spcPct val="20000"/>
              </a:spcBef>
              <a:spcAft>
                <a:spcPct val="0"/>
              </a:spcAft>
              <a:buChar char="»"/>
              <a:defRPr sz="1500">
                <a:solidFill>
                  <a:schemeClr val="tx1"/>
                </a:solidFill>
                <a:latin typeface="+mn-lt"/>
                <a:ea typeface="ＭＳ Ｐゴシック" pitchFamily="-108" charset="-128"/>
              </a:defRPr>
            </a:lvl8pPr>
            <a:lvl9pPr marL="2914577" indent="-171446" algn="l" rtl="0" eaLnBrk="1" fontAlgn="base" hangingPunct="1">
              <a:spcBef>
                <a:spcPct val="20000"/>
              </a:spcBef>
              <a:spcAft>
                <a:spcPct val="0"/>
              </a:spcAft>
              <a:buChar char="»"/>
              <a:defRPr sz="1500">
                <a:solidFill>
                  <a:schemeClr val="tx1"/>
                </a:solidFill>
                <a:latin typeface="+mn-lt"/>
                <a:ea typeface="ＭＳ Ｐゴシック" pitchFamily="-108" charset="-128"/>
              </a:defRPr>
            </a:lvl9pPr>
          </a:lstStyle>
          <a:p>
            <a:pPr marL="0" indent="0" defTabSz="914400">
              <a:buFontTx/>
              <a:buNone/>
            </a:pPr>
            <a:r>
              <a:rPr lang="en-US" sz="2600" kern="0" dirty="0" smtClean="0">
                <a:solidFill>
                  <a:srgbClr val="2D2D8A">
                    <a:lumMod val="75000"/>
                  </a:srgbClr>
                </a:solidFill>
                <a:ea typeface="Arial" charset="0"/>
                <a:cs typeface="Arial" charset="0"/>
              </a:rPr>
              <a:t>Use behavioral </a:t>
            </a:r>
            <a:r>
              <a:rPr lang="en-US" sz="2600" b="1" i="1" kern="0" dirty="0" smtClean="0">
                <a:solidFill>
                  <a:srgbClr val="333399">
                    <a:lumMod val="60000"/>
                    <a:lumOff val="40000"/>
                  </a:srgbClr>
                </a:solidFill>
                <a:ea typeface="Arial" charset="0"/>
                <a:cs typeface="Arial" charset="0"/>
              </a:rPr>
              <a:t>teaching strategies </a:t>
            </a:r>
            <a:r>
              <a:rPr lang="en-US" sz="2600" kern="0" dirty="0" smtClean="0">
                <a:solidFill>
                  <a:srgbClr val="2D2D8A">
                    <a:lumMod val="75000"/>
                  </a:srgbClr>
                </a:solidFill>
                <a:ea typeface="Arial" charset="0"/>
                <a:cs typeface="Arial" charset="0"/>
              </a:rPr>
              <a:t>and </a:t>
            </a:r>
            <a:r>
              <a:rPr lang="en-US" sz="2600" b="1" i="1" kern="0" dirty="0" smtClean="0">
                <a:solidFill>
                  <a:srgbClr val="333399">
                    <a:lumMod val="60000"/>
                    <a:lumOff val="40000"/>
                  </a:srgbClr>
                </a:solidFill>
                <a:ea typeface="Arial" charset="0"/>
                <a:cs typeface="Arial" charset="0"/>
              </a:rPr>
              <a:t>program for generalization </a:t>
            </a:r>
            <a:r>
              <a:rPr lang="en-US" sz="2600" kern="0" dirty="0" smtClean="0">
                <a:solidFill>
                  <a:srgbClr val="2D2D8A">
                    <a:lumMod val="75000"/>
                  </a:srgbClr>
                </a:solidFill>
                <a:ea typeface="Arial" charset="0"/>
                <a:cs typeface="Arial" charset="0"/>
              </a:rPr>
              <a:t>to maximize success.</a:t>
            </a:r>
            <a:endParaRPr lang="en-US" sz="2600" kern="0" dirty="0">
              <a:solidFill>
                <a:srgbClr val="000000"/>
              </a:solidFill>
              <a:ea typeface="Arial" charset="0"/>
              <a:cs typeface="Arial" charset="0"/>
            </a:endParaRPr>
          </a:p>
        </p:txBody>
      </p:sp>
      <p:sp>
        <p:nvSpPr>
          <p:cNvPr id="22" name="Content Placeholder 2"/>
          <p:cNvSpPr txBox="1">
            <a:spLocks/>
          </p:cNvSpPr>
          <p:nvPr/>
        </p:nvSpPr>
        <p:spPr bwMode="auto">
          <a:xfrm>
            <a:off x="1034835" y="1920603"/>
            <a:ext cx="7651965" cy="1117653"/>
          </a:xfrm>
          <a:custGeom>
            <a:avLst/>
            <a:gdLst>
              <a:gd name="connsiteX0" fmla="*/ 0 w 7651965"/>
              <a:gd name="connsiteY0" fmla="*/ 0 h 738193"/>
              <a:gd name="connsiteX1" fmla="*/ 7651965 w 7651965"/>
              <a:gd name="connsiteY1" fmla="*/ 0 h 738193"/>
              <a:gd name="connsiteX2" fmla="*/ 7651965 w 7651965"/>
              <a:gd name="connsiteY2" fmla="*/ 738193 h 738193"/>
              <a:gd name="connsiteX3" fmla="*/ 0 w 7651965"/>
              <a:gd name="connsiteY3" fmla="*/ 738193 h 738193"/>
              <a:gd name="connsiteX4" fmla="*/ 0 w 7651965"/>
              <a:gd name="connsiteY4" fmla="*/ 0 h 738193"/>
              <a:gd name="connsiteX0" fmla="*/ 74950 w 7651965"/>
              <a:gd name="connsiteY0" fmla="*/ 59960 h 738193"/>
              <a:gd name="connsiteX1" fmla="*/ 7651965 w 7651965"/>
              <a:gd name="connsiteY1" fmla="*/ 0 h 738193"/>
              <a:gd name="connsiteX2" fmla="*/ 7651965 w 7651965"/>
              <a:gd name="connsiteY2" fmla="*/ 738193 h 738193"/>
              <a:gd name="connsiteX3" fmla="*/ 0 w 7651965"/>
              <a:gd name="connsiteY3" fmla="*/ 738193 h 738193"/>
              <a:gd name="connsiteX4" fmla="*/ 74950 w 7651965"/>
              <a:gd name="connsiteY4" fmla="*/ 59960 h 738193"/>
              <a:gd name="connsiteX0" fmla="*/ 89941 w 7651965"/>
              <a:gd name="connsiteY0" fmla="*/ 104930 h 738193"/>
              <a:gd name="connsiteX1" fmla="*/ 7651965 w 7651965"/>
              <a:gd name="connsiteY1" fmla="*/ 0 h 738193"/>
              <a:gd name="connsiteX2" fmla="*/ 7651965 w 7651965"/>
              <a:gd name="connsiteY2" fmla="*/ 738193 h 738193"/>
              <a:gd name="connsiteX3" fmla="*/ 0 w 7651965"/>
              <a:gd name="connsiteY3" fmla="*/ 738193 h 738193"/>
              <a:gd name="connsiteX4" fmla="*/ 89941 w 7651965"/>
              <a:gd name="connsiteY4" fmla="*/ 104930 h 738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51965" h="738193">
                <a:moveTo>
                  <a:pt x="89941" y="104930"/>
                </a:moveTo>
                <a:lnTo>
                  <a:pt x="7651965" y="0"/>
                </a:lnTo>
                <a:lnTo>
                  <a:pt x="7651965" y="738193"/>
                </a:lnTo>
                <a:lnTo>
                  <a:pt x="0" y="738193"/>
                </a:lnTo>
                <a:lnTo>
                  <a:pt x="89941" y="104930"/>
                </a:lnTo>
                <a:close/>
              </a:path>
            </a:pathLst>
          </a:custGeom>
          <a:solidFill>
            <a:schemeClr val="bg1"/>
          </a:solidFill>
          <a:ln w="9525">
            <a:noFill/>
            <a:miter lim="800000"/>
            <a:headEnd/>
            <a:tailEnd/>
          </a:ln>
        </p:spPr>
        <p:txBody>
          <a:bodyPr vert="horz" wrap="square" lIns="91440" tIns="45720" rIns="91440" bIns="45720" numCol="1" anchor="t" anchorCtr="0" compatLnSpc="1">
            <a:prstTxWarp prst="textNoShape">
              <a:avLst/>
            </a:prstTxWarp>
          </a:bodyPr>
          <a:lstStyle>
            <a:lvl1pPr marL="257168" indent="-257168" algn="l" rtl="0" eaLnBrk="1" fontAlgn="base" hangingPunct="1">
              <a:spcBef>
                <a:spcPct val="20000"/>
              </a:spcBef>
              <a:spcAft>
                <a:spcPct val="0"/>
              </a:spcAft>
              <a:buChar char="•"/>
              <a:defRPr sz="2400" b="0" i="0">
                <a:solidFill>
                  <a:schemeClr val="tx1"/>
                </a:solidFill>
                <a:latin typeface="+mj-lt"/>
                <a:ea typeface="ＭＳ Ｐゴシック" pitchFamily="-108" charset="-128"/>
                <a:cs typeface="Britannic Bold"/>
              </a:defRPr>
            </a:lvl1pPr>
            <a:lvl2pPr marL="557199" indent="-214308" algn="l" rtl="0" eaLnBrk="1" fontAlgn="base" hangingPunct="1">
              <a:spcBef>
                <a:spcPct val="20000"/>
              </a:spcBef>
              <a:spcAft>
                <a:spcPct val="0"/>
              </a:spcAft>
              <a:buChar char="–"/>
              <a:defRPr sz="2100" b="0" i="0">
                <a:solidFill>
                  <a:schemeClr val="tx1"/>
                </a:solidFill>
                <a:latin typeface="+mj-lt"/>
                <a:ea typeface="ＭＳ Ｐゴシック" pitchFamily="-108" charset="-128"/>
                <a:cs typeface="Britannic Bold"/>
              </a:defRPr>
            </a:lvl2pPr>
            <a:lvl3pPr marL="857228" indent="-171446" algn="l" rtl="0" eaLnBrk="1" fontAlgn="base" hangingPunct="1">
              <a:spcBef>
                <a:spcPct val="20000"/>
              </a:spcBef>
              <a:spcAft>
                <a:spcPct val="0"/>
              </a:spcAft>
              <a:buChar char="•"/>
              <a:defRPr sz="1800" b="0" i="0">
                <a:solidFill>
                  <a:schemeClr val="tx1"/>
                </a:solidFill>
                <a:latin typeface="+mj-lt"/>
                <a:ea typeface="ＭＳ Ｐゴシック" pitchFamily="-108" charset="-128"/>
                <a:cs typeface="Britannic Bold"/>
              </a:defRPr>
            </a:lvl3pPr>
            <a:lvl4pPr marL="1200120" indent="-171446" algn="l" rtl="0" eaLnBrk="1" fontAlgn="base" hangingPunct="1">
              <a:spcBef>
                <a:spcPct val="20000"/>
              </a:spcBef>
              <a:spcAft>
                <a:spcPct val="0"/>
              </a:spcAft>
              <a:buChar char="–"/>
              <a:defRPr sz="1500" b="0" i="0">
                <a:solidFill>
                  <a:schemeClr val="tx1"/>
                </a:solidFill>
                <a:latin typeface="+mj-lt"/>
                <a:ea typeface="ＭＳ Ｐゴシック" pitchFamily="-108" charset="-128"/>
                <a:cs typeface="Britannic Bold"/>
              </a:defRPr>
            </a:lvl4pPr>
            <a:lvl5pPr marL="1543012" indent="-171446" algn="l" rtl="0" eaLnBrk="1" fontAlgn="base" hangingPunct="1">
              <a:spcBef>
                <a:spcPct val="20000"/>
              </a:spcBef>
              <a:spcAft>
                <a:spcPct val="0"/>
              </a:spcAft>
              <a:buChar char="»"/>
              <a:defRPr sz="1500" b="0" i="0">
                <a:solidFill>
                  <a:schemeClr val="tx1"/>
                </a:solidFill>
                <a:latin typeface="+mj-lt"/>
                <a:ea typeface="ＭＳ Ｐゴシック" pitchFamily="-108" charset="-128"/>
                <a:cs typeface="Britannic Bold"/>
              </a:defRPr>
            </a:lvl5pPr>
            <a:lvl6pPr marL="1885903" indent="-171446" algn="l" rtl="0" eaLnBrk="1" fontAlgn="base" hangingPunct="1">
              <a:spcBef>
                <a:spcPct val="20000"/>
              </a:spcBef>
              <a:spcAft>
                <a:spcPct val="0"/>
              </a:spcAft>
              <a:buChar char="»"/>
              <a:defRPr sz="1500">
                <a:solidFill>
                  <a:schemeClr val="tx1"/>
                </a:solidFill>
                <a:latin typeface="+mn-lt"/>
                <a:ea typeface="ＭＳ Ｐゴシック" pitchFamily="-108" charset="-128"/>
              </a:defRPr>
            </a:lvl6pPr>
            <a:lvl7pPr marL="2228795" indent="-171446" algn="l" rtl="0" eaLnBrk="1" fontAlgn="base" hangingPunct="1">
              <a:spcBef>
                <a:spcPct val="20000"/>
              </a:spcBef>
              <a:spcAft>
                <a:spcPct val="0"/>
              </a:spcAft>
              <a:buChar char="»"/>
              <a:defRPr sz="1500">
                <a:solidFill>
                  <a:schemeClr val="tx1"/>
                </a:solidFill>
                <a:latin typeface="+mn-lt"/>
                <a:ea typeface="ＭＳ Ｐゴシック" pitchFamily="-108" charset="-128"/>
              </a:defRPr>
            </a:lvl7pPr>
            <a:lvl8pPr marL="2571686" indent="-171446" algn="l" rtl="0" eaLnBrk="1" fontAlgn="base" hangingPunct="1">
              <a:spcBef>
                <a:spcPct val="20000"/>
              </a:spcBef>
              <a:spcAft>
                <a:spcPct val="0"/>
              </a:spcAft>
              <a:buChar char="»"/>
              <a:defRPr sz="1500">
                <a:solidFill>
                  <a:schemeClr val="tx1"/>
                </a:solidFill>
                <a:latin typeface="+mn-lt"/>
                <a:ea typeface="ＭＳ Ｐゴシック" pitchFamily="-108" charset="-128"/>
              </a:defRPr>
            </a:lvl8pPr>
            <a:lvl9pPr marL="2914577" indent="-171446" algn="l" rtl="0" eaLnBrk="1" fontAlgn="base" hangingPunct="1">
              <a:spcBef>
                <a:spcPct val="20000"/>
              </a:spcBef>
              <a:spcAft>
                <a:spcPct val="0"/>
              </a:spcAft>
              <a:buChar char="»"/>
              <a:defRPr sz="1500">
                <a:solidFill>
                  <a:schemeClr val="tx1"/>
                </a:solidFill>
                <a:latin typeface="+mn-lt"/>
                <a:ea typeface="ＭＳ Ｐゴシック" pitchFamily="-108" charset="-128"/>
              </a:defRPr>
            </a:lvl9pPr>
          </a:lstStyle>
          <a:p>
            <a:pPr marL="0" indent="0" defTabSz="914400">
              <a:buFontTx/>
              <a:buNone/>
            </a:pPr>
            <a:r>
              <a:rPr lang="en-US" sz="2600" kern="0" dirty="0" smtClean="0">
                <a:solidFill>
                  <a:srgbClr val="2D2D8A">
                    <a:lumMod val="75000"/>
                  </a:srgbClr>
                </a:solidFill>
                <a:ea typeface="Arial" charset="0"/>
                <a:cs typeface="Arial" charset="0"/>
              </a:rPr>
              <a:t>Behavioral theory, applied behavioral analysis, and positive behavior support provide the </a:t>
            </a:r>
            <a:r>
              <a:rPr lang="en-US" sz="2600" b="1" i="1" kern="0" dirty="0" smtClean="0">
                <a:solidFill>
                  <a:srgbClr val="333399">
                    <a:lumMod val="60000"/>
                    <a:lumOff val="40000"/>
                  </a:srgbClr>
                </a:solidFill>
                <a:ea typeface="Arial" charset="0"/>
                <a:cs typeface="Arial" charset="0"/>
              </a:rPr>
              <a:t>foundation for positive behavior support</a:t>
            </a:r>
            <a:r>
              <a:rPr lang="en-US" sz="2600" kern="0" dirty="0" smtClean="0">
                <a:solidFill>
                  <a:srgbClr val="2D2D8A">
                    <a:lumMod val="75000"/>
                  </a:srgbClr>
                </a:solidFill>
                <a:ea typeface="Arial" charset="0"/>
                <a:cs typeface="Arial" charset="0"/>
              </a:rPr>
              <a:t>.</a:t>
            </a:r>
            <a:endParaRPr lang="en-US" sz="2600" kern="0" dirty="0">
              <a:solidFill>
                <a:srgbClr val="000000"/>
              </a:solidFill>
              <a:ea typeface="Arial" charset="0"/>
              <a:cs typeface="Arial" charset="0"/>
            </a:endParaRPr>
          </a:p>
        </p:txBody>
      </p:sp>
      <p:sp>
        <p:nvSpPr>
          <p:cNvPr id="23" name="Content Placeholder 2"/>
          <p:cNvSpPr txBox="1">
            <a:spLocks/>
          </p:cNvSpPr>
          <p:nvPr/>
        </p:nvSpPr>
        <p:spPr bwMode="auto">
          <a:xfrm>
            <a:off x="718626" y="1469527"/>
            <a:ext cx="7651965" cy="615681"/>
          </a:xfrm>
          <a:custGeom>
            <a:avLst/>
            <a:gdLst>
              <a:gd name="connsiteX0" fmla="*/ 0 w 7651965"/>
              <a:gd name="connsiteY0" fmla="*/ 0 h 738193"/>
              <a:gd name="connsiteX1" fmla="*/ 7651965 w 7651965"/>
              <a:gd name="connsiteY1" fmla="*/ 0 h 738193"/>
              <a:gd name="connsiteX2" fmla="*/ 7651965 w 7651965"/>
              <a:gd name="connsiteY2" fmla="*/ 738193 h 738193"/>
              <a:gd name="connsiteX3" fmla="*/ 0 w 7651965"/>
              <a:gd name="connsiteY3" fmla="*/ 738193 h 738193"/>
              <a:gd name="connsiteX4" fmla="*/ 0 w 7651965"/>
              <a:gd name="connsiteY4" fmla="*/ 0 h 738193"/>
              <a:gd name="connsiteX0" fmla="*/ 74950 w 7651965"/>
              <a:gd name="connsiteY0" fmla="*/ 59960 h 738193"/>
              <a:gd name="connsiteX1" fmla="*/ 7651965 w 7651965"/>
              <a:gd name="connsiteY1" fmla="*/ 0 h 738193"/>
              <a:gd name="connsiteX2" fmla="*/ 7651965 w 7651965"/>
              <a:gd name="connsiteY2" fmla="*/ 738193 h 738193"/>
              <a:gd name="connsiteX3" fmla="*/ 0 w 7651965"/>
              <a:gd name="connsiteY3" fmla="*/ 738193 h 738193"/>
              <a:gd name="connsiteX4" fmla="*/ 74950 w 7651965"/>
              <a:gd name="connsiteY4" fmla="*/ 59960 h 738193"/>
              <a:gd name="connsiteX0" fmla="*/ 89941 w 7651965"/>
              <a:gd name="connsiteY0" fmla="*/ 104930 h 738193"/>
              <a:gd name="connsiteX1" fmla="*/ 7651965 w 7651965"/>
              <a:gd name="connsiteY1" fmla="*/ 0 h 738193"/>
              <a:gd name="connsiteX2" fmla="*/ 7651965 w 7651965"/>
              <a:gd name="connsiteY2" fmla="*/ 738193 h 738193"/>
              <a:gd name="connsiteX3" fmla="*/ 0 w 7651965"/>
              <a:gd name="connsiteY3" fmla="*/ 738193 h 738193"/>
              <a:gd name="connsiteX4" fmla="*/ 89941 w 7651965"/>
              <a:gd name="connsiteY4" fmla="*/ 104930 h 738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51965" h="738193">
                <a:moveTo>
                  <a:pt x="89941" y="104930"/>
                </a:moveTo>
                <a:lnTo>
                  <a:pt x="7651965" y="0"/>
                </a:lnTo>
                <a:lnTo>
                  <a:pt x="7651965" y="738193"/>
                </a:lnTo>
                <a:lnTo>
                  <a:pt x="0" y="738193"/>
                </a:lnTo>
                <a:lnTo>
                  <a:pt x="89941" y="104930"/>
                </a:lnTo>
                <a:close/>
              </a:path>
            </a:pathLst>
          </a:custGeom>
          <a:noFill/>
          <a:ln w="9525">
            <a:noFill/>
            <a:miter lim="800000"/>
            <a:headEnd/>
            <a:tailEnd/>
          </a:ln>
        </p:spPr>
        <p:txBody>
          <a:bodyPr vert="horz" wrap="square" lIns="91440" tIns="45720" rIns="91440" bIns="45720" numCol="1" anchor="t" anchorCtr="0" compatLnSpc="1">
            <a:prstTxWarp prst="textNoShape">
              <a:avLst/>
            </a:prstTxWarp>
          </a:bodyPr>
          <a:lstStyle>
            <a:lvl1pPr marL="257168" indent="-257168" algn="l" rtl="0" eaLnBrk="1" fontAlgn="base" hangingPunct="1">
              <a:spcBef>
                <a:spcPct val="20000"/>
              </a:spcBef>
              <a:spcAft>
                <a:spcPct val="0"/>
              </a:spcAft>
              <a:buChar char="•"/>
              <a:defRPr sz="2400" b="0" i="0">
                <a:solidFill>
                  <a:schemeClr val="tx1"/>
                </a:solidFill>
                <a:latin typeface="+mj-lt"/>
                <a:ea typeface="ＭＳ Ｐゴシック" pitchFamily="-108" charset="-128"/>
                <a:cs typeface="Britannic Bold"/>
              </a:defRPr>
            </a:lvl1pPr>
            <a:lvl2pPr marL="557199" indent="-214308" algn="l" rtl="0" eaLnBrk="1" fontAlgn="base" hangingPunct="1">
              <a:spcBef>
                <a:spcPct val="20000"/>
              </a:spcBef>
              <a:spcAft>
                <a:spcPct val="0"/>
              </a:spcAft>
              <a:buChar char="–"/>
              <a:defRPr sz="2100" b="0" i="0">
                <a:solidFill>
                  <a:schemeClr val="tx1"/>
                </a:solidFill>
                <a:latin typeface="+mj-lt"/>
                <a:ea typeface="ＭＳ Ｐゴシック" pitchFamily="-108" charset="-128"/>
                <a:cs typeface="Britannic Bold"/>
              </a:defRPr>
            </a:lvl2pPr>
            <a:lvl3pPr marL="857228" indent="-171446" algn="l" rtl="0" eaLnBrk="1" fontAlgn="base" hangingPunct="1">
              <a:spcBef>
                <a:spcPct val="20000"/>
              </a:spcBef>
              <a:spcAft>
                <a:spcPct val="0"/>
              </a:spcAft>
              <a:buChar char="•"/>
              <a:defRPr sz="1800" b="0" i="0">
                <a:solidFill>
                  <a:schemeClr val="tx1"/>
                </a:solidFill>
                <a:latin typeface="+mj-lt"/>
                <a:ea typeface="ＭＳ Ｐゴシック" pitchFamily="-108" charset="-128"/>
                <a:cs typeface="Britannic Bold"/>
              </a:defRPr>
            </a:lvl3pPr>
            <a:lvl4pPr marL="1200120" indent="-171446" algn="l" rtl="0" eaLnBrk="1" fontAlgn="base" hangingPunct="1">
              <a:spcBef>
                <a:spcPct val="20000"/>
              </a:spcBef>
              <a:spcAft>
                <a:spcPct val="0"/>
              </a:spcAft>
              <a:buChar char="–"/>
              <a:defRPr sz="1500" b="0" i="0">
                <a:solidFill>
                  <a:schemeClr val="tx1"/>
                </a:solidFill>
                <a:latin typeface="+mj-lt"/>
                <a:ea typeface="ＭＳ Ｐゴシック" pitchFamily="-108" charset="-128"/>
                <a:cs typeface="Britannic Bold"/>
              </a:defRPr>
            </a:lvl4pPr>
            <a:lvl5pPr marL="1543012" indent="-171446" algn="l" rtl="0" eaLnBrk="1" fontAlgn="base" hangingPunct="1">
              <a:spcBef>
                <a:spcPct val="20000"/>
              </a:spcBef>
              <a:spcAft>
                <a:spcPct val="0"/>
              </a:spcAft>
              <a:buChar char="»"/>
              <a:defRPr sz="1500" b="0" i="0">
                <a:solidFill>
                  <a:schemeClr val="tx1"/>
                </a:solidFill>
                <a:latin typeface="+mj-lt"/>
                <a:ea typeface="ＭＳ Ｐゴシック" pitchFamily="-108" charset="-128"/>
                <a:cs typeface="Britannic Bold"/>
              </a:defRPr>
            </a:lvl5pPr>
            <a:lvl6pPr marL="1885903" indent="-171446" algn="l" rtl="0" eaLnBrk="1" fontAlgn="base" hangingPunct="1">
              <a:spcBef>
                <a:spcPct val="20000"/>
              </a:spcBef>
              <a:spcAft>
                <a:spcPct val="0"/>
              </a:spcAft>
              <a:buChar char="»"/>
              <a:defRPr sz="1500">
                <a:solidFill>
                  <a:schemeClr val="tx1"/>
                </a:solidFill>
                <a:latin typeface="+mn-lt"/>
                <a:ea typeface="ＭＳ Ｐゴシック" pitchFamily="-108" charset="-128"/>
              </a:defRPr>
            </a:lvl6pPr>
            <a:lvl7pPr marL="2228795" indent="-171446" algn="l" rtl="0" eaLnBrk="1" fontAlgn="base" hangingPunct="1">
              <a:spcBef>
                <a:spcPct val="20000"/>
              </a:spcBef>
              <a:spcAft>
                <a:spcPct val="0"/>
              </a:spcAft>
              <a:buChar char="»"/>
              <a:defRPr sz="1500">
                <a:solidFill>
                  <a:schemeClr val="tx1"/>
                </a:solidFill>
                <a:latin typeface="+mn-lt"/>
                <a:ea typeface="ＭＳ Ｐゴシック" pitchFamily="-108" charset="-128"/>
              </a:defRPr>
            </a:lvl7pPr>
            <a:lvl8pPr marL="2571686" indent="-171446" algn="l" rtl="0" eaLnBrk="1" fontAlgn="base" hangingPunct="1">
              <a:spcBef>
                <a:spcPct val="20000"/>
              </a:spcBef>
              <a:spcAft>
                <a:spcPct val="0"/>
              </a:spcAft>
              <a:buChar char="»"/>
              <a:defRPr sz="1500">
                <a:solidFill>
                  <a:schemeClr val="tx1"/>
                </a:solidFill>
                <a:latin typeface="+mn-lt"/>
                <a:ea typeface="ＭＳ Ｐゴシック" pitchFamily="-108" charset="-128"/>
              </a:defRPr>
            </a:lvl8pPr>
            <a:lvl9pPr marL="2914577" indent="-171446" algn="l" rtl="0" eaLnBrk="1" fontAlgn="base" hangingPunct="1">
              <a:spcBef>
                <a:spcPct val="20000"/>
              </a:spcBef>
              <a:spcAft>
                <a:spcPct val="0"/>
              </a:spcAft>
              <a:buChar char="»"/>
              <a:defRPr sz="1500">
                <a:solidFill>
                  <a:schemeClr val="tx1"/>
                </a:solidFill>
                <a:latin typeface="+mn-lt"/>
                <a:ea typeface="ＭＳ Ｐゴシック" pitchFamily="-108" charset="-128"/>
              </a:defRPr>
            </a:lvl9pPr>
          </a:lstStyle>
          <a:p>
            <a:pPr marL="0" indent="0" defTabSz="914400">
              <a:buFontTx/>
              <a:buNone/>
            </a:pPr>
            <a:r>
              <a:rPr lang="en-US" sz="2600" kern="0" dirty="0" smtClean="0">
                <a:solidFill>
                  <a:srgbClr val="0070C0"/>
                </a:solidFill>
                <a:ea typeface="Arial" charset="0"/>
                <a:cs typeface="Arial" charset="0"/>
              </a:rPr>
              <a:t>Where can </a:t>
            </a:r>
            <a:r>
              <a:rPr lang="en-US" sz="2600" kern="0" smtClean="0">
                <a:solidFill>
                  <a:srgbClr val="0070C0"/>
                </a:solidFill>
                <a:ea typeface="Arial" charset="0"/>
                <a:cs typeface="Arial" charset="0"/>
              </a:rPr>
              <a:t>I learn more?</a:t>
            </a:r>
            <a:endParaRPr lang="en-US" sz="2600" kern="0" dirty="0">
              <a:solidFill>
                <a:srgbClr val="0070C0"/>
              </a:solidFill>
              <a:ea typeface="Arial" charset="0"/>
              <a:cs typeface="Arial" charset="0"/>
            </a:endParaRPr>
          </a:p>
        </p:txBody>
      </p:sp>
      <p:sp>
        <p:nvSpPr>
          <p:cNvPr id="24" name="Triangle 23"/>
          <p:cNvSpPr/>
          <p:nvPr/>
        </p:nvSpPr>
        <p:spPr>
          <a:xfrm rot="3468761">
            <a:off x="301239" y="1573572"/>
            <a:ext cx="438630" cy="577313"/>
          </a:xfrm>
          <a:prstGeom prst="triangle">
            <a:avLst/>
          </a:prstGeom>
          <a:solidFill>
            <a:srgbClr val="00B0F0"/>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2600">
              <a:solidFill>
                <a:srgbClr val="FFFFFF"/>
              </a:solidFill>
              <a:latin typeface="Franklin Gothic Medium"/>
              <a:ea typeface="Arial" charset="0"/>
              <a:cs typeface="Arial" charset="0"/>
            </a:endParaRPr>
          </a:p>
        </p:txBody>
      </p:sp>
      <p:sp>
        <p:nvSpPr>
          <p:cNvPr id="25" name="Title 1"/>
          <p:cNvSpPr txBox="1">
            <a:spLocks/>
          </p:cNvSpPr>
          <p:nvPr/>
        </p:nvSpPr>
        <p:spPr bwMode="auto">
          <a:xfrm>
            <a:off x="451135" y="60172"/>
            <a:ext cx="8229600" cy="37570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3300" b="0" i="0">
                <a:solidFill>
                  <a:schemeClr val="tx2"/>
                </a:solidFill>
                <a:latin typeface="+mj-lt"/>
                <a:ea typeface="ＭＳ Ｐゴシック" pitchFamily="-108" charset="-128"/>
                <a:cs typeface="Britannic Bold"/>
              </a:defRPr>
            </a:lvl1pPr>
            <a:lvl2pPr algn="ctr" rtl="0" eaLnBrk="1" fontAlgn="base" hangingPunct="1">
              <a:spcBef>
                <a:spcPct val="0"/>
              </a:spcBef>
              <a:spcAft>
                <a:spcPct val="0"/>
              </a:spcAft>
              <a:defRPr sz="3300">
                <a:solidFill>
                  <a:schemeClr val="tx2"/>
                </a:solidFill>
                <a:latin typeface="Britannic Bold" pitchFamily="-108" charset="0"/>
                <a:ea typeface="ＭＳ Ｐゴシック" pitchFamily="-108" charset="-128"/>
              </a:defRPr>
            </a:lvl2pPr>
            <a:lvl3pPr algn="ctr" rtl="0" eaLnBrk="1" fontAlgn="base" hangingPunct="1">
              <a:spcBef>
                <a:spcPct val="0"/>
              </a:spcBef>
              <a:spcAft>
                <a:spcPct val="0"/>
              </a:spcAft>
              <a:defRPr sz="3300">
                <a:solidFill>
                  <a:schemeClr val="tx2"/>
                </a:solidFill>
                <a:latin typeface="Britannic Bold" pitchFamily="-108" charset="0"/>
                <a:ea typeface="ＭＳ Ｐゴシック" pitchFamily="-108" charset="-128"/>
              </a:defRPr>
            </a:lvl3pPr>
            <a:lvl4pPr algn="ctr" rtl="0" eaLnBrk="1" fontAlgn="base" hangingPunct="1">
              <a:spcBef>
                <a:spcPct val="0"/>
              </a:spcBef>
              <a:spcAft>
                <a:spcPct val="0"/>
              </a:spcAft>
              <a:defRPr sz="3300">
                <a:solidFill>
                  <a:schemeClr val="tx2"/>
                </a:solidFill>
                <a:latin typeface="Britannic Bold" pitchFamily="-108" charset="0"/>
                <a:ea typeface="ＭＳ Ｐゴシック" pitchFamily="-108" charset="-128"/>
              </a:defRPr>
            </a:lvl4pPr>
            <a:lvl5pPr algn="ctr" rtl="0" eaLnBrk="1" fontAlgn="base" hangingPunct="1">
              <a:spcBef>
                <a:spcPct val="0"/>
              </a:spcBef>
              <a:spcAft>
                <a:spcPct val="0"/>
              </a:spcAft>
              <a:defRPr sz="3300">
                <a:solidFill>
                  <a:schemeClr val="tx2"/>
                </a:solidFill>
                <a:latin typeface="Britannic Bold" pitchFamily="-108" charset="0"/>
                <a:ea typeface="ＭＳ Ｐゴシック" pitchFamily="-108" charset="-128"/>
              </a:defRPr>
            </a:lvl5pPr>
            <a:lvl6pPr marL="342892" algn="ctr" rtl="0" eaLnBrk="1" fontAlgn="base" hangingPunct="1">
              <a:spcBef>
                <a:spcPct val="0"/>
              </a:spcBef>
              <a:spcAft>
                <a:spcPct val="0"/>
              </a:spcAft>
              <a:defRPr sz="3300">
                <a:solidFill>
                  <a:schemeClr val="tx2"/>
                </a:solidFill>
                <a:latin typeface="Arial" pitchFamily="-108" charset="0"/>
              </a:defRPr>
            </a:lvl6pPr>
            <a:lvl7pPr marL="685783" algn="ctr" rtl="0" eaLnBrk="1" fontAlgn="base" hangingPunct="1">
              <a:spcBef>
                <a:spcPct val="0"/>
              </a:spcBef>
              <a:spcAft>
                <a:spcPct val="0"/>
              </a:spcAft>
              <a:defRPr sz="3300">
                <a:solidFill>
                  <a:schemeClr val="tx2"/>
                </a:solidFill>
                <a:latin typeface="Arial" pitchFamily="-108" charset="0"/>
              </a:defRPr>
            </a:lvl7pPr>
            <a:lvl8pPr marL="1028675" algn="ctr" rtl="0" eaLnBrk="1" fontAlgn="base" hangingPunct="1">
              <a:spcBef>
                <a:spcPct val="0"/>
              </a:spcBef>
              <a:spcAft>
                <a:spcPct val="0"/>
              </a:spcAft>
              <a:defRPr sz="3300">
                <a:solidFill>
                  <a:schemeClr val="tx2"/>
                </a:solidFill>
                <a:latin typeface="Arial" pitchFamily="-108" charset="0"/>
              </a:defRPr>
            </a:lvl8pPr>
            <a:lvl9pPr marL="1371566" algn="ctr" rtl="0" eaLnBrk="1" fontAlgn="base" hangingPunct="1">
              <a:spcBef>
                <a:spcPct val="0"/>
              </a:spcBef>
              <a:spcAft>
                <a:spcPct val="0"/>
              </a:spcAft>
              <a:defRPr sz="3300">
                <a:solidFill>
                  <a:schemeClr val="tx2"/>
                </a:solidFill>
                <a:latin typeface="Arial" pitchFamily="-108" charset="0"/>
              </a:defRPr>
            </a:lvl9pPr>
          </a:lstStyle>
          <a:p>
            <a:pPr defTabSz="914400"/>
            <a:r>
              <a:rPr lang="en-US" sz="3600" b="1" kern="0" dirty="0" smtClean="0">
                <a:solidFill>
                  <a:srgbClr val="0070C0"/>
                </a:solidFill>
                <a:ea typeface="Arial" charset="0"/>
                <a:cs typeface="Arial" charset="0"/>
              </a:rPr>
              <a:t>One more</a:t>
            </a:r>
            <a:r>
              <a:rPr lang="mr-IN" sz="3600" b="1" kern="0" dirty="0" smtClean="0">
                <a:solidFill>
                  <a:srgbClr val="0070C0"/>
                </a:solidFill>
                <a:ea typeface="Arial" charset="0"/>
                <a:cs typeface="Arial" charset="0"/>
              </a:rPr>
              <a:t>…</a:t>
            </a:r>
            <a:endParaRPr lang="en-US" sz="3600" b="1" kern="0" dirty="0">
              <a:solidFill>
                <a:srgbClr val="0070C0"/>
              </a:solidFill>
              <a:ea typeface="Arial" charset="0"/>
              <a:cs typeface="Arial" charset="0"/>
            </a:endParaRPr>
          </a:p>
        </p:txBody>
      </p:sp>
    </p:spTree>
    <p:extLst>
      <p:ext uri="{BB962C8B-B14F-4D97-AF65-F5344CB8AC3E}">
        <p14:creationId xmlns:p14="http://schemas.microsoft.com/office/powerpoint/2010/main" val="6281927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dissolve">
                                      <p:cBhvr>
                                        <p:cTn id="7" dur="500"/>
                                        <p:tgtEl>
                                          <p:spTgt spid="25"/>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dissolve">
                                      <p:cBhvr>
                                        <p:cTn id="10" dur="500"/>
                                        <p:tgtEl>
                                          <p:spTgt spid="23"/>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dissolve">
                                      <p:cBhvr>
                                        <p:cTn id="1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animBg="1"/>
      <p:bldP spid="25"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2800" y="812800"/>
            <a:ext cx="7874000" cy="604838"/>
          </a:xfrm>
        </p:spPr>
        <p:txBody>
          <a:bodyPr/>
          <a:lstStyle/>
          <a:p>
            <a:pPr algn="l"/>
            <a:r>
              <a:rPr lang="en-US" smtClean="0">
                <a:solidFill>
                  <a:schemeClr val="accent2"/>
                </a:solidFill>
              </a:rPr>
              <a:t>Where can I learn more?</a:t>
            </a:r>
            <a:endParaRPr lang="en-US" dirty="0">
              <a:solidFill>
                <a:schemeClr val="accent2"/>
              </a:solidFill>
            </a:endParaRPr>
          </a:p>
        </p:txBody>
      </p:sp>
      <p:pic>
        <p:nvPicPr>
          <p:cNvPr id="4" name="Picture 3"/>
          <p:cNvPicPr>
            <a:picLocks noChangeAspect="1"/>
          </p:cNvPicPr>
          <p:nvPr/>
        </p:nvPicPr>
        <p:blipFill>
          <a:blip r:embed="rId2"/>
          <a:stretch>
            <a:fillRect/>
          </a:stretch>
        </p:blipFill>
        <p:spPr>
          <a:xfrm>
            <a:off x="812800" y="1698173"/>
            <a:ext cx="2997200" cy="2247900"/>
          </a:xfrm>
          <a:prstGeom prst="rect">
            <a:avLst/>
          </a:prstGeom>
          <a:ln w="38100">
            <a:solidFill>
              <a:schemeClr val="accent2"/>
            </a:solidFill>
          </a:ln>
        </p:spPr>
      </p:pic>
      <p:pic>
        <p:nvPicPr>
          <p:cNvPr id="5" name="Picture 4"/>
          <p:cNvPicPr>
            <a:picLocks noChangeAspect="1"/>
          </p:cNvPicPr>
          <p:nvPr/>
        </p:nvPicPr>
        <p:blipFill>
          <a:blip r:embed="rId3"/>
          <a:stretch>
            <a:fillRect/>
          </a:stretch>
        </p:blipFill>
        <p:spPr>
          <a:xfrm>
            <a:off x="4175577" y="3020725"/>
            <a:ext cx="4511223" cy="2246148"/>
          </a:xfrm>
          <a:prstGeom prst="rect">
            <a:avLst/>
          </a:prstGeom>
          <a:ln w="57150">
            <a:solidFill>
              <a:schemeClr val="accent2"/>
            </a:solidFill>
          </a:ln>
        </p:spPr>
      </p:pic>
      <p:sp>
        <p:nvSpPr>
          <p:cNvPr id="6" name="Rectangle 5"/>
          <p:cNvSpPr/>
          <p:nvPr/>
        </p:nvSpPr>
        <p:spPr>
          <a:xfrm>
            <a:off x="812800" y="4455886"/>
            <a:ext cx="2997200" cy="1857828"/>
          </a:xfrm>
          <a:prstGeom prst="rect">
            <a:avLst/>
          </a:prstGeom>
          <a:ln w="57150">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chemeClr val="accent2"/>
                </a:solidFill>
              </a:rPr>
              <a:t>UConn Graduate Certificate Program</a:t>
            </a:r>
          </a:p>
          <a:p>
            <a:pPr algn="ctr"/>
            <a:endParaRPr lang="en-US" b="1" dirty="0" smtClean="0">
              <a:solidFill>
                <a:schemeClr val="accent2"/>
              </a:solidFill>
            </a:endParaRPr>
          </a:p>
          <a:p>
            <a:pPr algn="ctr"/>
            <a:r>
              <a:rPr lang="en-US" b="1" dirty="0" smtClean="0">
                <a:solidFill>
                  <a:schemeClr val="accent2"/>
                </a:solidFill>
              </a:rPr>
              <a:t>On-line Training Programs</a:t>
            </a:r>
          </a:p>
          <a:p>
            <a:pPr algn="ctr"/>
            <a:endParaRPr lang="en-US" b="1" dirty="0">
              <a:solidFill>
                <a:schemeClr val="accent2"/>
              </a:solidFill>
            </a:endParaRPr>
          </a:p>
          <a:p>
            <a:pPr algn="ctr"/>
            <a:r>
              <a:rPr lang="en-US" b="1" dirty="0" smtClean="0">
                <a:solidFill>
                  <a:schemeClr val="accent2"/>
                </a:solidFill>
              </a:rPr>
              <a:t>Other Graduate Programs</a:t>
            </a:r>
            <a:endParaRPr lang="en-US" b="1" dirty="0">
              <a:solidFill>
                <a:schemeClr val="accent2"/>
              </a:solidFill>
            </a:endParaRPr>
          </a:p>
        </p:txBody>
      </p:sp>
    </p:spTree>
    <p:extLst>
      <p:ext uri="{BB962C8B-B14F-4D97-AF65-F5344CB8AC3E}">
        <p14:creationId xmlns:p14="http://schemas.microsoft.com/office/powerpoint/2010/main" val="2139484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dissolv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0" y="0"/>
            <a:ext cx="9144000" cy="1143000"/>
          </a:xfrm>
        </p:spPr>
        <p:txBody>
          <a:bodyPr/>
          <a:lstStyle/>
          <a:p>
            <a:pPr eaLnBrk="1" hangingPunct="1"/>
            <a:r>
              <a:rPr lang="en-US" sz="8800">
                <a:solidFill>
                  <a:schemeClr val="accent2"/>
                </a:solidFill>
                <a:ea typeface="ＭＳ Ｐゴシック" pitchFamily="34" charset="-128"/>
                <a:cs typeface="ＭＳ Ｐゴシック" pitchFamily="34" charset="-128"/>
              </a:rPr>
              <a:t>Thank you!</a:t>
            </a:r>
          </a:p>
        </p:txBody>
      </p:sp>
      <p:sp>
        <p:nvSpPr>
          <p:cNvPr id="56323" name="Text Box 11"/>
          <p:cNvSpPr txBox="1">
            <a:spLocks noChangeArrowheads="1"/>
          </p:cNvSpPr>
          <p:nvPr/>
        </p:nvSpPr>
        <p:spPr bwMode="auto">
          <a:xfrm>
            <a:off x="2240280" y="4404360"/>
            <a:ext cx="4846320" cy="400110"/>
          </a:xfrm>
          <a:prstGeom prst="rect">
            <a:avLst/>
          </a:prstGeom>
          <a:noFill/>
          <a:ln w="9525">
            <a:noFill/>
            <a:miter lim="800000"/>
            <a:headEnd/>
            <a:tailEnd/>
          </a:ln>
        </p:spPr>
        <p:txBody>
          <a:bodyPr wrap="square">
            <a:prstTxWarp prst="textNoShape">
              <a:avLst/>
            </a:prstTxWarp>
            <a:spAutoFit/>
          </a:bodyPr>
          <a:lstStyle/>
          <a:p>
            <a:pPr algn="ctr">
              <a:spcBef>
                <a:spcPct val="50000"/>
              </a:spcBef>
            </a:pPr>
            <a:r>
              <a:rPr lang="en-US" sz="2000" dirty="0">
                <a:solidFill>
                  <a:schemeClr val="accent6"/>
                </a:solidFill>
                <a:latin typeface="+mj-lt"/>
              </a:rPr>
              <a:t>www.pbis.org  </a:t>
            </a:r>
          </a:p>
        </p:txBody>
      </p:sp>
      <p:pic>
        <p:nvPicPr>
          <p:cNvPr id="56324" name="Picture 2"/>
          <p:cNvPicPr>
            <a:picLocks noChangeAspect="1" noChangeArrowheads="1"/>
          </p:cNvPicPr>
          <p:nvPr/>
        </p:nvPicPr>
        <p:blipFill>
          <a:blip r:embed="rId2">
            <a:lum bright="-2000" contrast="-2000"/>
          </a:blip>
          <a:srcRect/>
          <a:stretch>
            <a:fillRect/>
          </a:stretch>
        </p:blipFill>
        <p:spPr bwMode="auto">
          <a:xfrm>
            <a:off x="5562600" y="4623089"/>
            <a:ext cx="3505200" cy="1366231"/>
          </a:xfrm>
          <a:prstGeom prst="rect">
            <a:avLst/>
          </a:prstGeom>
          <a:noFill/>
          <a:ln w="9525">
            <a:noFill/>
            <a:miter lim="800000"/>
            <a:headEnd/>
            <a:tailEnd/>
          </a:ln>
        </p:spPr>
      </p:pic>
      <p:sp>
        <p:nvSpPr>
          <p:cNvPr id="56325" name="Text Box 14"/>
          <p:cNvSpPr txBox="1">
            <a:spLocks noChangeArrowheads="1"/>
          </p:cNvSpPr>
          <p:nvPr/>
        </p:nvSpPr>
        <p:spPr bwMode="auto">
          <a:xfrm>
            <a:off x="5562600" y="5979449"/>
            <a:ext cx="3581400" cy="400110"/>
          </a:xfrm>
          <a:prstGeom prst="rect">
            <a:avLst/>
          </a:prstGeom>
          <a:noFill/>
          <a:ln w="9525">
            <a:noFill/>
            <a:miter lim="800000"/>
            <a:headEnd/>
            <a:tailEnd/>
          </a:ln>
        </p:spPr>
        <p:txBody>
          <a:bodyPr wrap="square">
            <a:prstTxWarp prst="textNoShape">
              <a:avLst/>
            </a:prstTxWarp>
            <a:spAutoFit/>
          </a:bodyPr>
          <a:lstStyle/>
          <a:p>
            <a:pPr algn="ctr">
              <a:spcBef>
                <a:spcPct val="50000"/>
              </a:spcBef>
            </a:pPr>
            <a:r>
              <a:rPr lang="en-US" sz="2000" dirty="0">
                <a:solidFill>
                  <a:schemeClr val="accent6"/>
                </a:solidFill>
                <a:latin typeface="+mj-lt"/>
              </a:rPr>
              <a:t>www.cber.org </a:t>
            </a:r>
          </a:p>
        </p:txBody>
      </p:sp>
      <p:sp>
        <p:nvSpPr>
          <p:cNvPr id="56326" name="Rectangle 15"/>
          <p:cNvSpPr>
            <a:spLocks noChangeArrowheads="1"/>
          </p:cNvSpPr>
          <p:nvPr/>
        </p:nvSpPr>
        <p:spPr bwMode="auto">
          <a:xfrm>
            <a:off x="0" y="1676400"/>
            <a:ext cx="5791200" cy="1143000"/>
          </a:xfrm>
          <a:prstGeom prst="rect">
            <a:avLst/>
          </a:prstGeom>
          <a:ln>
            <a:noFill/>
            <a:headEnd/>
            <a:tailEnd/>
          </a:ln>
        </p:spPr>
        <p:style>
          <a:lnRef idx="1">
            <a:schemeClr val="accent2"/>
          </a:lnRef>
          <a:fillRef idx="2">
            <a:schemeClr val="accent2"/>
          </a:fillRef>
          <a:effectRef idx="1">
            <a:schemeClr val="accent2"/>
          </a:effectRef>
          <a:fontRef idx="minor">
            <a:schemeClr val="dk1"/>
          </a:fontRef>
        </p:style>
        <p:txBody>
          <a:bodyPr anchor="ctr">
            <a:prstTxWarp prst="textNoShape">
              <a:avLst/>
            </a:prstTxWarp>
          </a:bodyPr>
          <a:lstStyle/>
          <a:p>
            <a:pPr algn="ctr"/>
            <a:r>
              <a:rPr lang="en-US" sz="3200" dirty="0" smtClean="0">
                <a:solidFill>
                  <a:schemeClr val="accent6"/>
                </a:solidFill>
                <a:latin typeface="+mj-lt"/>
              </a:rPr>
              <a:t>brandi.simonsen@uconn.edu</a:t>
            </a:r>
          </a:p>
        </p:txBody>
      </p:sp>
      <p:pic>
        <p:nvPicPr>
          <p:cNvPr id="8" name="Picture 9"/>
          <p:cNvPicPr>
            <a:picLocks noChangeAspect="1" noChangeArrowheads="1"/>
          </p:cNvPicPr>
          <p:nvPr/>
        </p:nvPicPr>
        <p:blipFill>
          <a:blip r:embed="rId3"/>
          <a:srcRect/>
          <a:stretch>
            <a:fillRect/>
          </a:stretch>
        </p:blipFill>
        <p:spPr bwMode="auto">
          <a:xfrm>
            <a:off x="2240280" y="3073948"/>
            <a:ext cx="4922522" cy="1330411"/>
          </a:xfrm>
          <a:prstGeom prst="rect">
            <a:avLst/>
          </a:prstGeom>
          <a:noFill/>
          <a:ln w="9525">
            <a:noFill/>
            <a:miter lim="800000"/>
            <a:headEnd/>
            <a:tailEnd/>
          </a:ln>
        </p:spPr>
      </p:pic>
    </p:spTree>
    <p:extLst>
      <p:ext uri="{BB962C8B-B14F-4D97-AF65-F5344CB8AC3E}">
        <p14:creationId xmlns:p14="http://schemas.microsoft.com/office/powerpoint/2010/main" val="142631369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5"/>
          <p:cNvSpPr>
            <a:spLocks noGrp="1" noChangeArrowheads="1"/>
          </p:cNvSpPr>
          <p:nvPr>
            <p:ph type="title"/>
          </p:nvPr>
        </p:nvSpPr>
        <p:spPr>
          <a:xfrm>
            <a:off x="457200" y="397866"/>
            <a:ext cx="8596313" cy="914400"/>
          </a:xfrm>
        </p:spPr>
        <p:txBody>
          <a:bodyPr>
            <a:noAutofit/>
          </a:bodyPr>
          <a:lstStyle/>
          <a:p>
            <a:pPr eaLnBrk="1" hangingPunct="1"/>
            <a:r>
              <a:rPr lang="en-US" sz="3600" b="1">
                <a:ea typeface="ヒラギノ角ゴ Pro W3" pitchFamily="-65" charset="-128"/>
                <a:cs typeface="ヒラギノ角ゴ Pro W3" pitchFamily="-65" charset="-128"/>
              </a:rPr>
              <a:t>Dimensions of ABA in the words of </a:t>
            </a:r>
            <a:br>
              <a:rPr lang="en-US" sz="3600" b="1">
                <a:ea typeface="ヒラギノ角ゴ Pro W3" pitchFamily="-65" charset="-128"/>
                <a:cs typeface="ヒラギノ角ゴ Pro W3" pitchFamily="-65" charset="-128"/>
              </a:rPr>
            </a:br>
            <a:r>
              <a:rPr lang="en-US" sz="3600" b="1">
                <a:ea typeface="ヒラギノ角ゴ Pro W3" pitchFamily="-65" charset="-128"/>
                <a:cs typeface="ヒラギノ角ゴ Pro W3" pitchFamily="-65" charset="-128"/>
              </a:rPr>
              <a:t>Baer, Wolf, &amp; </a:t>
            </a:r>
            <a:r>
              <a:rPr lang="en-US" sz="3600" b="1" dirty="0" err="1">
                <a:ea typeface="ヒラギノ角ゴ Pro W3" pitchFamily="-65" charset="-128"/>
                <a:cs typeface="ヒラギノ角ゴ Pro W3" pitchFamily="-65" charset="-128"/>
              </a:rPr>
              <a:t>Risley</a:t>
            </a:r>
            <a:r>
              <a:rPr lang="en-US" sz="3600" b="1" dirty="0">
                <a:ea typeface="ヒラギノ角ゴ Pro W3" pitchFamily="-65" charset="-128"/>
                <a:cs typeface="ヒラギノ角ゴ Pro W3" pitchFamily="-65" charset="-128"/>
              </a:rPr>
              <a:t>, (1968)</a:t>
            </a:r>
          </a:p>
        </p:txBody>
      </p:sp>
      <p:sp>
        <p:nvSpPr>
          <p:cNvPr id="131098" name="Rectangle 26"/>
          <p:cNvSpPr>
            <a:spLocks noGrp="1" noChangeArrowheads="1"/>
          </p:cNvSpPr>
          <p:nvPr>
            <p:ph idx="1"/>
          </p:nvPr>
        </p:nvSpPr>
        <p:spPr>
          <a:xfrm>
            <a:off x="457200" y="1633926"/>
            <a:ext cx="8686800" cy="5222823"/>
          </a:xfrm>
        </p:spPr>
        <p:txBody>
          <a:bodyPr/>
          <a:lstStyle/>
          <a:p>
            <a:pPr eaLnBrk="1" hangingPunct="1">
              <a:lnSpc>
                <a:spcPct val="90000"/>
              </a:lnSpc>
              <a:spcBef>
                <a:spcPct val="0"/>
              </a:spcBef>
              <a:buFont typeface="Symbol" pitchFamily="-65" charset="2"/>
              <a:buChar char=""/>
            </a:pPr>
            <a:r>
              <a:rPr lang="en-US" sz="2000" b="1" i="1" dirty="0">
                <a:solidFill>
                  <a:schemeClr val="accent2"/>
                </a:solidFill>
                <a:latin typeface="Arial" pitchFamily="-65" charset="0"/>
                <a:ea typeface="Times New Roman" pitchFamily="-65" charset="0"/>
                <a:cs typeface="Times New Roman" pitchFamily="-65" charset="0"/>
              </a:rPr>
              <a:t>Applied</a:t>
            </a:r>
            <a:r>
              <a:rPr lang="en-US" sz="2000" dirty="0">
                <a:latin typeface="Arial" pitchFamily="-65" charset="0"/>
                <a:ea typeface="Times New Roman" pitchFamily="-65" charset="0"/>
                <a:cs typeface="Times New Roman" pitchFamily="-65" charset="0"/>
              </a:rPr>
              <a:t>: “behavior, stimuli, and/or organism under study are chosen because of their importance to man and society” (p. 92)</a:t>
            </a:r>
            <a:endParaRPr lang="en-US" sz="2000" dirty="0">
              <a:latin typeface="Times New Roman" pitchFamily="-65" charset="0"/>
              <a:ea typeface="Times New Roman" pitchFamily="-65" charset="0"/>
              <a:cs typeface="Times New Roman" pitchFamily="-65" charset="0"/>
            </a:endParaRPr>
          </a:p>
          <a:p>
            <a:pPr>
              <a:lnSpc>
                <a:spcPct val="90000"/>
              </a:lnSpc>
              <a:spcBef>
                <a:spcPct val="0"/>
              </a:spcBef>
              <a:buFont typeface="Symbol" pitchFamily="-65" charset="2"/>
              <a:buChar char=""/>
            </a:pPr>
            <a:endParaRPr lang="en-US" sz="700" b="1" i="1" dirty="0">
              <a:solidFill>
                <a:schemeClr val="accent2"/>
              </a:solidFill>
              <a:latin typeface="Arial" pitchFamily="-65" charset="0"/>
              <a:ea typeface="Times New Roman" pitchFamily="-65" charset="0"/>
              <a:cs typeface="Times New Roman" pitchFamily="-65" charset="0"/>
            </a:endParaRPr>
          </a:p>
          <a:p>
            <a:pPr>
              <a:lnSpc>
                <a:spcPct val="90000"/>
              </a:lnSpc>
              <a:spcBef>
                <a:spcPct val="0"/>
              </a:spcBef>
              <a:buFont typeface="Symbol" pitchFamily="-65" charset="2"/>
              <a:buChar char=""/>
            </a:pPr>
            <a:r>
              <a:rPr lang="en-US" sz="2000" b="1" i="1" dirty="0">
                <a:solidFill>
                  <a:schemeClr val="accent2"/>
                </a:solidFill>
                <a:latin typeface="Arial" pitchFamily="-65" charset="0"/>
                <a:ea typeface="Times New Roman" pitchFamily="-65" charset="0"/>
                <a:cs typeface="Times New Roman" pitchFamily="-65" charset="0"/>
              </a:rPr>
              <a:t>Behavioral</a:t>
            </a:r>
            <a:r>
              <a:rPr lang="en-US" sz="2000" dirty="0">
                <a:latin typeface="Arial" pitchFamily="-65" charset="0"/>
                <a:ea typeface="Times New Roman" pitchFamily="-65" charset="0"/>
                <a:cs typeface="Times New Roman" pitchFamily="-65" charset="0"/>
              </a:rPr>
              <a:t>: behavior is “composed of physical events” and requires “precise measurement” (p. 93)</a:t>
            </a:r>
            <a:endParaRPr lang="en-US" sz="2000" dirty="0">
              <a:latin typeface="Times New Roman" pitchFamily="-65" charset="0"/>
              <a:ea typeface="Times New Roman" pitchFamily="-65" charset="0"/>
              <a:cs typeface="Times New Roman" pitchFamily="-65" charset="0"/>
            </a:endParaRPr>
          </a:p>
          <a:p>
            <a:pPr>
              <a:lnSpc>
                <a:spcPct val="90000"/>
              </a:lnSpc>
              <a:spcBef>
                <a:spcPct val="0"/>
              </a:spcBef>
              <a:buFont typeface="Symbol" pitchFamily="-65" charset="2"/>
              <a:buChar char=""/>
            </a:pPr>
            <a:endParaRPr lang="en-US" sz="700" b="1" i="1" dirty="0">
              <a:solidFill>
                <a:schemeClr val="accent2"/>
              </a:solidFill>
              <a:latin typeface="Arial" pitchFamily="-65" charset="0"/>
              <a:ea typeface="Times New Roman" pitchFamily="-65" charset="0"/>
              <a:cs typeface="Times New Roman" pitchFamily="-65" charset="0"/>
            </a:endParaRPr>
          </a:p>
          <a:p>
            <a:pPr>
              <a:lnSpc>
                <a:spcPct val="90000"/>
              </a:lnSpc>
              <a:spcBef>
                <a:spcPct val="0"/>
              </a:spcBef>
              <a:buFont typeface="Symbol" pitchFamily="-65" charset="2"/>
              <a:buChar char=""/>
            </a:pPr>
            <a:r>
              <a:rPr lang="en-US" sz="2000" b="1" i="1" dirty="0">
                <a:solidFill>
                  <a:schemeClr val="accent2"/>
                </a:solidFill>
                <a:latin typeface="Arial" pitchFamily="-65" charset="0"/>
                <a:ea typeface="Times New Roman" pitchFamily="-65" charset="0"/>
                <a:cs typeface="Times New Roman" pitchFamily="-65" charset="0"/>
              </a:rPr>
              <a:t>Analytic</a:t>
            </a:r>
            <a:r>
              <a:rPr lang="en-US" sz="2000" dirty="0">
                <a:latin typeface="Arial" pitchFamily="-65" charset="0"/>
                <a:ea typeface="Times New Roman" pitchFamily="-65" charset="0"/>
                <a:cs typeface="Times New Roman" pitchFamily="-65" charset="0"/>
              </a:rPr>
              <a:t>: “requires a believable demonstration of the events that can be responsible for the occurrence or non-occurrence of that behavior” (pp. 93-94)</a:t>
            </a:r>
            <a:endParaRPr lang="en-US" sz="2000" dirty="0">
              <a:latin typeface="Times New Roman" pitchFamily="-65" charset="0"/>
              <a:ea typeface="Times New Roman" pitchFamily="-65" charset="0"/>
              <a:cs typeface="Times New Roman" pitchFamily="-65" charset="0"/>
            </a:endParaRPr>
          </a:p>
          <a:p>
            <a:pPr>
              <a:lnSpc>
                <a:spcPct val="90000"/>
              </a:lnSpc>
              <a:spcBef>
                <a:spcPct val="0"/>
              </a:spcBef>
              <a:buFont typeface="Symbol" pitchFamily="-65" charset="2"/>
              <a:buChar char=""/>
            </a:pPr>
            <a:endParaRPr lang="en-US" sz="700" b="1" i="1" dirty="0">
              <a:solidFill>
                <a:schemeClr val="accent2"/>
              </a:solidFill>
              <a:latin typeface="Arial" pitchFamily="-65" charset="0"/>
              <a:ea typeface="Times New Roman" pitchFamily="-65" charset="0"/>
              <a:cs typeface="Times New Roman" pitchFamily="-65" charset="0"/>
            </a:endParaRPr>
          </a:p>
          <a:p>
            <a:pPr>
              <a:lnSpc>
                <a:spcPct val="90000"/>
              </a:lnSpc>
              <a:spcBef>
                <a:spcPct val="0"/>
              </a:spcBef>
              <a:buFont typeface="Symbol" pitchFamily="-65" charset="2"/>
              <a:buChar char=""/>
            </a:pPr>
            <a:r>
              <a:rPr lang="en-US" sz="2000" b="1" i="1" dirty="0">
                <a:solidFill>
                  <a:schemeClr val="accent2"/>
                </a:solidFill>
                <a:latin typeface="Arial" pitchFamily="-65" charset="0"/>
                <a:ea typeface="Times New Roman" pitchFamily="-65" charset="0"/>
                <a:cs typeface="Times New Roman" pitchFamily="-65" charset="0"/>
              </a:rPr>
              <a:t>Technological</a:t>
            </a:r>
            <a:r>
              <a:rPr lang="en-US" sz="2000" dirty="0">
                <a:latin typeface="Arial" pitchFamily="-65" charset="0"/>
                <a:ea typeface="Times New Roman" pitchFamily="-65" charset="0"/>
                <a:cs typeface="Times New Roman" pitchFamily="-65" charset="0"/>
              </a:rPr>
              <a:t>: “techniques making up a particular behavioral application are completely identified and described” (p. 95)</a:t>
            </a:r>
          </a:p>
          <a:p>
            <a:pPr>
              <a:lnSpc>
                <a:spcPct val="90000"/>
              </a:lnSpc>
              <a:spcBef>
                <a:spcPct val="0"/>
              </a:spcBef>
              <a:buFont typeface="Symbol" pitchFamily="-65" charset="2"/>
              <a:buChar char=""/>
            </a:pPr>
            <a:endParaRPr lang="en-US" sz="700" dirty="0">
              <a:latin typeface="Times New Roman" pitchFamily="-65" charset="0"/>
              <a:ea typeface="Times New Roman" pitchFamily="-65" charset="0"/>
              <a:cs typeface="Times New Roman" pitchFamily="-65" charset="0"/>
            </a:endParaRPr>
          </a:p>
          <a:p>
            <a:pPr>
              <a:lnSpc>
                <a:spcPct val="90000"/>
              </a:lnSpc>
              <a:spcBef>
                <a:spcPct val="0"/>
              </a:spcBef>
              <a:buFont typeface="Symbol" pitchFamily="-65" charset="2"/>
              <a:buChar char=""/>
            </a:pPr>
            <a:r>
              <a:rPr lang="en-US" sz="2000" b="1" i="1" dirty="0">
                <a:solidFill>
                  <a:schemeClr val="accent2"/>
                </a:solidFill>
                <a:latin typeface="Arial" pitchFamily="-65" charset="0"/>
                <a:ea typeface="Times New Roman" pitchFamily="-65" charset="0"/>
                <a:cs typeface="Times New Roman" pitchFamily="-65" charset="0"/>
              </a:rPr>
              <a:t>Conceptual Systems</a:t>
            </a:r>
            <a:r>
              <a:rPr lang="en-US" sz="2000" dirty="0">
                <a:latin typeface="Arial" pitchFamily="-65" charset="0"/>
                <a:ea typeface="Times New Roman" pitchFamily="-65" charset="0"/>
                <a:cs typeface="Times New Roman" pitchFamily="-65" charset="0"/>
              </a:rPr>
              <a:t>: procedures and applications should “strive for relevance to principle” (p. 96)</a:t>
            </a:r>
          </a:p>
          <a:p>
            <a:pPr>
              <a:lnSpc>
                <a:spcPct val="90000"/>
              </a:lnSpc>
              <a:spcBef>
                <a:spcPct val="0"/>
              </a:spcBef>
              <a:buFont typeface="Symbol" pitchFamily="-65" charset="2"/>
              <a:buChar char=""/>
            </a:pPr>
            <a:endParaRPr lang="en-US" sz="700" dirty="0">
              <a:latin typeface="Times New Roman" pitchFamily="-65" charset="0"/>
              <a:ea typeface="Times New Roman" pitchFamily="-65" charset="0"/>
              <a:cs typeface="Times New Roman" pitchFamily="-65" charset="0"/>
            </a:endParaRPr>
          </a:p>
          <a:p>
            <a:pPr>
              <a:lnSpc>
                <a:spcPct val="90000"/>
              </a:lnSpc>
              <a:spcBef>
                <a:spcPct val="0"/>
              </a:spcBef>
              <a:buFont typeface="Symbol" pitchFamily="-65" charset="2"/>
              <a:buChar char=""/>
            </a:pPr>
            <a:r>
              <a:rPr lang="en-US" sz="2000" b="1" i="1" dirty="0">
                <a:solidFill>
                  <a:schemeClr val="accent2"/>
                </a:solidFill>
                <a:latin typeface="Arial" pitchFamily="-65" charset="0"/>
                <a:ea typeface="Times New Roman" pitchFamily="-65" charset="0"/>
                <a:cs typeface="Times New Roman" pitchFamily="-65" charset="0"/>
              </a:rPr>
              <a:t>Effective</a:t>
            </a:r>
            <a:r>
              <a:rPr lang="en-US" sz="2000" dirty="0">
                <a:latin typeface="Arial" pitchFamily="-65" charset="0"/>
                <a:ea typeface="Times New Roman" pitchFamily="-65" charset="0"/>
                <a:cs typeface="Times New Roman" pitchFamily="-65" charset="0"/>
              </a:rPr>
              <a:t>: “practical importance…is the essential criterion” (p. 96)</a:t>
            </a:r>
            <a:endParaRPr lang="en-US" sz="2000" dirty="0">
              <a:latin typeface="Times New Roman" pitchFamily="-65" charset="0"/>
              <a:ea typeface="Times New Roman" pitchFamily="-65" charset="0"/>
              <a:cs typeface="Times New Roman" pitchFamily="-65" charset="0"/>
            </a:endParaRPr>
          </a:p>
          <a:p>
            <a:pPr>
              <a:lnSpc>
                <a:spcPct val="90000"/>
              </a:lnSpc>
              <a:spcBef>
                <a:spcPct val="0"/>
              </a:spcBef>
              <a:buFont typeface="Symbol" pitchFamily="-65" charset="2"/>
              <a:buChar char=""/>
            </a:pPr>
            <a:endParaRPr lang="en-US" sz="700" b="1" i="1" dirty="0">
              <a:solidFill>
                <a:schemeClr val="accent2"/>
              </a:solidFill>
              <a:latin typeface="Arial" pitchFamily="-65" charset="0"/>
              <a:ea typeface="Times New Roman" pitchFamily="-65" charset="0"/>
              <a:cs typeface="Times New Roman" pitchFamily="-65" charset="0"/>
            </a:endParaRPr>
          </a:p>
          <a:p>
            <a:pPr>
              <a:lnSpc>
                <a:spcPct val="90000"/>
              </a:lnSpc>
              <a:spcBef>
                <a:spcPct val="0"/>
              </a:spcBef>
              <a:buFont typeface="Symbol" pitchFamily="-65" charset="2"/>
              <a:buChar char=""/>
            </a:pPr>
            <a:r>
              <a:rPr lang="en-US" sz="2000" b="1" i="1" dirty="0">
                <a:solidFill>
                  <a:schemeClr val="accent2"/>
                </a:solidFill>
                <a:latin typeface="Arial" pitchFamily="-65" charset="0"/>
                <a:ea typeface="Times New Roman" pitchFamily="-65" charset="0"/>
                <a:cs typeface="Times New Roman" pitchFamily="-65" charset="0"/>
              </a:rPr>
              <a:t>Generality</a:t>
            </a:r>
            <a:r>
              <a:rPr lang="en-US" sz="2000" dirty="0">
                <a:latin typeface="Arial" pitchFamily="-65" charset="0"/>
                <a:ea typeface="Times New Roman" pitchFamily="-65" charset="0"/>
                <a:cs typeface="Times New Roman" pitchFamily="-65" charset="0"/>
              </a:rPr>
              <a:t>: a behavior change that “proves durable over time, …appears in a wide variety of possible environments, or…spreads to a wide variety of related behaviors” (p. 96)</a:t>
            </a:r>
            <a:endParaRPr lang="en-US" sz="2000" dirty="0">
              <a:latin typeface="Times New Roman" pitchFamily="-65" charset="0"/>
              <a:ea typeface="Times New Roman" pitchFamily="-65" charset="0"/>
              <a:cs typeface="Times New Roman" pitchFamily="-65" charset="0"/>
            </a:endParaRPr>
          </a:p>
          <a:p>
            <a:pPr eaLnBrk="1" hangingPunct="1">
              <a:lnSpc>
                <a:spcPct val="90000"/>
              </a:lnSpc>
            </a:pPr>
            <a:endParaRPr lang="en-US" sz="2000" dirty="0">
              <a:ea typeface="Times New Roman" pitchFamily="-65" charset="0"/>
              <a:cs typeface="Times New Roman" pitchFamily="-65" charset="0"/>
            </a:endParaRPr>
          </a:p>
        </p:txBody>
      </p:sp>
    </p:spTree>
    <p:extLst>
      <p:ext uri="{BB962C8B-B14F-4D97-AF65-F5344CB8AC3E}">
        <p14:creationId xmlns:p14="http://schemas.microsoft.com/office/powerpoint/2010/main" val="320525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1098">
                                            <p:txEl>
                                              <p:pRg st="0" end="0"/>
                                            </p:txEl>
                                          </p:spTgt>
                                        </p:tgtEl>
                                        <p:attrNameLst>
                                          <p:attrName>style.visibility</p:attrName>
                                        </p:attrNameLst>
                                      </p:cBhvr>
                                      <p:to>
                                        <p:strVal val="visible"/>
                                      </p:to>
                                    </p:set>
                                    <p:anim calcmode="lin" valueType="num">
                                      <p:cBhvr additive="base">
                                        <p:cTn id="7" dur="500" fill="hold"/>
                                        <p:tgtEl>
                                          <p:spTgt spid="13109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109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1098">
                                            <p:txEl>
                                              <p:pRg st="2" end="2"/>
                                            </p:txEl>
                                          </p:spTgt>
                                        </p:tgtEl>
                                        <p:attrNameLst>
                                          <p:attrName>style.visibility</p:attrName>
                                        </p:attrNameLst>
                                      </p:cBhvr>
                                      <p:to>
                                        <p:strVal val="visible"/>
                                      </p:to>
                                    </p:set>
                                    <p:anim calcmode="lin" valueType="num">
                                      <p:cBhvr additive="base">
                                        <p:cTn id="13" dur="500" fill="hold"/>
                                        <p:tgtEl>
                                          <p:spTgt spid="131098">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3109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1098">
                                            <p:txEl>
                                              <p:pRg st="4" end="4"/>
                                            </p:txEl>
                                          </p:spTgt>
                                        </p:tgtEl>
                                        <p:attrNameLst>
                                          <p:attrName>style.visibility</p:attrName>
                                        </p:attrNameLst>
                                      </p:cBhvr>
                                      <p:to>
                                        <p:strVal val="visible"/>
                                      </p:to>
                                    </p:set>
                                    <p:anim calcmode="lin" valueType="num">
                                      <p:cBhvr additive="base">
                                        <p:cTn id="19" dur="500" fill="hold"/>
                                        <p:tgtEl>
                                          <p:spTgt spid="131098">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3109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1098">
                                            <p:txEl>
                                              <p:pRg st="6" end="6"/>
                                            </p:txEl>
                                          </p:spTgt>
                                        </p:tgtEl>
                                        <p:attrNameLst>
                                          <p:attrName>style.visibility</p:attrName>
                                        </p:attrNameLst>
                                      </p:cBhvr>
                                      <p:to>
                                        <p:strVal val="visible"/>
                                      </p:to>
                                    </p:set>
                                    <p:anim calcmode="lin" valueType="num">
                                      <p:cBhvr additive="base">
                                        <p:cTn id="25" dur="500" fill="hold"/>
                                        <p:tgtEl>
                                          <p:spTgt spid="131098">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31098">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31098">
                                            <p:txEl>
                                              <p:pRg st="8" end="8"/>
                                            </p:txEl>
                                          </p:spTgt>
                                        </p:tgtEl>
                                        <p:attrNameLst>
                                          <p:attrName>style.visibility</p:attrName>
                                        </p:attrNameLst>
                                      </p:cBhvr>
                                      <p:to>
                                        <p:strVal val="visible"/>
                                      </p:to>
                                    </p:set>
                                    <p:anim calcmode="lin" valueType="num">
                                      <p:cBhvr additive="base">
                                        <p:cTn id="31" dur="500" fill="hold"/>
                                        <p:tgtEl>
                                          <p:spTgt spid="131098">
                                            <p:txEl>
                                              <p:pRg st="8" end="8"/>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31098">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31098">
                                            <p:txEl>
                                              <p:pRg st="10" end="10"/>
                                            </p:txEl>
                                          </p:spTgt>
                                        </p:tgtEl>
                                        <p:attrNameLst>
                                          <p:attrName>style.visibility</p:attrName>
                                        </p:attrNameLst>
                                      </p:cBhvr>
                                      <p:to>
                                        <p:strVal val="visible"/>
                                      </p:to>
                                    </p:set>
                                    <p:anim calcmode="lin" valueType="num">
                                      <p:cBhvr additive="base">
                                        <p:cTn id="37" dur="500" fill="hold"/>
                                        <p:tgtEl>
                                          <p:spTgt spid="131098">
                                            <p:txEl>
                                              <p:pRg st="10" end="1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31098">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31098">
                                            <p:txEl>
                                              <p:pRg st="12" end="12"/>
                                            </p:txEl>
                                          </p:spTgt>
                                        </p:tgtEl>
                                        <p:attrNameLst>
                                          <p:attrName>style.visibility</p:attrName>
                                        </p:attrNameLst>
                                      </p:cBhvr>
                                      <p:to>
                                        <p:strVal val="visible"/>
                                      </p:to>
                                    </p:set>
                                    <p:anim calcmode="lin" valueType="num">
                                      <p:cBhvr additive="base">
                                        <p:cTn id="43" dur="500" fill="hold"/>
                                        <p:tgtEl>
                                          <p:spTgt spid="131098">
                                            <p:txEl>
                                              <p:pRg st="12" end="12"/>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31098">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098"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228600" y="0"/>
            <a:ext cx="8686800" cy="1143000"/>
          </a:xfrm>
        </p:spPr>
        <p:txBody>
          <a:bodyPr>
            <a:normAutofit/>
          </a:bodyPr>
          <a:lstStyle/>
          <a:p>
            <a:pPr eaLnBrk="1" hangingPunct="1">
              <a:defRPr/>
            </a:pPr>
            <a:r>
              <a:rPr lang="en-US" sz="4800" b="1" dirty="0">
                <a:ea typeface="ＭＳ Ｐゴシック" pitchFamily="34" charset="-128"/>
                <a:cs typeface="ＭＳ Ｐゴシック" pitchFamily="34" charset="-128"/>
              </a:rPr>
              <a:t>Conceptual Foundations </a:t>
            </a:r>
            <a:r>
              <a:rPr lang="en-US" sz="4800" b="1">
                <a:ea typeface="ＭＳ Ｐゴシック" pitchFamily="34" charset="-128"/>
                <a:cs typeface="ＭＳ Ｐゴシック" pitchFamily="34" charset="-128"/>
              </a:rPr>
              <a:t>of </a:t>
            </a:r>
            <a:r>
              <a:rPr lang="en-US" sz="4800" b="1" smtClean="0">
                <a:ea typeface="ＭＳ Ｐゴシック" pitchFamily="34" charset="-128"/>
                <a:cs typeface="ＭＳ Ｐゴシック" pitchFamily="34" charset="-128"/>
              </a:rPr>
              <a:t>PBIS</a:t>
            </a:r>
            <a:endParaRPr lang="en-US" sz="4800" b="1" dirty="0">
              <a:ea typeface="ＭＳ Ｐゴシック" pitchFamily="34" charset="-128"/>
              <a:cs typeface="ＭＳ Ｐゴシック" pitchFamily="34" charset="-128"/>
            </a:endParaRPr>
          </a:p>
        </p:txBody>
      </p:sp>
      <p:sp>
        <p:nvSpPr>
          <p:cNvPr id="4" name="Connector 3"/>
          <p:cNvSpPr>
            <a:spLocks noChangeArrowheads="1"/>
          </p:cNvSpPr>
          <p:nvPr/>
        </p:nvSpPr>
        <p:spPr bwMode="auto">
          <a:xfrm>
            <a:off x="76200" y="1066800"/>
            <a:ext cx="5257800" cy="2590800"/>
          </a:xfrm>
          <a:prstGeom prst="flowChartConnector">
            <a:avLst/>
          </a:prstGeom>
          <a:solidFill>
            <a:srgbClr val="000090">
              <a:alpha val="50195"/>
            </a:srgbClr>
          </a:solidFill>
          <a:ln w="9525">
            <a:solidFill>
              <a:srgbClr val="B6DCDF"/>
            </a:solidFill>
            <a:round/>
            <a:headEnd/>
            <a:tailEnd/>
          </a:ln>
          <a:effectLst>
            <a:outerShdw dist="23000" dir="5400000" rotWithShape="0">
              <a:srgbClr val="808080">
                <a:alpha val="34998"/>
              </a:srgbClr>
            </a:outerShdw>
          </a:effectLst>
        </p:spPr>
        <p:txBody>
          <a:bodyPr/>
          <a:lstStyle/>
          <a:p>
            <a:pPr algn="ctr">
              <a:defRPr/>
            </a:pPr>
            <a:r>
              <a:rPr lang="en-US" sz="4900">
                <a:solidFill>
                  <a:srgbClr val="000000"/>
                </a:solidFill>
                <a:latin typeface="Franklin Gothic Medium"/>
                <a:ea typeface="ＭＳ Ｐゴシック" pitchFamily="-108" charset="-128"/>
              </a:rPr>
              <a:t>Behaviorism</a:t>
            </a:r>
          </a:p>
        </p:txBody>
      </p:sp>
      <p:sp>
        <p:nvSpPr>
          <p:cNvPr id="5" name="Connector 4"/>
          <p:cNvSpPr>
            <a:spLocks noChangeArrowheads="1"/>
          </p:cNvSpPr>
          <p:nvPr/>
        </p:nvSpPr>
        <p:spPr bwMode="auto">
          <a:xfrm>
            <a:off x="1295400" y="2362200"/>
            <a:ext cx="4648200" cy="2362200"/>
          </a:xfrm>
          <a:prstGeom prst="flowChartConnector">
            <a:avLst/>
          </a:prstGeom>
          <a:solidFill>
            <a:srgbClr val="008000">
              <a:alpha val="50195"/>
            </a:srgbClr>
          </a:solidFill>
          <a:ln w="9525">
            <a:solidFill>
              <a:srgbClr val="B6DCDF"/>
            </a:solidFill>
            <a:round/>
            <a:headEnd/>
            <a:tailEnd/>
          </a:ln>
          <a:effectLst>
            <a:outerShdw dist="23000" dir="5400000" rotWithShape="0">
              <a:srgbClr val="808080">
                <a:alpha val="34998"/>
              </a:srgbClr>
            </a:outerShdw>
          </a:effectLst>
        </p:spPr>
        <p:txBody>
          <a:bodyPr/>
          <a:lstStyle/>
          <a:p>
            <a:pPr algn="ctr">
              <a:defRPr/>
            </a:pPr>
            <a:r>
              <a:rPr lang="en-US" sz="4900">
                <a:solidFill>
                  <a:srgbClr val="000000"/>
                </a:solidFill>
                <a:latin typeface="Franklin Gothic Medium"/>
                <a:ea typeface="Britannic Bold" pitchFamily="-108" charset="0"/>
                <a:cs typeface="Britannic Bold" pitchFamily="-108" charset="0"/>
              </a:rPr>
              <a:t>ABA</a:t>
            </a:r>
          </a:p>
        </p:txBody>
      </p:sp>
      <p:sp>
        <p:nvSpPr>
          <p:cNvPr id="6" name="Connector 5"/>
          <p:cNvSpPr>
            <a:spLocks noChangeArrowheads="1"/>
          </p:cNvSpPr>
          <p:nvPr/>
        </p:nvSpPr>
        <p:spPr bwMode="auto">
          <a:xfrm>
            <a:off x="2743200" y="3810000"/>
            <a:ext cx="4191000" cy="2057400"/>
          </a:xfrm>
          <a:prstGeom prst="flowChartConnector">
            <a:avLst/>
          </a:prstGeom>
          <a:solidFill>
            <a:srgbClr val="FFFF00">
              <a:alpha val="50195"/>
            </a:srgbClr>
          </a:solidFill>
          <a:ln w="9525">
            <a:solidFill>
              <a:srgbClr val="B6DCDF"/>
            </a:solidFill>
            <a:round/>
            <a:headEnd/>
            <a:tailEnd/>
          </a:ln>
          <a:effectLst>
            <a:outerShdw dist="23000" dir="5400000" rotWithShape="0">
              <a:srgbClr val="808080">
                <a:alpha val="34998"/>
              </a:srgbClr>
            </a:outerShdw>
          </a:effectLst>
        </p:spPr>
        <p:txBody>
          <a:bodyPr/>
          <a:lstStyle/>
          <a:p>
            <a:pPr algn="ctr">
              <a:defRPr/>
            </a:pPr>
            <a:r>
              <a:rPr lang="en-US" sz="4900" dirty="0" smtClean="0">
                <a:solidFill>
                  <a:srgbClr val="000000"/>
                </a:solidFill>
                <a:latin typeface="Franklin Gothic Medium"/>
                <a:ea typeface="ＭＳ Ｐゴシック" pitchFamily="-108" charset="-128"/>
              </a:rPr>
              <a:t>PBS</a:t>
            </a:r>
            <a:endParaRPr lang="en-US" sz="4900" dirty="0">
              <a:solidFill>
                <a:srgbClr val="000000"/>
              </a:solidFill>
              <a:latin typeface="Franklin Gothic Medium"/>
              <a:ea typeface="ＭＳ Ｐゴシック" pitchFamily="-108" charset="-128"/>
            </a:endParaRPr>
          </a:p>
        </p:txBody>
      </p:sp>
      <p:sp>
        <p:nvSpPr>
          <p:cNvPr id="10" name="Round Same Side Corner Rectangle 4"/>
          <p:cNvSpPr/>
          <p:nvPr/>
        </p:nvSpPr>
        <p:spPr>
          <a:xfrm>
            <a:off x="5562600" y="3886200"/>
            <a:ext cx="3200400" cy="1905000"/>
          </a:xfrm>
          <a:prstGeom prst="rect">
            <a:avLst/>
          </a:prstGeom>
          <a:solidFill>
            <a:srgbClr val="FFFF00">
              <a:alpha val="25000"/>
            </a:srgbClr>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lIns="148590" tIns="74295" rIns="148590" bIns="74295" anchor="ctr"/>
          <a:lstStyle/>
          <a:p>
            <a:pPr marL="285750" lvl="1" indent="-285750" algn="r" defTabSz="1733550">
              <a:lnSpc>
                <a:spcPct val="90000"/>
              </a:lnSpc>
              <a:spcAft>
                <a:spcPct val="15000"/>
              </a:spcAft>
              <a:defRPr/>
            </a:pPr>
            <a:r>
              <a:rPr lang="en-US" sz="2900" dirty="0">
                <a:solidFill>
                  <a:srgbClr val="000000"/>
                </a:solidFill>
                <a:latin typeface="Franklin Gothic Medium"/>
                <a:ea typeface="Britannic Bold" pitchFamily="-108" charset="0"/>
                <a:cs typeface="Britannic Bold" pitchFamily="-108" charset="0"/>
              </a:rPr>
              <a:t>Consider larger context of improving quality of life</a:t>
            </a:r>
          </a:p>
        </p:txBody>
      </p:sp>
    </p:spTree>
    <p:extLst>
      <p:ext uri="{BB962C8B-B14F-4D97-AF65-F5344CB8AC3E}">
        <p14:creationId xmlns:p14="http://schemas.microsoft.com/office/powerpoint/2010/main" val="1817433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Right)">
                                      <p:cBhvr>
                                        <p:cTn id="7" dur="500"/>
                                        <p:tgtEl>
                                          <p:spTgt spid="6"/>
                                        </p:tgtEl>
                                      </p:cBhvr>
                                    </p:animEffect>
                                  </p:childTnLst>
                                </p:cTn>
                              </p:par>
                            </p:childTnLst>
                          </p:cTn>
                        </p:par>
                        <p:par>
                          <p:cTn id="8" fill="hold">
                            <p:stCondLst>
                              <p:cond delay="500"/>
                            </p:stCondLst>
                            <p:childTnLst>
                              <p:par>
                                <p:cTn id="9" presetID="12" presetClass="entr" presetSubtype="8"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slide(fromLeft)">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00205"/>
            <a:ext cx="8229600" cy="2293370"/>
          </a:xfrm>
        </p:spPr>
        <p:txBody>
          <a:bodyPr/>
          <a:lstStyle/>
          <a:p>
            <a:r>
              <a:rPr lang="en-US" sz="2000" dirty="0" smtClean="0"/>
              <a:t>Positive Behavior support (PBS) “is an </a:t>
            </a:r>
            <a:r>
              <a:rPr lang="en-US" sz="2000" b="1" i="1" dirty="0" smtClean="0">
                <a:solidFill>
                  <a:schemeClr val="accent2"/>
                </a:solidFill>
              </a:rPr>
              <a:t>applied science </a:t>
            </a:r>
            <a:r>
              <a:rPr lang="en-US" sz="2000" dirty="0" smtClean="0"/>
              <a:t>that uses </a:t>
            </a:r>
            <a:r>
              <a:rPr lang="en-US" sz="2000" b="1" i="1" dirty="0" smtClean="0">
                <a:solidFill>
                  <a:schemeClr val="accent2"/>
                </a:solidFill>
              </a:rPr>
              <a:t>educational methods </a:t>
            </a:r>
            <a:r>
              <a:rPr lang="en-US" sz="2000" dirty="0" smtClean="0"/>
              <a:t>to expand an individual’s repertoire and </a:t>
            </a:r>
            <a:r>
              <a:rPr lang="en-US" sz="2000" b="1" i="1" dirty="0" smtClean="0">
                <a:solidFill>
                  <a:schemeClr val="accent2"/>
                </a:solidFill>
              </a:rPr>
              <a:t>systems change methods</a:t>
            </a:r>
            <a:r>
              <a:rPr lang="en-US" sz="2000" dirty="0" smtClean="0"/>
              <a:t> to redesign an individual’s living environment to first </a:t>
            </a:r>
            <a:r>
              <a:rPr lang="en-US" sz="2000" b="1" i="1" dirty="0" smtClean="0">
                <a:solidFill>
                  <a:schemeClr val="accent2"/>
                </a:solidFill>
              </a:rPr>
              <a:t>enhance</a:t>
            </a:r>
            <a:r>
              <a:rPr lang="en-US" sz="2000" dirty="0" smtClean="0">
                <a:solidFill>
                  <a:schemeClr val="accent2"/>
                </a:solidFill>
              </a:rPr>
              <a:t> </a:t>
            </a:r>
            <a:r>
              <a:rPr lang="en-US" sz="2000" dirty="0" smtClean="0"/>
              <a:t>the individual’s </a:t>
            </a:r>
            <a:r>
              <a:rPr lang="en-US" sz="2000" b="1" i="1" dirty="0" smtClean="0">
                <a:solidFill>
                  <a:schemeClr val="accent2"/>
                </a:solidFill>
              </a:rPr>
              <a:t>quality of life </a:t>
            </a:r>
            <a:r>
              <a:rPr lang="en-US" sz="2000" dirty="0" smtClean="0"/>
              <a:t>and, second, to minimize his or her problem behavior” (emphasis added)</a:t>
            </a:r>
            <a:endParaRPr lang="en-US" sz="2000" dirty="0"/>
          </a:p>
        </p:txBody>
      </p:sp>
      <p:sp>
        <p:nvSpPr>
          <p:cNvPr id="3" name="Title 2"/>
          <p:cNvSpPr>
            <a:spLocks noGrp="1"/>
          </p:cNvSpPr>
          <p:nvPr>
            <p:ph type="title"/>
          </p:nvPr>
        </p:nvSpPr>
        <p:spPr/>
        <p:txBody>
          <a:bodyPr>
            <a:noAutofit/>
          </a:bodyPr>
          <a:lstStyle/>
          <a:p>
            <a:r>
              <a:rPr lang="en-US" sz="4000" dirty="0"/>
              <a:t>According to </a:t>
            </a:r>
            <a:r>
              <a:rPr lang="en-US" sz="4000" dirty="0" err="1"/>
              <a:t>Carr</a:t>
            </a:r>
            <a:r>
              <a:rPr lang="en-US" sz="4000" dirty="0"/>
              <a:t> et al. (2002</a:t>
            </a:r>
            <a:r>
              <a:rPr lang="en-US" sz="4000" dirty="0" smtClean="0"/>
              <a:t>)</a:t>
            </a:r>
            <a:r>
              <a:rPr lang="mr-IN" sz="4000" dirty="0" smtClean="0"/>
              <a:t> </a:t>
            </a:r>
            <a:r>
              <a:rPr lang="en-US" sz="4000" dirty="0" smtClean="0"/>
              <a:t/>
            </a:r>
            <a:br>
              <a:rPr lang="en-US" sz="4000" dirty="0" smtClean="0"/>
            </a:br>
            <a:r>
              <a:rPr lang="en-US" sz="3200" b="0" i="1" dirty="0" smtClean="0"/>
              <a:t>What is PBS?</a:t>
            </a:r>
            <a:endParaRPr lang="en-US" sz="3600" dirty="0"/>
          </a:p>
        </p:txBody>
      </p:sp>
      <p:sp>
        <p:nvSpPr>
          <p:cNvPr id="4" name="TextBox 3"/>
          <p:cNvSpPr txBox="1"/>
          <p:nvPr/>
        </p:nvSpPr>
        <p:spPr>
          <a:xfrm>
            <a:off x="6404947" y="6473382"/>
            <a:ext cx="2764875" cy="400110"/>
          </a:xfrm>
          <a:prstGeom prst="rect">
            <a:avLst/>
          </a:prstGeom>
          <a:noFill/>
        </p:spPr>
        <p:txBody>
          <a:bodyPr wrap="none" rtlCol="0">
            <a:spAutoFit/>
          </a:bodyPr>
          <a:lstStyle/>
          <a:p>
            <a:pPr algn="r"/>
            <a:r>
              <a:rPr lang="en-US" sz="2000" dirty="0" smtClean="0">
                <a:solidFill>
                  <a:srgbClr val="000000">
                    <a:lumMod val="50000"/>
                    <a:lumOff val="50000"/>
                  </a:srgbClr>
                </a:solidFill>
              </a:rPr>
              <a:t>(Carr et al., 2002, </a:t>
            </a:r>
            <a:r>
              <a:rPr lang="en-US" sz="2000" dirty="0" err="1" smtClean="0">
                <a:solidFill>
                  <a:srgbClr val="000000">
                    <a:lumMod val="50000"/>
                    <a:lumOff val="50000"/>
                  </a:srgbClr>
                </a:solidFill>
              </a:rPr>
              <a:t>p</a:t>
            </a:r>
            <a:r>
              <a:rPr lang="en-US" sz="2000" dirty="0" smtClean="0">
                <a:solidFill>
                  <a:srgbClr val="000000">
                    <a:lumMod val="50000"/>
                    <a:lumOff val="50000"/>
                  </a:srgbClr>
                </a:solidFill>
              </a:rPr>
              <a:t>. 4)</a:t>
            </a:r>
            <a:endParaRPr lang="en-US" sz="2000" dirty="0">
              <a:solidFill>
                <a:srgbClr val="000000">
                  <a:lumMod val="50000"/>
                  <a:lumOff val="50000"/>
                </a:srgbClr>
              </a:solidFill>
            </a:endParaRPr>
          </a:p>
        </p:txBody>
      </p:sp>
      <p:sp>
        <p:nvSpPr>
          <p:cNvPr id="8" name="Title 2"/>
          <p:cNvSpPr txBox="1">
            <a:spLocks/>
          </p:cNvSpPr>
          <p:nvPr/>
        </p:nvSpPr>
        <p:spPr bwMode="auto">
          <a:xfrm>
            <a:off x="899652" y="259890"/>
            <a:ext cx="8244348" cy="1143000"/>
          </a:xfrm>
          <a:prstGeom prst="rect">
            <a:avLst/>
          </a:prstGeom>
          <a:solidFill>
            <a:schemeClr val="bg1"/>
          </a:solidFill>
          <a:ln w="9525">
            <a:noFill/>
            <a:miter lim="800000"/>
            <a:headEnd/>
            <a:tailEnd/>
          </a:ln>
        </p:spPr>
        <p:txBody>
          <a:bodyPr vert="horz" wrap="square" lIns="91440" tIns="45720" rIns="91440" bIns="45720" numCol="1" anchor="ctr" anchorCtr="0" compatLnSpc="1">
            <a:prstTxWarp prst="textNoShape">
              <a:avLst/>
            </a:prstTxWarp>
            <a:normAutofit/>
          </a:bodyPr>
          <a:lstStyle>
            <a:lvl1pPr algn="ctr" rtl="0" eaLnBrk="1" fontAlgn="base" hangingPunct="1">
              <a:spcBef>
                <a:spcPct val="0"/>
              </a:spcBef>
              <a:spcAft>
                <a:spcPct val="0"/>
              </a:spcAft>
              <a:defRPr sz="3300" b="0" i="0">
                <a:solidFill>
                  <a:schemeClr val="tx2"/>
                </a:solidFill>
                <a:latin typeface="+mj-lt"/>
                <a:ea typeface="ＭＳ Ｐゴシック" pitchFamily="-108" charset="-128"/>
                <a:cs typeface="Britannic Bold"/>
              </a:defRPr>
            </a:lvl1pPr>
            <a:lvl2pPr algn="ctr" rtl="0" eaLnBrk="1" fontAlgn="base" hangingPunct="1">
              <a:spcBef>
                <a:spcPct val="0"/>
              </a:spcBef>
              <a:spcAft>
                <a:spcPct val="0"/>
              </a:spcAft>
              <a:defRPr sz="3300">
                <a:solidFill>
                  <a:schemeClr val="tx2"/>
                </a:solidFill>
                <a:latin typeface="Britannic Bold" pitchFamily="-108" charset="0"/>
                <a:ea typeface="ＭＳ Ｐゴシック" pitchFamily="-108" charset="-128"/>
              </a:defRPr>
            </a:lvl2pPr>
            <a:lvl3pPr algn="ctr" rtl="0" eaLnBrk="1" fontAlgn="base" hangingPunct="1">
              <a:spcBef>
                <a:spcPct val="0"/>
              </a:spcBef>
              <a:spcAft>
                <a:spcPct val="0"/>
              </a:spcAft>
              <a:defRPr sz="3300">
                <a:solidFill>
                  <a:schemeClr val="tx2"/>
                </a:solidFill>
                <a:latin typeface="Britannic Bold" pitchFamily="-108" charset="0"/>
                <a:ea typeface="ＭＳ Ｐゴシック" pitchFamily="-108" charset="-128"/>
              </a:defRPr>
            </a:lvl3pPr>
            <a:lvl4pPr algn="ctr" rtl="0" eaLnBrk="1" fontAlgn="base" hangingPunct="1">
              <a:spcBef>
                <a:spcPct val="0"/>
              </a:spcBef>
              <a:spcAft>
                <a:spcPct val="0"/>
              </a:spcAft>
              <a:defRPr sz="3300">
                <a:solidFill>
                  <a:schemeClr val="tx2"/>
                </a:solidFill>
                <a:latin typeface="Britannic Bold" pitchFamily="-108" charset="0"/>
                <a:ea typeface="ＭＳ Ｐゴシック" pitchFamily="-108" charset="-128"/>
              </a:defRPr>
            </a:lvl4pPr>
            <a:lvl5pPr algn="ctr" rtl="0" eaLnBrk="1" fontAlgn="base" hangingPunct="1">
              <a:spcBef>
                <a:spcPct val="0"/>
              </a:spcBef>
              <a:spcAft>
                <a:spcPct val="0"/>
              </a:spcAft>
              <a:defRPr sz="3300">
                <a:solidFill>
                  <a:schemeClr val="tx2"/>
                </a:solidFill>
                <a:latin typeface="Britannic Bold" pitchFamily="-108" charset="0"/>
                <a:ea typeface="ＭＳ Ｐゴシック" pitchFamily="-108" charset="-128"/>
              </a:defRPr>
            </a:lvl5pPr>
            <a:lvl6pPr marL="342892" algn="ctr" rtl="0" eaLnBrk="1" fontAlgn="base" hangingPunct="1">
              <a:spcBef>
                <a:spcPct val="0"/>
              </a:spcBef>
              <a:spcAft>
                <a:spcPct val="0"/>
              </a:spcAft>
              <a:defRPr sz="3300">
                <a:solidFill>
                  <a:schemeClr val="tx2"/>
                </a:solidFill>
                <a:latin typeface="Arial" pitchFamily="-108" charset="0"/>
              </a:defRPr>
            </a:lvl6pPr>
            <a:lvl7pPr marL="685783" algn="ctr" rtl="0" eaLnBrk="1" fontAlgn="base" hangingPunct="1">
              <a:spcBef>
                <a:spcPct val="0"/>
              </a:spcBef>
              <a:spcAft>
                <a:spcPct val="0"/>
              </a:spcAft>
              <a:defRPr sz="3300">
                <a:solidFill>
                  <a:schemeClr val="tx2"/>
                </a:solidFill>
                <a:latin typeface="Arial" pitchFamily="-108" charset="0"/>
              </a:defRPr>
            </a:lvl7pPr>
            <a:lvl8pPr marL="1028675" algn="ctr" rtl="0" eaLnBrk="1" fontAlgn="base" hangingPunct="1">
              <a:spcBef>
                <a:spcPct val="0"/>
              </a:spcBef>
              <a:spcAft>
                <a:spcPct val="0"/>
              </a:spcAft>
              <a:defRPr sz="3300">
                <a:solidFill>
                  <a:schemeClr val="tx2"/>
                </a:solidFill>
                <a:latin typeface="Arial" pitchFamily="-108" charset="0"/>
              </a:defRPr>
            </a:lvl8pPr>
            <a:lvl9pPr marL="1371566" algn="ctr" rtl="0" eaLnBrk="1" fontAlgn="base" hangingPunct="1">
              <a:spcBef>
                <a:spcPct val="0"/>
              </a:spcBef>
              <a:spcAft>
                <a:spcPct val="0"/>
              </a:spcAft>
              <a:defRPr sz="3300">
                <a:solidFill>
                  <a:schemeClr val="tx2"/>
                </a:solidFill>
                <a:latin typeface="Arial" pitchFamily="-108" charset="0"/>
              </a:defRPr>
            </a:lvl9pPr>
          </a:lstStyle>
          <a:p>
            <a:pPr defTabSz="914400"/>
            <a:r>
              <a:rPr lang="en-US" sz="3556" kern="0" dirty="0" smtClean="0"/>
              <a:t>According to </a:t>
            </a:r>
            <a:r>
              <a:rPr lang="en-US" sz="3556" kern="0" dirty="0" err="1" smtClean="0"/>
              <a:t>Carr</a:t>
            </a:r>
            <a:r>
              <a:rPr lang="en-US" sz="3556" kern="0" dirty="0" smtClean="0"/>
              <a:t> et al. (2002)</a:t>
            </a:r>
            <a:r>
              <a:rPr lang="en-US" kern="0" dirty="0" smtClean="0"/>
              <a:t/>
            </a:r>
            <a:br>
              <a:rPr lang="en-US" kern="0" dirty="0" smtClean="0"/>
            </a:br>
            <a:r>
              <a:rPr lang="en-US" sz="3111" i="1" kern="0" dirty="0" smtClean="0"/>
              <a:t>What are the theoretical foundations of PBS?</a:t>
            </a:r>
            <a:endParaRPr lang="en-US" sz="3556" i="1" kern="0" dirty="0"/>
          </a:p>
        </p:txBody>
      </p:sp>
      <p:sp>
        <p:nvSpPr>
          <p:cNvPr id="9" name="TextBox 8"/>
          <p:cNvSpPr txBox="1"/>
          <p:nvPr/>
        </p:nvSpPr>
        <p:spPr>
          <a:xfrm>
            <a:off x="731751" y="3251257"/>
            <a:ext cx="5056716" cy="1354217"/>
          </a:xfrm>
          <a:prstGeom prst="rect">
            <a:avLst/>
          </a:prstGeom>
          <a:noFill/>
        </p:spPr>
        <p:txBody>
          <a:bodyPr wrap="square" rtlCol="0">
            <a:spAutoFit/>
          </a:bodyPr>
          <a:lstStyle/>
          <a:p>
            <a:r>
              <a:rPr lang="en-US" sz="2200" b="1" dirty="0" smtClean="0">
                <a:solidFill>
                  <a:srgbClr val="2DA2BF"/>
                </a:solidFill>
              </a:rPr>
              <a:t>Applied Behavior Analysis (ABA)</a:t>
            </a:r>
          </a:p>
          <a:p>
            <a:r>
              <a:rPr lang="en-US" sz="2000" dirty="0" smtClean="0">
                <a:solidFill>
                  <a:srgbClr val="000000"/>
                </a:solidFill>
              </a:rPr>
              <a:t>“PBS has not only incorporated the elements of applied behavior analysis, it has…assumed its own identity” (</a:t>
            </a:r>
            <a:r>
              <a:rPr lang="en-US" sz="2000" dirty="0" err="1" smtClean="0">
                <a:solidFill>
                  <a:srgbClr val="000000"/>
                </a:solidFill>
              </a:rPr>
              <a:t>p</a:t>
            </a:r>
            <a:r>
              <a:rPr lang="en-US" sz="2000" dirty="0" smtClean="0">
                <a:solidFill>
                  <a:srgbClr val="000000"/>
                </a:solidFill>
              </a:rPr>
              <a:t>. 5).</a:t>
            </a:r>
          </a:p>
        </p:txBody>
      </p:sp>
      <p:sp>
        <p:nvSpPr>
          <p:cNvPr id="10" name="TextBox 9"/>
          <p:cNvSpPr txBox="1"/>
          <p:nvPr/>
        </p:nvSpPr>
        <p:spPr>
          <a:xfrm>
            <a:off x="4078314" y="4339100"/>
            <a:ext cx="5056716" cy="1354217"/>
          </a:xfrm>
          <a:prstGeom prst="rect">
            <a:avLst/>
          </a:prstGeom>
          <a:noFill/>
        </p:spPr>
        <p:txBody>
          <a:bodyPr wrap="square" rtlCol="0">
            <a:spAutoFit/>
          </a:bodyPr>
          <a:lstStyle/>
          <a:p>
            <a:r>
              <a:rPr lang="en-US" sz="2200" b="1" dirty="0" smtClean="0">
                <a:solidFill>
                  <a:srgbClr val="2DA2BF"/>
                </a:solidFill>
              </a:rPr>
              <a:t>Normalization/Inclusion Movement</a:t>
            </a:r>
          </a:p>
          <a:p>
            <a:r>
              <a:rPr lang="en-US" sz="2000" dirty="0" smtClean="0">
                <a:solidFill>
                  <a:srgbClr val="000000"/>
                </a:solidFill>
              </a:rPr>
              <a:t>“people with disabilities should live in the same settings as others and have access to the same opportunities as others” (</a:t>
            </a:r>
            <a:r>
              <a:rPr lang="en-US" sz="2000" dirty="0" err="1" smtClean="0">
                <a:solidFill>
                  <a:srgbClr val="000000"/>
                </a:solidFill>
              </a:rPr>
              <a:t>p</a:t>
            </a:r>
            <a:r>
              <a:rPr lang="en-US" sz="2000" dirty="0" smtClean="0">
                <a:solidFill>
                  <a:srgbClr val="000000"/>
                </a:solidFill>
              </a:rPr>
              <a:t>. 5).</a:t>
            </a:r>
          </a:p>
        </p:txBody>
      </p:sp>
      <p:sp>
        <p:nvSpPr>
          <p:cNvPr id="11" name="TextBox 10"/>
          <p:cNvSpPr txBox="1"/>
          <p:nvPr/>
        </p:nvSpPr>
        <p:spPr>
          <a:xfrm>
            <a:off x="731751" y="5426942"/>
            <a:ext cx="5056716" cy="1046440"/>
          </a:xfrm>
          <a:prstGeom prst="rect">
            <a:avLst/>
          </a:prstGeom>
          <a:noFill/>
        </p:spPr>
        <p:txBody>
          <a:bodyPr wrap="square" rtlCol="0">
            <a:spAutoFit/>
          </a:bodyPr>
          <a:lstStyle/>
          <a:p>
            <a:r>
              <a:rPr lang="en-US" sz="2200" b="1" dirty="0" smtClean="0">
                <a:solidFill>
                  <a:srgbClr val="2DA2BF"/>
                </a:solidFill>
              </a:rPr>
              <a:t>Person-centered Values</a:t>
            </a:r>
          </a:p>
          <a:p>
            <a:r>
              <a:rPr lang="en-US" sz="2000" dirty="0" smtClean="0">
                <a:solidFill>
                  <a:srgbClr val="000000"/>
                </a:solidFill>
              </a:rPr>
              <a:t>“humanistic values should not replace [but]…inform empiricism” (</a:t>
            </a:r>
            <a:r>
              <a:rPr lang="en-US" sz="2000" dirty="0" err="1" smtClean="0">
                <a:solidFill>
                  <a:srgbClr val="000000"/>
                </a:solidFill>
              </a:rPr>
              <a:t>p</a:t>
            </a:r>
            <a:r>
              <a:rPr lang="en-US" sz="2000" dirty="0" smtClean="0">
                <a:solidFill>
                  <a:srgbClr val="000000"/>
                </a:solidFill>
              </a:rPr>
              <a:t>. 6).</a:t>
            </a:r>
          </a:p>
        </p:txBody>
      </p:sp>
    </p:spTree>
    <p:extLst>
      <p:ext uri="{BB962C8B-B14F-4D97-AF65-F5344CB8AC3E}">
        <p14:creationId xmlns:p14="http://schemas.microsoft.com/office/powerpoint/2010/main" val="1882014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p:bldP spid="11" grpId="0"/>
    </p:bldLst>
  </p:timing>
</p:sld>
</file>

<file path=ppt/theme/theme1.xml><?xml version="1.0" encoding="utf-8"?>
<a:theme xmlns:a="http://schemas.openxmlformats.org/drawingml/2006/main" name="MA DESE">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3_MA DESE">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3_SWIS 5.0 Look and Feel">
  <a:themeElements>
    <a:clrScheme name="Blue Template-Template">
      <a:dk1>
        <a:srgbClr val="000000"/>
      </a:dk1>
      <a:lt1>
        <a:srgbClr val="FFFFFF"/>
      </a:lt1>
      <a:dk2>
        <a:srgbClr val="050595"/>
      </a:dk2>
      <a:lt2>
        <a:srgbClr val="FFFF99"/>
      </a:lt2>
      <a:accent1>
        <a:srgbClr val="FFC000"/>
      </a:accent1>
      <a:accent2>
        <a:srgbClr val="3497AE"/>
      </a:accent2>
      <a:accent3>
        <a:srgbClr val="DF8045"/>
      </a:accent3>
      <a:accent4>
        <a:srgbClr val="7DCC2E"/>
      </a:accent4>
      <a:accent5>
        <a:srgbClr val="FF9929"/>
      </a:accent5>
      <a:accent6>
        <a:srgbClr val="7D3DA1"/>
      </a:accent6>
      <a:hlink>
        <a:srgbClr val="F3EB4F"/>
      </a:hlink>
      <a:folHlink>
        <a:srgbClr val="7DDD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300" dirty="0" smtClean="0">
            <a:solidFill>
              <a:srgbClr val="FFFFFF"/>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12.xml><?xml version="1.0" encoding="utf-8"?>
<a:theme xmlns:a="http://schemas.openxmlformats.org/drawingml/2006/main" name="3_2007_ESE_Template">
  <a:themeElements>
    <a:clrScheme name="ESE">
      <a:dk1>
        <a:srgbClr val="0D1969"/>
      </a:dk1>
      <a:lt1>
        <a:sysClr val="window" lastClr="FFFFFF"/>
      </a:lt1>
      <a:dk2>
        <a:srgbClr val="0D1969"/>
      </a:dk2>
      <a:lt2>
        <a:srgbClr val="EEECE1"/>
      </a:lt2>
      <a:accent1>
        <a:srgbClr val="E86B01"/>
      </a:accent1>
      <a:accent2>
        <a:srgbClr val="0D1969"/>
      </a:accent2>
      <a:accent3>
        <a:srgbClr val="FBC40E"/>
      </a:accent3>
      <a:accent4>
        <a:srgbClr val="006600"/>
      </a:accent4>
      <a:accent5>
        <a:srgbClr val="C00000"/>
      </a:accent5>
      <a:accent6>
        <a:srgbClr val="800080"/>
      </a:accent6>
      <a:hlink>
        <a:srgbClr val="0000FF"/>
      </a:hlink>
      <a:folHlink>
        <a:srgbClr val="7F7F7F"/>
      </a:folHlink>
    </a:clrScheme>
    <a:fontScheme name="ESE">
      <a:majorFont>
        <a:latin typeface="Georgi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4_MA DESE">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4_SWIS 5.0 Look and Feel">
  <a:themeElements>
    <a:clrScheme name="Blue Template-Template">
      <a:dk1>
        <a:srgbClr val="000000"/>
      </a:dk1>
      <a:lt1>
        <a:srgbClr val="FFFFFF"/>
      </a:lt1>
      <a:dk2>
        <a:srgbClr val="050595"/>
      </a:dk2>
      <a:lt2>
        <a:srgbClr val="FFFF99"/>
      </a:lt2>
      <a:accent1>
        <a:srgbClr val="FFC000"/>
      </a:accent1>
      <a:accent2>
        <a:srgbClr val="3497AE"/>
      </a:accent2>
      <a:accent3>
        <a:srgbClr val="DF8045"/>
      </a:accent3>
      <a:accent4>
        <a:srgbClr val="7DCC2E"/>
      </a:accent4>
      <a:accent5>
        <a:srgbClr val="FF9929"/>
      </a:accent5>
      <a:accent6>
        <a:srgbClr val="7D3DA1"/>
      </a:accent6>
      <a:hlink>
        <a:srgbClr val="F3EB4F"/>
      </a:hlink>
      <a:folHlink>
        <a:srgbClr val="7DDD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300" dirty="0" smtClean="0">
            <a:solidFill>
              <a:srgbClr val="FFFFFF"/>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15.xml><?xml version="1.0" encoding="utf-8"?>
<a:theme xmlns:a="http://schemas.openxmlformats.org/drawingml/2006/main" name="4_2007_ESE_Template">
  <a:themeElements>
    <a:clrScheme name="ESE">
      <a:dk1>
        <a:srgbClr val="0D1969"/>
      </a:dk1>
      <a:lt1>
        <a:sysClr val="window" lastClr="FFFFFF"/>
      </a:lt1>
      <a:dk2>
        <a:srgbClr val="0D1969"/>
      </a:dk2>
      <a:lt2>
        <a:srgbClr val="EEECE1"/>
      </a:lt2>
      <a:accent1>
        <a:srgbClr val="E86B01"/>
      </a:accent1>
      <a:accent2>
        <a:srgbClr val="0D1969"/>
      </a:accent2>
      <a:accent3>
        <a:srgbClr val="FBC40E"/>
      </a:accent3>
      <a:accent4>
        <a:srgbClr val="006600"/>
      </a:accent4>
      <a:accent5>
        <a:srgbClr val="C00000"/>
      </a:accent5>
      <a:accent6>
        <a:srgbClr val="800080"/>
      </a:accent6>
      <a:hlink>
        <a:srgbClr val="0000FF"/>
      </a:hlink>
      <a:folHlink>
        <a:srgbClr val="7F7F7F"/>
      </a:folHlink>
    </a:clrScheme>
    <a:fontScheme name="ESE">
      <a:majorFont>
        <a:latin typeface="Georgi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5_MA DESE">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6_MA DESE">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7_MA DESE">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8_MA DESE">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SWIS 5.0 Look and Feel">
  <a:themeElements>
    <a:clrScheme name="Blue Template-Template">
      <a:dk1>
        <a:srgbClr val="000000"/>
      </a:dk1>
      <a:lt1>
        <a:srgbClr val="FFFFFF"/>
      </a:lt1>
      <a:dk2>
        <a:srgbClr val="050595"/>
      </a:dk2>
      <a:lt2>
        <a:srgbClr val="FFFF99"/>
      </a:lt2>
      <a:accent1>
        <a:srgbClr val="FFC000"/>
      </a:accent1>
      <a:accent2>
        <a:srgbClr val="3497AE"/>
      </a:accent2>
      <a:accent3>
        <a:srgbClr val="DF8045"/>
      </a:accent3>
      <a:accent4>
        <a:srgbClr val="7DCC2E"/>
      </a:accent4>
      <a:accent5>
        <a:srgbClr val="FF9929"/>
      </a:accent5>
      <a:accent6>
        <a:srgbClr val="7D3DA1"/>
      </a:accent6>
      <a:hlink>
        <a:srgbClr val="F3EB4F"/>
      </a:hlink>
      <a:folHlink>
        <a:srgbClr val="7DDD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300" dirty="0" smtClean="0">
            <a:solidFill>
              <a:srgbClr val="FFFFFF"/>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20.xml><?xml version="1.0" encoding="utf-8"?>
<a:theme xmlns:a="http://schemas.openxmlformats.org/drawingml/2006/main" name="9_MA DESE">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Britannic Bold"/>
        <a:ea typeface=""/>
        <a:cs typeface=""/>
      </a:majorFont>
      <a:minorFont>
        <a:latin typeface="Britannic 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0_MA DESE">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2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Britannic Bold"/>
        <a:ea typeface=""/>
        <a:cs typeface=""/>
      </a:majorFont>
      <a:minorFont>
        <a:latin typeface="Britannic 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1_MA DESE">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007_ESE_Template">
  <a:themeElements>
    <a:clrScheme name="ESE">
      <a:dk1>
        <a:srgbClr val="0D1969"/>
      </a:dk1>
      <a:lt1>
        <a:sysClr val="window" lastClr="FFFFFF"/>
      </a:lt1>
      <a:dk2>
        <a:srgbClr val="0D1969"/>
      </a:dk2>
      <a:lt2>
        <a:srgbClr val="EEECE1"/>
      </a:lt2>
      <a:accent1>
        <a:srgbClr val="E86B01"/>
      </a:accent1>
      <a:accent2>
        <a:srgbClr val="0D1969"/>
      </a:accent2>
      <a:accent3>
        <a:srgbClr val="FBC40E"/>
      </a:accent3>
      <a:accent4>
        <a:srgbClr val="006600"/>
      </a:accent4>
      <a:accent5>
        <a:srgbClr val="C00000"/>
      </a:accent5>
      <a:accent6>
        <a:srgbClr val="800080"/>
      </a:accent6>
      <a:hlink>
        <a:srgbClr val="0000FF"/>
      </a:hlink>
      <a:folHlink>
        <a:srgbClr val="7F7F7F"/>
      </a:folHlink>
    </a:clrScheme>
    <a:fontScheme name="ESE">
      <a:majorFont>
        <a:latin typeface="Georgi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MA DESE">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SWIS 5.0 Look and Feel">
  <a:themeElements>
    <a:clrScheme name="Blue Template-Template">
      <a:dk1>
        <a:srgbClr val="000000"/>
      </a:dk1>
      <a:lt1>
        <a:srgbClr val="FFFFFF"/>
      </a:lt1>
      <a:dk2>
        <a:srgbClr val="050595"/>
      </a:dk2>
      <a:lt2>
        <a:srgbClr val="FFFF99"/>
      </a:lt2>
      <a:accent1>
        <a:srgbClr val="FFC000"/>
      </a:accent1>
      <a:accent2>
        <a:srgbClr val="3497AE"/>
      </a:accent2>
      <a:accent3>
        <a:srgbClr val="DF8045"/>
      </a:accent3>
      <a:accent4>
        <a:srgbClr val="7DCC2E"/>
      </a:accent4>
      <a:accent5>
        <a:srgbClr val="FF9929"/>
      </a:accent5>
      <a:accent6>
        <a:srgbClr val="7D3DA1"/>
      </a:accent6>
      <a:hlink>
        <a:srgbClr val="F3EB4F"/>
      </a:hlink>
      <a:folHlink>
        <a:srgbClr val="7DDD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300" dirty="0" smtClean="0">
            <a:solidFill>
              <a:srgbClr val="FFFFFF"/>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6.xml><?xml version="1.0" encoding="utf-8"?>
<a:theme xmlns:a="http://schemas.openxmlformats.org/drawingml/2006/main" name="1_2007_ESE_Template">
  <a:themeElements>
    <a:clrScheme name="ESE">
      <a:dk1>
        <a:srgbClr val="0D1969"/>
      </a:dk1>
      <a:lt1>
        <a:sysClr val="window" lastClr="FFFFFF"/>
      </a:lt1>
      <a:dk2>
        <a:srgbClr val="0D1969"/>
      </a:dk2>
      <a:lt2>
        <a:srgbClr val="EEECE1"/>
      </a:lt2>
      <a:accent1>
        <a:srgbClr val="E86B01"/>
      </a:accent1>
      <a:accent2>
        <a:srgbClr val="0D1969"/>
      </a:accent2>
      <a:accent3>
        <a:srgbClr val="FBC40E"/>
      </a:accent3>
      <a:accent4>
        <a:srgbClr val="006600"/>
      </a:accent4>
      <a:accent5>
        <a:srgbClr val="C00000"/>
      </a:accent5>
      <a:accent6>
        <a:srgbClr val="800080"/>
      </a:accent6>
      <a:hlink>
        <a:srgbClr val="0000FF"/>
      </a:hlink>
      <a:folHlink>
        <a:srgbClr val="7F7F7F"/>
      </a:folHlink>
    </a:clrScheme>
    <a:fontScheme name="ESE">
      <a:majorFont>
        <a:latin typeface="Georgi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MA DESE">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SWIS 5.0 Look and Feel">
  <a:themeElements>
    <a:clrScheme name="Blue Template-Template">
      <a:dk1>
        <a:srgbClr val="000000"/>
      </a:dk1>
      <a:lt1>
        <a:srgbClr val="FFFFFF"/>
      </a:lt1>
      <a:dk2>
        <a:srgbClr val="050595"/>
      </a:dk2>
      <a:lt2>
        <a:srgbClr val="FFFF99"/>
      </a:lt2>
      <a:accent1>
        <a:srgbClr val="FFC000"/>
      </a:accent1>
      <a:accent2>
        <a:srgbClr val="3497AE"/>
      </a:accent2>
      <a:accent3>
        <a:srgbClr val="DF8045"/>
      </a:accent3>
      <a:accent4>
        <a:srgbClr val="7DCC2E"/>
      </a:accent4>
      <a:accent5>
        <a:srgbClr val="FF9929"/>
      </a:accent5>
      <a:accent6>
        <a:srgbClr val="7D3DA1"/>
      </a:accent6>
      <a:hlink>
        <a:srgbClr val="F3EB4F"/>
      </a:hlink>
      <a:folHlink>
        <a:srgbClr val="7DDD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300" dirty="0" smtClean="0">
            <a:solidFill>
              <a:srgbClr val="FFFFFF"/>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9.xml><?xml version="1.0" encoding="utf-8"?>
<a:theme xmlns:a="http://schemas.openxmlformats.org/drawingml/2006/main" name="2_2007_ESE_Template">
  <a:themeElements>
    <a:clrScheme name="ESE">
      <a:dk1>
        <a:srgbClr val="0D1969"/>
      </a:dk1>
      <a:lt1>
        <a:sysClr val="window" lastClr="FFFFFF"/>
      </a:lt1>
      <a:dk2>
        <a:srgbClr val="0D1969"/>
      </a:dk2>
      <a:lt2>
        <a:srgbClr val="EEECE1"/>
      </a:lt2>
      <a:accent1>
        <a:srgbClr val="E86B01"/>
      </a:accent1>
      <a:accent2>
        <a:srgbClr val="0D1969"/>
      </a:accent2>
      <a:accent3>
        <a:srgbClr val="FBC40E"/>
      </a:accent3>
      <a:accent4>
        <a:srgbClr val="006600"/>
      </a:accent4>
      <a:accent5>
        <a:srgbClr val="C00000"/>
      </a:accent5>
      <a:accent6>
        <a:srgbClr val="800080"/>
      </a:accent6>
      <a:hlink>
        <a:srgbClr val="0000FF"/>
      </a:hlink>
      <a:folHlink>
        <a:srgbClr val="7F7F7F"/>
      </a:folHlink>
    </a:clrScheme>
    <a:fontScheme name="ESE">
      <a:majorFont>
        <a:latin typeface="Georgi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MA DESE</Template>
  <TotalTime>878</TotalTime>
  <Words>3441</Words>
  <Application>Microsoft Macintosh PowerPoint</Application>
  <PresentationFormat>On-screen Show (4:3)</PresentationFormat>
  <Paragraphs>691</Paragraphs>
  <Slides>62</Slides>
  <Notes>8</Notes>
  <HiddenSlides>5</HiddenSlides>
  <MMClips>0</MMClips>
  <ScaleCrop>false</ScaleCrop>
  <HeadingPairs>
    <vt:vector size="8" baseType="variant">
      <vt:variant>
        <vt:lpstr>Fonts Used</vt:lpstr>
      </vt:variant>
      <vt:variant>
        <vt:i4>14</vt:i4>
      </vt:variant>
      <vt:variant>
        <vt:lpstr>Theme</vt:lpstr>
      </vt:variant>
      <vt:variant>
        <vt:i4>24</vt:i4>
      </vt:variant>
      <vt:variant>
        <vt:lpstr>Embedded OLE Servers</vt:lpstr>
      </vt:variant>
      <vt:variant>
        <vt:i4>1</vt:i4>
      </vt:variant>
      <vt:variant>
        <vt:lpstr>Slide Titles</vt:lpstr>
      </vt:variant>
      <vt:variant>
        <vt:i4>62</vt:i4>
      </vt:variant>
    </vt:vector>
  </HeadingPairs>
  <TitlesOfParts>
    <vt:vector size="101" baseType="lpstr">
      <vt:lpstr>Britannic Bold</vt:lpstr>
      <vt:lpstr>Calibri</vt:lpstr>
      <vt:lpstr>Comic Sans MS</vt:lpstr>
      <vt:lpstr>Franklin Gothic Book</vt:lpstr>
      <vt:lpstr>Franklin Gothic Medium</vt:lpstr>
      <vt:lpstr>Georgia</vt:lpstr>
      <vt:lpstr>ＭＳ Ｐゴシック</vt:lpstr>
      <vt:lpstr>Symbol</vt:lpstr>
      <vt:lpstr>Tahoma</vt:lpstr>
      <vt:lpstr>Times New Roman</vt:lpstr>
      <vt:lpstr>Wingdings</vt:lpstr>
      <vt:lpstr>Wingdings 2</vt:lpstr>
      <vt:lpstr>ヒラギノ角ゴ Pro W3</vt:lpstr>
      <vt:lpstr>Arial</vt:lpstr>
      <vt:lpstr>MA DESE</vt:lpstr>
      <vt:lpstr>SWIS 5.0 Look and Feel</vt:lpstr>
      <vt:lpstr>2007_ESE_Template</vt:lpstr>
      <vt:lpstr>1_MA DESE</vt:lpstr>
      <vt:lpstr>1_SWIS 5.0 Look and Feel</vt:lpstr>
      <vt:lpstr>1_2007_ESE_Template</vt:lpstr>
      <vt:lpstr>2_MA DESE</vt:lpstr>
      <vt:lpstr>2_SWIS 5.0 Look and Feel</vt:lpstr>
      <vt:lpstr>2_2007_ESE_Template</vt:lpstr>
      <vt:lpstr>3_MA DESE</vt:lpstr>
      <vt:lpstr>3_SWIS 5.0 Look and Feel</vt:lpstr>
      <vt:lpstr>3_2007_ESE_Template</vt:lpstr>
      <vt:lpstr>4_MA DESE</vt:lpstr>
      <vt:lpstr>4_SWIS 5.0 Look and Feel</vt:lpstr>
      <vt:lpstr>4_2007_ESE_Template</vt:lpstr>
      <vt:lpstr>5_MA DESE</vt:lpstr>
      <vt:lpstr>6_MA DESE</vt:lpstr>
      <vt:lpstr>7_MA DESE</vt:lpstr>
      <vt:lpstr>8_MA DESE</vt:lpstr>
      <vt:lpstr>9_MA DESE</vt:lpstr>
      <vt:lpstr>1_Default Design</vt:lpstr>
      <vt:lpstr>10_MA DESE</vt:lpstr>
      <vt:lpstr>2_Default Design</vt:lpstr>
      <vt:lpstr>11_MA DESE</vt:lpstr>
      <vt:lpstr>Visio</vt:lpstr>
      <vt:lpstr>Behavioral Principles Underlying Positive Behavior Support Practices </vt:lpstr>
      <vt:lpstr>Critical Questions</vt:lpstr>
      <vt:lpstr>Critical Questions</vt:lpstr>
      <vt:lpstr>Conceptual Foundations of PBIS</vt:lpstr>
      <vt:lpstr>A Science of Human Behavior</vt:lpstr>
      <vt:lpstr>Conceptual Foundations of PBIS</vt:lpstr>
      <vt:lpstr>Dimensions of ABA in the words of  Baer, Wolf, &amp; Risley, (1968)</vt:lpstr>
      <vt:lpstr>Conceptual Foundations of PBIS</vt:lpstr>
      <vt:lpstr>According to Carr et al. (2002)  What is PBS?</vt:lpstr>
      <vt:lpstr>Conceptual Foundations of PBIS</vt:lpstr>
      <vt:lpstr>PowerPoint Presentation</vt:lpstr>
      <vt:lpstr>Critical Questions and Answers</vt:lpstr>
      <vt:lpstr>Building Blocks of Behavior</vt:lpstr>
      <vt:lpstr>Building Blocks of Behavior</vt:lpstr>
      <vt:lpstr>Say it together…</vt:lpstr>
      <vt:lpstr>What’s the “antecedent”? </vt:lpstr>
      <vt:lpstr>One of these things is not like the other…</vt:lpstr>
      <vt:lpstr>PowerPoint Presentation</vt:lpstr>
      <vt:lpstr>ABC’s of Behavior</vt:lpstr>
      <vt:lpstr>Building Blocks of Behavior</vt:lpstr>
      <vt:lpstr>Reinforcement and Punishment</vt:lpstr>
      <vt:lpstr>PowerPoint Presentation</vt:lpstr>
      <vt:lpstr>Effective use of reinforcement</vt:lpstr>
      <vt:lpstr>Building Blocks of Behavior</vt:lpstr>
      <vt:lpstr>“Adam”</vt:lpstr>
      <vt:lpstr>Breakdown of Example: Adam</vt:lpstr>
      <vt:lpstr>“Nonya”</vt:lpstr>
      <vt:lpstr>Breakdown of Example: Nonya</vt:lpstr>
      <vt:lpstr>Bus Duty</vt:lpstr>
      <vt:lpstr>Breakdown of Example: Bus Duty</vt:lpstr>
      <vt:lpstr>Daily Behavior Report</vt:lpstr>
      <vt:lpstr>Breakdown of Example: DPR</vt:lpstr>
      <vt:lpstr>Building Blocks of Behavior</vt:lpstr>
      <vt:lpstr>“Adam” Revisited</vt:lpstr>
      <vt:lpstr>Breakdown of Example</vt:lpstr>
      <vt:lpstr>Bus Duty Revisited</vt:lpstr>
      <vt:lpstr>Breakdown of Example</vt:lpstr>
      <vt:lpstr>Function of Behavior</vt:lpstr>
      <vt:lpstr>Another look at function</vt:lpstr>
      <vt:lpstr>Building Blocks of Behavior</vt:lpstr>
      <vt:lpstr>“Adam”</vt:lpstr>
      <vt:lpstr>Bus Duty</vt:lpstr>
      <vt:lpstr>Building Blocks of Behavior</vt:lpstr>
      <vt:lpstr>Critical Questions and Answers</vt:lpstr>
      <vt:lpstr>PowerPoint Presentation</vt:lpstr>
      <vt:lpstr>Building Blocks of Behavior</vt:lpstr>
      <vt:lpstr>Building Blocks of Behavior</vt:lpstr>
      <vt:lpstr>PowerPoint Presentation</vt:lpstr>
      <vt:lpstr>Critical Questions and Answers</vt:lpstr>
      <vt:lpstr>PowerPoint Presentation</vt:lpstr>
      <vt:lpstr>PowerPoint Presentation</vt:lpstr>
      <vt:lpstr>PowerPoint Presentation</vt:lpstr>
      <vt:lpstr>PowerPoint Presentation</vt:lpstr>
      <vt:lpstr>Building Blocks of Behavior</vt:lpstr>
      <vt:lpstr>Critical Questions and Answers</vt:lpstr>
      <vt:lpstr>Critical Questions  and Answers</vt:lpstr>
      <vt:lpstr>Conceptual Foundations of PBIS</vt:lpstr>
      <vt:lpstr>Building Blocks of Behavior</vt:lpstr>
      <vt:lpstr>PowerPoint Presentation</vt:lpstr>
      <vt:lpstr>Critical Questions  and Answers</vt:lpstr>
      <vt:lpstr>Where can I learn more?</vt:lpstr>
      <vt:lpstr>Thank you!</vt:lpstr>
    </vt:vector>
  </TitlesOfParts>
  <Company/>
  <LinksUpToDate>false</LinksUpToDate>
  <SharedDoc>false</SharedDoc>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Brandi Simonsen</dc:creator>
  <cp:lastModifiedBy>Brandi Simonsen</cp:lastModifiedBy>
  <cp:revision>92</cp:revision>
  <dcterms:created xsi:type="dcterms:W3CDTF">2017-04-18T13:38:13Z</dcterms:created>
  <dcterms:modified xsi:type="dcterms:W3CDTF">2017-11-11T14:50:01Z</dcterms:modified>
</cp:coreProperties>
</file>