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0.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1.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2.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3.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4.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42.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45.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46.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47.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48.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49.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50.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51.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52.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53.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54.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55.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56.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57.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58.xml" ContentType="application/vnd.openxmlformats-officedocument.presentationml.notesSlid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notesSlides/notesSlide59.xml" ContentType="application/vnd.openxmlformats-officedocument.presentationml.notesSlide+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notesSlides/notesSlide60.xml" ContentType="application/vnd.openxmlformats-officedocument.presentationml.notesSlide+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notesSlides/notesSlide61.xml" ContentType="application/vnd.openxmlformats-officedocument.presentationml.notesSlide+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notesSlides/notesSlide62.xml" ContentType="application/vnd.openxmlformats-officedocument.presentationml.notesSlide+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notesSlides/notesSlide63.xml" ContentType="application/vnd.openxmlformats-officedocument.presentationml.notesSlide+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notesSlides/notesSlide64.xml" ContentType="application/vnd.openxmlformats-officedocument.presentationml.notesSlide+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notesSlides/notesSlide65.xml" ContentType="application/vnd.openxmlformats-officedocument.presentationml.notesSlide+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notesSlides/notesSlide75.xml" ContentType="application/vnd.openxmlformats-officedocument.presentationml.notesSlide+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notesSlides/notesSlide87.xml" ContentType="application/vnd.openxmlformats-officedocument.presentationml.notesSlide+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notesSlides/notesSlide8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9" r:id="rId2"/>
    <p:sldMasterId id="2147483691" r:id="rId3"/>
    <p:sldMasterId id="2147483703" r:id="rId4"/>
    <p:sldMasterId id="2147483720" r:id="rId5"/>
    <p:sldMasterId id="2147483734" r:id="rId6"/>
    <p:sldMasterId id="2147483760" r:id="rId7"/>
    <p:sldMasterId id="2147483777" r:id="rId8"/>
    <p:sldMasterId id="2147483852" r:id="rId9"/>
    <p:sldMasterId id="2147483879" r:id="rId10"/>
    <p:sldMasterId id="2147484097" r:id="rId11"/>
    <p:sldMasterId id="2147484153" r:id="rId12"/>
    <p:sldMasterId id="2147484165" r:id="rId13"/>
    <p:sldMasterId id="2147484195" r:id="rId14"/>
    <p:sldMasterId id="2147484208" r:id="rId15"/>
  </p:sldMasterIdLst>
  <p:notesMasterIdLst>
    <p:notesMasterId r:id="rId135"/>
  </p:notesMasterIdLst>
  <p:sldIdLst>
    <p:sldId id="4698" r:id="rId16"/>
    <p:sldId id="4689" r:id="rId17"/>
    <p:sldId id="4679" r:id="rId18"/>
    <p:sldId id="4115" r:id="rId19"/>
    <p:sldId id="3364" r:id="rId20"/>
    <p:sldId id="4081" r:id="rId21"/>
    <p:sldId id="4116" r:id="rId22"/>
    <p:sldId id="5024" r:id="rId23"/>
    <p:sldId id="4716" r:id="rId24"/>
    <p:sldId id="4117" r:id="rId25"/>
    <p:sldId id="5025" r:id="rId26"/>
    <p:sldId id="4120" r:id="rId27"/>
    <p:sldId id="3384" r:id="rId28"/>
    <p:sldId id="4192" r:id="rId29"/>
    <p:sldId id="3213" r:id="rId30"/>
    <p:sldId id="4193" r:id="rId31"/>
    <p:sldId id="4209" r:id="rId32"/>
    <p:sldId id="4379" r:id="rId33"/>
    <p:sldId id="4380" r:id="rId34"/>
    <p:sldId id="4719" r:id="rId35"/>
    <p:sldId id="4949" r:id="rId36"/>
    <p:sldId id="4827" r:id="rId37"/>
    <p:sldId id="4940" r:id="rId38"/>
    <p:sldId id="4942" r:id="rId39"/>
    <p:sldId id="4941" r:id="rId40"/>
    <p:sldId id="4825" r:id="rId41"/>
    <p:sldId id="4939" r:id="rId42"/>
    <p:sldId id="4950" r:id="rId43"/>
    <p:sldId id="4764" r:id="rId44"/>
    <p:sldId id="4981" r:id="rId45"/>
    <p:sldId id="4984" r:id="rId46"/>
    <p:sldId id="4983" r:id="rId47"/>
    <p:sldId id="4988" r:id="rId48"/>
    <p:sldId id="4997" r:id="rId49"/>
    <p:sldId id="4986" r:id="rId50"/>
    <p:sldId id="4989" r:id="rId51"/>
    <p:sldId id="4998" r:id="rId52"/>
    <p:sldId id="4996" r:id="rId53"/>
    <p:sldId id="4994" r:id="rId54"/>
    <p:sldId id="4993" r:id="rId55"/>
    <p:sldId id="4982" r:id="rId56"/>
    <p:sldId id="1587" r:id="rId57"/>
    <p:sldId id="4992" r:id="rId58"/>
    <p:sldId id="5000" r:id="rId59"/>
    <p:sldId id="4991" r:id="rId60"/>
    <p:sldId id="4834" r:id="rId61"/>
    <p:sldId id="4768" r:id="rId62"/>
    <p:sldId id="4769" r:id="rId63"/>
    <p:sldId id="4180" r:id="rId64"/>
    <p:sldId id="4821" r:id="rId65"/>
    <p:sldId id="4867" r:id="rId66"/>
    <p:sldId id="4094" r:id="rId67"/>
    <p:sldId id="4869" r:id="rId68"/>
    <p:sldId id="4871" r:id="rId69"/>
    <p:sldId id="4872" r:id="rId70"/>
    <p:sldId id="4873" r:id="rId71"/>
    <p:sldId id="4954" r:id="rId72"/>
    <p:sldId id="4953" r:id="rId73"/>
    <p:sldId id="4956" r:id="rId74"/>
    <p:sldId id="4957" r:id="rId75"/>
    <p:sldId id="4960" r:id="rId76"/>
    <p:sldId id="4958" r:id="rId77"/>
    <p:sldId id="4959" r:id="rId78"/>
    <p:sldId id="4961" r:id="rId79"/>
    <p:sldId id="4962" r:id="rId80"/>
    <p:sldId id="4952" r:id="rId81"/>
    <p:sldId id="4963" r:id="rId82"/>
    <p:sldId id="5021" r:id="rId83"/>
    <p:sldId id="4964" r:id="rId84"/>
    <p:sldId id="4965" r:id="rId85"/>
    <p:sldId id="4968" r:id="rId86"/>
    <p:sldId id="4966" r:id="rId87"/>
    <p:sldId id="4969" r:id="rId88"/>
    <p:sldId id="4951" r:id="rId89"/>
    <p:sldId id="4970" r:id="rId90"/>
    <p:sldId id="4977" r:id="rId91"/>
    <p:sldId id="4976" r:id="rId92"/>
    <p:sldId id="4971" r:id="rId93"/>
    <p:sldId id="4972" r:id="rId94"/>
    <p:sldId id="4978" r:id="rId95"/>
    <p:sldId id="4974" r:id="rId96"/>
    <p:sldId id="4975" r:id="rId97"/>
    <p:sldId id="4883" r:id="rId98"/>
    <p:sldId id="4884" r:id="rId99"/>
    <p:sldId id="4822" r:id="rId100"/>
    <p:sldId id="4823" r:id="rId101"/>
    <p:sldId id="4728" r:id="rId102"/>
    <p:sldId id="4686" r:id="rId103"/>
    <p:sldId id="4642" r:id="rId104"/>
    <p:sldId id="4672" r:id="rId105"/>
    <p:sldId id="3259" r:id="rId106"/>
    <p:sldId id="4166" r:id="rId107"/>
    <p:sldId id="4613" r:id="rId108"/>
    <p:sldId id="5004" r:id="rId109"/>
    <p:sldId id="5003" r:id="rId110"/>
    <p:sldId id="5010" r:id="rId111"/>
    <p:sldId id="5011" r:id="rId112"/>
    <p:sldId id="5006" r:id="rId113"/>
    <p:sldId id="5014" r:id="rId114"/>
    <p:sldId id="5007" r:id="rId115"/>
    <p:sldId id="5013" r:id="rId116"/>
    <p:sldId id="5005" r:id="rId117"/>
    <p:sldId id="5012" r:id="rId118"/>
    <p:sldId id="4906" r:id="rId119"/>
    <p:sldId id="4730" r:id="rId120"/>
    <p:sldId id="4731" r:id="rId121"/>
    <p:sldId id="4530" r:id="rId122"/>
    <p:sldId id="4537" r:id="rId123"/>
    <p:sldId id="5015" r:id="rId124"/>
    <p:sldId id="5016" r:id="rId125"/>
    <p:sldId id="5017" r:id="rId126"/>
    <p:sldId id="4368" r:id="rId127"/>
    <p:sldId id="4369" r:id="rId128"/>
    <p:sldId id="4364" r:id="rId129"/>
    <p:sldId id="4378" r:id="rId130"/>
    <p:sldId id="4815" r:id="rId131"/>
    <p:sldId id="5018" r:id="rId132"/>
    <p:sldId id="5019" r:id="rId133"/>
    <p:sldId id="5020" r:id="rId1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rainer Information" id="{EC5E9474-2289-7848-97A1-CCEB71CB503C}">
          <p14:sldIdLst>
            <p14:sldId id="4698"/>
            <p14:sldId id="4689"/>
            <p14:sldId id="4679"/>
          </p14:sldIdLst>
        </p14:section>
        <p14:section name="Introduction (15 minutes)" id="{6DDE01E4-717A-174C-AFB3-7E447128E350}">
          <p14:sldIdLst>
            <p14:sldId id="4115"/>
            <p14:sldId id="3364"/>
            <p14:sldId id="4081"/>
            <p14:sldId id="4116"/>
            <p14:sldId id="5024"/>
            <p14:sldId id="4716"/>
            <p14:sldId id="4117"/>
            <p14:sldId id="5025"/>
            <p14:sldId id="4120"/>
            <p14:sldId id="3384"/>
            <p14:sldId id="4192"/>
            <p14:sldId id="3213"/>
            <p14:sldId id="4193"/>
          </p14:sldIdLst>
        </p14:section>
        <p14:section name="Quick Review (15 minutes)" id="{17CACDFB-D082-BC40-B0DA-4CD904FEC10D}">
          <p14:sldIdLst>
            <p14:sldId id="4209"/>
            <p14:sldId id="4379"/>
            <p14:sldId id="4380"/>
            <p14:sldId id="4719"/>
            <p14:sldId id="4949"/>
            <p14:sldId id="4827"/>
            <p14:sldId id="4940"/>
            <p14:sldId id="4942"/>
            <p14:sldId id="4941"/>
            <p14:sldId id="4825"/>
            <p14:sldId id="4939"/>
            <p14:sldId id="4950"/>
          </p14:sldIdLst>
        </p14:section>
        <p14:section name="Preparing for Crises and Emergencies (45 mins)" id="{0E73DFA7-F0E4-EA42-95F6-AE110994937E}">
          <p14:sldIdLst>
            <p14:sldId id="4764"/>
            <p14:sldId id="4981"/>
            <p14:sldId id="4984"/>
            <p14:sldId id="4983"/>
            <p14:sldId id="4988"/>
            <p14:sldId id="4997"/>
            <p14:sldId id="4986"/>
            <p14:sldId id="4989"/>
            <p14:sldId id="4998"/>
            <p14:sldId id="4996"/>
            <p14:sldId id="4994"/>
            <p14:sldId id="4993"/>
            <p14:sldId id="4982"/>
            <p14:sldId id="1587"/>
            <p14:sldId id="4992"/>
            <p14:sldId id="5000"/>
            <p14:sldId id="4991"/>
            <p14:sldId id="4834"/>
            <p14:sldId id="4768"/>
            <p14:sldId id="4769"/>
          </p14:sldIdLst>
        </p14:section>
        <p14:section name="Break (15 minutes)" id="{FEB48B71-526F-754D-BC55-992783060FB6}">
          <p14:sldIdLst>
            <p14:sldId id="4180"/>
          </p14:sldIdLst>
        </p14:section>
        <p14:section name="Classroom Data(75 minutes)" id="{3C70399D-C27B-BF47-9F7C-B71F39E8A837}">
          <p14:sldIdLst>
            <p14:sldId id="4821"/>
            <p14:sldId id="4867"/>
            <p14:sldId id="4094"/>
            <p14:sldId id="4869"/>
            <p14:sldId id="4871"/>
            <p14:sldId id="4872"/>
            <p14:sldId id="4873"/>
            <p14:sldId id="4954"/>
            <p14:sldId id="4953"/>
            <p14:sldId id="4956"/>
            <p14:sldId id="4957"/>
            <p14:sldId id="4960"/>
            <p14:sldId id="4958"/>
            <p14:sldId id="4959"/>
            <p14:sldId id="4961"/>
            <p14:sldId id="4962"/>
            <p14:sldId id="4952"/>
            <p14:sldId id="4963"/>
            <p14:sldId id="5021"/>
            <p14:sldId id="4964"/>
            <p14:sldId id="4965"/>
            <p14:sldId id="4968"/>
            <p14:sldId id="4966"/>
            <p14:sldId id="4969"/>
            <p14:sldId id="4951"/>
            <p14:sldId id="4970"/>
            <p14:sldId id="4977"/>
            <p14:sldId id="4976"/>
            <p14:sldId id="4971"/>
            <p14:sldId id="4972"/>
            <p14:sldId id="4978"/>
            <p14:sldId id="4974"/>
            <p14:sldId id="4975"/>
            <p14:sldId id="4883"/>
            <p14:sldId id="4884"/>
            <p14:sldId id="4822"/>
            <p14:sldId id="4823"/>
          </p14:sldIdLst>
        </p14:section>
        <p14:section name="Evaluation (45 minutes)" id="{A3795775-744C-4243-800D-65F277550EE0}">
          <p14:sldIdLst>
            <p14:sldId id="4728"/>
            <p14:sldId id="4686"/>
            <p14:sldId id="4642"/>
            <p14:sldId id="4672"/>
            <p14:sldId id="3259"/>
            <p14:sldId id="4166"/>
            <p14:sldId id="4613"/>
            <p14:sldId id="5004"/>
            <p14:sldId id="5003"/>
            <p14:sldId id="5010"/>
            <p14:sldId id="5011"/>
            <p14:sldId id="5006"/>
            <p14:sldId id="5014"/>
            <p14:sldId id="5007"/>
            <p14:sldId id="5013"/>
            <p14:sldId id="5005"/>
            <p14:sldId id="5012"/>
            <p14:sldId id="4906"/>
            <p14:sldId id="4730"/>
            <p14:sldId id="4731"/>
          </p14:sldIdLst>
        </p14:section>
        <p14:section name="Lunch (30 minutes)" id="{21D81DBC-43EB-174B-B2BE-24AAA46F6CD5}">
          <p14:sldIdLst>
            <p14:sldId id="4530"/>
          </p14:sldIdLst>
        </p14:section>
        <p14:section name="Quick Review (15 minutes)" id="{2D72D8EE-D5F7-5C4F-A6EB-D8D026E650D3}">
          <p14:sldIdLst>
            <p14:sldId id="4537"/>
            <p14:sldId id="5015"/>
            <p14:sldId id="5016"/>
            <p14:sldId id="5017"/>
          </p14:sldIdLst>
        </p14:section>
        <p14:section name="Team Time (165 minutes)" id="{60749B0C-E841-474B-8B99-AF7705975D45}">
          <p14:sldIdLst>
            <p14:sldId id="4368"/>
            <p14:sldId id="4369"/>
            <p14:sldId id="4364"/>
          </p14:sldIdLst>
        </p14:section>
        <p14:section name="Wrap Up (15 minutes)" id="{0C911B54-7ED8-A540-B1D7-4FB639EA09CF}">
          <p14:sldIdLst>
            <p14:sldId id="4378"/>
            <p14:sldId id="4815"/>
            <p14:sldId id="5018"/>
            <p14:sldId id="5019"/>
            <p14:sldId id="502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036F11-5947-14D3-7DDE-FF04CA9C99AE}" name="Robbie, Karen" initials="RK" userId="S::karen.robbie@uconn.edu::a0e2d4cb-cdb8-43fd-ac47-453d7da32a99" providerId="AD"/>
  <p188:author id="{8443ED59-20C7-4FDF-8DCA-8A14D1AA1C8C}" name="Microsoft Office User" initials="MOU" userId="Microsoft Office Use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obbie, Karen" initials="RK" lastIdx="2" clrIdx="0">
    <p:extLst>
      <p:ext uri="{19B8F6BF-5375-455C-9EA6-DF929625EA0E}">
        <p15:presenceInfo xmlns:p15="http://schemas.microsoft.com/office/powerpoint/2012/main" userId="S::karen.robbie@uconn.edu::a0e2d4cb-cdb8-43fd-ac47-453d7da32a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3F3FB"/>
    <a:srgbClr val="FFEE9C"/>
    <a:srgbClr val="FFC826"/>
    <a:srgbClr val="E1B3C8"/>
    <a:srgbClr val="E1B9D1"/>
    <a:srgbClr val="E2919B"/>
    <a:srgbClr val="CFDAF8"/>
    <a:srgbClr val="C9E996"/>
    <a:srgbClr val="E2345B"/>
    <a:srgbClr val="F5C8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40225"/>
    <p:restoredTop sz="95000"/>
  </p:normalViewPr>
  <p:slideViewPr>
    <p:cSldViewPr snapToGrid="0" snapToObjects="1">
      <p:cViewPr varScale="1">
        <p:scale>
          <a:sx n="73" d="100"/>
          <a:sy n="73" d="100"/>
        </p:scale>
        <p:origin x="200" y="752"/>
      </p:cViewPr>
      <p:guideLst/>
    </p:cSldViewPr>
  </p:slideViewPr>
  <p:notesTextViewPr>
    <p:cViewPr>
      <p:scale>
        <a:sx n="1" d="1"/>
        <a:sy n="1" d="1"/>
      </p:scale>
      <p:origin x="0" y="0"/>
    </p:cViewPr>
  </p:notesTextViewPr>
  <p:sorterViewPr>
    <p:cViewPr>
      <p:scale>
        <a:sx n="92" d="100"/>
        <a:sy n="92"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38" Type="http://schemas.openxmlformats.org/officeDocument/2006/relationships/viewProps" Target="viewProps.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28" Type="http://schemas.openxmlformats.org/officeDocument/2006/relationships/slide" Target="slides/slide113.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slide" Target="slides/slide98.xml"/><Relationship Id="rId118" Type="http://schemas.openxmlformats.org/officeDocument/2006/relationships/slide" Target="slides/slide103.xml"/><Relationship Id="rId134" Type="http://schemas.openxmlformats.org/officeDocument/2006/relationships/slide" Target="slides/slide119.xml"/><Relationship Id="rId139" Type="http://schemas.openxmlformats.org/officeDocument/2006/relationships/theme" Target="theme/theme1.xml"/><Relationship Id="rId80" Type="http://schemas.openxmlformats.org/officeDocument/2006/relationships/slide" Target="slides/slide65.xml"/><Relationship Id="rId85" Type="http://schemas.openxmlformats.org/officeDocument/2006/relationships/slide" Target="slides/slide70.xml"/><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slide" Target="slides/slide93.xml"/><Relationship Id="rId124" Type="http://schemas.openxmlformats.org/officeDocument/2006/relationships/slide" Target="slides/slide109.xml"/><Relationship Id="rId129" Type="http://schemas.openxmlformats.org/officeDocument/2006/relationships/slide" Target="slides/slide114.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119" Type="http://schemas.openxmlformats.org/officeDocument/2006/relationships/slide" Target="slides/slide104.xml"/><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130" Type="http://schemas.openxmlformats.org/officeDocument/2006/relationships/slide" Target="slides/slide115.xml"/><Relationship Id="rId135" Type="http://schemas.openxmlformats.org/officeDocument/2006/relationships/notesMaster" Target="notesMasters/notesMaster1.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141" Type="http://schemas.microsoft.com/office/2018/10/relationships/authors" Target="authors.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slide" Target="slides/slide116.xml"/><Relationship Id="rId136" Type="http://schemas.openxmlformats.org/officeDocument/2006/relationships/commentAuthors" Target="commentAuthors.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137" Type="http://schemas.openxmlformats.org/officeDocument/2006/relationships/presProps" Target="presProps.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slide" Target="slides/slide117.xml"/><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slide" Target="slides/slide112.xml"/><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6" Type="http://schemas.openxmlformats.org/officeDocument/2006/relationships/slide" Target="slides/slide1.xml"/></Relationships>
</file>

<file path=ppt/diagrams/_rels/data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image" Target="../media/image27.jpeg"/></Relationships>
</file>

<file path=ppt/diagrams/_rels/data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image" Target="../media/image33.png"/></Relationships>
</file>

<file path=ppt/diagrams/_rels/data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image" Target="../media/image34.png"/></Relationships>
</file>

<file path=ppt/diagrams/_rels/data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image" Target="../media/image41.jpeg"/></Relationships>
</file>

<file path=ppt/diagrams/_rels/data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jpeg"/></Relationships>
</file>

<file path=ppt/diagrams/_rels/data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image" Target="../media/image63.jpeg"/></Relationships>
</file>

<file path=ppt/diagrams/_rels/data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image" Target="../media/image66.jpeg"/></Relationships>
</file>

<file path=ppt/diagrams/_rels/data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image" Target="../media/image69.jpeg"/><Relationship Id="rId4" Type="http://schemas.openxmlformats.org/officeDocument/2006/relationships/image" Target="../media/image72.jpeg"/></Relationships>
</file>

<file path=ppt/diagrams/_rels/data3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image" Target="../media/image73.jpeg"/><Relationship Id="rId4" Type="http://schemas.openxmlformats.org/officeDocument/2006/relationships/image" Target="../media/image76.jpeg"/></Relationships>
</file>

<file path=ppt/diagrams/_rels/data4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image" Target="../media/image77.png"/><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diagrams/_rels/data4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image" Target="../media/image84.png"/></Relationships>
</file>

<file path=ppt/diagrams/_rels/data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image" Target="../media/image86.jpeg"/><Relationship Id="rId4" Type="http://schemas.openxmlformats.org/officeDocument/2006/relationships/image" Target="../media/image89.png"/></Relationships>
</file>

<file path=ppt/diagrams/_rels/data5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image" Target="../media/image90.png"/><Relationship Id="rId4" Type="http://schemas.openxmlformats.org/officeDocument/2006/relationships/image" Target="../media/image93.jpeg"/></Relationships>
</file>

<file path=ppt/diagrams/_rels/data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image" Target="../media/image86.jpeg"/><Relationship Id="rId4" Type="http://schemas.openxmlformats.org/officeDocument/2006/relationships/image" Target="../media/image94.jpeg"/></Relationships>
</file>

<file path=ppt/diagrams/_rels/data5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image" Target="../media/image95.jpeg"/></Relationships>
</file>

<file path=ppt/diagrams/_rels/data5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image" Target="../media/image114.jpg"/></Relationships>
</file>

<file path=ppt/diagrams/_rels/data6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image" Target="../media/image120.png"/><Relationship Id="rId4" Type="http://schemas.openxmlformats.org/officeDocument/2006/relationships/image" Target="../media/image123.png"/></Relationships>
</file>

<file path=ppt/diagrams/_rels/drawing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image" Target="../media/image27.jpeg"/></Relationships>
</file>

<file path=ppt/diagrams/_rels/drawing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image" Target="../media/image33.png"/></Relationships>
</file>

<file path=ppt/diagrams/_rels/drawing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image" Target="../media/image34.png"/></Relationships>
</file>

<file path=ppt/diagrams/_rels/drawing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image" Target="../media/image41.jpeg"/></Relationships>
</file>

<file path=ppt/diagrams/_rels/drawing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jpeg"/></Relationships>
</file>

<file path=ppt/diagrams/_rels/drawing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image" Target="../media/image63.jpeg"/></Relationships>
</file>

<file path=ppt/diagrams/_rels/drawing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image" Target="../media/image66.jpeg"/></Relationships>
</file>

<file path=ppt/diagrams/_rels/drawing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image" Target="../media/image69.jpeg"/><Relationship Id="rId4" Type="http://schemas.openxmlformats.org/officeDocument/2006/relationships/image" Target="../media/image72.jpeg"/></Relationships>
</file>

<file path=ppt/diagrams/_rels/drawing3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image" Target="../media/image73.jpeg"/><Relationship Id="rId4" Type="http://schemas.openxmlformats.org/officeDocument/2006/relationships/image" Target="../media/image76.jpeg"/></Relationships>
</file>

<file path=ppt/diagrams/_rels/drawing4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image" Target="../media/image77.png"/><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diagrams/_rels/drawing4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image" Target="../media/image84.png"/></Relationships>
</file>

<file path=ppt/diagrams/_rels/drawing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image" Target="../media/image86.jpeg"/><Relationship Id="rId4" Type="http://schemas.openxmlformats.org/officeDocument/2006/relationships/image" Target="../media/image89.png"/></Relationships>
</file>

<file path=ppt/diagrams/_rels/drawing5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image" Target="../media/image90.png"/><Relationship Id="rId4" Type="http://schemas.openxmlformats.org/officeDocument/2006/relationships/image" Target="../media/image93.jpeg"/></Relationships>
</file>

<file path=ppt/diagrams/_rels/drawing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image" Target="../media/image86.jpeg"/><Relationship Id="rId4" Type="http://schemas.openxmlformats.org/officeDocument/2006/relationships/image" Target="../media/image94.jpeg"/></Relationships>
</file>

<file path=ppt/diagrams/_rels/drawing5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image" Target="../media/image95.jpeg"/></Relationships>
</file>

<file path=ppt/diagrams/_rels/drawing5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image" Target="../media/image114.jpg"/></Relationships>
</file>

<file path=ppt/diagrams/_rels/drawing6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image" Target="../media/image120.png"/><Relationship Id="rId4" Type="http://schemas.openxmlformats.org/officeDocument/2006/relationships/image" Target="../media/image123.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C9174E-C2FE-DC4A-92FC-D3370E920371}" type="doc">
      <dgm:prSet loTypeId="urn:microsoft.com/office/officeart/2005/8/layout/hierarchy2" loCatId="list" qsTypeId="urn:microsoft.com/office/officeart/2005/8/quickstyle/simple1" qsCatId="simple" csTypeId="urn:microsoft.com/office/officeart/2005/8/colors/accent2_1" csCatId="accent2" phldr="1"/>
      <dgm:spPr/>
      <dgm:t>
        <a:bodyPr/>
        <a:lstStyle/>
        <a:p>
          <a:endParaRPr lang="en-US"/>
        </a:p>
      </dgm:t>
    </dgm:pt>
    <dgm:pt modelId="{AB3568FF-82E6-EB44-99E0-7618680719D8}">
      <dgm:prSet phldrT="[Text]" custT="1">
        <dgm:style>
          <a:lnRef idx="2">
            <a:schemeClr val="accent1"/>
          </a:lnRef>
          <a:fillRef idx="1">
            <a:schemeClr val="lt1"/>
          </a:fillRef>
          <a:effectRef idx="0">
            <a:schemeClr val="accent1"/>
          </a:effectRef>
          <a:fontRef idx="minor">
            <a:schemeClr val="dk1"/>
          </a:fontRef>
        </dgm:style>
      </dgm:prSet>
      <dgm:spPr>
        <a:solidFill>
          <a:schemeClr val="accent5">
            <a:lumMod val="20000"/>
            <a:lumOff val="80000"/>
          </a:schemeClr>
        </a:solidFill>
        <a:ln w="57150"/>
      </dgm:spPr>
      <dgm:t>
        <a:bodyPr/>
        <a:lstStyle/>
        <a:p>
          <a:r>
            <a:rPr lang="en-US" sz="2800" b="1">
              <a:solidFill>
                <a:schemeClr val="accent6">
                  <a:lumMod val="50000"/>
                </a:schemeClr>
              </a:solidFill>
            </a:rPr>
            <a:t>Year 1</a:t>
          </a:r>
        </a:p>
      </dgm:t>
    </dgm:pt>
    <dgm:pt modelId="{5C6EE4B3-1253-3C4D-BC28-90C314B2F43B}" type="parTrans" cxnId="{0D0F0109-F31C-7D4E-8BC3-6BC1951CF27A}">
      <dgm:prSet/>
      <dgm:spPr/>
      <dgm:t>
        <a:bodyPr/>
        <a:lstStyle/>
        <a:p>
          <a:endParaRPr lang="en-US"/>
        </a:p>
      </dgm:t>
    </dgm:pt>
    <dgm:pt modelId="{24F9EDAE-1FF6-7742-95D9-B24416CE5E91}" type="sibTrans" cxnId="{0D0F0109-F31C-7D4E-8BC3-6BC1951CF27A}">
      <dgm:prSet/>
      <dgm:spPr/>
      <dgm:t>
        <a:bodyPr/>
        <a:lstStyle/>
        <a:p>
          <a:endParaRPr lang="en-US"/>
        </a:p>
      </dgm:t>
    </dgm:pt>
    <dgm:pt modelId="{CA742AFE-9EB3-6B44-8DD2-2191EA77AC44}">
      <dgm:prSet phldrT="[Text]" custT="1"/>
      <dgm:spPr>
        <a:solidFill>
          <a:schemeClr val="bg1"/>
        </a:solidFill>
        <a:ln>
          <a:solidFill>
            <a:schemeClr val="accent2">
              <a:shade val="80000"/>
              <a:hueOff val="0"/>
              <a:satOff val="0"/>
              <a:lumOff val="0"/>
            </a:schemeClr>
          </a:solidFill>
        </a:ln>
      </dgm:spPr>
      <dgm:t>
        <a:bodyPr/>
        <a:lstStyle/>
        <a:p>
          <a:r>
            <a:rPr lang="en-US" sz="2400" b="1"/>
            <a:t>Exploration and Installation </a:t>
          </a:r>
          <a:r>
            <a:rPr lang="en-US" sz="2400"/>
            <a:t>of 10 Getting Started Steps</a:t>
          </a:r>
        </a:p>
      </dgm:t>
    </dgm:pt>
    <dgm:pt modelId="{67A6BFDE-3C1B-064A-AC60-9FE9927CD1CA}" type="parTrans" cxnId="{EFF545BC-4C4B-9F4E-8517-588995B19D8B}">
      <dgm:prSet/>
      <dgm:spPr/>
      <dgm:t>
        <a:bodyPr/>
        <a:lstStyle/>
        <a:p>
          <a:endParaRPr lang="en-US"/>
        </a:p>
      </dgm:t>
    </dgm:pt>
    <dgm:pt modelId="{C3D99B4C-C871-E944-948B-B82916EFE319}" type="sibTrans" cxnId="{EFF545BC-4C4B-9F4E-8517-588995B19D8B}">
      <dgm:prSet/>
      <dgm:spPr/>
      <dgm:t>
        <a:bodyPr/>
        <a:lstStyle/>
        <a:p>
          <a:endParaRPr lang="en-US"/>
        </a:p>
      </dgm:t>
    </dgm:pt>
    <dgm:pt modelId="{083A2789-D6B4-B147-8497-7E74E3C3A461}">
      <dgm:prSet phldrT="[Text]" custT="1">
        <dgm:style>
          <a:lnRef idx="2">
            <a:schemeClr val="accent1"/>
          </a:lnRef>
          <a:fillRef idx="1">
            <a:schemeClr val="lt1"/>
          </a:fillRef>
          <a:effectRef idx="0">
            <a:schemeClr val="accent1"/>
          </a:effectRef>
          <a:fontRef idx="minor">
            <a:schemeClr val="dk1"/>
          </a:fontRef>
        </dgm:style>
      </dgm:prSet>
      <dgm:spPr>
        <a:solidFill>
          <a:schemeClr val="accent5">
            <a:lumMod val="20000"/>
            <a:lumOff val="80000"/>
          </a:schemeClr>
        </a:solidFill>
        <a:ln w="57150"/>
      </dgm:spPr>
      <dgm:t>
        <a:bodyPr/>
        <a:lstStyle/>
        <a:p>
          <a:r>
            <a:rPr lang="en-US" sz="2800" b="1">
              <a:solidFill>
                <a:schemeClr val="accent6">
                  <a:lumMod val="50000"/>
                </a:schemeClr>
              </a:solidFill>
            </a:rPr>
            <a:t>Year 2</a:t>
          </a:r>
        </a:p>
      </dgm:t>
    </dgm:pt>
    <dgm:pt modelId="{779C45D3-F37C-E446-8818-5B48328E3712}" type="parTrans" cxnId="{E6D03F25-706E-964E-97F7-CCF5B5B65D0B}">
      <dgm:prSet/>
      <dgm:spPr/>
      <dgm:t>
        <a:bodyPr/>
        <a:lstStyle/>
        <a:p>
          <a:endParaRPr lang="en-US"/>
        </a:p>
      </dgm:t>
    </dgm:pt>
    <dgm:pt modelId="{C17BDDF5-C6F5-164F-8909-1372D2F50D26}" type="sibTrans" cxnId="{E6D03F25-706E-964E-97F7-CCF5B5B65D0B}">
      <dgm:prSet/>
      <dgm:spPr/>
      <dgm:t>
        <a:bodyPr/>
        <a:lstStyle/>
        <a:p>
          <a:endParaRPr lang="en-US"/>
        </a:p>
      </dgm:t>
    </dgm:pt>
    <dgm:pt modelId="{7EEFB3BE-DA2E-7D43-9760-E78C6C3DD400}">
      <dgm:prSet phldrT="[Text]" custT="1"/>
      <dgm:spPr>
        <a:solidFill>
          <a:schemeClr val="bg1"/>
        </a:solidFill>
      </dgm:spPr>
      <dgm:t>
        <a:bodyPr/>
        <a:lstStyle/>
        <a:p>
          <a:r>
            <a:rPr lang="en-US" sz="2400" b="1"/>
            <a:t>Initial Implementation </a:t>
          </a:r>
          <a:r>
            <a:rPr lang="en-US" sz="2400"/>
            <a:t>of 10 Getting Started Steps</a:t>
          </a:r>
        </a:p>
      </dgm:t>
    </dgm:pt>
    <dgm:pt modelId="{25B067DC-8F8F-164C-9230-0460020275A5}" type="parTrans" cxnId="{7ACC185F-46DF-AE44-A41B-7ABAEF74C020}">
      <dgm:prSet/>
      <dgm:spPr/>
      <dgm:t>
        <a:bodyPr/>
        <a:lstStyle/>
        <a:p>
          <a:endParaRPr lang="en-US"/>
        </a:p>
      </dgm:t>
    </dgm:pt>
    <dgm:pt modelId="{FEC26271-93B4-224C-A554-28BC7BEDAF06}" type="sibTrans" cxnId="{7ACC185F-46DF-AE44-A41B-7ABAEF74C020}">
      <dgm:prSet/>
      <dgm:spPr/>
      <dgm:t>
        <a:bodyPr/>
        <a:lstStyle/>
        <a:p>
          <a:endParaRPr lang="en-US"/>
        </a:p>
      </dgm:t>
    </dgm:pt>
    <dgm:pt modelId="{0F8CECF5-185B-7E47-9AFC-947CB2D60626}">
      <dgm:prSet phldrT="[Text]" custT="1">
        <dgm:style>
          <a:lnRef idx="2">
            <a:schemeClr val="accent1"/>
          </a:lnRef>
          <a:fillRef idx="1">
            <a:schemeClr val="lt1"/>
          </a:fillRef>
          <a:effectRef idx="0">
            <a:schemeClr val="accent1"/>
          </a:effectRef>
          <a:fontRef idx="minor">
            <a:schemeClr val="dk1"/>
          </a:fontRef>
        </dgm:style>
      </dgm:prSet>
      <dgm:spPr>
        <a:solidFill>
          <a:schemeClr val="accent5">
            <a:lumMod val="20000"/>
            <a:lumOff val="80000"/>
          </a:schemeClr>
        </a:solidFill>
        <a:ln w="57150"/>
      </dgm:spPr>
      <dgm:t>
        <a:bodyPr/>
        <a:lstStyle/>
        <a:p>
          <a:r>
            <a:rPr lang="en-US" sz="2800" b="1">
              <a:solidFill>
                <a:schemeClr val="accent6">
                  <a:lumMod val="50000"/>
                </a:schemeClr>
              </a:solidFill>
            </a:rPr>
            <a:t>Year 3+</a:t>
          </a:r>
        </a:p>
      </dgm:t>
    </dgm:pt>
    <dgm:pt modelId="{82264DE7-214E-DC45-8C59-B231FBA45F21}" type="parTrans" cxnId="{6956A7CC-BE57-EC49-9101-9CACE1B8101C}">
      <dgm:prSet/>
      <dgm:spPr/>
      <dgm:t>
        <a:bodyPr/>
        <a:lstStyle/>
        <a:p>
          <a:endParaRPr lang="en-US"/>
        </a:p>
      </dgm:t>
    </dgm:pt>
    <dgm:pt modelId="{30C25C57-FE0B-8848-AECF-98DC8A8414BD}" type="sibTrans" cxnId="{6956A7CC-BE57-EC49-9101-9CACE1B8101C}">
      <dgm:prSet/>
      <dgm:spPr/>
      <dgm:t>
        <a:bodyPr/>
        <a:lstStyle/>
        <a:p>
          <a:endParaRPr lang="en-US"/>
        </a:p>
      </dgm:t>
    </dgm:pt>
    <dgm:pt modelId="{137AB572-3046-D941-89E5-937A7BB32980}">
      <dgm:prSet phldrT="[Text]" custT="1"/>
      <dgm:spPr>
        <a:solidFill>
          <a:schemeClr val="bg1"/>
        </a:solidFill>
      </dgm:spPr>
      <dgm:t>
        <a:bodyPr/>
        <a:lstStyle/>
        <a:p>
          <a:r>
            <a:rPr lang="en-US" sz="2400" b="1"/>
            <a:t>Full Implementation and Continuous Improvement </a:t>
          </a:r>
          <a:r>
            <a:rPr lang="en-US" sz="2400"/>
            <a:t>of Implementation</a:t>
          </a:r>
        </a:p>
      </dgm:t>
    </dgm:pt>
    <dgm:pt modelId="{4A832951-A98B-074F-B9ED-4D6BAF74B78D}" type="parTrans" cxnId="{E70CF447-6053-3649-B04F-CF440753926F}">
      <dgm:prSet/>
      <dgm:spPr/>
      <dgm:t>
        <a:bodyPr/>
        <a:lstStyle/>
        <a:p>
          <a:endParaRPr lang="en-US"/>
        </a:p>
      </dgm:t>
    </dgm:pt>
    <dgm:pt modelId="{DE1D173C-6830-9548-9A90-7AE82050013F}" type="sibTrans" cxnId="{E70CF447-6053-3649-B04F-CF440753926F}">
      <dgm:prSet/>
      <dgm:spPr/>
      <dgm:t>
        <a:bodyPr/>
        <a:lstStyle/>
        <a:p>
          <a:endParaRPr lang="en-US"/>
        </a:p>
      </dgm:t>
    </dgm:pt>
    <dgm:pt modelId="{0742792D-83AE-4F4C-9742-1BC3CB0A8A40}">
      <dgm:prSet custT="1"/>
      <dgm:spPr>
        <a:solidFill>
          <a:schemeClr val="tx1">
            <a:lumMod val="10000"/>
            <a:lumOff val="90000"/>
          </a:schemeClr>
        </a:solidFill>
      </dgm:spPr>
      <dgm:t>
        <a:bodyPr/>
        <a:lstStyle/>
        <a:p>
          <a:r>
            <a:rPr lang="en-US" sz="2400"/>
            <a:t>6 days of team training + 3 days of coach training</a:t>
          </a:r>
        </a:p>
      </dgm:t>
    </dgm:pt>
    <dgm:pt modelId="{4B81F575-F83E-3949-84C8-869B74719762}" type="parTrans" cxnId="{D6098CF1-BB82-B447-B4B8-8E96D2CDE970}">
      <dgm:prSet/>
      <dgm:spPr/>
      <dgm:t>
        <a:bodyPr/>
        <a:lstStyle/>
        <a:p>
          <a:endParaRPr lang="en-US"/>
        </a:p>
      </dgm:t>
    </dgm:pt>
    <dgm:pt modelId="{F7320611-F9CC-D249-AA60-E468785A88C7}" type="sibTrans" cxnId="{D6098CF1-BB82-B447-B4B8-8E96D2CDE970}">
      <dgm:prSet/>
      <dgm:spPr/>
      <dgm:t>
        <a:bodyPr/>
        <a:lstStyle/>
        <a:p>
          <a:endParaRPr lang="en-US"/>
        </a:p>
      </dgm:t>
    </dgm:pt>
    <dgm:pt modelId="{7E8D9F09-5199-5048-B1EC-8327A7442860}">
      <dgm:prSet phldrT="[Text]" custT="1"/>
      <dgm:spPr>
        <a:solidFill>
          <a:schemeClr val="tx1">
            <a:lumMod val="10000"/>
            <a:lumOff val="90000"/>
          </a:schemeClr>
        </a:solidFill>
      </dgm:spPr>
      <dgm:t>
        <a:bodyPr/>
        <a:lstStyle/>
        <a:p>
          <a:r>
            <a:rPr lang="en-US" sz="2400"/>
            <a:t>3 days of team training + 3 days of coach meeting</a:t>
          </a:r>
        </a:p>
      </dgm:t>
    </dgm:pt>
    <dgm:pt modelId="{85196F91-A9F1-A74E-AB64-D9FDE125FC92}" type="parTrans" cxnId="{A66D98C1-B825-3F47-A4A7-7DAE987AE18E}">
      <dgm:prSet/>
      <dgm:spPr/>
      <dgm:t>
        <a:bodyPr/>
        <a:lstStyle/>
        <a:p>
          <a:endParaRPr lang="en-US"/>
        </a:p>
      </dgm:t>
    </dgm:pt>
    <dgm:pt modelId="{90370F34-867F-254B-966C-D32941CD8571}" type="sibTrans" cxnId="{A66D98C1-B825-3F47-A4A7-7DAE987AE18E}">
      <dgm:prSet/>
      <dgm:spPr/>
      <dgm:t>
        <a:bodyPr/>
        <a:lstStyle/>
        <a:p>
          <a:endParaRPr lang="en-US"/>
        </a:p>
      </dgm:t>
    </dgm:pt>
    <dgm:pt modelId="{C3CB09F5-2B1A-7346-8C28-1103258CB5D7}">
      <dgm:prSet custT="1"/>
      <dgm:spPr>
        <a:solidFill>
          <a:schemeClr val="tx1">
            <a:lumMod val="10000"/>
            <a:lumOff val="90000"/>
          </a:schemeClr>
        </a:solidFill>
      </dgm:spPr>
      <dgm:t>
        <a:bodyPr/>
        <a:lstStyle/>
        <a:p>
          <a:r>
            <a:rPr lang="en-US" sz="2400"/>
            <a:t>Ongoing Professional Development and Support </a:t>
          </a:r>
        </a:p>
        <a:p>
          <a:r>
            <a:rPr lang="en-US" sz="2400"/>
            <a:t>(minimum of 2 days of team training  + 2 days of coach training annually)</a:t>
          </a:r>
        </a:p>
      </dgm:t>
    </dgm:pt>
    <dgm:pt modelId="{4A74AE87-5DA2-9A4D-8646-3B944C6354D4}" type="parTrans" cxnId="{192E63A5-E0E8-F344-8733-C6EDAE3FFD70}">
      <dgm:prSet/>
      <dgm:spPr/>
      <dgm:t>
        <a:bodyPr/>
        <a:lstStyle/>
        <a:p>
          <a:endParaRPr lang="en-US"/>
        </a:p>
      </dgm:t>
    </dgm:pt>
    <dgm:pt modelId="{D6E4904A-C013-824D-A685-D022E440BA7B}" type="sibTrans" cxnId="{192E63A5-E0E8-F344-8733-C6EDAE3FFD70}">
      <dgm:prSet/>
      <dgm:spPr/>
      <dgm:t>
        <a:bodyPr/>
        <a:lstStyle/>
        <a:p>
          <a:endParaRPr lang="en-US"/>
        </a:p>
      </dgm:t>
    </dgm:pt>
    <dgm:pt modelId="{514FBCBD-3A77-C244-B8DC-20A3D6149386}" type="pres">
      <dgm:prSet presAssocID="{17C9174E-C2FE-DC4A-92FC-D3370E920371}" presName="diagram" presStyleCnt="0">
        <dgm:presLayoutVars>
          <dgm:chPref val="1"/>
          <dgm:dir/>
          <dgm:animOne val="branch"/>
          <dgm:animLvl val="lvl"/>
          <dgm:resizeHandles val="exact"/>
        </dgm:presLayoutVars>
      </dgm:prSet>
      <dgm:spPr/>
    </dgm:pt>
    <dgm:pt modelId="{7447D932-A9AD-D440-A59F-A67439D9F2DA}" type="pres">
      <dgm:prSet presAssocID="{AB3568FF-82E6-EB44-99E0-7618680719D8}" presName="root1" presStyleCnt="0"/>
      <dgm:spPr/>
    </dgm:pt>
    <dgm:pt modelId="{3667E29D-D7C9-974D-9F8F-B6BB5B964AE4}" type="pres">
      <dgm:prSet presAssocID="{AB3568FF-82E6-EB44-99E0-7618680719D8}" presName="LevelOneTextNode" presStyleLbl="node0" presStyleIdx="0" presStyleCnt="3" custScaleX="35128">
        <dgm:presLayoutVars>
          <dgm:chPref val="3"/>
        </dgm:presLayoutVars>
      </dgm:prSet>
      <dgm:spPr/>
    </dgm:pt>
    <dgm:pt modelId="{A54A9001-056C-F24D-BF69-D4E6A1296F59}" type="pres">
      <dgm:prSet presAssocID="{AB3568FF-82E6-EB44-99E0-7618680719D8}" presName="level2hierChild" presStyleCnt="0"/>
      <dgm:spPr/>
    </dgm:pt>
    <dgm:pt modelId="{BA98449D-09ED-7948-B57E-EDE9B2F9C367}" type="pres">
      <dgm:prSet presAssocID="{67A6BFDE-3C1B-064A-AC60-9FE9927CD1CA}" presName="conn2-1" presStyleLbl="parChTrans1D2" presStyleIdx="0" presStyleCnt="6"/>
      <dgm:spPr/>
    </dgm:pt>
    <dgm:pt modelId="{901F064C-C663-BB46-8240-6CD050FD603E}" type="pres">
      <dgm:prSet presAssocID="{67A6BFDE-3C1B-064A-AC60-9FE9927CD1CA}" presName="connTx" presStyleLbl="parChTrans1D2" presStyleIdx="0" presStyleCnt="6"/>
      <dgm:spPr/>
    </dgm:pt>
    <dgm:pt modelId="{539AFD94-6D52-B844-A73F-CE9894DD99CD}" type="pres">
      <dgm:prSet presAssocID="{CA742AFE-9EB3-6B44-8DD2-2191EA77AC44}" presName="root2" presStyleCnt="0"/>
      <dgm:spPr/>
    </dgm:pt>
    <dgm:pt modelId="{44806E3C-BAF0-0E48-B23F-A15972A8560F}" type="pres">
      <dgm:prSet presAssocID="{CA742AFE-9EB3-6B44-8DD2-2191EA77AC44}" presName="LevelTwoTextNode" presStyleLbl="node2" presStyleIdx="0" presStyleCnt="6" custScaleX="454155" custScaleY="56744" custLinFactNeighborX="-542">
        <dgm:presLayoutVars>
          <dgm:chPref val="3"/>
        </dgm:presLayoutVars>
      </dgm:prSet>
      <dgm:spPr/>
    </dgm:pt>
    <dgm:pt modelId="{41596DC7-D5EA-264C-A510-8F0FACEF887E}" type="pres">
      <dgm:prSet presAssocID="{CA742AFE-9EB3-6B44-8DD2-2191EA77AC44}" presName="level3hierChild" presStyleCnt="0"/>
      <dgm:spPr/>
    </dgm:pt>
    <dgm:pt modelId="{E2A0B737-A52C-1444-AC3A-563F75424F36}" type="pres">
      <dgm:prSet presAssocID="{4B81F575-F83E-3949-84C8-869B74719762}" presName="conn2-1" presStyleLbl="parChTrans1D2" presStyleIdx="1" presStyleCnt="6"/>
      <dgm:spPr/>
    </dgm:pt>
    <dgm:pt modelId="{21E06411-5B3B-9C4F-BAEE-2EA01B2F8763}" type="pres">
      <dgm:prSet presAssocID="{4B81F575-F83E-3949-84C8-869B74719762}" presName="connTx" presStyleLbl="parChTrans1D2" presStyleIdx="1" presStyleCnt="6"/>
      <dgm:spPr/>
    </dgm:pt>
    <dgm:pt modelId="{75BC9A6F-AA27-7B43-BE62-C3CACC4BC383}" type="pres">
      <dgm:prSet presAssocID="{0742792D-83AE-4F4C-9742-1BC3CB0A8A40}" presName="root2" presStyleCnt="0"/>
      <dgm:spPr/>
    </dgm:pt>
    <dgm:pt modelId="{267E6285-9083-1541-A38C-8C2EFA632295}" type="pres">
      <dgm:prSet presAssocID="{0742792D-83AE-4F4C-9742-1BC3CB0A8A40}" presName="LevelTwoTextNode" presStyleLbl="node2" presStyleIdx="1" presStyleCnt="6" custScaleX="453457" custScaleY="55366">
        <dgm:presLayoutVars>
          <dgm:chPref val="3"/>
        </dgm:presLayoutVars>
      </dgm:prSet>
      <dgm:spPr/>
    </dgm:pt>
    <dgm:pt modelId="{12454A67-3D21-A649-8076-001DC6B86FEC}" type="pres">
      <dgm:prSet presAssocID="{0742792D-83AE-4F4C-9742-1BC3CB0A8A40}" presName="level3hierChild" presStyleCnt="0"/>
      <dgm:spPr/>
    </dgm:pt>
    <dgm:pt modelId="{FAE6D964-B0B0-5A42-A8F2-FF05D9B45409}" type="pres">
      <dgm:prSet presAssocID="{083A2789-D6B4-B147-8497-7E74E3C3A461}" presName="root1" presStyleCnt="0"/>
      <dgm:spPr/>
    </dgm:pt>
    <dgm:pt modelId="{B4353AB5-42E6-3942-86EE-E373D63528C5}" type="pres">
      <dgm:prSet presAssocID="{083A2789-D6B4-B147-8497-7E74E3C3A461}" presName="LevelOneTextNode" presStyleLbl="node0" presStyleIdx="1" presStyleCnt="3" custScaleX="35128">
        <dgm:presLayoutVars>
          <dgm:chPref val="3"/>
        </dgm:presLayoutVars>
      </dgm:prSet>
      <dgm:spPr/>
    </dgm:pt>
    <dgm:pt modelId="{743ABF09-CDB3-054B-B3F4-2608B33D24FB}" type="pres">
      <dgm:prSet presAssocID="{083A2789-D6B4-B147-8497-7E74E3C3A461}" presName="level2hierChild" presStyleCnt="0"/>
      <dgm:spPr/>
    </dgm:pt>
    <dgm:pt modelId="{A0C5C965-2D5F-F64A-8235-EF232AAD6BD1}" type="pres">
      <dgm:prSet presAssocID="{25B067DC-8F8F-164C-9230-0460020275A5}" presName="conn2-1" presStyleLbl="parChTrans1D2" presStyleIdx="2" presStyleCnt="6"/>
      <dgm:spPr/>
    </dgm:pt>
    <dgm:pt modelId="{3E09373B-B7D1-254C-9182-D5081080F6DD}" type="pres">
      <dgm:prSet presAssocID="{25B067DC-8F8F-164C-9230-0460020275A5}" presName="connTx" presStyleLbl="parChTrans1D2" presStyleIdx="2" presStyleCnt="6"/>
      <dgm:spPr/>
    </dgm:pt>
    <dgm:pt modelId="{AFFBE8E9-FBB0-644F-A0D1-ECE05D58C333}" type="pres">
      <dgm:prSet presAssocID="{7EEFB3BE-DA2E-7D43-9760-E78C6C3DD400}" presName="root2" presStyleCnt="0"/>
      <dgm:spPr/>
    </dgm:pt>
    <dgm:pt modelId="{8903FD9D-971A-D34C-BB7F-BC86E79A6343}" type="pres">
      <dgm:prSet presAssocID="{7EEFB3BE-DA2E-7D43-9760-E78C6C3DD400}" presName="LevelTwoTextNode" presStyleLbl="node2" presStyleIdx="2" presStyleCnt="6" custScaleX="454155" custScaleY="49705">
        <dgm:presLayoutVars>
          <dgm:chPref val="3"/>
        </dgm:presLayoutVars>
      </dgm:prSet>
      <dgm:spPr/>
    </dgm:pt>
    <dgm:pt modelId="{7BA25D17-CBCE-DF4C-83B6-5632A9A15632}" type="pres">
      <dgm:prSet presAssocID="{7EEFB3BE-DA2E-7D43-9760-E78C6C3DD400}" presName="level3hierChild" presStyleCnt="0"/>
      <dgm:spPr/>
    </dgm:pt>
    <dgm:pt modelId="{5D50FCA2-528D-1B49-821E-18B6CFE1875C}" type="pres">
      <dgm:prSet presAssocID="{85196F91-A9F1-A74E-AB64-D9FDE125FC92}" presName="conn2-1" presStyleLbl="parChTrans1D2" presStyleIdx="3" presStyleCnt="6"/>
      <dgm:spPr/>
    </dgm:pt>
    <dgm:pt modelId="{0CE6B741-C2CB-DF43-BCC9-54AC5CC97758}" type="pres">
      <dgm:prSet presAssocID="{85196F91-A9F1-A74E-AB64-D9FDE125FC92}" presName="connTx" presStyleLbl="parChTrans1D2" presStyleIdx="3" presStyleCnt="6"/>
      <dgm:spPr/>
    </dgm:pt>
    <dgm:pt modelId="{880AE318-E97D-C948-8725-6858A02AD0C7}" type="pres">
      <dgm:prSet presAssocID="{7E8D9F09-5199-5048-B1EC-8327A7442860}" presName="root2" presStyleCnt="0"/>
      <dgm:spPr/>
    </dgm:pt>
    <dgm:pt modelId="{2E48CE7B-028D-484B-91DA-B6F939D91C6B}" type="pres">
      <dgm:prSet presAssocID="{7E8D9F09-5199-5048-B1EC-8327A7442860}" presName="LevelTwoTextNode" presStyleLbl="node2" presStyleIdx="3" presStyleCnt="6" custScaleX="453343" custScaleY="54774">
        <dgm:presLayoutVars>
          <dgm:chPref val="3"/>
        </dgm:presLayoutVars>
      </dgm:prSet>
      <dgm:spPr/>
    </dgm:pt>
    <dgm:pt modelId="{2F498EED-BA96-7248-8DEC-C84F09286C85}" type="pres">
      <dgm:prSet presAssocID="{7E8D9F09-5199-5048-B1EC-8327A7442860}" presName="level3hierChild" presStyleCnt="0"/>
      <dgm:spPr/>
    </dgm:pt>
    <dgm:pt modelId="{5B7111EC-89A1-8C47-AD1F-84B5F3AD1384}" type="pres">
      <dgm:prSet presAssocID="{0F8CECF5-185B-7E47-9AFC-947CB2D60626}" presName="root1" presStyleCnt="0"/>
      <dgm:spPr/>
    </dgm:pt>
    <dgm:pt modelId="{CD6CA105-C716-0E49-B722-DB89C2FC258D}" type="pres">
      <dgm:prSet presAssocID="{0F8CECF5-185B-7E47-9AFC-947CB2D60626}" presName="LevelOneTextNode" presStyleLbl="node0" presStyleIdx="2" presStyleCnt="3" custScaleX="35128">
        <dgm:presLayoutVars>
          <dgm:chPref val="3"/>
        </dgm:presLayoutVars>
      </dgm:prSet>
      <dgm:spPr/>
    </dgm:pt>
    <dgm:pt modelId="{61D78605-814E-3B42-BD26-D3AF97C40A22}" type="pres">
      <dgm:prSet presAssocID="{0F8CECF5-185B-7E47-9AFC-947CB2D60626}" presName="level2hierChild" presStyleCnt="0"/>
      <dgm:spPr/>
    </dgm:pt>
    <dgm:pt modelId="{395E6AF1-61F2-2D45-8ACB-F1B8362A42EF}" type="pres">
      <dgm:prSet presAssocID="{4A832951-A98B-074F-B9ED-4D6BAF74B78D}" presName="conn2-1" presStyleLbl="parChTrans1D2" presStyleIdx="4" presStyleCnt="6"/>
      <dgm:spPr/>
    </dgm:pt>
    <dgm:pt modelId="{A363CB7B-A963-9544-B1DB-1F722A5CABC4}" type="pres">
      <dgm:prSet presAssocID="{4A832951-A98B-074F-B9ED-4D6BAF74B78D}" presName="connTx" presStyleLbl="parChTrans1D2" presStyleIdx="4" presStyleCnt="6"/>
      <dgm:spPr/>
    </dgm:pt>
    <dgm:pt modelId="{17A0DF24-C067-C348-9172-5A6ED3FD30A4}" type="pres">
      <dgm:prSet presAssocID="{137AB572-3046-D941-89E5-937A7BB32980}" presName="root2" presStyleCnt="0"/>
      <dgm:spPr/>
    </dgm:pt>
    <dgm:pt modelId="{4E960811-BA89-0D4A-84AD-9E76A2F30A1C}" type="pres">
      <dgm:prSet presAssocID="{137AB572-3046-D941-89E5-937A7BB32980}" presName="LevelTwoTextNode" presStyleLbl="node2" presStyleIdx="4" presStyleCnt="6" custScaleX="454155" custScaleY="56194">
        <dgm:presLayoutVars>
          <dgm:chPref val="3"/>
        </dgm:presLayoutVars>
      </dgm:prSet>
      <dgm:spPr/>
    </dgm:pt>
    <dgm:pt modelId="{06679DD4-6390-7E4E-9F99-77A2566C64C2}" type="pres">
      <dgm:prSet presAssocID="{137AB572-3046-D941-89E5-937A7BB32980}" presName="level3hierChild" presStyleCnt="0"/>
      <dgm:spPr/>
    </dgm:pt>
    <dgm:pt modelId="{5CD4E492-6FA8-8B4E-A57A-875C447FDE56}" type="pres">
      <dgm:prSet presAssocID="{4A74AE87-5DA2-9A4D-8646-3B944C6354D4}" presName="conn2-1" presStyleLbl="parChTrans1D2" presStyleIdx="5" presStyleCnt="6"/>
      <dgm:spPr/>
    </dgm:pt>
    <dgm:pt modelId="{3D74D8B2-ADD7-C143-8320-A9F4A9D7990F}" type="pres">
      <dgm:prSet presAssocID="{4A74AE87-5DA2-9A4D-8646-3B944C6354D4}" presName="connTx" presStyleLbl="parChTrans1D2" presStyleIdx="5" presStyleCnt="6"/>
      <dgm:spPr/>
    </dgm:pt>
    <dgm:pt modelId="{D0B43C08-54F4-3246-ADB0-2EB5FC449A29}" type="pres">
      <dgm:prSet presAssocID="{C3CB09F5-2B1A-7346-8C28-1103258CB5D7}" presName="root2" presStyleCnt="0"/>
      <dgm:spPr/>
    </dgm:pt>
    <dgm:pt modelId="{73DF8403-B76B-DA49-94FE-0A45A5AEAC9F}" type="pres">
      <dgm:prSet presAssocID="{C3CB09F5-2B1A-7346-8C28-1103258CB5D7}" presName="LevelTwoTextNode" presStyleLbl="node2" presStyleIdx="5" presStyleCnt="6" custScaleX="453343" custScaleY="79028" custLinFactNeighborX="-748" custLinFactNeighborY="2538">
        <dgm:presLayoutVars>
          <dgm:chPref val="3"/>
        </dgm:presLayoutVars>
      </dgm:prSet>
      <dgm:spPr/>
    </dgm:pt>
    <dgm:pt modelId="{32C46059-3E6C-6540-87AB-46F40C926186}" type="pres">
      <dgm:prSet presAssocID="{C3CB09F5-2B1A-7346-8C28-1103258CB5D7}" presName="level3hierChild" presStyleCnt="0"/>
      <dgm:spPr/>
    </dgm:pt>
  </dgm:ptLst>
  <dgm:cxnLst>
    <dgm:cxn modelId="{1C896105-12B8-0B48-A9FD-435A2814ABE5}" type="presOf" srcId="{67A6BFDE-3C1B-064A-AC60-9FE9927CD1CA}" destId="{901F064C-C663-BB46-8240-6CD050FD603E}" srcOrd="1" destOrd="0" presId="urn:microsoft.com/office/officeart/2005/8/layout/hierarchy2"/>
    <dgm:cxn modelId="{0D0F0109-F31C-7D4E-8BC3-6BC1951CF27A}" srcId="{17C9174E-C2FE-DC4A-92FC-D3370E920371}" destId="{AB3568FF-82E6-EB44-99E0-7618680719D8}" srcOrd="0" destOrd="0" parTransId="{5C6EE4B3-1253-3C4D-BC28-90C314B2F43B}" sibTransId="{24F9EDAE-1FF6-7742-95D9-B24416CE5E91}"/>
    <dgm:cxn modelId="{F6DA3D15-7E77-5142-AECA-3BDA1587301C}" type="presOf" srcId="{17C9174E-C2FE-DC4A-92FC-D3370E920371}" destId="{514FBCBD-3A77-C244-B8DC-20A3D6149386}" srcOrd="0" destOrd="0" presId="urn:microsoft.com/office/officeart/2005/8/layout/hierarchy2"/>
    <dgm:cxn modelId="{55EA2A17-A088-5C43-B92A-063CE5D8254D}" type="presOf" srcId="{4B81F575-F83E-3949-84C8-869B74719762}" destId="{E2A0B737-A52C-1444-AC3A-563F75424F36}" srcOrd="0" destOrd="0" presId="urn:microsoft.com/office/officeart/2005/8/layout/hierarchy2"/>
    <dgm:cxn modelId="{DA0F8B1D-A888-734B-8460-A032E245A49E}" type="presOf" srcId="{4A74AE87-5DA2-9A4D-8646-3B944C6354D4}" destId="{5CD4E492-6FA8-8B4E-A57A-875C447FDE56}" srcOrd="0" destOrd="0" presId="urn:microsoft.com/office/officeart/2005/8/layout/hierarchy2"/>
    <dgm:cxn modelId="{E6D03F25-706E-964E-97F7-CCF5B5B65D0B}" srcId="{17C9174E-C2FE-DC4A-92FC-D3370E920371}" destId="{083A2789-D6B4-B147-8497-7E74E3C3A461}" srcOrd="1" destOrd="0" parTransId="{779C45D3-F37C-E446-8818-5B48328E3712}" sibTransId="{C17BDDF5-C6F5-164F-8909-1372D2F50D26}"/>
    <dgm:cxn modelId="{E677F527-E8C1-8943-8FD8-E63B86DE9C1C}" type="presOf" srcId="{CA742AFE-9EB3-6B44-8DD2-2191EA77AC44}" destId="{44806E3C-BAF0-0E48-B23F-A15972A8560F}" srcOrd="0" destOrd="0" presId="urn:microsoft.com/office/officeart/2005/8/layout/hierarchy2"/>
    <dgm:cxn modelId="{72324C2B-3ADD-9249-9C32-1489A3C8DA2F}" type="presOf" srcId="{25B067DC-8F8F-164C-9230-0460020275A5}" destId="{3E09373B-B7D1-254C-9182-D5081080F6DD}" srcOrd="1" destOrd="0" presId="urn:microsoft.com/office/officeart/2005/8/layout/hierarchy2"/>
    <dgm:cxn modelId="{80427E3C-C4EC-554F-A1E7-EF0FE09B3D56}" type="presOf" srcId="{4A832951-A98B-074F-B9ED-4D6BAF74B78D}" destId="{395E6AF1-61F2-2D45-8ACB-F1B8362A42EF}" srcOrd="0" destOrd="0" presId="urn:microsoft.com/office/officeart/2005/8/layout/hierarchy2"/>
    <dgm:cxn modelId="{FA451A47-9941-1343-9B9C-778BC31F2C6E}" type="presOf" srcId="{C3CB09F5-2B1A-7346-8C28-1103258CB5D7}" destId="{73DF8403-B76B-DA49-94FE-0A45A5AEAC9F}" srcOrd="0" destOrd="0" presId="urn:microsoft.com/office/officeart/2005/8/layout/hierarchy2"/>
    <dgm:cxn modelId="{E70CF447-6053-3649-B04F-CF440753926F}" srcId="{0F8CECF5-185B-7E47-9AFC-947CB2D60626}" destId="{137AB572-3046-D941-89E5-937A7BB32980}" srcOrd="0" destOrd="0" parTransId="{4A832951-A98B-074F-B9ED-4D6BAF74B78D}" sibTransId="{DE1D173C-6830-9548-9A90-7AE82050013F}"/>
    <dgm:cxn modelId="{8889FE48-A9F5-B744-926E-EEAF91AB91D7}" type="presOf" srcId="{AB3568FF-82E6-EB44-99E0-7618680719D8}" destId="{3667E29D-D7C9-974D-9F8F-B6BB5B964AE4}" srcOrd="0" destOrd="0" presId="urn:microsoft.com/office/officeart/2005/8/layout/hierarchy2"/>
    <dgm:cxn modelId="{7ACC185F-46DF-AE44-A41B-7ABAEF74C020}" srcId="{083A2789-D6B4-B147-8497-7E74E3C3A461}" destId="{7EEFB3BE-DA2E-7D43-9760-E78C6C3DD400}" srcOrd="0" destOrd="0" parTransId="{25B067DC-8F8F-164C-9230-0460020275A5}" sibTransId="{FEC26271-93B4-224C-A554-28BC7BEDAF06}"/>
    <dgm:cxn modelId="{A26B907B-0812-3846-9EBF-CCF116A29402}" type="presOf" srcId="{4A74AE87-5DA2-9A4D-8646-3B944C6354D4}" destId="{3D74D8B2-ADD7-C143-8320-A9F4A9D7990F}" srcOrd="1" destOrd="0" presId="urn:microsoft.com/office/officeart/2005/8/layout/hierarchy2"/>
    <dgm:cxn modelId="{D5E20A80-EB1D-6149-928D-3F4E7EF42AB4}" type="presOf" srcId="{67A6BFDE-3C1B-064A-AC60-9FE9927CD1CA}" destId="{BA98449D-09ED-7948-B57E-EDE9B2F9C367}" srcOrd="0" destOrd="0" presId="urn:microsoft.com/office/officeart/2005/8/layout/hierarchy2"/>
    <dgm:cxn modelId="{5A7E2882-AE47-A746-8BF0-7CCFD1461CAF}" type="presOf" srcId="{25B067DC-8F8F-164C-9230-0460020275A5}" destId="{A0C5C965-2D5F-F64A-8235-EF232AAD6BD1}" srcOrd="0" destOrd="0" presId="urn:microsoft.com/office/officeart/2005/8/layout/hierarchy2"/>
    <dgm:cxn modelId="{7542639B-BB50-2240-A439-F743425849B9}" type="presOf" srcId="{0742792D-83AE-4F4C-9742-1BC3CB0A8A40}" destId="{267E6285-9083-1541-A38C-8C2EFA632295}" srcOrd="0" destOrd="0" presId="urn:microsoft.com/office/officeart/2005/8/layout/hierarchy2"/>
    <dgm:cxn modelId="{0CDE65A1-912D-A34A-93FF-F3FCF0A122CF}" type="presOf" srcId="{0F8CECF5-185B-7E47-9AFC-947CB2D60626}" destId="{CD6CA105-C716-0E49-B722-DB89C2FC258D}" srcOrd="0" destOrd="0" presId="urn:microsoft.com/office/officeart/2005/8/layout/hierarchy2"/>
    <dgm:cxn modelId="{9B9886A1-4D6C-1648-832D-F5CB0BBD9941}" type="presOf" srcId="{4A832951-A98B-074F-B9ED-4D6BAF74B78D}" destId="{A363CB7B-A963-9544-B1DB-1F722A5CABC4}" srcOrd="1" destOrd="0" presId="urn:microsoft.com/office/officeart/2005/8/layout/hierarchy2"/>
    <dgm:cxn modelId="{38F7F5A3-6605-104D-954E-28D24BE00261}" type="presOf" srcId="{7E8D9F09-5199-5048-B1EC-8327A7442860}" destId="{2E48CE7B-028D-484B-91DA-B6F939D91C6B}" srcOrd="0" destOrd="0" presId="urn:microsoft.com/office/officeart/2005/8/layout/hierarchy2"/>
    <dgm:cxn modelId="{192E63A5-E0E8-F344-8733-C6EDAE3FFD70}" srcId="{0F8CECF5-185B-7E47-9AFC-947CB2D60626}" destId="{C3CB09F5-2B1A-7346-8C28-1103258CB5D7}" srcOrd="1" destOrd="0" parTransId="{4A74AE87-5DA2-9A4D-8646-3B944C6354D4}" sibTransId="{D6E4904A-C013-824D-A685-D022E440BA7B}"/>
    <dgm:cxn modelId="{D6B9FBA5-1625-594D-BC9C-886067530B7D}" type="presOf" srcId="{85196F91-A9F1-A74E-AB64-D9FDE125FC92}" destId="{5D50FCA2-528D-1B49-821E-18B6CFE1875C}" srcOrd="0" destOrd="0" presId="urn:microsoft.com/office/officeart/2005/8/layout/hierarchy2"/>
    <dgm:cxn modelId="{EFF545BC-4C4B-9F4E-8517-588995B19D8B}" srcId="{AB3568FF-82E6-EB44-99E0-7618680719D8}" destId="{CA742AFE-9EB3-6B44-8DD2-2191EA77AC44}" srcOrd="0" destOrd="0" parTransId="{67A6BFDE-3C1B-064A-AC60-9FE9927CD1CA}" sibTransId="{C3D99B4C-C871-E944-948B-B82916EFE319}"/>
    <dgm:cxn modelId="{A66D98C1-B825-3F47-A4A7-7DAE987AE18E}" srcId="{083A2789-D6B4-B147-8497-7E74E3C3A461}" destId="{7E8D9F09-5199-5048-B1EC-8327A7442860}" srcOrd="1" destOrd="0" parTransId="{85196F91-A9F1-A74E-AB64-D9FDE125FC92}" sibTransId="{90370F34-867F-254B-966C-D32941CD8571}"/>
    <dgm:cxn modelId="{455F14CA-AD2D-C349-8C5A-5CA594F87000}" type="presOf" srcId="{083A2789-D6B4-B147-8497-7E74E3C3A461}" destId="{B4353AB5-42E6-3942-86EE-E373D63528C5}" srcOrd="0" destOrd="0" presId="urn:microsoft.com/office/officeart/2005/8/layout/hierarchy2"/>
    <dgm:cxn modelId="{6956A7CC-BE57-EC49-9101-9CACE1B8101C}" srcId="{17C9174E-C2FE-DC4A-92FC-D3370E920371}" destId="{0F8CECF5-185B-7E47-9AFC-947CB2D60626}" srcOrd="2" destOrd="0" parTransId="{82264DE7-214E-DC45-8C59-B231FBA45F21}" sibTransId="{30C25C57-FE0B-8848-AECF-98DC8A8414BD}"/>
    <dgm:cxn modelId="{9BBC44E0-D752-EE4C-88F0-A96A57A77DCF}" type="presOf" srcId="{137AB572-3046-D941-89E5-937A7BB32980}" destId="{4E960811-BA89-0D4A-84AD-9E76A2F30A1C}" srcOrd="0" destOrd="0" presId="urn:microsoft.com/office/officeart/2005/8/layout/hierarchy2"/>
    <dgm:cxn modelId="{A5F297E6-B4A9-8641-BCCB-470C4E9E51E4}" type="presOf" srcId="{7EEFB3BE-DA2E-7D43-9760-E78C6C3DD400}" destId="{8903FD9D-971A-D34C-BB7F-BC86E79A6343}" srcOrd="0" destOrd="0" presId="urn:microsoft.com/office/officeart/2005/8/layout/hierarchy2"/>
    <dgm:cxn modelId="{D6098CF1-BB82-B447-B4B8-8E96D2CDE970}" srcId="{AB3568FF-82E6-EB44-99E0-7618680719D8}" destId="{0742792D-83AE-4F4C-9742-1BC3CB0A8A40}" srcOrd="1" destOrd="0" parTransId="{4B81F575-F83E-3949-84C8-869B74719762}" sibTransId="{F7320611-F9CC-D249-AA60-E468785A88C7}"/>
    <dgm:cxn modelId="{8F4CA4F6-85D0-6442-8DB0-F5ED64A9CBCF}" type="presOf" srcId="{85196F91-A9F1-A74E-AB64-D9FDE125FC92}" destId="{0CE6B741-C2CB-DF43-BCC9-54AC5CC97758}" srcOrd="1" destOrd="0" presId="urn:microsoft.com/office/officeart/2005/8/layout/hierarchy2"/>
    <dgm:cxn modelId="{B43EC8FB-1F46-3041-873A-7E3774E049B8}" type="presOf" srcId="{4B81F575-F83E-3949-84C8-869B74719762}" destId="{21E06411-5B3B-9C4F-BAEE-2EA01B2F8763}" srcOrd="1" destOrd="0" presId="urn:microsoft.com/office/officeart/2005/8/layout/hierarchy2"/>
    <dgm:cxn modelId="{8021A256-45DE-9246-B4B0-EDC753E22A0F}" type="presParOf" srcId="{514FBCBD-3A77-C244-B8DC-20A3D6149386}" destId="{7447D932-A9AD-D440-A59F-A67439D9F2DA}" srcOrd="0" destOrd="0" presId="urn:microsoft.com/office/officeart/2005/8/layout/hierarchy2"/>
    <dgm:cxn modelId="{98C400EF-DECE-6C43-B630-397E56FDA472}" type="presParOf" srcId="{7447D932-A9AD-D440-A59F-A67439D9F2DA}" destId="{3667E29D-D7C9-974D-9F8F-B6BB5B964AE4}" srcOrd="0" destOrd="0" presId="urn:microsoft.com/office/officeart/2005/8/layout/hierarchy2"/>
    <dgm:cxn modelId="{2E2070C1-E9B3-534C-91B7-8193CCA751B3}" type="presParOf" srcId="{7447D932-A9AD-D440-A59F-A67439D9F2DA}" destId="{A54A9001-056C-F24D-BF69-D4E6A1296F59}" srcOrd="1" destOrd="0" presId="urn:microsoft.com/office/officeart/2005/8/layout/hierarchy2"/>
    <dgm:cxn modelId="{0498D375-76ED-9C40-868A-D5FD8DC6D711}" type="presParOf" srcId="{A54A9001-056C-F24D-BF69-D4E6A1296F59}" destId="{BA98449D-09ED-7948-B57E-EDE9B2F9C367}" srcOrd="0" destOrd="0" presId="urn:microsoft.com/office/officeart/2005/8/layout/hierarchy2"/>
    <dgm:cxn modelId="{9DC84D61-74AD-B347-B90E-0E0AA75AD3EA}" type="presParOf" srcId="{BA98449D-09ED-7948-B57E-EDE9B2F9C367}" destId="{901F064C-C663-BB46-8240-6CD050FD603E}" srcOrd="0" destOrd="0" presId="urn:microsoft.com/office/officeart/2005/8/layout/hierarchy2"/>
    <dgm:cxn modelId="{8727C7B4-1C1F-464B-92B6-527F3A98F955}" type="presParOf" srcId="{A54A9001-056C-F24D-BF69-D4E6A1296F59}" destId="{539AFD94-6D52-B844-A73F-CE9894DD99CD}" srcOrd="1" destOrd="0" presId="urn:microsoft.com/office/officeart/2005/8/layout/hierarchy2"/>
    <dgm:cxn modelId="{5EC506BB-F425-1246-BD75-D9960ECEA7E3}" type="presParOf" srcId="{539AFD94-6D52-B844-A73F-CE9894DD99CD}" destId="{44806E3C-BAF0-0E48-B23F-A15972A8560F}" srcOrd="0" destOrd="0" presId="urn:microsoft.com/office/officeart/2005/8/layout/hierarchy2"/>
    <dgm:cxn modelId="{F5955029-B9D7-2E4D-90ED-AA29DA1D166F}" type="presParOf" srcId="{539AFD94-6D52-B844-A73F-CE9894DD99CD}" destId="{41596DC7-D5EA-264C-A510-8F0FACEF887E}" srcOrd="1" destOrd="0" presId="urn:microsoft.com/office/officeart/2005/8/layout/hierarchy2"/>
    <dgm:cxn modelId="{726FEE8F-869B-7344-8D61-3E17594076EA}" type="presParOf" srcId="{A54A9001-056C-F24D-BF69-D4E6A1296F59}" destId="{E2A0B737-A52C-1444-AC3A-563F75424F36}" srcOrd="2" destOrd="0" presId="urn:microsoft.com/office/officeart/2005/8/layout/hierarchy2"/>
    <dgm:cxn modelId="{2B6C79E9-26F8-7746-AF79-94E47AB15955}" type="presParOf" srcId="{E2A0B737-A52C-1444-AC3A-563F75424F36}" destId="{21E06411-5B3B-9C4F-BAEE-2EA01B2F8763}" srcOrd="0" destOrd="0" presId="urn:microsoft.com/office/officeart/2005/8/layout/hierarchy2"/>
    <dgm:cxn modelId="{0803D54C-39E4-D143-A568-5FE1B18672B4}" type="presParOf" srcId="{A54A9001-056C-F24D-BF69-D4E6A1296F59}" destId="{75BC9A6F-AA27-7B43-BE62-C3CACC4BC383}" srcOrd="3" destOrd="0" presId="urn:microsoft.com/office/officeart/2005/8/layout/hierarchy2"/>
    <dgm:cxn modelId="{3CAAFF6C-780D-CB4A-9F61-E15DC65ADAA4}" type="presParOf" srcId="{75BC9A6F-AA27-7B43-BE62-C3CACC4BC383}" destId="{267E6285-9083-1541-A38C-8C2EFA632295}" srcOrd="0" destOrd="0" presId="urn:microsoft.com/office/officeart/2005/8/layout/hierarchy2"/>
    <dgm:cxn modelId="{09111E60-8A6E-5249-AD4D-BCE61A96E053}" type="presParOf" srcId="{75BC9A6F-AA27-7B43-BE62-C3CACC4BC383}" destId="{12454A67-3D21-A649-8076-001DC6B86FEC}" srcOrd="1" destOrd="0" presId="urn:microsoft.com/office/officeart/2005/8/layout/hierarchy2"/>
    <dgm:cxn modelId="{9B21716A-7490-F642-895B-C09467AC4C82}" type="presParOf" srcId="{514FBCBD-3A77-C244-B8DC-20A3D6149386}" destId="{FAE6D964-B0B0-5A42-A8F2-FF05D9B45409}" srcOrd="1" destOrd="0" presId="urn:microsoft.com/office/officeart/2005/8/layout/hierarchy2"/>
    <dgm:cxn modelId="{E12F7C17-9B8E-8B4D-B18B-C3BF765B25C1}" type="presParOf" srcId="{FAE6D964-B0B0-5A42-A8F2-FF05D9B45409}" destId="{B4353AB5-42E6-3942-86EE-E373D63528C5}" srcOrd="0" destOrd="0" presId="urn:microsoft.com/office/officeart/2005/8/layout/hierarchy2"/>
    <dgm:cxn modelId="{DB0487F3-D2E6-864A-943F-0E96BF08BDC8}" type="presParOf" srcId="{FAE6D964-B0B0-5A42-A8F2-FF05D9B45409}" destId="{743ABF09-CDB3-054B-B3F4-2608B33D24FB}" srcOrd="1" destOrd="0" presId="urn:microsoft.com/office/officeart/2005/8/layout/hierarchy2"/>
    <dgm:cxn modelId="{A8AEE163-ADB6-4A49-AA9D-0C96C71413EE}" type="presParOf" srcId="{743ABF09-CDB3-054B-B3F4-2608B33D24FB}" destId="{A0C5C965-2D5F-F64A-8235-EF232AAD6BD1}" srcOrd="0" destOrd="0" presId="urn:microsoft.com/office/officeart/2005/8/layout/hierarchy2"/>
    <dgm:cxn modelId="{E08E31FD-CEAC-5745-9E3E-613A0C4C2B55}" type="presParOf" srcId="{A0C5C965-2D5F-F64A-8235-EF232AAD6BD1}" destId="{3E09373B-B7D1-254C-9182-D5081080F6DD}" srcOrd="0" destOrd="0" presId="urn:microsoft.com/office/officeart/2005/8/layout/hierarchy2"/>
    <dgm:cxn modelId="{5567E13A-B3CB-4442-BECE-884B38C79737}" type="presParOf" srcId="{743ABF09-CDB3-054B-B3F4-2608B33D24FB}" destId="{AFFBE8E9-FBB0-644F-A0D1-ECE05D58C333}" srcOrd="1" destOrd="0" presId="urn:microsoft.com/office/officeart/2005/8/layout/hierarchy2"/>
    <dgm:cxn modelId="{E0AA4FFA-7991-2643-8FC8-6790D399D142}" type="presParOf" srcId="{AFFBE8E9-FBB0-644F-A0D1-ECE05D58C333}" destId="{8903FD9D-971A-D34C-BB7F-BC86E79A6343}" srcOrd="0" destOrd="0" presId="urn:microsoft.com/office/officeart/2005/8/layout/hierarchy2"/>
    <dgm:cxn modelId="{394F6C82-BED6-FF46-A8EB-D650EB560E07}" type="presParOf" srcId="{AFFBE8E9-FBB0-644F-A0D1-ECE05D58C333}" destId="{7BA25D17-CBCE-DF4C-83B6-5632A9A15632}" srcOrd="1" destOrd="0" presId="urn:microsoft.com/office/officeart/2005/8/layout/hierarchy2"/>
    <dgm:cxn modelId="{F7D3431F-D302-F543-B5C7-EE64F6F3FB38}" type="presParOf" srcId="{743ABF09-CDB3-054B-B3F4-2608B33D24FB}" destId="{5D50FCA2-528D-1B49-821E-18B6CFE1875C}" srcOrd="2" destOrd="0" presId="urn:microsoft.com/office/officeart/2005/8/layout/hierarchy2"/>
    <dgm:cxn modelId="{3F9AA22A-4C4E-184B-B271-48CBEE92760B}" type="presParOf" srcId="{5D50FCA2-528D-1B49-821E-18B6CFE1875C}" destId="{0CE6B741-C2CB-DF43-BCC9-54AC5CC97758}" srcOrd="0" destOrd="0" presId="urn:microsoft.com/office/officeart/2005/8/layout/hierarchy2"/>
    <dgm:cxn modelId="{BCE1DE37-357E-D44D-A14B-7995010B1FC2}" type="presParOf" srcId="{743ABF09-CDB3-054B-B3F4-2608B33D24FB}" destId="{880AE318-E97D-C948-8725-6858A02AD0C7}" srcOrd="3" destOrd="0" presId="urn:microsoft.com/office/officeart/2005/8/layout/hierarchy2"/>
    <dgm:cxn modelId="{5ECAA975-C1CB-0849-A763-502D9F621AB6}" type="presParOf" srcId="{880AE318-E97D-C948-8725-6858A02AD0C7}" destId="{2E48CE7B-028D-484B-91DA-B6F939D91C6B}" srcOrd="0" destOrd="0" presId="urn:microsoft.com/office/officeart/2005/8/layout/hierarchy2"/>
    <dgm:cxn modelId="{9DD1F177-202D-F748-97B3-2BB274A9EF46}" type="presParOf" srcId="{880AE318-E97D-C948-8725-6858A02AD0C7}" destId="{2F498EED-BA96-7248-8DEC-C84F09286C85}" srcOrd="1" destOrd="0" presId="urn:microsoft.com/office/officeart/2005/8/layout/hierarchy2"/>
    <dgm:cxn modelId="{BF031792-9E7D-FA41-BCB7-2C9695A8DF42}" type="presParOf" srcId="{514FBCBD-3A77-C244-B8DC-20A3D6149386}" destId="{5B7111EC-89A1-8C47-AD1F-84B5F3AD1384}" srcOrd="2" destOrd="0" presId="urn:microsoft.com/office/officeart/2005/8/layout/hierarchy2"/>
    <dgm:cxn modelId="{6DDC6255-1599-D24E-8DED-9BEAE3278E1F}" type="presParOf" srcId="{5B7111EC-89A1-8C47-AD1F-84B5F3AD1384}" destId="{CD6CA105-C716-0E49-B722-DB89C2FC258D}" srcOrd="0" destOrd="0" presId="urn:microsoft.com/office/officeart/2005/8/layout/hierarchy2"/>
    <dgm:cxn modelId="{93F2247A-81E2-354E-BBF6-C756AE501D24}" type="presParOf" srcId="{5B7111EC-89A1-8C47-AD1F-84B5F3AD1384}" destId="{61D78605-814E-3B42-BD26-D3AF97C40A22}" srcOrd="1" destOrd="0" presId="urn:microsoft.com/office/officeart/2005/8/layout/hierarchy2"/>
    <dgm:cxn modelId="{AC02A8CF-5CEE-D546-BAEB-F389DABACC91}" type="presParOf" srcId="{61D78605-814E-3B42-BD26-D3AF97C40A22}" destId="{395E6AF1-61F2-2D45-8ACB-F1B8362A42EF}" srcOrd="0" destOrd="0" presId="urn:microsoft.com/office/officeart/2005/8/layout/hierarchy2"/>
    <dgm:cxn modelId="{D2EE9C74-B321-7344-9157-0C590AF6D880}" type="presParOf" srcId="{395E6AF1-61F2-2D45-8ACB-F1B8362A42EF}" destId="{A363CB7B-A963-9544-B1DB-1F722A5CABC4}" srcOrd="0" destOrd="0" presId="urn:microsoft.com/office/officeart/2005/8/layout/hierarchy2"/>
    <dgm:cxn modelId="{AA8797D8-5040-A347-B25F-2138C7B32F4E}" type="presParOf" srcId="{61D78605-814E-3B42-BD26-D3AF97C40A22}" destId="{17A0DF24-C067-C348-9172-5A6ED3FD30A4}" srcOrd="1" destOrd="0" presId="urn:microsoft.com/office/officeart/2005/8/layout/hierarchy2"/>
    <dgm:cxn modelId="{6013C8C6-A345-3B47-ABE5-2924D8D3EAF1}" type="presParOf" srcId="{17A0DF24-C067-C348-9172-5A6ED3FD30A4}" destId="{4E960811-BA89-0D4A-84AD-9E76A2F30A1C}" srcOrd="0" destOrd="0" presId="urn:microsoft.com/office/officeart/2005/8/layout/hierarchy2"/>
    <dgm:cxn modelId="{94E822D4-C864-5C47-9938-26A8012503A0}" type="presParOf" srcId="{17A0DF24-C067-C348-9172-5A6ED3FD30A4}" destId="{06679DD4-6390-7E4E-9F99-77A2566C64C2}" srcOrd="1" destOrd="0" presId="urn:microsoft.com/office/officeart/2005/8/layout/hierarchy2"/>
    <dgm:cxn modelId="{DBDDA33C-B838-7C4F-959B-D67BCD3DFB0F}" type="presParOf" srcId="{61D78605-814E-3B42-BD26-D3AF97C40A22}" destId="{5CD4E492-6FA8-8B4E-A57A-875C447FDE56}" srcOrd="2" destOrd="0" presId="urn:microsoft.com/office/officeart/2005/8/layout/hierarchy2"/>
    <dgm:cxn modelId="{613CFF43-74F7-3241-AFFB-A3CBC4558F22}" type="presParOf" srcId="{5CD4E492-6FA8-8B4E-A57A-875C447FDE56}" destId="{3D74D8B2-ADD7-C143-8320-A9F4A9D7990F}" srcOrd="0" destOrd="0" presId="urn:microsoft.com/office/officeart/2005/8/layout/hierarchy2"/>
    <dgm:cxn modelId="{A30BE548-49B7-2540-8C78-FADDBF3B3A2A}" type="presParOf" srcId="{61D78605-814E-3B42-BD26-D3AF97C40A22}" destId="{D0B43C08-54F4-3246-ADB0-2EB5FC449A29}" srcOrd="3" destOrd="0" presId="urn:microsoft.com/office/officeart/2005/8/layout/hierarchy2"/>
    <dgm:cxn modelId="{D27B0B4E-11D4-674C-9FDD-870E6E5DB476}" type="presParOf" srcId="{D0B43C08-54F4-3246-ADB0-2EB5FC449A29}" destId="{73DF8403-B76B-DA49-94FE-0A45A5AEAC9F}" srcOrd="0" destOrd="0" presId="urn:microsoft.com/office/officeart/2005/8/layout/hierarchy2"/>
    <dgm:cxn modelId="{57394BF3-F2CA-D349-A6CA-6851358ECB24}" type="presParOf" srcId="{D0B43C08-54F4-3246-ADB0-2EB5FC449A29}" destId="{32C46059-3E6C-6540-87AB-46F40C926186}"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372B17C-DB9F-2940-9D39-C5C764336A6E}" type="doc">
      <dgm:prSet loTypeId="urn:microsoft.com/office/officeart/2005/8/layout/lProcess2" loCatId="" qsTypeId="urn:microsoft.com/office/officeart/2005/8/quickstyle/simple1" qsCatId="simple" csTypeId="urn:microsoft.com/office/officeart/2005/8/colors/accent6_2" csCatId="accent6" phldr="1"/>
      <dgm:spPr/>
      <dgm:t>
        <a:bodyPr/>
        <a:lstStyle/>
        <a:p>
          <a:endParaRPr lang="en-US"/>
        </a:p>
      </dgm:t>
    </dgm:pt>
    <dgm:pt modelId="{C55827D4-FA26-3C41-B34C-7FCCA1C4089A}">
      <dgm:prSet phldrT="[Text]" custT="1"/>
      <dgm:spPr>
        <a:solidFill>
          <a:srgbClr val="3761AD"/>
        </a:solidFill>
      </dgm:spPr>
      <dgm:t>
        <a:bodyPr anchor="t"/>
        <a:lstStyle/>
        <a:p>
          <a:r>
            <a:rPr lang="en-US" sz="1800" b="1">
              <a:solidFill>
                <a:schemeClr val="bg1"/>
              </a:solidFill>
            </a:rPr>
            <a:t>1. Create Positive Teaching and Learning Environments</a:t>
          </a:r>
        </a:p>
      </dgm:t>
    </dgm:pt>
    <dgm:pt modelId="{599DC4A7-EC38-D746-BE3D-BCDAA49A5EB2}" type="parTrans" cxnId="{7E46A9F6-2B63-1040-AD0D-1292178B7F3E}">
      <dgm:prSet/>
      <dgm:spPr/>
      <dgm:t>
        <a:bodyPr/>
        <a:lstStyle/>
        <a:p>
          <a:endParaRPr lang="en-US"/>
        </a:p>
      </dgm:t>
    </dgm:pt>
    <dgm:pt modelId="{51D50C4B-93D5-7941-911E-F54D361562F2}" type="sibTrans" cxnId="{7E46A9F6-2B63-1040-AD0D-1292178B7F3E}">
      <dgm:prSet/>
      <dgm:spPr/>
      <dgm:t>
        <a:bodyPr/>
        <a:lstStyle/>
        <a:p>
          <a:endParaRPr lang="en-US"/>
        </a:p>
      </dgm:t>
    </dgm:pt>
    <dgm:pt modelId="{61983985-9E87-3F42-843C-5DB9AB66F69F}">
      <dgm:prSet phldrT="[Text]" custT="1"/>
      <dgm:spPr>
        <a:solidFill>
          <a:schemeClr val="bg1"/>
        </a:solidFill>
        <a:ln w="12700"/>
      </dgm:spPr>
      <dgm:t>
        <a:bodyPr/>
        <a:lstStyle/>
        <a:p>
          <a:r>
            <a:rPr lang="en-US" sz="1400">
              <a:solidFill>
                <a:srgbClr val="061DB2"/>
              </a:solidFill>
            </a:rPr>
            <a:t>Design a Safe Environment</a:t>
          </a:r>
        </a:p>
      </dgm:t>
    </dgm:pt>
    <dgm:pt modelId="{B882B54E-C3C0-3B41-A193-3F450E6E883E}" type="parTrans" cxnId="{A8DF5B53-C992-B149-A56B-D21282EF258A}">
      <dgm:prSet/>
      <dgm:spPr/>
      <dgm:t>
        <a:bodyPr/>
        <a:lstStyle/>
        <a:p>
          <a:endParaRPr lang="en-US"/>
        </a:p>
      </dgm:t>
    </dgm:pt>
    <dgm:pt modelId="{D07F013C-C8A4-564C-A5FC-8271B9509C4E}" type="sibTrans" cxnId="{A8DF5B53-C992-B149-A56B-D21282EF258A}">
      <dgm:prSet/>
      <dgm:spPr/>
      <dgm:t>
        <a:bodyPr/>
        <a:lstStyle/>
        <a:p>
          <a:endParaRPr lang="en-US"/>
        </a:p>
      </dgm:t>
    </dgm:pt>
    <dgm:pt modelId="{1196889C-BE71-8945-A0AC-E10D0CED5417}">
      <dgm:prSet phldrT="[Text]" custT="1"/>
      <dgm:spPr>
        <a:solidFill>
          <a:srgbClr val="3761AD"/>
        </a:solidFill>
      </dgm:spPr>
      <dgm:t>
        <a:bodyPr anchor="t"/>
        <a:lstStyle/>
        <a:p>
          <a:r>
            <a:rPr lang="en-US" sz="1800" b="1">
              <a:solidFill>
                <a:schemeClr val="bg1"/>
              </a:solidFill>
            </a:rPr>
            <a:t>2. Actively Promote SEB Growth</a:t>
          </a:r>
        </a:p>
      </dgm:t>
    </dgm:pt>
    <dgm:pt modelId="{BAD8AEE7-E197-7E41-A10C-DDC36D4C0B4E}" type="parTrans" cxnId="{A80B2DFA-09A4-0E43-BA62-E5B809C78AF9}">
      <dgm:prSet/>
      <dgm:spPr/>
      <dgm:t>
        <a:bodyPr/>
        <a:lstStyle/>
        <a:p>
          <a:endParaRPr lang="en-US"/>
        </a:p>
      </dgm:t>
    </dgm:pt>
    <dgm:pt modelId="{29CFEE24-02A0-5D4E-88F6-AB2B2BECC404}" type="sibTrans" cxnId="{A80B2DFA-09A4-0E43-BA62-E5B809C78AF9}">
      <dgm:prSet/>
      <dgm:spPr/>
      <dgm:t>
        <a:bodyPr/>
        <a:lstStyle/>
        <a:p>
          <a:endParaRPr lang="en-US"/>
        </a:p>
      </dgm:t>
    </dgm:pt>
    <dgm:pt modelId="{EE528CC3-7149-1B46-AF73-AB4A0794C67D}">
      <dgm:prSet phldrT="[Text]" custT="1"/>
      <dgm:spPr>
        <a:solidFill>
          <a:schemeClr val="bg1"/>
        </a:solidFill>
        <a:ln w="12700"/>
      </dgm:spPr>
      <dgm:t>
        <a:bodyPr/>
        <a:lstStyle/>
        <a:p>
          <a:r>
            <a:rPr lang="en-US" sz="1400">
              <a:solidFill>
                <a:srgbClr val="061DB2"/>
              </a:solidFill>
            </a:rPr>
            <a:t>Engage Students in Relevant Learning</a:t>
          </a:r>
        </a:p>
      </dgm:t>
    </dgm:pt>
    <dgm:pt modelId="{240C2D40-9EF0-484D-9C23-18C0B1DED08D}" type="parTrans" cxnId="{08208033-0ABC-8A42-854B-4247DCDAE590}">
      <dgm:prSet/>
      <dgm:spPr/>
      <dgm:t>
        <a:bodyPr/>
        <a:lstStyle/>
        <a:p>
          <a:endParaRPr lang="en-US"/>
        </a:p>
      </dgm:t>
    </dgm:pt>
    <dgm:pt modelId="{D851184F-2E4E-9649-B7B4-D2761719CF5C}" type="sibTrans" cxnId="{08208033-0ABC-8A42-854B-4247DCDAE590}">
      <dgm:prSet/>
      <dgm:spPr/>
      <dgm:t>
        <a:bodyPr/>
        <a:lstStyle/>
        <a:p>
          <a:endParaRPr lang="en-US"/>
        </a:p>
      </dgm:t>
    </dgm:pt>
    <dgm:pt modelId="{6FE58015-7759-7A42-88A8-B460E94FD752}">
      <dgm:prSet phldrT="[Text]" custT="1"/>
      <dgm:spPr>
        <a:solidFill>
          <a:srgbClr val="3761AD"/>
        </a:solidFill>
      </dgm:spPr>
      <dgm:t>
        <a:bodyPr anchor="t"/>
        <a:lstStyle/>
        <a:p>
          <a:r>
            <a:rPr lang="en-US" sz="1800" b="1">
              <a:solidFill>
                <a:schemeClr val="bg1"/>
              </a:solidFill>
            </a:rPr>
            <a:t>3. Monitor Fidelity and Use Data to Guide Implementation</a:t>
          </a:r>
        </a:p>
      </dgm:t>
    </dgm:pt>
    <dgm:pt modelId="{C07416A9-61E6-DE4C-8A14-1D5D0C3D94DF}" type="parTrans" cxnId="{C8905560-DA72-4D49-896C-8E1CA3C23A6C}">
      <dgm:prSet/>
      <dgm:spPr/>
      <dgm:t>
        <a:bodyPr/>
        <a:lstStyle/>
        <a:p>
          <a:endParaRPr lang="en-US"/>
        </a:p>
      </dgm:t>
    </dgm:pt>
    <dgm:pt modelId="{96BC4064-12B1-9E41-8621-4A318CE08C4C}" type="sibTrans" cxnId="{C8905560-DA72-4D49-896C-8E1CA3C23A6C}">
      <dgm:prSet/>
      <dgm:spPr/>
      <dgm:t>
        <a:bodyPr/>
        <a:lstStyle/>
        <a:p>
          <a:endParaRPr lang="en-US"/>
        </a:p>
      </dgm:t>
    </dgm:pt>
    <dgm:pt modelId="{97746246-6665-C74A-9B1A-2419123B1CAF}">
      <dgm:prSet phldrT="[Text]" custT="1"/>
      <dgm:spPr>
        <a:solidFill>
          <a:schemeClr val="bg1"/>
        </a:solidFill>
        <a:ln w="12700"/>
      </dgm:spPr>
      <dgm:t>
        <a:bodyPr/>
        <a:lstStyle/>
        <a:p>
          <a:r>
            <a:rPr lang="en-US" sz="1400">
              <a:solidFill>
                <a:srgbClr val="061DB2"/>
              </a:solidFill>
            </a:rPr>
            <a:t>Monitor Educator Implementation</a:t>
          </a:r>
        </a:p>
      </dgm:t>
    </dgm:pt>
    <dgm:pt modelId="{3C9D6568-2A70-BB44-B0A7-0B1CCC6B8BCF}" type="parTrans" cxnId="{2481E08F-8734-4E44-907C-8A4F379D887B}">
      <dgm:prSet/>
      <dgm:spPr/>
      <dgm:t>
        <a:bodyPr/>
        <a:lstStyle/>
        <a:p>
          <a:endParaRPr lang="en-US"/>
        </a:p>
      </dgm:t>
    </dgm:pt>
    <dgm:pt modelId="{D8C0ED09-2519-B748-BEAA-4935EB250385}" type="sibTrans" cxnId="{2481E08F-8734-4E44-907C-8A4F379D887B}">
      <dgm:prSet/>
      <dgm:spPr/>
      <dgm:t>
        <a:bodyPr/>
        <a:lstStyle/>
        <a:p>
          <a:endParaRPr lang="en-US"/>
        </a:p>
      </dgm:t>
    </dgm:pt>
    <dgm:pt modelId="{17F089FD-3F0D-324F-A32A-FA2BBD0B2FFD}">
      <dgm:prSet custT="1"/>
      <dgm:spPr>
        <a:solidFill>
          <a:srgbClr val="3761AD"/>
        </a:solidFill>
      </dgm:spPr>
      <dgm:t>
        <a:bodyPr anchor="t"/>
        <a:lstStyle/>
        <a:p>
          <a:r>
            <a:rPr lang="en-US" sz="1800" b="1">
              <a:solidFill>
                <a:schemeClr val="bg1"/>
              </a:solidFill>
            </a:rPr>
            <a:t>4. Monitor Student Outcomes and Use Data to Guide Response</a:t>
          </a:r>
        </a:p>
      </dgm:t>
    </dgm:pt>
    <dgm:pt modelId="{D0635F81-7E52-494E-AC37-8351CE025C8F}" type="parTrans" cxnId="{0EABB89F-B328-DD4E-8144-56136519B1E7}">
      <dgm:prSet/>
      <dgm:spPr/>
      <dgm:t>
        <a:bodyPr/>
        <a:lstStyle/>
        <a:p>
          <a:endParaRPr lang="en-US"/>
        </a:p>
      </dgm:t>
    </dgm:pt>
    <dgm:pt modelId="{D010D1AE-A2C8-2B41-BB43-D1A7CF01BA96}" type="sibTrans" cxnId="{0EABB89F-B328-DD4E-8144-56136519B1E7}">
      <dgm:prSet/>
      <dgm:spPr/>
      <dgm:t>
        <a:bodyPr/>
        <a:lstStyle/>
        <a:p>
          <a:endParaRPr lang="en-US"/>
        </a:p>
      </dgm:t>
    </dgm:pt>
    <dgm:pt modelId="{45EA7107-2F6D-D74F-9F28-18666C5E4475}">
      <dgm:prSet phldrT="[Text]" custT="1"/>
      <dgm:spPr>
        <a:solidFill>
          <a:schemeClr val="bg1"/>
        </a:solidFill>
        <a:ln w="12700"/>
      </dgm:spPr>
      <dgm:t>
        <a:bodyPr/>
        <a:lstStyle/>
        <a:p>
          <a:r>
            <a:rPr lang="en-US" sz="1400">
              <a:solidFill>
                <a:srgbClr val="061DB2"/>
              </a:solidFill>
            </a:rPr>
            <a:t>Establish Positive Connections</a:t>
          </a:r>
        </a:p>
      </dgm:t>
    </dgm:pt>
    <dgm:pt modelId="{A2C109C6-8D0B-7F40-BB4B-47134976AD9B}" type="parTrans" cxnId="{123A2D59-92CD-7547-B6E3-485895B70E2A}">
      <dgm:prSet/>
      <dgm:spPr/>
      <dgm:t>
        <a:bodyPr/>
        <a:lstStyle/>
        <a:p>
          <a:endParaRPr lang="en-US"/>
        </a:p>
      </dgm:t>
    </dgm:pt>
    <dgm:pt modelId="{7C89627E-DCB3-5343-B56F-0E7AA18F04AC}" type="sibTrans" cxnId="{123A2D59-92CD-7547-B6E3-485895B70E2A}">
      <dgm:prSet/>
      <dgm:spPr/>
      <dgm:t>
        <a:bodyPr/>
        <a:lstStyle/>
        <a:p>
          <a:endParaRPr lang="en-US"/>
        </a:p>
      </dgm:t>
    </dgm:pt>
    <dgm:pt modelId="{40E071B7-A83B-964D-944C-E6D88A1D7B35}">
      <dgm:prSet phldrT="[Text]" custT="1"/>
      <dgm:spPr>
        <a:solidFill>
          <a:schemeClr val="bg1"/>
        </a:solidFill>
        <a:ln w="12700"/>
      </dgm:spPr>
      <dgm:t>
        <a:bodyPr/>
        <a:lstStyle/>
        <a:p>
          <a:r>
            <a:rPr lang="en-US" sz="1400">
              <a:solidFill>
                <a:srgbClr val="061DB2"/>
              </a:solidFill>
            </a:rPr>
            <a:t>Develop Predictable Routines</a:t>
          </a:r>
        </a:p>
      </dgm:t>
    </dgm:pt>
    <dgm:pt modelId="{0A8C976F-0E71-4F49-BE55-0111392EC21A}" type="parTrans" cxnId="{1D26F71D-28D8-474A-9DEE-D8F8F64A0211}">
      <dgm:prSet/>
      <dgm:spPr/>
      <dgm:t>
        <a:bodyPr/>
        <a:lstStyle/>
        <a:p>
          <a:endParaRPr lang="en-US"/>
        </a:p>
      </dgm:t>
    </dgm:pt>
    <dgm:pt modelId="{78869FB3-80A9-6A43-9523-02ACA25D27DE}" type="sibTrans" cxnId="{1D26F71D-28D8-474A-9DEE-D8F8F64A0211}">
      <dgm:prSet/>
      <dgm:spPr/>
      <dgm:t>
        <a:bodyPr/>
        <a:lstStyle/>
        <a:p>
          <a:endParaRPr lang="en-US"/>
        </a:p>
      </dgm:t>
    </dgm:pt>
    <dgm:pt modelId="{A3BD197E-044A-A848-986C-F28313DBCFDD}">
      <dgm:prSet phldrT="[Text]" custT="1"/>
      <dgm:spPr>
        <a:solidFill>
          <a:schemeClr val="bg1"/>
        </a:solidFill>
        <a:ln w="12700"/>
      </dgm:spPr>
      <dgm:t>
        <a:bodyPr/>
        <a:lstStyle/>
        <a:p>
          <a:r>
            <a:rPr lang="en-US" sz="1400">
              <a:solidFill>
                <a:srgbClr val="061DB2"/>
              </a:solidFill>
            </a:rPr>
            <a:t>Define and Teach Positive Expectations</a:t>
          </a:r>
        </a:p>
      </dgm:t>
    </dgm:pt>
    <dgm:pt modelId="{C6F4317C-EF78-5F4F-B8FE-10E68BACA6A0}" type="parTrans" cxnId="{0EF76945-5D77-704C-A13A-7EBB731B9C20}">
      <dgm:prSet/>
      <dgm:spPr/>
      <dgm:t>
        <a:bodyPr/>
        <a:lstStyle/>
        <a:p>
          <a:endParaRPr lang="en-US"/>
        </a:p>
      </dgm:t>
    </dgm:pt>
    <dgm:pt modelId="{DFF5340A-7829-8E47-813A-4643A97B7E8F}" type="sibTrans" cxnId="{0EF76945-5D77-704C-A13A-7EBB731B9C20}">
      <dgm:prSet/>
      <dgm:spPr/>
      <dgm:t>
        <a:bodyPr/>
        <a:lstStyle/>
        <a:p>
          <a:endParaRPr lang="en-US"/>
        </a:p>
      </dgm:t>
    </dgm:pt>
    <dgm:pt modelId="{53CDCDE8-0FA0-FE44-8088-E3212486DF4C}">
      <dgm:prSet phldrT="[Text]" custT="1"/>
      <dgm:spPr>
        <a:solidFill>
          <a:schemeClr val="bg1"/>
        </a:solidFill>
        <a:ln w="12700"/>
      </dgm:spPr>
      <dgm:t>
        <a:bodyPr/>
        <a:lstStyle/>
        <a:p>
          <a:r>
            <a:rPr lang="en-US" sz="1400">
              <a:solidFill>
                <a:srgbClr val="061DB2"/>
              </a:solidFill>
            </a:rPr>
            <a:t>Plan Relevant Instruction</a:t>
          </a:r>
        </a:p>
      </dgm:t>
    </dgm:pt>
    <dgm:pt modelId="{567D9373-70DB-8848-82F1-ABE80533712E}" type="parTrans" cxnId="{38C5DD65-8389-EC4C-8439-C58D076C5DF6}">
      <dgm:prSet/>
      <dgm:spPr/>
      <dgm:t>
        <a:bodyPr/>
        <a:lstStyle/>
        <a:p>
          <a:endParaRPr lang="en-US"/>
        </a:p>
      </dgm:t>
    </dgm:pt>
    <dgm:pt modelId="{E9960905-6AFD-0A49-BF65-E967F2C4E486}" type="sibTrans" cxnId="{38C5DD65-8389-EC4C-8439-C58D076C5DF6}">
      <dgm:prSet/>
      <dgm:spPr/>
      <dgm:t>
        <a:bodyPr/>
        <a:lstStyle/>
        <a:p>
          <a:endParaRPr lang="en-US"/>
        </a:p>
      </dgm:t>
    </dgm:pt>
    <dgm:pt modelId="{C09ACE08-D561-E346-9338-50A3CFF7A038}">
      <dgm:prSet phldrT="[Text]" custT="1"/>
      <dgm:spPr>
        <a:solidFill>
          <a:schemeClr val="bg1"/>
        </a:solidFill>
        <a:ln w="12700"/>
      </dgm:spPr>
      <dgm:t>
        <a:bodyPr/>
        <a:lstStyle/>
        <a:p>
          <a:r>
            <a:rPr lang="en-US" sz="1400">
              <a:solidFill>
                <a:srgbClr val="061DB2"/>
              </a:solidFill>
            </a:rPr>
            <a:t>Foster Positive Relationships</a:t>
          </a:r>
        </a:p>
      </dgm:t>
    </dgm:pt>
    <dgm:pt modelId="{D8E50301-9012-684C-9B1F-EF9D2D09A62A}" type="parTrans" cxnId="{F8A05F5A-3D62-834F-90F8-0C87D364DB97}">
      <dgm:prSet/>
      <dgm:spPr/>
      <dgm:t>
        <a:bodyPr/>
        <a:lstStyle/>
        <a:p>
          <a:endParaRPr lang="en-US"/>
        </a:p>
      </dgm:t>
    </dgm:pt>
    <dgm:pt modelId="{6CB37F19-0439-B045-8BB9-22E16801A7D8}" type="sibTrans" cxnId="{F8A05F5A-3D62-834F-90F8-0C87D364DB97}">
      <dgm:prSet/>
      <dgm:spPr/>
      <dgm:t>
        <a:bodyPr/>
        <a:lstStyle/>
        <a:p>
          <a:endParaRPr lang="en-US"/>
        </a:p>
      </dgm:t>
    </dgm:pt>
    <dgm:pt modelId="{980EC3FB-ADDA-4144-84CD-0C843F62CF7A}">
      <dgm:prSet phldrT="[Text]" custT="1"/>
      <dgm:spPr>
        <a:solidFill>
          <a:schemeClr val="bg1"/>
        </a:solidFill>
        <a:ln w="12700"/>
      </dgm:spPr>
      <dgm:t>
        <a:bodyPr/>
        <a:lstStyle/>
        <a:p>
          <a:r>
            <a:rPr lang="en-US" sz="1400">
              <a:solidFill>
                <a:srgbClr val="061DB2"/>
              </a:solidFill>
            </a:rPr>
            <a:t>Prompt and Supervise SEB and Academic Skills</a:t>
          </a:r>
        </a:p>
      </dgm:t>
    </dgm:pt>
    <dgm:pt modelId="{6B5AE556-ED9E-754F-8B78-22DEF1D4239C}" type="parTrans" cxnId="{92F426BD-8188-B140-9C6C-F6285CB5F4CB}">
      <dgm:prSet/>
      <dgm:spPr/>
      <dgm:t>
        <a:bodyPr/>
        <a:lstStyle/>
        <a:p>
          <a:endParaRPr lang="en-US"/>
        </a:p>
      </dgm:t>
    </dgm:pt>
    <dgm:pt modelId="{44634396-AC50-874D-B802-2926F5B95E50}" type="sibTrans" cxnId="{92F426BD-8188-B140-9C6C-F6285CB5F4CB}">
      <dgm:prSet/>
      <dgm:spPr/>
      <dgm:t>
        <a:bodyPr/>
        <a:lstStyle/>
        <a:p>
          <a:endParaRPr lang="en-US"/>
        </a:p>
      </dgm:t>
    </dgm:pt>
    <dgm:pt modelId="{798346A3-708F-7C44-AD50-D3B5E004E452}">
      <dgm:prSet phldrT="[Text]" custT="1"/>
      <dgm:spPr>
        <a:solidFill>
          <a:schemeClr val="bg1"/>
        </a:solidFill>
        <a:ln w="12700"/>
      </dgm:spPr>
      <dgm:t>
        <a:bodyPr/>
        <a:lstStyle/>
        <a:p>
          <a:r>
            <a:rPr lang="en-US" sz="1400">
              <a:solidFill>
                <a:srgbClr val="061DB2"/>
              </a:solidFill>
            </a:rPr>
            <a:t>Provide Specific Feedback </a:t>
          </a:r>
          <a:r>
            <a:rPr lang="en-US" sz="1400" u="none">
              <a:solidFill>
                <a:srgbClr val="061DB2"/>
              </a:solidFill>
            </a:rPr>
            <a:t>(</a:t>
          </a:r>
          <a:r>
            <a:rPr lang="en-US" sz="1400" u="sng">
              <a:solidFill>
                <a:srgbClr val="061DB2"/>
              </a:solidFill>
            </a:rPr>
            <a:t>&gt;</a:t>
          </a:r>
          <a:r>
            <a:rPr lang="en-US" sz="1400">
              <a:solidFill>
                <a:srgbClr val="061DB2"/>
              </a:solidFill>
            </a:rPr>
            <a:t> 5 : 1 Ratio)</a:t>
          </a:r>
        </a:p>
      </dgm:t>
    </dgm:pt>
    <dgm:pt modelId="{5D6C1D99-1F06-9942-BE39-35B88DAE590C}" type="parTrans" cxnId="{545B89ED-485C-514E-8A0D-CCF58CF68251}">
      <dgm:prSet/>
      <dgm:spPr/>
      <dgm:t>
        <a:bodyPr/>
        <a:lstStyle/>
        <a:p>
          <a:endParaRPr lang="en-US"/>
        </a:p>
      </dgm:t>
    </dgm:pt>
    <dgm:pt modelId="{BB4D7258-87CB-5B44-88E4-B429CC41DE27}" type="sibTrans" cxnId="{545B89ED-485C-514E-8A0D-CCF58CF68251}">
      <dgm:prSet/>
      <dgm:spPr/>
      <dgm:t>
        <a:bodyPr/>
        <a:lstStyle/>
        <a:p>
          <a:endParaRPr lang="en-US"/>
        </a:p>
      </dgm:t>
    </dgm:pt>
    <dgm:pt modelId="{0AE052A5-102B-EC43-BB46-9C208BF6D6B2}">
      <dgm:prSet phldrT="[Text]" custT="1"/>
      <dgm:spPr>
        <a:solidFill>
          <a:schemeClr val="bg1"/>
        </a:solidFill>
        <a:ln w="12700"/>
      </dgm:spPr>
      <dgm:t>
        <a:bodyPr/>
        <a:lstStyle/>
        <a:p>
          <a:r>
            <a:rPr lang="en-US" sz="1400">
              <a:solidFill>
                <a:srgbClr val="061DB2"/>
              </a:solidFill>
            </a:rPr>
            <a:t>Consider Other Response Strategies</a:t>
          </a:r>
        </a:p>
      </dgm:t>
    </dgm:pt>
    <dgm:pt modelId="{6F9B0D30-E0AA-1345-B32B-9CFEBC0E1CDE}" type="parTrans" cxnId="{1B72983C-0005-5543-8225-0BF9CF25C29E}">
      <dgm:prSet/>
      <dgm:spPr/>
      <dgm:t>
        <a:bodyPr/>
        <a:lstStyle/>
        <a:p>
          <a:endParaRPr lang="en-US"/>
        </a:p>
      </dgm:t>
    </dgm:pt>
    <dgm:pt modelId="{935E0F39-0D09-7A4E-9A22-409CE69761A6}" type="sibTrans" cxnId="{1B72983C-0005-5543-8225-0BF9CF25C29E}">
      <dgm:prSet/>
      <dgm:spPr/>
      <dgm:t>
        <a:bodyPr/>
        <a:lstStyle/>
        <a:p>
          <a:endParaRPr lang="en-US"/>
        </a:p>
      </dgm:t>
    </dgm:pt>
    <dgm:pt modelId="{E4FCE18D-A929-FA46-9ED6-ECF61697C133}">
      <dgm:prSet phldrT="[Text]" custT="1"/>
      <dgm:spPr>
        <a:solidFill>
          <a:schemeClr val="bg1"/>
        </a:solidFill>
        <a:ln w="12700"/>
      </dgm:spPr>
      <dgm:t>
        <a:bodyPr/>
        <a:lstStyle/>
        <a:p>
          <a:r>
            <a:rPr lang="en-US" sz="1400">
              <a:solidFill>
                <a:srgbClr val="061DB2"/>
              </a:solidFill>
            </a:rPr>
            <a:t>Provide Training, Coaching, and Feedback</a:t>
          </a:r>
        </a:p>
      </dgm:t>
    </dgm:pt>
    <dgm:pt modelId="{C454F5FE-4758-3A4C-9BB1-E909D2E2E9F8}" type="parTrans" cxnId="{9E2BC970-85F1-2A45-8B26-82C1C9F16A9B}">
      <dgm:prSet/>
      <dgm:spPr/>
      <dgm:t>
        <a:bodyPr/>
        <a:lstStyle/>
        <a:p>
          <a:endParaRPr lang="en-US"/>
        </a:p>
      </dgm:t>
    </dgm:pt>
    <dgm:pt modelId="{32C4E1C7-F61E-FE43-BACE-454DEFD5238C}" type="sibTrans" cxnId="{9E2BC970-85F1-2A45-8B26-82C1C9F16A9B}">
      <dgm:prSet/>
      <dgm:spPr/>
      <dgm:t>
        <a:bodyPr/>
        <a:lstStyle/>
        <a:p>
          <a:endParaRPr lang="en-US"/>
        </a:p>
      </dgm:t>
    </dgm:pt>
    <dgm:pt modelId="{11215100-DE3E-2943-BCA4-ECA7591ECEDD}">
      <dgm:prSet phldrT="[Text]" custT="1"/>
      <dgm:spPr>
        <a:solidFill>
          <a:srgbClr val="3761AD"/>
        </a:solidFill>
        <a:ln>
          <a:noFill/>
        </a:ln>
      </dgm:spPr>
      <dgm:t>
        <a:bodyPr/>
        <a:lstStyle/>
        <a:p>
          <a:r>
            <a:rPr lang="en-US" sz="1600"/>
            <a:t>If data indicate implementation challenges...</a:t>
          </a:r>
        </a:p>
      </dgm:t>
    </dgm:pt>
    <dgm:pt modelId="{9E97BE98-9FFB-3348-B6E4-ED8390C1FEF8}" type="parTrans" cxnId="{B4637AF3-CB39-D140-9B1B-9460A8FB0A92}">
      <dgm:prSet/>
      <dgm:spPr/>
      <dgm:t>
        <a:bodyPr/>
        <a:lstStyle/>
        <a:p>
          <a:endParaRPr lang="en-US"/>
        </a:p>
      </dgm:t>
    </dgm:pt>
    <dgm:pt modelId="{C972CAF7-8436-4744-92E7-1CB039490403}" type="sibTrans" cxnId="{B4637AF3-CB39-D140-9B1B-9460A8FB0A92}">
      <dgm:prSet/>
      <dgm:spPr/>
      <dgm:t>
        <a:bodyPr/>
        <a:lstStyle/>
        <a:p>
          <a:endParaRPr lang="en-US"/>
        </a:p>
      </dgm:t>
    </dgm:pt>
    <dgm:pt modelId="{FABA3BE2-F442-E34E-AF40-C38551048F87}">
      <dgm:prSet phldrT="[Text]" custT="1"/>
      <dgm:spPr>
        <a:solidFill>
          <a:srgbClr val="3761AD"/>
        </a:solidFill>
        <a:ln>
          <a:noFill/>
        </a:ln>
      </dgm:spPr>
      <dgm:t>
        <a:bodyPr/>
        <a:lstStyle/>
        <a:p>
          <a:endParaRPr lang="en-US" sz="1800">
            <a:solidFill>
              <a:srgbClr val="3B6CDB"/>
            </a:solidFill>
          </a:endParaRPr>
        </a:p>
      </dgm:t>
    </dgm:pt>
    <dgm:pt modelId="{CFF2D9E9-F97E-504D-8D9E-FC5B69A44BA6}" type="parTrans" cxnId="{77C6AF51-03FC-FC49-AFC9-68E0E234E71F}">
      <dgm:prSet/>
      <dgm:spPr/>
      <dgm:t>
        <a:bodyPr/>
        <a:lstStyle/>
        <a:p>
          <a:endParaRPr lang="en-US"/>
        </a:p>
      </dgm:t>
    </dgm:pt>
    <dgm:pt modelId="{61679E7A-052A-1741-A9B7-540228FB8C19}" type="sibTrans" cxnId="{77C6AF51-03FC-FC49-AFC9-68E0E234E71F}">
      <dgm:prSet/>
      <dgm:spPr/>
      <dgm:t>
        <a:bodyPr/>
        <a:lstStyle/>
        <a:p>
          <a:endParaRPr lang="en-US"/>
        </a:p>
      </dgm:t>
    </dgm:pt>
    <dgm:pt modelId="{F4AE7916-53DE-F84F-95BC-C87F8495AF05}">
      <dgm:prSet custT="1"/>
      <dgm:spPr>
        <a:solidFill>
          <a:schemeClr val="bg1"/>
        </a:solidFill>
        <a:ln w="12700"/>
      </dgm:spPr>
      <dgm:t>
        <a:bodyPr/>
        <a:lstStyle/>
        <a:p>
          <a:r>
            <a:rPr lang="en-US" sz="1400">
              <a:solidFill>
                <a:srgbClr val="061DB2"/>
              </a:solidFill>
            </a:rPr>
            <a:t>Monitor Student Outcomes</a:t>
          </a:r>
        </a:p>
      </dgm:t>
    </dgm:pt>
    <dgm:pt modelId="{58898751-6BA3-B446-8BF6-7C7C488FA7CC}" type="parTrans" cxnId="{613DC3EB-CF3B-344E-A5F3-CE5E58AF9524}">
      <dgm:prSet/>
      <dgm:spPr/>
      <dgm:t>
        <a:bodyPr/>
        <a:lstStyle/>
        <a:p>
          <a:endParaRPr lang="en-US"/>
        </a:p>
      </dgm:t>
    </dgm:pt>
    <dgm:pt modelId="{022B4BC3-E58F-F647-9483-8F57165445B4}" type="sibTrans" cxnId="{613DC3EB-CF3B-344E-A5F3-CE5E58AF9524}">
      <dgm:prSet/>
      <dgm:spPr/>
      <dgm:t>
        <a:bodyPr/>
        <a:lstStyle/>
        <a:p>
          <a:endParaRPr lang="en-US"/>
        </a:p>
      </dgm:t>
    </dgm:pt>
    <dgm:pt modelId="{8BCDB73C-BFEF-A14C-B1D2-591105C3CC3A}">
      <dgm:prSet custT="1"/>
      <dgm:spPr>
        <a:solidFill>
          <a:schemeClr val="bg1"/>
        </a:solidFill>
        <a:ln w="12700"/>
      </dgm:spPr>
      <dgm:t>
        <a:bodyPr/>
        <a:lstStyle/>
        <a:p>
          <a:r>
            <a:rPr lang="en-US" sz="1400">
              <a:solidFill>
                <a:srgbClr val="061DB2"/>
              </a:solidFill>
            </a:rPr>
            <a:t>Enhance Tier 1</a:t>
          </a:r>
        </a:p>
      </dgm:t>
    </dgm:pt>
    <dgm:pt modelId="{6CCE7E24-BA24-024A-AFCD-6CD31FEFEDCB}" type="parTrans" cxnId="{B0D22B87-D224-494F-BA5B-FFB1F804FA53}">
      <dgm:prSet/>
      <dgm:spPr/>
      <dgm:t>
        <a:bodyPr/>
        <a:lstStyle/>
        <a:p>
          <a:endParaRPr lang="en-US"/>
        </a:p>
      </dgm:t>
    </dgm:pt>
    <dgm:pt modelId="{E5F4B65B-0A1D-7D4E-83AC-96E5EFA23A8A}" type="sibTrans" cxnId="{B0D22B87-D224-494F-BA5B-FFB1F804FA53}">
      <dgm:prSet/>
      <dgm:spPr/>
      <dgm:t>
        <a:bodyPr/>
        <a:lstStyle/>
        <a:p>
          <a:endParaRPr lang="en-US"/>
        </a:p>
      </dgm:t>
    </dgm:pt>
    <dgm:pt modelId="{933600AB-ECFB-B245-91C1-7613F612D244}">
      <dgm:prSet custT="1"/>
      <dgm:spPr>
        <a:solidFill>
          <a:srgbClr val="3761AD"/>
        </a:solidFill>
        <a:ln>
          <a:noFill/>
        </a:ln>
      </dgm:spPr>
      <dgm:t>
        <a:bodyPr/>
        <a:lstStyle/>
        <a:p>
          <a:r>
            <a:rPr lang="en-US" sz="1600"/>
            <a:t>If many students make ongoing SEB errors...</a:t>
          </a:r>
        </a:p>
      </dgm:t>
    </dgm:pt>
    <dgm:pt modelId="{965A9957-48EA-DE49-8A65-FE4871C47307}" type="parTrans" cxnId="{48AE0138-5A6C-164A-974F-5F987309E92C}">
      <dgm:prSet/>
      <dgm:spPr/>
      <dgm:t>
        <a:bodyPr/>
        <a:lstStyle/>
        <a:p>
          <a:endParaRPr lang="en-US"/>
        </a:p>
      </dgm:t>
    </dgm:pt>
    <dgm:pt modelId="{18409FD7-8DC6-3C43-A3C6-90F06699988A}" type="sibTrans" cxnId="{48AE0138-5A6C-164A-974F-5F987309E92C}">
      <dgm:prSet/>
      <dgm:spPr/>
      <dgm:t>
        <a:bodyPr/>
        <a:lstStyle/>
        <a:p>
          <a:endParaRPr lang="en-US"/>
        </a:p>
      </dgm:t>
    </dgm:pt>
    <dgm:pt modelId="{3307BF66-8436-614D-A5B6-1D66B5DB25AE}">
      <dgm:prSet custT="1"/>
      <dgm:spPr>
        <a:solidFill>
          <a:schemeClr val="bg1"/>
        </a:solidFill>
        <a:ln w="12700"/>
      </dgm:spPr>
      <dgm:t>
        <a:bodyPr/>
        <a:lstStyle/>
        <a:p>
          <a:r>
            <a:rPr lang="en-US" sz="1400">
              <a:solidFill>
                <a:srgbClr val="061DB2"/>
              </a:solidFill>
            </a:rPr>
            <a:t>Enhance Tier 1 and Consider Tiers 2 and 3</a:t>
          </a:r>
        </a:p>
      </dgm:t>
    </dgm:pt>
    <dgm:pt modelId="{3A0E4DA7-44EC-9B42-BCBB-BD09290280B6}" type="parTrans" cxnId="{C3102CE4-873A-A742-9962-DD9B7FE59DA7}">
      <dgm:prSet/>
      <dgm:spPr/>
      <dgm:t>
        <a:bodyPr/>
        <a:lstStyle/>
        <a:p>
          <a:endParaRPr lang="en-US"/>
        </a:p>
      </dgm:t>
    </dgm:pt>
    <dgm:pt modelId="{A850C2E2-59A7-E849-BA58-DBA5E2BA9941}" type="sibTrans" cxnId="{C3102CE4-873A-A742-9962-DD9B7FE59DA7}">
      <dgm:prSet/>
      <dgm:spPr/>
      <dgm:t>
        <a:bodyPr/>
        <a:lstStyle/>
        <a:p>
          <a:endParaRPr lang="en-US"/>
        </a:p>
      </dgm:t>
    </dgm:pt>
    <dgm:pt modelId="{FE3319DE-5B71-3948-B37A-D434D6D5E0CB}">
      <dgm:prSet custT="1"/>
      <dgm:spPr>
        <a:solidFill>
          <a:srgbClr val="3761AD"/>
        </a:solidFill>
        <a:ln>
          <a:noFill/>
        </a:ln>
      </dgm:spPr>
      <dgm:t>
        <a:bodyPr/>
        <a:lstStyle/>
        <a:p>
          <a:r>
            <a:rPr lang="en-US" sz="1600"/>
            <a:t>If few students make ongoing SEB errors...</a:t>
          </a:r>
        </a:p>
      </dgm:t>
    </dgm:pt>
    <dgm:pt modelId="{444773E3-4505-8049-91C1-2C4AC23C62CA}" type="parTrans" cxnId="{E6E0D058-D5C6-B54F-9B25-751BAC413F5B}">
      <dgm:prSet/>
      <dgm:spPr/>
      <dgm:t>
        <a:bodyPr/>
        <a:lstStyle/>
        <a:p>
          <a:endParaRPr lang="en-US"/>
        </a:p>
      </dgm:t>
    </dgm:pt>
    <dgm:pt modelId="{D516483C-B8A7-1345-829E-B46230E60ED2}" type="sibTrans" cxnId="{E6E0D058-D5C6-B54F-9B25-751BAC413F5B}">
      <dgm:prSet/>
      <dgm:spPr/>
      <dgm:t>
        <a:bodyPr/>
        <a:lstStyle/>
        <a:p>
          <a:endParaRPr lang="en-US"/>
        </a:p>
      </dgm:t>
    </dgm:pt>
    <dgm:pt modelId="{BB003214-8FD7-9D45-BA27-C98B329BDD84}" type="pres">
      <dgm:prSet presAssocID="{0372B17C-DB9F-2940-9D39-C5C764336A6E}" presName="theList" presStyleCnt="0">
        <dgm:presLayoutVars>
          <dgm:dir/>
          <dgm:animLvl val="lvl"/>
          <dgm:resizeHandles val="exact"/>
        </dgm:presLayoutVars>
      </dgm:prSet>
      <dgm:spPr/>
    </dgm:pt>
    <dgm:pt modelId="{86B4D704-6C37-8F48-9B5F-ABE3427F159D}" type="pres">
      <dgm:prSet presAssocID="{C55827D4-FA26-3C41-B34C-7FCCA1C4089A}" presName="compNode" presStyleCnt="0"/>
      <dgm:spPr/>
    </dgm:pt>
    <dgm:pt modelId="{AAD1F8D3-A7FB-5B4A-82E7-E2B1AF9F7798}" type="pres">
      <dgm:prSet presAssocID="{C55827D4-FA26-3C41-B34C-7FCCA1C4089A}" presName="aNode" presStyleLbl="bgShp" presStyleIdx="0" presStyleCnt="4"/>
      <dgm:spPr/>
    </dgm:pt>
    <dgm:pt modelId="{B1B5AD16-6E71-6F4E-8AD6-F60208FD39BE}" type="pres">
      <dgm:prSet presAssocID="{C55827D4-FA26-3C41-B34C-7FCCA1C4089A}" presName="textNode" presStyleLbl="bgShp" presStyleIdx="0" presStyleCnt="4"/>
      <dgm:spPr/>
    </dgm:pt>
    <dgm:pt modelId="{5570196D-9C19-1E41-9686-2F86BF6179C7}" type="pres">
      <dgm:prSet presAssocID="{C55827D4-FA26-3C41-B34C-7FCCA1C4089A}" presName="compChildNode" presStyleCnt="0"/>
      <dgm:spPr/>
    </dgm:pt>
    <dgm:pt modelId="{D798F2C7-1B25-554C-A9D0-BC87D4DBAE70}" type="pres">
      <dgm:prSet presAssocID="{C55827D4-FA26-3C41-B34C-7FCCA1C4089A}" presName="theInnerList" presStyleCnt="0"/>
      <dgm:spPr/>
    </dgm:pt>
    <dgm:pt modelId="{3505321D-9181-6A45-85C8-47806C0054AA}" type="pres">
      <dgm:prSet presAssocID="{61983985-9E87-3F42-843C-5DB9AB66F69F}" presName="childNode" presStyleLbl="node1" presStyleIdx="0" presStyleCnt="19" custScaleX="129901">
        <dgm:presLayoutVars>
          <dgm:bulletEnabled val="1"/>
        </dgm:presLayoutVars>
      </dgm:prSet>
      <dgm:spPr/>
    </dgm:pt>
    <dgm:pt modelId="{21137A47-CBF7-E041-B63F-EE33B93442FC}" type="pres">
      <dgm:prSet presAssocID="{61983985-9E87-3F42-843C-5DB9AB66F69F}" presName="aSpace2" presStyleCnt="0"/>
      <dgm:spPr/>
    </dgm:pt>
    <dgm:pt modelId="{C2A57FE0-3E16-A647-8868-15E91561FFBE}" type="pres">
      <dgm:prSet presAssocID="{45EA7107-2F6D-D74F-9F28-18666C5E4475}" presName="childNode" presStyleLbl="node1" presStyleIdx="1" presStyleCnt="19" custScaleX="129901">
        <dgm:presLayoutVars>
          <dgm:bulletEnabled val="1"/>
        </dgm:presLayoutVars>
      </dgm:prSet>
      <dgm:spPr/>
    </dgm:pt>
    <dgm:pt modelId="{660A33F8-48D3-704B-A1A3-2F0AA6BFF180}" type="pres">
      <dgm:prSet presAssocID="{45EA7107-2F6D-D74F-9F28-18666C5E4475}" presName="aSpace2" presStyleCnt="0"/>
      <dgm:spPr/>
    </dgm:pt>
    <dgm:pt modelId="{3DF48DC9-C05C-CE40-9AF6-4CE224FE71BE}" type="pres">
      <dgm:prSet presAssocID="{40E071B7-A83B-964D-944C-E6D88A1D7B35}" presName="childNode" presStyleLbl="node1" presStyleIdx="2" presStyleCnt="19" custScaleX="129901">
        <dgm:presLayoutVars>
          <dgm:bulletEnabled val="1"/>
        </dgm:presLayoutVars>
      </dgm:prSet>
      <dgm:spPr/>
    </dgm:pt>
    <dgm:pt modelId="{BD683E85-791E-654F-BF7E-13818E2132FA}" type="pres">
      <dgm:prSet presAssocID="{40E071B7-A83B-964D-944C-E6D88A1D7B35}" presName="aSpace2" presStyleCnt="0"/>
      <dgm:spPr/>
    </dgm:pt>
    <dgm:pt modelId="{7E8C0AF6-7BD4-0548-9F70-4C17E0B00960}" type="pres">
      <dgm:prSet presAssocID="{A3BD197E-044A-A848-986C-F28313DBCFDD}" presName="childNode" presStyleLbl="node1" presStyleIdx="3" presStyleCnt="19" custScaleX="129901">
        <dgm:presLayoutVars>
          <dgm:bulletEnabled val="1"/>
        </dgm:presLayoutVars>
      </dgm:prSet>
      <dgm:spPr/>
    </dgm:pt>
    <dgm:pt modelId="{0C4530BB-F6F5-0044-9C4E-DAE2971CF330}" type="pres">
      <dgm:prSet presAssocID="{A3BD197E-044A-A848-986C-F28313DBCFDD}" presName="aSpace2" presStyleCnt="0"/>
      <dgm:spPr/>
    </dgm:pt>
    <dgm:pt modelId="{95BBF3ED-7E54-994E-B5EC-2A38AEA58E88}" type="pres">
      <dgm:prSet presAssocID="{53CDCDE8-0FA0-FE44-8088-E3212486DF4C}" presName="childNode" presStyleLbl="node1" presStyleIdx="4" presStyleCnt="19" custScaleX="129901">
        <dgm:presLayoutVars>
          <dgm:bulletEnabled val="1"/>
        </dgm:presLayoutVars>
      </dgm:prSet>
      <dgm:spPr/>
    </dgm:pt>
    <dgm:pt modelId="{25139339-D609-E443-BDAF-AB98C5827F80}" type="pres">
      <dgm:prSet presAssocID="{C55827D4-FA26-3C41-B34C-7FCCA1C4089A}" presName="aSpace" presStyleCnt="0"/>
      <dgm:spPr/>
    </dgm:pt>
    <dgm:pt modelId="{9D7BB808-5A6B-AC4E-AF52-1A006B644F1A}" type="pres">
      <dgm:prSet presAssocID="{1196889C-BE71-8945-A0AC-E10D0CED5417}" presName="compNode" presStyleCnt="0"/>
      <dgm:spPr/>
    </dgm:pt>
    <dgm:pt modelId="{BE3B39BA-6FE5-3A43-93F6-867267AC4BD5}" type="pres">
      <dgm:prSet presAssocID="{1196889C-BE71-8945-A0AC-E10D0CED5417}" presName="aNode" presStyleLbl="bgShp" presStyleIdx="1" presStyleCnt="4"/>
      <dgm:spPr/>
    </dgm:pt>
    <dgm:pt modelId="{51025A98-F962-F84E-BA44-DE094E51C60D}" type="pres">
      <dgm:prSet presAssocID="{1196889C-BE71-8945-A0AC-E10D0CED5417}" presName="textNode" presStyleLbl="bgShp" presStyleIdx="1" presStyleCnt="4"/>
      <dgm:spPr/>
    </dgm:pt>
    <dgm:pt modelId="{69341F52-CD72-D44D-96E5-F1CAF3312133}" type="pres">
      <dgm:prSet presAssocID="{1196889C-BE71-8945-A0AC-E10D0CED5417}" presName="compChildNode" presStyleCnt="0"/>
      <dgm:spPr/>
    </dgm:pt>
    <dgm:pt modelId="{2EB89EDC-947E-D841-A695-51FB3F22401A}" type="pres">
      <dgm:prSet presAssocID="{1196889C-BE71-8945-A0AC-E10D0CED5417}" presName="theInnerList" presStyleCnt="0"/>
      <dgm:spPr/>
    </dgm:pt>
    <dgm:pt modelId="{1C2C093B-78FC-084C-A8C1-6FD47F37451D}" type="pres">
      <dgm:prSet presAssocID="{EE528CC3-7149-1B46-AF73-AB4A0794C67D}" presName="childNode" presStyleLbl="node1" presStyleIdx="5" presStyleCnt="19" custScaleX="129901">
        <dgm:presLayoutVars>
          <dgm:bulletEnabled val="1"/>
        </dgm:presLayoutVars>
      </dgm:prSet>
      <dgm:spPr/>
    </dgm:pt>
    <dgm:pt modelId="{2987BA4E-83F2-0F4D-AD97-C108D826D727}" type="pres">
      <dgm:prSet presAssocID="{EE528CC3-7149-1B46-AF73-AB4A0794C67D}" presName="aSpace2" presStyleCnt="0"/>
      <dgm:spPr/>
    </dgm:pt>
    <dgm:pt modelId="{CE45D96D-9DFF-054A-ACCC-B5B187B5C535}" type="pres">
      <dgm:prSet presAssocID="{C09ACE08-D561-E346-9338-50A3CFF7A038}" presName="childNode" presStyleLbl="node1" presStyleIdx="6" presStyleCnt="19" custScaleX="129901">
        <dgm:presLayoutVars>
          <dgm:bulletEnabled val="1"/>
        </dgm:presLayoutVars>
      </dgm:prSet>
      <dgm:spPr/>
    </dgm:pt>
    <dgm:pt modelId="{575A965A-D7A4-4348-877E-6AA7FCFB631E}" type="pres">
      <dgm:prSet presAssocID="{C09ACE08-D561-E346-9338-50A3CFF7A038}" presName="aSpace2" presStyleCnt="0"/>
      <dgm:spPr/>
    </dgm:pt>
    <dgm:pt modelId="{DBC17416-6A24-D547-AFD4-C5DECEE1F864}" type="pres">
      <dgm:prSet presAssocID="{980EC3FB-ADDA-4144-84CD-0C843F62CF7A}" presName="childNode" presStyleLbl="node1" presStyleIdx="7" presStyleCnt="19" custScaleX="129901">
        <dgm:presLayoutVars>
          <dgm:bulletEnabled val="1"/>
        </dgm:presLayoutVars>
      </dgm:prSet>
      <dgm:spPr/>
    </dgm:pt>
    <dgm:pt modelId="{A49865F6-F49C-954D-9A29-98973E49546A}" type="pres">
      <dgm:prSet presAssocID="{980EC3FB-ADDA-4144-84CD-0C843F62CF7A}" presName="aSpace2" presStyleCnt="0"/>
      <dgm:spPr/>
    </dgm:pt>
    <dgm:pt modelId="{7EC581B7-BCAF-C349-A939-E942AC1410C9}" type="pres">
      <dgm:prSet presAssocID="{798346A3-708F-7C44-AD50-D3B5E004E452}" presName="childNode" presStyleLbl="node1" presStyleIdx="8" presStyleCnt="19" custScaleX="129901">
        <dgm:presLayoutVars>
          <dgm:bulletEnabled val="1"/>
        </dgm:presLayoutVars>
      </dgm:prSet>
      <dgm:spPr/>
    </dgm:pt>
    <dgm:pt modelId="{CCAD5BA7-34D1-054F-8C60-F784C4708611}" type="pres">
      <dgm:prSet presAssocID="{798346A3-708F-7C44-AD50-D3B5E004E452}" presName="aSpace2" presStyleCnt="0"/>
      <dgm:spPr/>
    </dgm:pt>
    <dgm:pt modelId="{E5BD3126-DAF5-9D40-8E21-AC5C31132C0D}" type="pres">
      <dgm:prSet presAssocID="{0AE052A5-102B-EC43-BB46-9C208BF6D6B2}" presName="childNode" presStyleLbl="node1" presStyleIdx="9" presStyleCnt="19" custScaleX="129901">
        <dgm:presLayoutVars>
          <dgm:bulletEnabled val="1"/>
        </dgm:presLayoutVars>
      </dgm:prSet>
      <dgm:spPr/>
    </dgm:pt>
    <dgm:pt modelId="{DB2BE7FA-E73C-5E47-990A-6BC127D29E7D}" type="pres">
      <dgm:prSet presAssocID="{1196889C-BE71-8945-A0AC-E10D0CED5417}" presName="aSpace" presStyleCnt="0"/>
      <dgm:spPr/>
    </dgm:pt>
    <dgm:pt modelId="{AD5BD4D4-252B-654F-8F4F-F7FC4D7F363A}" type="pres">
      <dgm:prSet presAssocID="{6FE58015-7759-7A42-88A8-B460E94FD752}" presName="compNode" presStyleCnt="0"/>
      <dgm:spPr/>
    </dgm:pt>
    <dgm:pt modelId="{E3CB0A34-4057-2A4F-90A2-45495549CD3F}" type="pres">
      <dgm:prSet presAssocID="{6FE58015-7759-7A42-88A8-B460E94FD752}" presName="aNode" presStyleLbl="bgShp" presStyleIdx="2" presStyleCnt="4"/>
      <dgm:spPr/>
    </dgm:pt>
    <dgm:pt modelId="{ED2E1E9D-575B-4B4C-9DA8-920FC5B55D25}" type="pres">
      <dgm:prSet presAssocID="{6FE58015-7759-7A42-88A8-B460E94FD752}" presName="textNode" presStyleLbl="bgShp" presStyleIdx="2" presStyleCnt="4"/>
      <dgm:spPr/>
    </dgm:pt>
    <dgm:pt modelId="{0412EE94-B646-024C-98A1-7F452CA7AAA3}" type="pres">
      <dgm:prSet presAssocID="{6FE58015-7759-7A42-88A8-B460E94FD752}" presName="compChildNode" presStyleCnt="0"/>
      <dgm:spPr/>
    </dgm:pt>
    <dgm:pt modelId="{B180E025-67A0-1B4F-9547-E60922EF0022}" type="pres">
      <dgm:prSet presAssocID="{6FE58015-7759-7A42-88A8-B460E94FD752}" presName="theInnerList" presStyleCnt="0"/>
      <dgm:spPr/>
    </dgm:pt>
    <dgm:pt modelId="{A5FF6A49-50A0-754C-A863-A3B529AF3AF6}" type="pres">
      <dgm:prSet presAssocID="{97746246-6665-C74A-9B1A-2419123B1CAF}" presName="childNode" presStyleLbl="node1" presStyleIdx="10" presStyleCnt="19" custScaleX="117170">
        <dgm:presLayoutVars>
          <dgm:bulletEnabled val="1"/>
        </dgm:presLayoutVars>
      </dgm:prSet>
      <dgm:spPr/>
    </dgm:pt>
    <dgm:pt modelId="{C71F256F-C2DB-2D46-8C63-59B371DC17BC}" type="pres">
      <dgm:prSet presAssocID="{97746246-6665-C74A-9B1A-2419123B1CAF}" presName="aSpace2" presStyleCnt="0"/>
      <dgm:spPr/>
    </dgm:pt>
    <dgm:pt modelId="{06BF9926-FC23-304F-BEA0-C79C5A83EB94}" type="pres">
      <dgm:prSet presAssocID="{11215100-DE3E-2943-BCA4-ECA7591ECEDD}" presName="childNode" presStyleLbl="node1" presStyleIdx="11" presStyleCnt="19" custScaleX="135470">
        <dgm:presLayoutVars>
          <dgm:bulletEnabled val="1"/>
        </dgm:presLayoutVars>
      </dgm:prSet>
      <dgm:spPr/>
    </dgm:pt>
    <dgm:pt modelId="{840D5066-B969-534C-B73F-D1B392BF135C}" type="pres">
      <dgm:prSet presAssocID="{11215100-DE3E-2943-BCA4-ECA7591ECEDD}" presName="aSpace2" presStyleCnt="0"/>
      <dgm:spPr/>
    </dgm:pt>
    <dgm:pt modelId="{09C17F93-BE2D-434E-8A89-430CA8569F30}" type="pres">
      <dgm:prSet presAssocID="{E4FCE18D-A929-FA46-9ED6-ECF61697C133}" presName="childNode" presStyleLbl="node1" presStyleIdx="12" presStyleCnt="19" custScaleX="117170">
        <dgm:presLayoutVars>
          <dgm:bulletEnabled val="1"/>
        </dgm:presLayoutVars>
      </dgm:prSet>
      <dgm:spPr/>
    </dgm:pt>
    <dgm:pt modelId="{EBA94613-A654-B043-8F53-1F3ED6FD43D0}" type="pres">
      <dgm:prSet presAssocID="{E4FCE18D-A929-FA46-9ED6-ECF61697C133}" presName="aSpace2" presStyleCnt="0"/>
      <dgm:spPr/>
    </dgm:pt>
    <dgm:pt modelId="{2B008703-3016-ED44-B126-03E88B2A8836}" type="pres">
      <dgm:prSet presAssocID="{FABA3BE2-F442-E34E-AF40-C38551048F87}" presName="childNode" presStyleLbl="node1" presStyleIdx="13" presStyleCnt="19">
        <dgm:presLayoutVars>
          <dgm:bulletEnabled val="1"/>
        </dgm:presLayoutVars>
      </dgm:prSet>
      <dgm:spPr/>
    </dgm:pt>
    <dgm:pt modelId="{52BFFF70-38E0-BA48-A128-F765EB8CEFE3}" type="pres">
      <dgm:prSet presAssocID="{6FE58015-7759-7A42-88A8-B460E94FD752}" presName="aSpace" presStyleCnt="0"/>
      <dgm:spPr/>
    </dgm:pt>
    <dgm:pt modelId="{E4C1E84A-D3DE-3949-80EB-F424BA3FE0FE}" type="pres">
      <dgm:prSet presAssocID="{17F089FD-3F0D-324F-A32A-FA2BBD0B2FFD}" presName="compNode" presStyleCnt="0"/>
      <dgm:spPr/>
    </dgm:pt>
    <dgm:pt modelId="{25BB15AC-0649-8F42-993D-AD86C84B099F}" type="pres">
      <dgm:prSet presAssocID="{17F089FD-3F0D-324F-A32A-FA2BBD0B2FFD}" presName="aNode" presStyleLbl="bgShp" presStyleIdx="3" presStyleCnt="4"/>
      <dgm:spPr/>
    </dgm:pt>
    <dgm:pt modelId="{87F5F3AE-BF93-6A47-A531-34BA6D9A3E05}" type="pres">
      <dgm:prSet presAssocID="{17F089FD-3F0D-324F-A32A-FA2BBD0B2FFD}" presName="textNode" presStyleLbl="bgShp" presStyleIdx="3" presStyleCnt="4"/>
      <dgm:spPr/>
    </dgm:pt>
    <dgm:pt modelId="{ABB71DF7-C2DA-714A-8E0F-4CA9BDCB5338}" type="pres">
      <dgm:prSet presAssocID="{17F089FD-3F0D-324F-A32A-FA2BBD0B2FFD}" presName="compChildNode" presStyleCnt="0"/>
      <dgm:spPr/>
    </dgm:pt>
    <dgm:pt modelId="{671D92F8-438D-924D-B075-D980363939AC}" type="pres">
      <dgm:prSet presAssocID="{17F089FD-3F0D-324F-A32A-FA2BBD0B2FFD}" presName="theInnerList" presStyleCnt="0"/>
      <dgm:spPr/>
    </dgm:pt>
    <dgm:pt modelId="{A416ECD5-4D6A-D14A-A48D-C0DF47B47661}" type="pres">
      <dgm:prSet presAssocID="{F4AE7916-53DE-F84F-95BC-C87F8495AF05}" presName="childNode" presStyleLbl="node1" presStyleIdx="14" presStyleCnt="19" custScaleX="117170">
        <dgm:presLayoutVars>
          <dgm:bulletEnabled val="1"/>
        </dgm:presLayoutVars>
      </dgm:prSet>
      <dgm:spPr/>
    </dgm:pt>
    <dgm:pt modelId="{08A60BD6-3623-194D-98D8-97E665C4442C}" type="pres">
      <dgm:prSet presAssocID="{F4AE7916-53DE-F84F-95BC-C87F8495AF05}" presName="aSpace2" presStyleCnt="0"/>
      <dgm:spPr/>
    </dgm:pt>
    <dgm:pt modelId="{3A809A99-D087-9240-A436-B6AC326A85CB}" type="pres">
      <dgm:prSet presAssocID="{933600AB-ECFB-B245-91C1-7613F612D244}" presName="childNode" presStyleLbl="node1" presStyleIdx="15" presStyleCnt="19" custScaleX="135470">
        <dgm:presLayoutVars>
          <dgm:bulletEnabled val="1"/>
        </dgm:presLayoutVars>
      </dgm:prSet>
      <dgm:spPr/>
    </dgm:pt>
    <dgm:pt modelId="{B4D5CCC6-F99F-3A46-B479-5CF6D361A95B}" type="pres">
      <dgm:prSet presAssocID="{933600AB-ECFB-B245-91C1-7613F612D244}" presName="aSpace2" presStyleCnt="0"/>
      <dgm:spPr/>
    </dgm:pt>
    <dgm:pt modelId="{7022037A-CB22-7846-A472-F3B23AC2D787}" type="pres">
      <dgm:prSet presAssocID="{8BCDB73C-BFEF-A14C-B1D2-591105C3CC3A}" presName="childNode" presStyleLbl="node1" presStyleIdx="16" presStyleCnt="19" custScaleX="117170">
        <dgm:presLayoutVars>
          <dgm:bulletEnabled val="1"/>
        </dgm:presLayoutVars>
      </dgm:prSet>
      <dgm:spPr/>
    </dgm:pt>
    <dgm:pt modelId="{0CB79CB4-A77D-444A-A1A5-F07B39B7E1E8}" type="pres">
      <dgm:prSet presAssocID="{8BCDB73C-BFEF-A14C-B1D2-591105C3CC3A}" presName="aSpace2" presStyleCnt="0"/>
      <dgm:spPr/>
    </dgm:pt>
    <dgm:pt modelId="{8D408B81-9463-C646-88B2-4D8F2D120416}" type="pres">
      <dgm:prSet presAssocID="{FE3319DE-5B71-3948-B37A-D434D6D5E0CB}" presName="childNode" presStyleLbl="node1" presStyleIdx="17" presStyleCnt="19" custScaleX="135470">
        <dgm:presLayoutVars>
          <dgm:bulletEnabled val="1"/>
        </dgm:presLayoutVars>
      </dgm:prSet>
      <dgm:spPr/>
    </dgm:pt>
    <dgm:pt modelId="{59AE6D30-2F29-A749-8DFF-6B9B1FD77291}" type="pres">
      <dgm:prSet presAssocID="{FE3319DE-5B71-3948-B37A-D434D6D5E0CB}" presName="aSpace2" presStyleCnt="0"/>
      <dgm:spPr/>
    </dgm:pt>
    <dgm:pt modelId="{755AB2F4-92C2-0D4C-933A-AC22C06816A4}" type="pres">
      <dgm:prSet presAssocID="{3307BF66-8436-614D-A5B6-1D66B5DB25AE}" presName="childNode" presStyleLbl="node1" presStyleIdx="18" presStyleCnt="19" custScaleX="117170">
        <dgm:presLayoutVars>
          <dgm:bulletEnabled val="1"/>
        </dgm:presLayoutVars>
      </dgm:prSet>
      <dgm:spPr/>
    </dgm:pt>
  </dgm:ptLst>
  <dgm:cxnLst>
    <dgm:cxn modelId="{19E96401-ECE4-894E-BB00-C7211C194529}" type="presOf" srcId="{C09ACE08-D561-E346-9338-50A3CFF7A038}" destId="{CE45D96D-9DFF-054A-ACCC-B5B187B5C535}" srcOrd="0" destOrd="0" presId="urn:microsoft.com/office/officeart/2005/8/layout/lProcess2"/>
    <dgm:cxn modelId="{8B38C30C-D651-7840-A0A3-BABDDFBD7D85}" type="presOf" srcId="{C55827D4-FA26-3C41-B34C-7FCCA1C4089A}" destId="{B1B5AD16-6E71-6F4E-8AD6-F60208FD39BE}" srcOrd="1" destOrd="0" presId="urn:microsoft.com/office/officeart/2005/8/layout/lProcess2"/>
    <dgm:cxn modelId="{6C16DC0D-AE32-FF41-B1A1-EEF4016031C1}" type="presOf" srcId="{6FE58015-7759-7A42-88A8-B460E94FD752}" destId="{ED2E1E9D-575B-4B4C-9DA8-920FC5B55D25}" srcOrd="1" destOrd="0" presId="urn:microsoft.com/office/officeart/2005/8/layout/lProcess2"/>
    <dgm:cxn modelId="{FC60AA13-7F47-E245-AFED-55360F8E7C05}" type="presOf" srcId="{45EA7107-2F6D-D74F-9F28-18666C5E4475}" destId="{C2A57FE0-3E16-A647-8868-15E91561FFBE}" srcOrd="0" destOrd="0" presId="urn:microsoft.com/office/officeart/2005/8/layout/lProcess2"/>
    <dgm:cxn modelId="{1D26F71D-28D8-474A-9DEE-D8F8F64A0211}" srcId="{C55827D4-FA26-3C41-B34C-7FCCA1C4089A}" destId="{40E071B7-A83B-964D-944C-E6D88A1D7B35}" srcOrd="2" destOrd="0" parTransId="{0A8C976F-0E71-4F49-BE55-0111392EC21A}" sibTransId="{78869FB3-80A9-6A43-9523-02ACA25D27DE}"/>
    <dgm:cxn modelId="{33E85B1E-5194-FC4F-AE6D-4A44855C15A1}" type="presOf" srcId="{0AE052A5-102B-EC43-BB46-9C208BF6D6B2}" destId="{E5BD3126-DAF5-9D40-8E21-AC5C31132C0D}" srcOrd="0" destOrd="0" presId="urn:microsoft.com/office/officeart/2005/8/layout/lProcess2"/>
    <dgm:cxn modelId="{027D5425-7EAD-6641-8DA1-DA2BD76CF7B2}" type="presOf" srcId="{61983985-9E87-3F42-843C-5DB9AB66F69F}" destId="{3505321D-9181-6A45-85C8-47806C0054AA}" srcOrd="0" destOrd="0" presId="urn:microsoft.com/office/officeart/2005/8/layout/lProcess2"/>
    <dgm:cxn modelId="{BC16862A-C05E-3F48-8589-6547A1540347}" type="presOf" srcId="{17F089FD-3F0D-324F-A32A-FA2BBD0B2FFD}" destId="{87F5F3AE-BF93-6A47-A531-34BA6D9A3E05}" srcOrd="1" destOrd="0" presId="urn:microsoft.com/office/officeart/2005/8/layout/lProcess2"/>
    <dgm:cxn modelId="{225B3330-7205-2542-B70D-3C74845328E2}" type="presOf" srcId="{A3BD197E-044A-A848-986C-F28313DBCFDD}" destId="{7E8C0AF6-7BD4-0548-9F70-4C17E0B00960}" srcOrd="0" destOrd="0" presId="urn:microsoft.com/office/officeart/2005/8/layout/lProcess2"/>
    <dgm:cxn modelId="{08208033-0ABC-8A42-854B-4247DCDAE590}" srcId="{1196889C-BE71-8945-A0AC-E10D0CED5417}" destId="{EE528CC3-7149-1B46-AF73-AB4A0794C67D}" srcOrd="0" destOrd="0" parTransId="{240C2D40-9EF0-484D-9C23-18C0B1DED08D}" sibTransId="{D851184F-2E4E-9649-B7B4-D2761719CF5C}"/>
    <dgm:cxn modelId="{48AE0138-5A6C-164A-974F-5F987309E92C}" srcId="{17F089FD-3F0D-324F-A32A-FA2BBD0B2FFD}" destId="{933600AB-ECFB-B245-91C1-7613F612D244}" srcOrd="1" destOrd="0" parTransId="{965A9957-48EA-DE49-8A65-FE4871C47307}" sibTransId="{18409FD7-8DC6-3C43-A3C6-90F06699988A}"/>
    <dgm:cxn modelId="{1B72983C-0005-5543-8225-0BF9CF25C29E}" srcId="{1196889C-BE71-8945-A0AC-E10D0CED5417}" destId="{0AE052A5-102B-EC43-BB46-9C208BF6D6B2}" srcOrd="4" destOrd="0" parTransId="{6F9B0D30-E0AA-1345-B32B-9CFEBC0E1CDE}" sibTransId="{935E0F39-0D09-7A4E-9A22-409CE69761A6}"/>
    <dgm:cxn modelId="{B653D242-8234-FE4D-A9AD-F6C8C10D6734}" type="presOf" srcId="{933600AB-ECFB-B245-91C1-7613F612D244}" destId="{3A809A99-D087-9240-A436-B6AC326A85CB}" srcOrd="0" destOrd="0" presId="urn:microsoft.com/office/officeart/2005/8/layout/lProcess2"/>
    <dgm:cxn modelId="{0EF76945-5D77-704C-A13A-7EBB731B9C20}" srcId="{C55827D4-FA26-3C41-B34C-7FCCA1C4089A}" destId="{A3BD197E-044A-A848-986C-F28313DBCFDD}" srcOrd="3" destOrd="0" parTransId="{C6F4317C-EF78-5F4F-B8FE-10E68BACA6A0}" sibTransId="{DFF5340A-7829-8E47-813A-4643A97B7E8F}"/>
    <dgm:cxn modelId="{77C6AF51-03FC-FC49-AFC9-68E0E234E71F}" srcId="{6FE58015-7759-7A42-88A8-B460E94FD752}" destId="{FABA3BE2-F442-E34E-AF40-C38551048F87}" srcOrd="3" destOrd="0" parTransId="{CFF2D9E9-F97E-504D-8D9E-FC5B69A44BA6}" sibTransId="{61679E7A-052A-1741-A9B7-540228FB8C19}"/>
    <dgm:cxn modelId="{A8DF5B53-C992-B149-A56B-D21282EF258A}" srcId="{C55827D4-FA26-3C41-B34C-7FCCA1C4089A}" destId="{61983985-9E87-3F42-843C-5DB9AB66F69F}" srcOrd="0" destOrd="0" parTransId="{B882B54E-C3C0-3B41-A193-3F450E6E883E}" sibTransId="{D07F013C-C8A4-564C-A5FC-8271B9509C4E}"/>
    <dgm:cxn modelId="{E6E0D058-D5C6-B54F-9B25-751BAC413F5B}" srcId="{17F089FD-3F0D-324F-A32A-FA2BBD0B2FFD}" destId="{FE3319DE-5B71-3948-B37A-D434D6D5E0CB}" srcOrd="3" destOrd="0" parTransId="{444773E3-4505-8049-91C1-2C4AC23C62CA}" sibTransId="{D516483C-B8A7-1345-829E-B46230E60ED2}"/>
    <dgm:cxn modelId="{123A2D59-92CD-7547-B6E3-485895B70E2A}" srcId="{C55827D4-FA26-3C41-B34C-7FCCA1C4089A}" destId="{45EA7107-2F6D-D74F-9F28-18666C5E4475}" srcOrd="1" destOrd="0" parTransId="{A2C109C6-8D0B-7F40-BB4B-47134976AD9B}" sibTransId="{7C89627E-DCB3-5343-B56F-0E7AA18F04AC}"/>
    <dgm:cxn modelId="{F8A05F5A-3D62-834F-90F8-0C87D364DB97}" srcId="{1196889C-BE71-8945-A0AC-E10D0CED5417}" destId="{C09ACE08-D561-E346-9338-50A3CFF7A038}" srcOrd="1" destOrd="0" parTransId="{D8E50301-9012-684C-9B1F-EF9D2D09A62A}" sibTransId="{6CB37F19-0439-B045-8BB9-22E16801A7D8}"/>
    <dgm:cxn modelId="{3AF5DF5D-7223-584D-A4A6-4B9160B28210}" type="presOf" srcId="{C55827D4-FA26-3C41-B34C-7FCCA1C4089A}" destId="{AAD1F8D3-A7FB-5B4A-82E7-E2B1AF9F7798}" srcOrd="0" destOrd="0" presId="urn:microsoft.com/office/officeart/2005/8/layout/lProcess2"/>
    <dgm:cxn modelId="{72795C5E-2F86-4144-BC76-BFA011117429}" type="presOf" srcId="{0372B17C-DB9F-2940-9D39-C5C764336A6E}" destId="{BB003214-8FD7-9D45-BA27-C98B329BDD84}" srcOrd="0" destOrd="0" presId="urn:microsoft.com/office/officeart/2005/8/layout/lProcess2"/>
    <dgm:cxn modelId="{C8905560-DA72-4D49-896C-8E1CA3C23A6C}" srcId="{0372B17C-DB9F-2940-9D39-C5C764336A6E}" destId="{6FE58015-7759-7A42-88A8-B460E94FD752}" srcOrd="2" destOrd="0" parTransId="{C07416A9-61E6-DE4C-8A14-1D5D0C3D94DF}" sibTransId="{96BC4064-12B1-9E41-8621-4A318CE08C4C}"/>
    <dgm:cxn modelId="{38C5DD65-8389-EC4C-8439-C58D076C5DF6}" srcId="{C55827D4-FA26-3C41-B34C-7FCCA1C4089A}" destId="{53CDCDE8-0FA0-FE44-8088-E3212486DF4C}" srcOrd="4" destOrd="0" parTransId="{567D9373-70DB-8848-82F1-ABE80533712E}" sibTransId="{E9960905-6AFD-0A49-BF65-E967F2C4E486}"/>
    <dgm:cxn modelId="{9E2BC970-85F1-2A45-8B26-82C1C9F16A9B}" srcId="{6FE58015-7759-7A42-88A8-B460E94FD752}" destId="{E4FCE18D-A929-FA46-9ED6-ECF61697C133}" srcOrd="2" destOrd="0" parTransId="{C454F5FE-4758-3A4C-9BB1-E909D2E2E9F8}" sibTransId="{32C4E1C7-F61E-FE43-BACE-454DEFD5238C}"/>
    <dgm:cxn modelId="{034C3173-99A4-C847-8611-72EFAA82F980}" type="presOf" srcId="{EE528CC3-7149-1B46-AF73-AB4A0794C67D}" destId="{1C2C093B-78FC-084C-A8C1-6FD47F37451D}" srcOrd="0" destOrd="0" presId="urn:microsoft.com/office/officeart/2005/8/layout/lProcess2"/>
    <dgm:cxn modelId="{0450777A-3EF5-EA48-8C63-3B5038FE1693}" type="presOf" srcId="{3307BF66-8436-614D-A5B6-1D66B5DB25AE}" destId="{755AB2F4-92C2-0D4C-933A-AC22C06816A4}" srcOrd="0" destOrd="0" presId="urn:microsoft.com/office/officeart/2005/8/layout/lProcess2"/>
    <dgm:cxn modelId="{0F857E83-9409-0D41-9C04-8E0647C11316}" type="presOf" srcId="{FABA3BE2-F442-E34E-AF40-C38551048F87}" destId="{2B008703-3016-ED44-B126-03E88B2A8836}" srcOrd="0" destOrd="0" presId="urn:microsoft.com/office/officeart/2005/8/layout/lProcess2"/>
    <dgm:cxn modelId="{B0D22B87-D224-494F-BA5B-FFB1F804FA53}" srcId="{17F089FD-3F0D-324F-A32A-FA2BBD0B2FFD}" destId="{8BCDB73C-BFEF-A14C-B1D2-591105C3CC3A}" srcOrd="2" destOrd="0" parTransId="{6CCE7E24-BA24-024A-AFCD-6CD31FEFEDCB}" sibTransId="{E5F4B65B-0A1D-7D4E-83AC-96E5EFA23A8A}"/>
    <dgm:cxn modelId="{75015F89-863D-294A-8BDA-4FC8F3AD1E68}" type="presOf" srcId="{53CDCDE8-0FA0-FE44-8088-E3212486DF4C}" destId="{95BBF3ED-7E54-994E-B5EC-2A38AEA58E88}" srcOrd="0" destOrd="0" presId="urn:microsoft.com/office/officeart/2005/8/layout/lProcess2"/>
    <dgm:cxn modelId="{1D21428F-4D81-A84F-BBDE-11416CD2B643}" type="presOf" srcId="{980EC3FB-ADDA-4144-84CD-0C843F62CF7A}" destId="{DBC17416-6A24-D547-AFD4-C5DECEE1F864}" srcOrd="0" destOrd="0" presId="urn:microsoft.com/office/officeart/2005/8/layout/lProcess2"/>
    <dgm:cxn modelId="{2481E08F-8734-4E44-907C-8A4F379D887B}" srcId="{6FE58015-7759-7A42-88A8-B460E94FD752}" destId="{97746246-6665-C74A-9B1A-2419123B1CAF}" srcOrd="0" destOrd="0" parTransId="{3C9D6568-2A70-BB44-B0A7-0B1CCC6B8BCF}" sibTransId="{D8C0ED09-2519-B748-BEAA-4935EB250385}"/>
    <dgm:cxn modelId="{8CA16F93-E4D7-4D44-A0A9-8BC9C7483062}" type="presOf" srcId="{6FE58015-7759-7A42-88A8-B460E94FD752}" destId="{E3CB0A34-4057-2A4F-90A2-45495549CD3F}" srcOrd="0" destOrd="0" presId="urn:microsoft.com/office/officeart/2005/8/layout/lProcess2"/>
    <dgm:cxn modelId="{E5007996-8331-804D-BC35-CA2CDE5C1242}" type="presOf" srcId="{FE3319DE-5B71-3948-B37A-D434D6D5E0CB}" destId="{8D408B81-9463-C646-88B2-4D8F2D120416}" srcOrd="0" destOrd="0" presId="urn:microsoft.com/office/officeart/2005/8/layout/lProcess2"/>
    <dgm:cxn modelId="{9638BA9C-B06D-EA45-B025-2BF9FFE635BF}" type="presOf" srcId="{1196889C-BE71-8945-A0AC-E10D0CED5417}" destId="{BE3B39BA-6FE5-3A43-93F6-867267AC4BD5}" srcOrd="0" destOrd="0" presId="urn:microsoft.com/office/officeart/2005/8/layout/lProcess2"/>
    <dgm:cxn modelId="{7147D29D-166A-9441-89CE-BBE90CB262F7}" type="presOf" srcId="{F4AE7916-53DE-F84F-95BC-C87F8495AF05}" destId="{A416ECD5-4D6A-D14A-A48D-C0DF47B47661}" srcOrd="0" destOrd="0" presId="urn:microsoft.com/office/officeart/2005/8/layout/lProcess2"/>
    <dgm:cxn modelId="{0EABB89F-B328-DD4E-8144-56136519B1E7}" srcId="{0372B17C-DB9F-2940-9D39-C5C764336A6E}" destId="{17F089FD-3F0D-324F-A32A-FA2BBD0B2FFD}" srcOrd="3" destOrd="0" parTransId="{D0635F81-7E52-494E-AC37-8351CE025C8F}" sibTransId="{D010D1AE-A2C8-2B41-BB43-D1A7CF01BA96}"/>
    <dgm:cxn modelId="{F7A508A8-75EC-E943-996F-532C4E99DEB3}" type="presOf" srcId="{40E071B7-A83B-964D-944C-E6D88A1D7B35}" destId="{3DF48DC9-C05C-CE40-9AF6-4CE224FE71BE}" srcOrd="0" destOrd="0" presId="urn:microsoft.com/office/officeart/2005/8/layout/lProcess2"/>
    <dgm:cxn modelId="{92F426BD-8188-B140-9C6C-F6285CB5F4CB}" srcId="{1196889C-BE71-8945-A0AC-E10D0CED5417}" destId="{980EC3FB-ADDA-4144-84CD-0C843F62CF7A}" srcOrd="2" destOrd="0" parTransId="{6B5AE556-ED9E-754F-8B78-22DEF1D4239C}" sibTransId="{44634396-AC50-874D-B802-2926F5B95E50}"/>
    <dgm:cxn modelId="{0F0C63BF-ED79-7F4F-92CF-9CF9B9C3A593}" type="presOf" srcId="{8BCDB73C-BFEF-A14C-B1D2-591105C3CC3A}" destId="{7022037A-CB22-7846-A472-F3B23AC2D787}" srcOrd="0" destOrd="0" presId="urn:microsoft.com/office/officeart/2005/8/layout/lProcess2"/>
    <dgm:cxn modelId="{74E79CC1-9230-7B40-A1D8-86F5A069670F}" type="presOf" srcId="{11215100-DE3E-2943-BCA4-ECA7591ECEDD}" destId="{06BF9926-FC23-304F-BEA0-C79C5A83EB94}" srcOrd="0" destOrd="0" presId="urn:microsoft.com/office/officeart/2005/8/layout/lProcess2"/>
    <dgm:cxn modelId="{E29136CB-E229-BF48-9ED3-4ADD01780EE9}" type="presOf" srcId="{17F089FD-3F0D-324F-A32A-FA2BBD0B2FFD}" destId="{25BB15AC-0649-8F42-993D-AD86C84B099F}" srcOrd="0" destOrd="0" presId="urn:microsoft.com/office/officeart/2005/8/layout/lProcess2"/>
    <dgm:cxn modelId="{FCD579D7-1D4F-0841-B6A8-8D353E344051}" type="presOf" srcId="{97746246-6665-C74A-9B1A-2419123B1CAF}" destId="{A5FF6A49-50A0-754C-A863-A3B529AF3AF6}" srcOrd="0" destOrd="0" presId="urn:microsoft.com/office/officeart/2005/8/layout/lProcess2"/>
    <dgm:cxn modelId="{F6DE6EDB-037F-914B-9390-F0D9DDCEDA50}" type="presOf" srcId="{1196889C-BE71-8945-A0AC-E10D0CED5417}" destId="{51025A98-F962-F84E-BA44-DE094E51C60D}" srcOrd="1" destOrd="0" presId="urn:microsoft.com/office/officeart/2005/8/layout/lProcess2"/>
    <dgm:cxn modelId="{46535EE1-7441-E642-BAB9-4B7468B9230C}" type="presOf" srcId="{E4FCE18D-A929-FA46-9ED6-ECF61697C133}" destId="{09C17F93-BE2D-434E-8A89-430CA8569F30}" srcOrd="0" destOrd="0" presId="urn:microsoft.com/office/officeart/2005/8/layout/lProcess2"/>
    <dgm:cxn modelId="{C3102CE4-873A-A742-9962-DD9B7FE59DA7}" srcId="{17F089FD-3F0D-324F-A32A-FA2BBD0B2FFD}" destId="{3307BF66-8436-614D-A5B6-1D66B5DB25AE}" srcOrd="4" destOrd="0" parTransId="{3A0E4DA7-44EC-9B42-BCBB-BD09290280B6}" sibTransId="{A850C2E2-59A7-E849-BA58-DBA5E2BA9941}"/>
    <dgm:cxn modelId="{613DC3EB-CF3B-344E-A5F3-CE5E58AF9524}" srcId="{17F089FD-3F0D-324F-A32A-FA2BBD0B2FFD}" destId="{F4AE7916-53DE-F84F-95BC-C87F8495AF05}" srcOrd="0" destOrd="0" parTransId="{58898751-6BA3-B446-8BF6-7C7C488FA7CC}" sibTransId="{022B4BC3-E58F-F647-9483-8F57165445B4}"/>
    <dgm:cxn modelId="{545B89ED-485C-514E-8A0D-CCF58CF68251}" srcId="{1196889C-BE71-8945-A0AC-E10D0CED5417}" destId="{798346A3-708F-7C44-AD50-D3B5E004E452}" srcOrd="3" destOrd="0" parTransId="{5D6C1D99-1F06-9942-BE39-35B88DAE590C}" sibTransId="{BB4D7258-87CB-5B44-88E4-B429CC41DE27}"/>
    <dgm:cxn modelId="{B4637AF3-CB39-D140-9B1B-9460A8FB0A92}" srcId="{6FE58015-7759-7A42-88A8-B460E94FD752}" destId="{11215100-DE3E-2943-BCA4-ECA7591ECEDD}" srcOrd="1" destOrd="0" parTransId="{9E97BE98-9FFB-3348-B6E4-ED8390C1FEF8}" sibTransId="{C972CAF7-8436-4744-92E7-1CB039490403}"/>
    <dgm:cxn modelId="{7E46A9F6-2B63-1040-AD0D-1292178B7F3E}" srcId="{0372B17C-DB9F-2940-9D39-C5C764336A6E}" destId="{C55827D4-FA26-3C41-B34C-7FCCA1C4089A}" srcOrd="0" destOrd="0" parTransId="{599DC4A7-EC38-D746-BE3D-BCDAA49A5EB2}" sibTransId="{51D50C4B-93D5-7941-911E-F54D361562F2}"/>
    <dgm:cxn modelId="{A80B2DFA-09A4-0E43-BA62-E5B809C78AF9}" srcId="{0372B17C-DB9F-2940-9D39-C5C764336A6E}" destId="{1196889C-BE71-8945-A0AC-E10D0CED5417}" srcOrd="1" destOrd="0" parTransId="{BAD8AEE7-E197-7E41-A10C-DDC36D4C0B4E}" sibTransId="{29CFEE24-02A0-5D4E-88F6-AB2B2BECC404}"/>
    <dgm:cxn modelId="{CEE4AFFC-2378-674C-B1B0-3438C6FF8DCB}" type="presOf" srcId="{798346A3-708F-7C44-AD50-D3B5E004E452}" destId="{7EC581B7-BCAF-C349-A939-E942AC1410C9}" srcOrd="0" destOrd="0" presId="urn:microsoft.com/office/officeart/2005/8/layout/lProcess2"/>
    <dgm:cxn modelId="{2B85F3F7-944C-CE41-8326-CBD503E1884F}" type="presParOf" srcId="{BB003214-8FD7-9D45-BA27-C98B329BDD84}" destId="{86B4D704-6C37-8F48-9B5F-ABE3427F159D}" srcOrd="0" destOrd="0" presId="urn:microsoft.com/office/officeart/2005/8/layout/lProcess2"/>
    <dgm:cxn modelId="{68704501-2E05-1940-874D-426182D80A4D}" type="presParOf" srcId="{86B4D704-6C37-8F48-9B5F-ABE3427F159D}" destId="{AAD1F8D3-A7FB-5B4A-82E7-E2B1AF9F7798}" srcOrd="0" destOrd="0" presId="urn:microsoft.com/office/officeart/2005/8/layout/lProcess2"/>
    <dgm:cxn modelId="{A54048F8-4183-D445-B85F-C99406C4DC63}" type="presParOf" srcId="{86B4D704-6C37-8F48-9B5F-ABE3427F159D}" destId="{B1B5AD16-6E71-6F4E-8AD6-F60208FD39BE}" srcOrd="1" destOrd="0" presId="urn:microsoft.com/office/officeart/2005/8/layout/lProcess2"/>
    <dgm:cxn modelId="{012C0DCC-07BE-DE44-8A0E-EA94CE1B1BF8}" type="presParOf" srcId="{86B4D704-6C37-8F48-9B5F-ABE3427F159D}" destId="{5570196D-9C19-1E41-9686-2F86BF6179C7}" srcOrd="2" destOrd="0" presId="urn:microsoft.com/office/officeart/2005/8/layout/lProcess2"/>
    <dgm:cxn modelId="{7ADF7435-C71A-4644-A9AF-D039C20D1227}" type="presParOf" srcId="{5570196D-9C19-1E41-9686-2F86BF6179C7}" destId="{D798F2C7-1B25-554C-A9D0-BC87D4DBAE70}" srcOrd="0" destOrd="0" presId="urn:microsoft.com/office/officeart/2005/8/layout/lProcess2"/>
    <dgm:cxn modelId="{BE27DF2F-6BE4-9D4F-8857-CF670D5694E4}" type="presParOf" srcId="{D798F2C7-1B25-554C-A9D0-BC87D4DBAE70}" destId="{3505321D-9181-6A45-85C8-47806C0054AA}" srcOrd="0" destOrd="0" presId="urn:microsoft.com/office/officeart/2005/8/layout/lProcess2"/>
    <dgm:cxn modelId="{F364A23E-1D38-F64B-BCD6-2BDF1301BD8E}" type="presParOf" srcId="{D798F2C7-1B25-554C-A9D0-BC87D4DBAE70}" destId="{21137A47-CBF7-E041-B63F-EE33B93442FC}" srcOrd="1" destOrd="0" presId="urn:microsoft.com/office/officeart/2005/8/layout/lProcess2"/>
    <dgm:cxn modelId="{D063E219-6F2F-1D4E-8C99-FC32D131E973}" type="presParOf" srcId="{D798F2C7-1B25-554C-A9D0-BC87D4DBAE70}" destId="{C2A57FE0-3E16-A647-8868-15E91561FFBE}" srcOrd="2" destOrd="0" presId="urn:microsoft.com/office/officeart/2005/8/layout/lProcess2"/>
    <dgm:cxn modelId="{3C80E319-A21D-A140-913B-B388245E8A3F}" type="presParOf" srcId="{D798F2C7-1B25-554C-A9D0-BC87D4DBAE70}" destId="{660A33F8-48D3-704B-A1A3-2F0AA6BFF180}" srcOrd="3" destOrd="0" presId="urn:microsoft.com/office/officeart/2005/8/layout/lProcess2"/>
    <dgm:cxn modelId="{1EB945BB-24BA-314D-A122-277D25D644EC}" type="presParOf" srcId="{D798F2C7-1B25-554C-A9D0-BC87D4DBAE70}" destId="{3DF48DC9-C05C-CE40-9AF6-4CE224FE71BE}" srcOrd="4" destOrd="0" presId="urn:microsoft.com/office/officeart/2005/8/layout/lProcess2"/>
    <dgm:cxn modelId="{AB13AA5D-4492-484E-A86B-A4397C29F21B}" type="presParOf" srcId="{D798F2C7-1B25-554C-A9D0-BC87D4DBAE70}" destId="{BD683E85-791E-654F-BF7E-13818E2132FA}" srcOrd="5" destOrd="0" presId="urn:microsoft.com/office/officeart/2005/8/layout/lProcess2"/>
    <dgm:cxn modelId="{228769AA-11BB-014C-8C12-860AE486045C}" type="presParOf" srcId="{D798F2C7-1B25-554C-A9D0-BC87D4DBAE70}" destId="{7E8C0AF6-7BD4-0548-9F70-4C17E0B00960}" srcOrd="6" destOrd="0" presId="urn:microsoft.com/office/officeart/2005/8/layout/lProcess2"/>
    <dgm:cxn modelId="{7B77F7ED-6A0C-B446-9C21-4323403424EB}" type="presParOf" srcId="{D798F2C7-1B25-554C-A9D0-BC87D4DBAE70}" destId="{0C4530BB-F6F5-0044-9C4E-DAE2971CF330}" srcOrd="7" destOrd="0" presId="urn:microsoft.com/office/officeart/2005/8/layout/lProcess2"/>
    <dgm:cxn modelId="{A33C8D77-7186-DA4C-8DB0-72E85E7AE1EC}" type="presParOf" srcId="{D798F2C7-1B25-554C-A9D0-BC87D4DBAE70}" destId="{95BBF3ED-7E54-994E-B5EC-2A38AEA58E88}" srcOrd="8" destOrd="0" presId="urn:microsoft.com/office/officeart/2005/8/layout/lProcess2"/>
    <dgm:cxn modelId="{799269CB-9C66-8041-A26E-2E6533D29A78}" type="presParOf" srcId="{BB003214-8FD7-9D45-BA27-C98B329BDD84}" destId="{25139339-D609-E443-BDAF-AB98C5827F80}" srcOrd="1" destOrd="0" presId="urn:microsoft.com/office/officeart/2005/8/layout/lProcess2"/>
    <dgm:cxn modelId="{2D7BDD00-0809-774B-B719-27FBAE3D0E89}" type="presParOf" srcId="{BB003214-8FD7-9D45-BA27-C98B329BDD84}" destId="{9D7BB808-5A6B-AC4E-AF52-1A006B644F1A}" srcOrd="2" destOrd="0" presId="urn:microsoft.com/office/officeart/2005/8/layout/lProcess2"/>
    <dgm:cxn modelId="{E7E455EE-1368-7F47-ABED-607E526B9C40}" type="presParOf" srcId="{9D7BB808-5A6B-AC4E-AF52-1A006B644F1A}" destId="{BE3B39BA-6FE5-3A43-93F6-867267AC4BD5}" srcOrd="0" destOrd="0" presId="urn:microsoft.com/office/officeart/2005/8/layout/lProcess2"/>
    <dgm:cxn modelId="{E904E7A9-0BF1-F547-A097-7C77D1EED568}" type="presParOf" srcId="{9D7BB808-5A6B-AC4E-AF52-1A006B644F1A}" destId="{51025A98-F962-F84E-BA44-DE094E51C60D}" srcOrd="1" destOrd="0" presId="urn:microsoft.com/office/officeart/2005/8/layout/lProcess2"/>
    <dgm:cxn modelId="{577F7148-8950-A440-8EFB-6FC0AF1CC405}" type="presParOf" srcId="{9D7BB808-5A6B-AC4E-AF52-1A006B644F1A}" destId="{69341F52-CD72-D44D-96E5-F1CAF3312133}" srcOrd="2" destOrd="0" presId="urn:microsoft.com/office/officeart/2005/8/layout/lProcess2"/>
    <dgm:cxn modelId="{1C7DD58C-5520-2743-B4D1-065893628C93}" type="presParOf" srcId="{69341F52-CD72-D44D-96E5-F1CAF3312133}" destId="{2EB89EDC-947E-D841-A695-51FB3F22401A}" srcOrd="0" destOrd="0" presId="urn:microsoft.com/office/officeart/2005/8/layout/lProcess2"/>
    <dgm:cxn modelId="{4D720892-E3B2-AD47-A700-B0FF6071542B}" type="presParOf" srcId="{2EB89EDC-947E-D841-A695-51FB3F22401A}" destId="{1C2C093B-78FC-084C-A8C1-6FD47F37451D}" srcOrd="0" destOrd="0" presId="urn:microsoft.com/office/officeart/2005/8/layout/lProcess2"/>
    <dgm:cxn modelId="{8CE94931-68E4-1C4E-A73C-10523443C744}" type="presParOf" srcId="{2EB89EDC-947E-D841-A695-51FB3F22401A}" destId="{2987BA4E-83F2-0F4D-AD97-C108D826D727}" srcOrd="1" destOrd="0" presId="urn:microsoft.com/office/officeart/2005/8/layout/lProcess2"/>
    <dgm:cxn modelId="{31EFBF49-C23A-3F41-9823-87D722777312}" type="presParOf" srcId="{2EB89EDC-947E-D841-A695-51FB3F22401A}" destId="{CE45D96D-9DFF-054A-ACCC-B5B187B5C535}" srcOrd="2" destOrd="0" presId="urn:microsoft.com/office/officeart/2005/8/layout/lProcess2"/>
    <dgm:cxn modelId="{F0EA9542-3FAA-294C-B218-53472108CCEA}" type="presParOf" srcId="{2EB89EDC-947E-D841-A695-51FB3F22401A}" destId="{575A965A-D7A4-4348-877E-6AA7FCFB631E}" srcOrd="3" destOrd="0" presId="urn:microsoft.com/office/officeart/2005/8/layout/lProcess2"/>
    <dgm:cxn modelId="{2CC5002A-EF7E-9041-9737-D22CD473821C}" type="presParOf" srcId="{2EB89EDC-947E-D841-A695-51FB3F22401A}" destId="{DBC17416-6A24-D547-AFD4-C5DECEE1F864}" srcOrd="4" destOrd="0" presId="urn:microsoft.com/office/officeart/2005/8/layout/lProcess2"/>
    <dgm:cxn modelId="{9AF2F7CD-844F-C143-A9FE-23983ECFEF81}" type="presParOf" srcId="{2EB89EDC-947E-D841-A695-51FB3F22401A}" destId="{A49865F6-F49C-954D-9A29-98973E49546A}" srcOrd="5" destOrd="0" presId="urn:microsoft.com/office/officeart/2005/8/layout/lProcess2"/>
    <dgm:cxn modelId="{F71EBAA0-6682-054D-B613-186D76A945BE}" type="presParOf" srcId="{2EB89EDC-947E-D841-A695-51FB3F22401A}" destId="{7EC581B7-BCAF-C349-A939-E942AC1410C9}" srcOrd="6" destOrd="0" presId="urn:microsoft.com/office/officeart/2005/8/layout/lProcess2"/>
    <dgm:cxn modelId="{4928DFC9-8259-304F-882A-52D6519F2D23}" type="presParOf" srcId="{2EB89EDC-947E-D841-A695-51FB3F22401A}" destId="{CCAD5BA7-34D1-054F-8C60-F784C4708611}" srcOrd="7" destOrd="0" presId="urn:microsoft.com/office/officeart/2005/8/layout/lProcess2"/>
    <dgm:cxn modelId="{B7524BC5-4C52-AF45-97F0-1B3BB7F6B04E}" type="presParOf" srcId="{2EB89EDC-947E-D841-A695-51FB3F22401A}" destId="{E5BD3126-DAF5-9D40-8E21-AC5C31132C0D}" srcOrd="8" destOrd="0" presId="urn:microsoft.com/office/officeart/2005/8/layout/lProcess2"/>
    <dgm:cxn modelId="{467B72B0-5232-0E4B-8C24-3E8885604D14}" type="presParOf" srcId="{BB003214-8FD7-9D45-BA27-C98B329BDD84}" destId="{DB2BE7FA-E73C-5E47-990A-6BC127D29E7D}" srcOrd="3" destOrd="0" presId="urn:microsoft.com/office/officeart/2005/8/layout/lProcess2"/>
    <dgm:cxn modelId="{66D5C22C-BAD1-3646-9D76-CA823763E9BB}" type="presParOf" srcId="{BB003214-8FD7-9D45-BA27-C98B329BDD84}" destId="{AD5BD4D4-252B-654F-8F4F-F7FC4D7F363A}" srcOrd="4" destOrd="0" presId="urn:microsoft.com/office/officeart/2005/8/layout/lProcess2"/>
    <dgm:cxn modelId="{6CE12FA9-D77A-9C43-89F3-8547B271EB83}" type="presParOf" srcId="{AD5BD4D4-252B-654F-8F4F-F7FC4D7F363A}" destId="{E3CB0A34-4057-2A4F-90A2-45495549CD3F}" srcOrd="0" destOrd="0" presId="urn:microsoft.com/office/officeart/2005/8/layout/lProcess2"/>
    <dgm:cxn modelId="{62D762BB-6C10-424B-8754-46D40010B082}" type="presParOf" srcId="{AD5BD4D4-252B-654F-8F4F-F7FC4D7F363A}" destId="{ED2E1E9D-575B-4B4C-9DA8-920FC5B55D25}" srcOrd="1" destOrd="0" presId="urn:microsoft.com/office/officeart/2005/8/layout/lProcess2"/>
    <dgm:cxn modelId="{733DDB0F-5454-184B-BC1E-54F8A6775F26}" type="presParOf" srcId="{AD5BD4D4-252B-654F-8F4F-F7FC4D7F363A}" destId="{0412EE94-B646-024C-98A1-7F452CA7AAA3}" srcOrd="2" destOrd="0" presId="urn:microsoft.com/office/officeart/2005/8/layout/lProcess2"/>
    <dgm:cxn modelId="{8AB4C8AC-2172-CA4E-8D94-FBE06B7E1919}" type="presParOf" srcId="{0412EE94-B646-024C-98A1-7F452CA7AAA3}" destId="{B180E025-67A0-1B4F-9547-E60922EF0022}" srcOrd="0" destOrd="0" presId="urn:microsoft.com/office/officeart/2005/8/layout/lProcess2"/>
    <dgm:cxn modelId="{BB395CBF-7352-604B-B929-1CE3A591FF27}" type="presParOf" srcId="{B180E025-67A0-1B4F-9547-E60922EF0022}" destId="{A5FF6A49-50A0-754C-A863-A3B529AF3AF6}" srcOrd="0" destOrd="0" presId="urn:microsoft.com/office/officeart/2005/8/layout/lProcess2"/>
    <dgm:cxn modelId="{4B27A195-2B9F-CF4C-95E2-0B78BD4C384F}" type="presParOf" srcId="{B180E025-67A0-1B4F-9547-E60922EF0022}" destId="{C71F256F-C2DB-2D46-8C63-59B371DC17BC}" srcOrd="1" destOrd="0" presId="urn:microsoft.com/office/officeart/2005/8/layout/lProcess2"/>
    <dgm:cxn modelId="{1E575037-BC00-6E40-9113-40A12B5EFCE5}" type="presParOf" srcId="{B180E025-67A0-1B4F-9547-E60922EF0022}" destId="{06BF9926-FC23-304F-BEA0-C79C5A83EB94}" srcOrd="2" destOrd="0" presId="urn:microsoft.com/office/officeart/2005/8/layout/lProcess2"/>
    <dgm:cxn modelId="{11211847-2A6C-7144-9F1C-602EDC983D56}" type="presParOf" srcId="{B180E025-67A0-1B4F-9547-E60922EF0022}" destId="{840D5066-B969-534C-B73F-D1B392BF135C}" srcOrd="3" destOrd="0" presId="urn:microsoft.com/office/officeart/2005/8/layout/lProcess2"/>
    <dgm:cxn modelId="{B94F7F13-F942-694B-A4DF-A055161D360B}" type="presParOf" srcId="{B180E025-67A0-1B4F-9547-E60922EF0022}" destId="{09C17F93-BE2D-434E-8A89-430CA8569F30}" srcOrd="4" destOrd="0" presId="urn:microsoft.com/office/officeart/2005/8/layout/lProcess2"/>
    <dgm:cxn modelId="{3D1D7930-24A5-7846-B8CF-66010AEF9FCF}" type="presParOf" srcId="{B180E025-67A0-1B4F-9547-E60922EF0022}" destId="{EBA94613-A654-B043-8F53-1F3ED6FD43D0}" srcOrd="5" destOrd="0" presId="urn:microsoft.com/office/officeart/2005/8/layout/lProcess2"/>
    <dgm:cxn modelId="{737E7683-F020-294A-9CA6-CE3921F50124}" type="presParOf" srcId="{B180E025-67A0-1B4F-9547-E60922EF0022}" destId="{2B008703-3016-ED44-B126-03E88B2A8836}" srcOrd="6" destOrd="0" presId="urn:microsoft.com/office/officeart/2005/8/layout/lProcess2"/>
    <dgm:cxn modelId="{82BF56A3-6083-AD4E-902B-4B591CF1B286}" type="presParOf" srcId="{BB003214-8FD7-9D45-BA27-C98B329BDD84}" destId="{52BFFF70-38E0-BA48-A128-F765EB8CEFE3}" srcOrd="5" destOrd="0" presId="urn:microsoft.com/office/officeart/2005/8/layout/lProcess2"/>
    <dgm:cxn modelId="{CB004E31-7A64-7D40-9AE9-892AED3BCCCF}" type="presParOf" srcId="{BB003214-8FD7-9D45-BA27-C98B329BDD84}" destId="{E4C1E84A-D3DE-3949-80EB-F424BA3FE0FE}" srcOrd="6" destOrd="0" presId="urn:microsoft.com/office/officeart/2005/8/layout/lProcess2"/>
    <dgm:cxn modelId="{23938A66-D107-E344-8424-BE1715103B3E}" type="presParOf" srcId="{E4C1E84A-D3DE-3949-80EB-F424BA3FE0FE}" destId="{25BB15AC-0649-8F42-993D-AD86C84B099F}" srcOrd="0" destOrd="0" presId="urn:microsoft.com/office/officeart/2005/8/layout/lProcess2"/>
    <dgm:cxn modelId="{755BD09A-AA33-7D42-9AE0-3A38495E4E2A}" type="presParOf" srcId="{E4C1E84A-D3DE-3949-80EB-F424BA3FE0FE}" destId="{87F5F3AE-BF93-6A47-A531-34BA6D9A3E05}" srcOrd="1" destOrd="0" presId="urn:microsoft.com/office/officeart/2005/8/layout/lProcess2"/>
    <dgm:cxn modelId="{DB5E92F0-BCC9-F042-B7EF-599D56BA1E63}" type="presParOf" srcId="{E4C1E84A-D3DE-3949-80EB-F424BA3FE0FE}" destId="{ABB71DF7-C2DA-714A-8E0F-4CA9BDCB5338}" srcOrd="2" destOrd="0" presId="urn:microsoft.com/office/officeart/2005/8/layout/lProcess2"/>
    <dgm:cxn modelId="{1A2EEA59-80E8-FB42-9DDE-89B338D68A64}" type="presParOf" srcId="{ABB71DF7-C2DA-714A-8E0F-4CA9BDCB5338}" destId="{671D92F8-438D-924D-B075-D980363939AC}" srcOrd="0" destOrd="0" presId="urn:microsoft.com/office/officeart/2005/8/layout/lProcess2"/>
    <dgm:cxn modelId="{4B684F4E-EEB6-9149-8174-A60C7C4A4987}" type="presParOf" srcId="{671D92F8-438D-924D-B075-D980363939AC}" destId="{A416ECD5-4D6A-D14A-A48D-C0DF47B47661}" srcOrd="0" destOrd="0" presId="urn:microsoft.com/office/officeart/2005/8/layout/lProcess2"/>
    <dgm:cxn modelId="{83FD15F3-E0DD-6442-90DF-834A9E317FDF}" type="presParOf" srcId="{671D92F8-438D-924D-B075-D980363939AC}" destId="{08A60BD6-3623-194D-98D8-97E665C4442C}" srcOrd="1" destOrd="0" presId="urn:microsoft.com/office/officeart/2005/8/layout/lProcess2"/>
    <dgm:cxn modelId="{A314774D-CAC2-8B4C-84DA-DCEC3918D223}" type="presParOf" srcId="{671D92F8-438D-924D-B075-D980363939AC}" destId="{3A809A99-D087-9240-A436-B6AC326A85CB}" srcOrd="2" destOrd="0" presId="urn:microsoft.com/office/officeart/2005/8/layout/lProcess2"/>
    <dgm:cxn modelId="{F365D8A9-3F49-E441-AABF-9BEB463E05AF}" type="presParOf" srcId="{671D92F8-438D-924D-B075-D980363939AC}" destId="{B4D5CCC6-F99F-3A46-B479-5CF6D361A95B}" srcOrd="3" destOrd="0" presId="urn:microsoft.com/office/officeart/2005/8/layout/lProcess2"/>
    <dgm:cxn modelId="{B0DBD7A5-23A3-8D45-97DB-498B56200771}" type="presParOf" srcId="{671D92F8-438D-924D-B075-D980363939AC}" destId="{7022037A-CB22-7846-A472-F3B23AC2D787}" srcOrd="4" destOrd="0" presId="urn:microsoft.com/office/officeart/2005/8/layout/lProcess2"/>
    <dgm:cxn modelId="{74F178C0-A7DD-BA4F-BDDE-6512751E0B35}" type="presParOf" srcId="{671D92F8-438D-924D-B075-D980363939AC}" destId="{0CB79CB4-A77D-444A-A1A5-F07B39B7E1E8}" srcOrd="5" destOrd="0" presId="urn:microsoft.com/office/officeart/2005/8/layout/lProcess2"/>
    <dgm:cxn modelId="{2121E19E-A05A-3247-A7E3-FE8885A61143}" type="presParOf" srcId="{671D92F8-438D-924D-B075-D980363939AC}" destId="{8D408B81-9463-C646-88B2-4D8F2D120416}" srcOrd="6" destOrd="0" presId="urn:microsoft.com/office/officeart/2005/8/layout/lProcess2"/>
    <dgm:cxn modelId="{6FFEDC6E-7CE4-DD40-ADF9-294F7BF46E42}" type="presParOf" srcId="{671D92F8-438D-924D-B075-D980363939AC}" destId="{59AE6D30-2F29-A749-8DFF-6B9B1FD77291}" srcOrd="7" destOrd="0" presId="urn:microsoft.com/office/officeart/2005/8/layout/lProcess2"/>
    <dgm:cxn modelId="{A0973483-AAA8-EF43-89D6-A501AAD6ED16}" type="presParOf" srcId="{671D92F8-438D-924D-B075-D980363939AC}" destId="{755AB2F4-92C2-0D4C-933A-AC22C06816A4}" srcOrd="8" destOrd="0" presId="urn:microsoft.com/office/officeart/2005/8/layout/lProcess2"/>
  </dgm:cxnLst>
  <dgm:bg>
    <a:solidFill>
      <a:srgbClr val="3761AD"/>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A011F73-76F8-3F42-A85E-AAD786D31F33}"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US"/>
        </a:p>
      </dgm:t>
    </dgm:pt>
    <dgm:pt modelId="{756576FA-0ABE-E948-A373-92C18D123EAD}">
      <dgm:prSet phldrT="[Text]" custT="1"/>
      <dgm:spPr>
        <a:solidFill>
          <a:srgbClr val="F5C8E1"/>
        </a:solidFill>
      </dgm:spPr>
      <dgm:t>
        <a:bodyPr/>
        <a:lstStyle/>
        <a:p>
          <a:pPr algn="ctr"/>
          <a:r>
            <a:rPr lang="en-US" sz="1600" b="1"/>
            <a:t>1. Establish Foundations to Support Classroom Implementation</a:t>
          </a:r>
        </a:p>
      </dgm:t>
    </dgm:pt>
    <dgm:pt modelId="{3FA3CBD5-CE6A-824E-9A88-B112B69DA06B}" type="parTrans" cxnId="{9236F58F-DC00-0B4C-990F-B1AAD41950FC}">
      <dgm:prSet/>
      <dgm:spPr/>
      <dgm:t>
        <a:bodyPr/>
        <a:lstStyle/>
        <a:p>
          <a:pPr algn="l"/>
          <a:endParaRPr lang="en-US" sz="1400"/>
        </a:p>
      </dgm:t>
    </dgm:pt>
    <dgm:pt modelId="{3EF9AD22-AB22-F547-B0D5-ACB4C2BB241B}" type="sibTrans" cxnId="{9236F58F-DC00-0B4C-990F-B1AAD41950FC}">
      <dgm:prSet/>
      <dgm:spPr/>
      <dgm:t>
        <a:bodyPr/>
        <a:lstStyle/>
        <a:p>
          <a:pPr algn="l"/>
          <a:endParaRPr lang="en-US" sz="1400"/>
        </a:p>
      </dgm:t>
    </dgm:pt>
    <dgm:pt modelId="{87F6CAF6-E4A1-0A49-A0E6-CEC959B51C92}">
      <dgm:prSet phldrT="[Text]" custT="1"/>
      <dgm:spPr>
        <a:solidFill>
          <a:schemeClr val="bg1"/>
        </a:solidFill>
        <a:ln>
          <a:solidFill>
            <a:srgbClr val="E2345B"/>
          </a:solidFill>
        </a:ln>
      </dgm:spPr>
      <dgm:t>
        <a:bodyPr/>
        <a:lstStyle/>
        <a:p>
          <a:pPr algn="l"/>
          <a:r>
            <a:rPr lang="en-US" sz="1400">
              <a:solidFill>
                <a:schemeClr val="bg2">
                  <a:lumMod val="50000"/>
                </a:schemeClr>
              </a:solidFill>
            </a:rPr>
            <a:t>1.1 Establish Priority</a:t>
          </a:r>
        </a:p>
      </dgm:t>
    </dgm:pt>
    <dgm:pt modelId="{14F84423-110F-5B43-B77F-9C7B5C963D13}" type="parTrans" cxnId="{7EDD884B-CEC4-1F45-818F-91CE9BCE05DE}">
      <dgm:prSet/>
      <dgm:spPr/>
      <dgm:t>
        <a:bodyPr/>
        <a:lstStyle/>
        <a:p>
          <a:pPr algn="l"/>
          <a:endParaRPr lang="en-US" sz="1400"/>
        </a:p>
      </dgm:t>
    </dgm:pt>
    <dgm:pt modelId="{C1976853-CBF1-3A4E-B68E-9DC818E50047}" type="sibTrans" cxnId="{7EDD884B-CEC4-1F45-818F-91CE9BCE05DE}">
      <dgm:prSet/>
      <dgm:spPr/>
      <dgm:t>
        <a:bodyPr/>
        <a:lstStyle/>
        <a:p>
          <a:pPr algn="l"/>
          <a:endParaRPr lang="en-US" sz="1400"/>
        </a:p>
      </dgm:t>
    </dgm:pt>
    <dgm:pt modelId="{25483569-1557-BB42-9C81-B38F1E37EF6D}">
      <dgm:prSet phldrT="[Text]" custT="1"/>
      <dgm:spPr>
        <a:solidFill>
          <a:schemeClr val="bg1"/>
        </a:solidFill>
        <a:ln>
          <a:solidFill>
            <a:srgbClr val="E2345B"/>
          </a:solidFill>
        </a:ln>
      </dgm:spPr>
      <dgm:t>
        <a:bodyPr/>
        <a:lstStyle/>
        <a:p>
          <a:pPr algn="l"/>
          <a:r>
            <a:rPr lang="en-US" sz="1400">
              <a:solidFill>
                <a:schemeClr val="bg2">
                  <a:lumMod val="50000"/>
                </a:schemeClr>
              </a:solidFill>
            </a:rPr>
            <a:t>1.2 Secure Resources</a:t>
          </a:r>
        </a:p>
      </dgm:t>
    </dgm:pt>
    <dgm:pt modelId="{1D5D8ACD-8529-8743-8F93-8C714A5C33B0}" type="parTrans" cxnId="{B9E2791C-5342-B940-A37C-7CCA1B434730}">
      <dgm:prSet/>
      <dgm:spPr/>
      <dgm:t>
        <a:bodyPr/>
        <a:lstStyle/>
        <a:p>
          <a:pPr algn="l"/>
          <a:endParaRPr lang="en-US" sz="1400"/>
        </a:p>
      </dgm:t>
    </dgm:pt>
    <dgm:pt modelId="{407032E5-7094-014D-9A35-1DA967267829}" type="sibTrans" cxnId="{B9E2791C-5342-B940-A37C-7CCA1B434730}">
      <dgm:prSet/>
      <dgm:spPr/>
      <dgm:t>
        <a:bodyPr/>
        <a:lstStyle/>
        <a:p>
          <a:pPr algn="l"/>
          <a:endParaRPr lang="en-US" sz="1400"/>
        </a:p>
      </dgm:t>
    </dgm:pt>
    <dgm:pt modelId="{4C66CB9D-29B5-C040-B029-3588769F413F}">
      <dgm:prSet phldrT="[Text]" custT="1"/>
      <dgm:spPr>
        <a:solidFill>
          <a:srgbClr val="F5C8E1"/>
        </a:solidFill>
      </dgm:spPr>
      <dgm:t>
        <a:bodyPr/>
        <a:lstStyle/>
        <a:p>
          <a:pPr algn="ctr"/>
          <a:r>
            <a:rPr lang="en-US" sz="1600" b="1"/>
            <a:t>2. Explicitly Teach &amp; Coach</a:t>
          </a:r>
        </a:p>
      </dgm:t>
    </dgm:pt>
    <dgm:pt modelId="{2A7433D3-DCE1-F640-8F3F-635D675FD343}" type="parTrans" cxnId="{BABEDF8F-F8A2-EB41-AB2D-84332D19802C}">
      <dgm:prSet/>
      <dgm:spPr/>
      <dgm:t>
        <a:bodyPr/>
        <a:lstStyle/>
        <a:p>
          <a:pPr algn="l"/>
          <a:endParaRPr lang="en-US" sz="1400"/>
        </a:p>
      </dgm:t>
    </dgm:pt>
    <dgm:pt modelId="{6DB57ED4-4668-2946-A371-27FA3ED29646}" type="sibTrans" cxnId="{BABEDF8F-F8A2-EB41-AB2D-84332D19802C}">
      <dgm:prSet/>
      <dgm:spPr/>
      <dgm:t>
        <a:bodyPr/>
        <a:lstStyle/>
        <a:p>
          <a:pPr algn="l"/>
          <a:endParaRPr lang="en-US" sz="1400"/>
        </a:p>
      </dgm:t>
    </dgm:pt>
    <dgm:pt modelId="{C6911B42-00CA-EC41-983C-0B13B88B0DCE}">
      <dgm:prSet phldrT="[Text]" custT="1"/>
      <dgm:spPr>
        <a:solidFill>
          <a:schemeClr val="bg1"/>
        </a:solidFill>
        <a:ln>
          <a:solidFill>
            <a:srgbClr val="E2345B"/>
          </a:solidFill>
        </a:ln>
      </dgm:spPr>
      <dgm:t>
        <a:bodyPr/>
        <a:lstStyle/>
        <a:p>
          <a:pPr algn="l"/>
          <a:r>
            <a:rPr lang="en-US" sz="1400">
              <a:solidFill>
                <a:schemeClr val="bg2">
                  <a:lumMod val="50000"/>
                </a:schemeClr>
              </a:solidFill>
            </a:rPr>
            <a:t>2.1 Communicate Clear Expectations</a:t>
          </a:r>
        </a:p>
      </dgm:t>
    </dgm:pt>
    <dgm:pt modelId="{134AF80C-691A-454D-8952-65DEF55668E7}" type="parTrans" cxnId="{514A31B6-7A51-1840-AA46-B0EE8F1E9303}">
      <dgm:prSet/>
      <dgm:spPr/>
      <dgm:t>
        <a:bodyPr/>
        <a:lstStyle/>
        <a:p>
          <a:pPr algn="l"/>
          <a:endParaRPr lang="en-US" sz="1400"/>
        </a:p>
      </dgm:t>
    </dgm:pt>
    <dgm:pt modelId="{7269ABA2-EAB1-0A4D-BCBA-D8269C29E020}" type="sibTrans" cxnId="{514A31B6-7A51-1840-AA46-B0EE8F1E9303}">
      <dgm:prSet/>
      <dgm:spPr/>
      <dgm:t>
        <a:bodyPr/>
        <a:lstStyle/>
        <a:p>
          <a:pPr algn="l"/>
          <a:endParaRPr lang="en-US" sz="1400"/>
        </a:p>
      </dgm:t>
    </dgm:pt>
    <dgm:pt modelId="{26191B0B-8931-EF4D-89C9-FBABFF0D91CC}">
      <dgm:prSet phldrT="[Text]" custT="1"/>
      <dgm:spPr>
        <a:solidFill>
          <a:schemeClr val="bg1"/>
        </a:solidFill>
        <a:ln>
          <a:solidFill>
            <a:srgbClr val="E2345B"/>
          </a:solidFill>
        </a:ln>
      </dgm:spPr>
      <dgm:t>
        <a:bodyPr/>
        <a:lstStyle/>
        <a:p>
          <a:pPr algn="l"/>
          <a:r>
            <a:rPr lang="en-US" sz="1400">
              <a:solidFill>
                <a:schemeClr val="bg2">
                  <a:lumMod val="50000"/>
                </a:schemeClr>
              </a:solidFill>
            </a:rPr>
            <a:t>2.2 Explicitly Teach</a:t>
          </a:r>
        </a:p>
      </dgm:t>
    </dgm:pt>
    <dgm:pt modelId="{15DBAFB7-4A9D-8840-A4B4-3F7F86E114AC}" type="parTrans" cxnId="{E985692D-CE8E-AD4C-B8A1-DC88FAF61C97}">
      <dgm:prSet/>
      <dgm:spPr/>
      <dgm:t>
        <a:bodyPr/>
        <a:lstStyle/>
        <a:p>
          <a:pPr algn="l"/>
          <a:endParaRPr lang="en-US" sz="1400"/>
        </a:p>
      </dgm:t>
    </dgm:pt>
    <dgm:pt modelId="{8FEB0EAE-26D2-554B-BE8C-4A9549C1CFE2}" type="sibTrans" cxnId="{E985692D-CE8E-AD4C-B8A1-DC88FAF61C97}">
      <dgm:prSet/>
      <dgm:spPr/>
      <dgm:t>
        <a:bodyPr/>
        <a:lstStyle/>
        <a:p>
          <a:pPr algn="l"/>
          <a:endParaRPr lang="en-US" sz="1400"/>
        </a:p>
      </dgm:t>
    </dgm:pt>
    <dgm:pt modelId="{0B4A0D3B-02E7-3B4A-B0AA-051CF964F07B}">
      <dgm:prSet phldrT="[Text]" custT="1"/>
      <dgm:spPr>
        <a:solidFill>
          <a:srgbClr val="C9E996"/>
        </a:solidFill>
      </dgm:spPr>
      <dgm:t>
        <a:bodyPr/>
        <a:lstStyle/>
        <a:p>
          <a:pPr algn="ctr"/>
          <a:r>
            <a:rPr lang="en-US" sz="1600" b="1"/>
            <a:t>3. Monitor Systems Implementation &amp; Use Problem-Solving Process</a:t>
          </a:r>
        </a:p>
      </dgm:t>
    </dgm:pt>
    <dgm:pt modelId="{1E450D6D-EC60-9D47-9A8D-DCF06FE7A072}" type="parTrans" cxnId="{761D9149-CA6E-6F41-AE75-87D6C89EDFE1}">
      <dgm:prSet/>
      <dgm:spPr/>
      <dgm:t>
        <a:bodyPr/>
        <a:lstStyle/>
        <a:p>
          <a:pPr algn="l"/>
          <a:endParaRPr lang="en-US" sz="1400"/>
        </a:p>
      </dgm:t>
    </dgm:pt>
    <dgm:pt modelId="{5CA58B59-0910-FD4D-8EBB-D45615E98E44}" type="sibTrans" cxnId="{761D9149-CA6E-6F41-AE75-87D6C89EDFE1}">
      <dgm:prSet/>
      <dgm:spPr/>
      <dgm:t>
        <a:bodyPr/>
        <a:lstStyle/>
        <a:p>
          <a:pPr algn="l"/>
          <a:endParaRPr lang="en-US" sz="1400"/>
        </a:p>
      </dgm:t>
    </dgm:pt>
    <dgm:pt modelId="{B6B59AE2-C521-4F42-96B6-3B13017D6570}">
      <dgm:prSet phldrT="[Text]" custT="1">
        <dgm:style>
          <a:lnRef idx="2">
            <a:schemeClr val="accent1"/>
          </a:lnRef>
          <a:fillRef idx="1">
            <a:schemeClr val="lt1"/>
          </a:fillRef>
          <a:effectRef idx="0">
            <a:schemeClr val="accent1"/>
          </a:effectRef>
          <a:fontRef idx="minor">
            <a:schemeClr val="dk1"/>
          </a:fontRef>
        </dgm:style>
      </dgm:prSet>
      <dgm:spPr/>
      <dgm:t>
        <a:bodyPr/>
        <a:lstStyle/>
        <a:p>
          <a:pPr algn="l"/>
          <a:r>
            <a:rPr lang="en-US" sz="1400"/>
            <a:t>3.1 Monitor Team Implementation of Steps 1 &amp; 2</a:t>
          </a:r>
        </a:p>
      </dgm:t>
    </dgm:pt>
    <dgm:pt modelId="{408250F4-B055-9F4C-ABEB-6DC212D9918F}" type="parTrans" cxnId="{A537ED31-D122-FA4C-A5EC-B7162F663B73}">
      <dgm:prSet/>
      <dgm:spPr/>
      <dgm:t>
        <a:bodyPr/>
        <a:lstStyle/>
        <a:p>
          <a:pPr algn="l"/>
          <a:endParaRPr lang="en-US" sz="1400"/>
        </a:p>
      </dgm:t>
    </dgm:pt>
    <dgm:pt modelId="{A89CD6D8-693C-EE4B-BD76-B6739A9959BC}" type="sibTrans" cxnId="{A537ED31-D122-FA4C-A5EC-B7162F663B73}">
      <dgm:prSet/>
      <dgm:spPr/>
      <dgm:t>
        <a:bodyPr/>
        <a:lstStyle/>
        <a:p>
          <a:pPr algn="l"/>
          <a:endParaRPr lang="en-US" sz="1400"/>
        </a:p>
      </dgm:t>
    </dgm:pt>
    <dgm:pt modelId="{BF6A907D-ABFF-064A-BDA7-D9A50888ED29}">
      <dgm:prSet phldrT="[Text]" custT="1">
        <dgm:style>
          <a:lnRef idx="2">
            <a:schemeClr val="accent1"/>
          </a:lnRef>
          <a:fillRef idx="1">
            <a:schemeClr val="lt1"/>
          </a:fillRef>
          <a:effectRef idx="0">
            <a:schemeClr val="accent1"/>
          </a:effectRef>
          <a:fontRef idx="minor">
            <a:schemeClr val="dk1"/>
          </a:fontRef>
        </dgm:style>
      </dgm:prSet>
      <dgm:spPr>
        <a:noFill/>
        <a:ln>
          <a:noFill/>
        </a:ln>
      </dgm:spPr>
      <dgm:t>
        <a:bodyPr/>
        <a:lstStyle/>
        <a:p>
          <a:pPr algn="l"/>
          <a:endParaRPr lang="en-US" sz="1400"/>
        </a:p>
      </dgm:t>
    </dgm:pt>
    <dgm:pt modelId="{FB3008BE-848A-7C40-B9CA-A8C454BFA764}" type="parTrans" cxnId="{DAA1C4D2-7636-164B-A8FC-B94A93967ECA}">
      <dgm:prSet/>
      <dgm:spPr/>
      <dgm:t>
        <a:bodyPr/>
        <a:lstStyle/>
        <a:p>
          <a:pPr algn="l"/>
          <a:endParaRPr lang="en-US" sz="1400"/>
        </a:p>
      </dgm:t>
    </dgm:pt>
    <dgm:pt modelId="{E38B7EEF-8510-E24B-A699-3D9FD6C3535C}" type="sibTrans" cxnId="{DAA1C4D2-7636-164B-A8FC-B94A93967ECA}">
      <dgm:prSet/>
      <dgm:spPr/>
      <dgm:t>
        <a:bodyPr/>
        <a:lstStyle/>
        <a:p>
          <a:pPr algn="l"/>
          <a:endParaRPr lang="en-US" sz="1400"/>
        </a:p>
      </dgm:t>
    </dgm:pt>
    <dgm:pt modelId="{854FFA80-27FA-1240-90EA-02AE367EA900}">
      <dgm:prSet custT="1"/>
      <dgm:spPr>
        <a:solidFill>
          <a:srgbClr val="C9E996"/>
        </a:solidFill>
      </dgm:spPr>
      <dgm:t>
        <a:bodyPr/>
        <a:lstStyle/>
        <a:p>
          <a:pPr algn="ctr"/>
          <a:r>
            <a:rPr lang="en-US" sz="1600" b="1"/>
            <a:t>4. Monitor Educator Implementation &amp; Use Problem-solving Process</a:t>
          </a:r>
        </a:p>
      </dgm:t>
    </dgm:pt>
    <dgm:pt modelId="{AFF9F95A-B0B9-AD44-9312-F9C91880609A}" type="parTrans" cxnId="{90BBDEC1-AE9E-7C4E-A610-3A317BC9EE6A}">
      <dgm:prSet/>
      <dgm:spPr/>
      <dgm:t>
        <a:bodyPr/>
        <a:lstStyle/>
        <a:p>
          <a:pPr algn="l"/>
          <a:endParaRPr lang="en-US" sz="1400"/>
        </a:p>
      </dgm:t>
    </dgm:pt>
    <dgm:pt modelId="{8F51FAC7-5569-1544-9EA4-AC8814A42912}" type="sibTrans" cxnId="{90BBDEC1-AE9E-7C4E-A610-3A317BC9EE6A}">
      <dgm:prSet/>
      <dgm:spPr/>
      <dgm:t>
        <a:bodyPr/>
        <a:lstStyle/>
        <a:p>
          <a:pPr algn="l"/>
          <a:endParaRPr lang="en-US" sz="1400"/>
        </a:p>
      </dgm:t>
    </dgm:pt>
    <dgm:pt modelId="{59535A03-E8F4-974C-921E-91DAA48C926D}">
      <dgm:prSet custT="1"/>
      <dgm:spPr>
        <a:solidFill>
          <a:srgbClr val="C9E996"/>
        </a:solidFill>
      </dgm:spPr>
      <dgm:t>
        <a:bodyPr/>
        <a:lstStyle/>
        <a:p>
          <a:pPr algn="ctr"/>
          <a:r>
            <a:rPr lang="en-US" sz="1600" b="1"/>
            <a:t>5. Monitor Equitable Student Benefit &amp; Use Problem-Solving Process</a:t>
          </a:r>
        </a:p>
      </dgm:t>
    </dgm:pt>
    <dgm:pt modelId="{F66DC4B7-9242-804B-A0EB-73E2A2D52942}" type="parTrans" cxnId="{F95EFC85-6073-9F41-AD4E-571B81548A59}">
      <dgm:prSet/>
      <dgm:spPr/>
      <dgm:t>
        <a:bodyPr/>
        <a:lstStyle/>
        <a:p>
          <a:pPr algn="l"/>
          <a:endParaRPr lang="en-US" sz="1400"/>
        </a:p>
      </dgm:t>
    </dgm:pt>
    <dgm:pt modelId="{DBA86BC4-C162-934C-87D7-7B78E557F983}" type="sibTrans" cxnId="{F95EFC85-6073-9F41-AD4E-571B81548A59}">
      <dgm:prSet/>
      <dgm:spPr/>
      <dgm:t>
        <a:bodyPr/>
        <a:lstStyle/>
        <a:p>
          <a:pPr algn="l"/>
          <a:endParaRPr lang="en-US" sz="1400"/>
        </a:p>
      </dgm:t>
    </dgm:pt>
    <dgm:pt modelId="{CDEC9C5B-12C0-2B47-B96C-12DF1D87AB0E}">
      <dgm:prSet custT="1"/>
      <dgm:spPr>
        <a:solidFill>
          <a:schemeClr val="bg1"/>
        </a:solidFill>
        <a:ln>
          <a:solidFill>
            <a:srgbClr val="E2345B"/>
          </a:solidFill>
        </a:ln>
      </dgm:spPr>
      <dgm:t>
        <a:bodyPr/>
        <a:lstStyle/>
        <a:p>
          <a:pPr algn="l"/>
          <a:r>
            <a:rPr lang="en-US" sz="1400">
              <a:solidFill>
                <a:schemeClr val="bg2">
                  <a:lumMod val="50000"/>
                </a:schemeClr>
              </a:solidFill>
            </a:rPr>
            <a:t>1.3 Align &amp; Integrate with Other Approaches</a:t>
          </a:r>
        </a:p>
      </dgm:t>
    </dgm:pt>
    <dgm:pt modelId="{2482D40A-547D-0748-B496-01643CE1B381}" type="parTrans" cxnId="{A753D750-7132-0A4F-9BBA-E4CE5F2605DE}">
      <dgm:prSet/>
      <dgm:spPr/>
      <dgm:t>
        <a:bodyPr/>
        <a:lstStyle/>
        <a:p>
          <a:pPr algn="l"/>
          <a:endParaRPr lang="en-US" sz="1400"/>
        </a:p>
      </dgm:t>
    </dgm:pt>
    <dgm:pt modelId="{CA73D747-B9E5-B749-A109-64A48B878A7D}" type="sibTrans" cxnId="{A753D750-7132-0A4F-9BBA-E4CE5F2605DE}">
      <dgm:prSet/>
      <dgm:spPr/>
      <dgm:t>
        <a:bodyPr/>
        <a:lstStyle/>
        <a:p>
          <a:pPr algn="l"/>
          <a:endParaRPr lang="en-US" sz="1400"/>
        </a:p>
      </dgm:t>
    </dgm:pt>
    <dgm:pt modelId="{92D8D470-B7E2-0A46-BB7A-5BCD0C3D3EC3}">
      <dgm:prSet custT="1"/>
      <dgm:spPr>
        <a:solidFill>
          <a:schemeClr val="bg1"/>
        </a:solidFill>
        <a:ln>
          <a:solidFill>
            <a:srgbClr val="E2345B"/>
          </a:solidFill>
        </a:ln>
      </dgm:spPr>
      <dgm:t>
        <a:bodyPr/>
        <a:lstStyle/>
        <a:p>
          <a:pPr algn="l"/>
          <a:r>
            <a:rPr lang="en-US" sz="1400">
              <a:solidFill>
                <a:schemeClr val="bg2">
                  <a:lumMod val="50000"/>
                </a:schemeClr>
              </a:solidFill>
            </a:rPr>
            <a:t>1.4 Promote a Culture of Wellness</a:t>
          </a:r>
        </a:p>
      </dgm:t>
    </dgm:pt>
    <dgm:pt modelId="{302973E2-0658-9E44-B1D8-1487E779D99F}" type="parTrans" cxnId="{4D8833F5-79D7-464A-93B1-F24DB6C08FD3}">
      <dgm:prSet/>
      <dgm:spPr/>
      <dgm:t>
        <a:bodyPr/>
        <a:lstStyle/>
        <a:p>
          <a:pPr algn="l"/>
          <a:endParaRPr lang="en-US" sz="1400"/>
        </a:p>
      </dgm:t>
    </dgm:pt>
    <dgm:pt modelId="{E819333A-F742-0D49-8076-3898CB43D08C}" type="sibTrans" cxnId="{4D8833F5-79D7-464A-93B1-F24DB6C08FD3}">
      <dgm:prSet/>
      <dgm:spPr/>
      <dgm:t>
        <a:bodyPr/>
        <a:lstStyle/>
        <a:p>
          <a:pPr algn="l"/>
          <a:endParaRPr lang="en-US" sz="1400"/>
        </a:p>
      </dgm:t>
    </dgm:pt>
    <dgm:pt modelId="{C40193C4-6E05-6B4B-9BFF-529396CFE6B3}">
      <dgm:prSet custT="1"/>
      <dgm:spPr>
        <a:solidFill>
          <a:schemeClr val="bg1"/>
        </a:solidFill>
        <a:ln>
          <a:solidFill>
            <a:srgbClr val="E2345B"/>
          </a:solidFill>
        </a:ln>
      </dgm:spPr>
      <dgm:t>
        <a:bodyPr/>
        <a:lstStyle/>
        <a:p>
          <a:pPr algn="l"/>
          <a:r>
            <a:rPr lang="en-US" sz="1400">
              <a:solidFill>
                <a:schemeClr val="bg2">
                  <a:lumMod val="50000"/>
                </a:schemeClr>
              </a:solidFill>
            </a:rPr>
            <a:t>2.3 Coach &amp; Provide Supportive Feedback</a:t>
          </a:r>
        </a:p>
      </dgm:t>
    </dgm:pt>
    <dgm:pt modelId="{E657EC92-160E-A248-A491-B3CE18795A1C}" type="parTrans" cxnId="{840F9FF4-51D3-C544-B582-1A6BB8459012}">
      <dgm:prSet/>
      <dgm:spPr/>
      <dgm:t>
        <a:bodyPr/>
        <a:lstStyle/>
        <a:p>
          <a:pPr algn="l"/>
          <a:endParaRPr lang="en-US" sz="1400"/>
        </a:p>
      </dgm:t>
    </dgm:pt>
    <dgm:pt modelId="{A8D0F7AD-371A-E44A-AB28-3950B6989532}" type="sibTrans" cxnId="{840F9FF4-51D3-C544-B582-1A6BB8459012}">
      <dgm:prSet/>
      <dgm:spPr/>
      <dgm:t>
        <a:bodyPr/>
        <a:lstStyle/>
        <a:p>
          <a:pPr algn="l"/>
          <a:endParaRPr lang="en-US" sz="1400"/>
        </a:p>
      </dgm:t>
    </dgm:pt>
    <dgm:pt modelId="{AA1422AB-E64A-A945-93AE-961BF0844FAA}">
      <dgm:prSet custT="1"/>
      <dgm:spPr>
        <a:solidFill>
          <a:schemeClr val="bg1"/>
        </a:solidFill>
        <a:ln>
          <a:solidFill>
            <a:srgbClr val="E2345B"/>
          </a:solidFill>
        </a:ln>
      </dgm:spPr>
      <dgm:t>
        <a:bodyPr/>
        <a:lstStyle/>
        <a:p>
          <a:pPr algn="l"/>
          <a:r>
            <a:rPr lang="en-US" sz="1400">
              <a:solidFill>
                <a:schemeClr val="bg2">
                  <a:lumMod val="50000"/>
                </a:schemeClr>
              </a:solidFill>
            </a:rPr>
            <a:t>2.4 Celebrate Success!</a:t>
          </a:r>
        </a:p>
      </dgm:t>
    </dgm:pt>
    <dgm:pt modelId="{DFE80551-5446-284B-9EC1-E07DC6714CB1}" type="parTrans" cxnId="{99932190-0670-DA49-A0E9-510A195DD35C}">
      <dgm:prSet/>
      <dgm:spPr/>
      <dgm:t>
        <a:bodyPr/>
        <a:lstStyle/>
        <a:p>
          <a:pPr algn="l"/>
          <a:endParaRPr lang="en-US" sz="1400"/>
        </a:p>
      </dgm:t>
    </dgm:pt>
    <dgm:pt modelId="{F1B7DDDC-7547-3048-B383-4ADAE686B4AE}" type="sibTrans" cxnId="{99932190-0670-DA49-A0E9-510A195DD35C}">
      <dgm:prSet/>
      <dgm:spPr/>
      <dgm:t>
        <a:bodyPr/>
        <a:lstStyle/>
        <a:p>
          <a:pPr algn="l"/>
          <a:endParaRPr lang="en-US" sz="1400"/>
        </a:p>
      </dgm:t>
    </dgm:pt>
    <dgm:pt modelId="{E90C07AA-B475-7940-9DF3-464A95C347D9}">
      <dgm:prSet phldrT="[Text]" custT="1"/>
      <dgm:spPr>
        <a:noFill/>
        <a:ln>
          <a:noFill/>
        </a:ln>
      </dgm:spPr>
      <dgm:t>
        <a:bodyPr/>
        <a:lstStyle/>
        <a:p>
          <a:pPr algn="l"/>
          <a:r>
            <a:rPr lang="en-US" sz="1400">
              <a:solidFill>
                <a:schemeClr val="bg2">
                  <a:lumMod val="50000"/>
                </a:schemeClr>
              </a:solidFill>
            </a:rPr>
            <a:t>If </a:t>
          </a:r>
          <a:r>
            <a:rPr lang="en-US" sz="1400" b="1">
              <a:solidFill>
                <a:schemeClr val="bg2">
                  <a:lumMod val="50000"/>
                </a:schemeClr>
              </a:solidFill>
            </a:rPr>
            <a:t>system</a:t>
          </a:r>
          <a:r>
            <a:rPr lang="en-US" sz="1400">
              <a:solidFill>
                <a:schemeClr val="bg2">
                  <a:lumMod val="50000"/>
                </a:schemeClr>
              </a:solidFill>
            </a:rPr>
            <a:t> </a:t>
          </a:r>
          <a:r>
            <a:rPr lang="en-US" sz="1400" b="1">
              <a:solidFill>
                <a:schemeClr val="bg2">
                  <a:lumMod val="50000"/>
                </a:schemeClr>
              </a:solidFill>
            </a:rPr>
            <a:t>implementation</a:t>
          </a:r>
          <a:r>
            <a:rPr lang="en-US" sz="1400">
              <a:solidFill>
                <a:schemeClr val="bg2">
                  <a:lumMod val="50000"/>
                </a:schemeClr>
              </a:solidFill>
            </a:rPr>
            <a:t> challenges...</a:t>
          </a:r>
        </a:p>
      </dgm:t>
    </dgm:pt>
    <dgm:pt modelId="{37EA9C9B-6DFF-584A-8BCB-4CDC6BF7B1CC}" type="parTrans" cxnId="{6F4A6C2B-39CC-4A44-90C3-B20AFD1F8E67}">
      <dgm:prSet/>
      <dgm:spPr/>
      <dgm:t>
        <a:bodyPr/>
        <a:lstStyle/>
        <a:p>
          <a:pPr algn="l"/>
          <a:endParaRPr lang="en-US" sz="1400"/>
        </a:p>
      </dgm:t>
    </dgm:pt>
    <dgm:pt modelId="{C2AA7A20-6D83-3941-A3C4-28F394DE12D9}" type="sibTrans" cxnId="{6F4A6C2B-39CC-4A44-90C3-B20AFD1F8E67}">
      <dgm:prSet/>
      <dgm:spPr/>
      <dgm:t>
        <a:bodyPr/>
        <a:lstStyle/>
        <a:p>
          <a:pPr algn="l"/>
          <a:endParaRPr lang="en-US" sz="1400"/>
        </a:p>
      </dgm:t>
    </dgm:pt>
    <dgm:pt modelId="{1CD4943B-3A2D-9741-A4E4-11A903F42FDC}">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400"/>
            <a:t>3.3 Revisit and Enhance Systems (Steps 1 &amp; 2)</a:t>
          </a:r>
        </a:p>
      </dgm:t>
    </dgm:pt>
    <dgm:pt modelId="{E9906C0C-129E-9445-8DF7-76507DF92A75}" type="parTrans" cxnId="{A6F4AD7B-6D4C-8046-9AF4-F3EF30CEF219}">
      <dgm:prSet/>
      <dgm:spPr/>
      <dgm:t>
        <a:bodyPr/>
        <a:lstStyle/>
        <a:p>
          <a:pPr algn="l"/>
          <a:endParaRPr lang="en-US" sz="1400"/>
        </a:p>
      </dgm:t>
    </dgm:pt>
    <dgm:pt modelId="{F80472E5-7BFC-6D4F-99F6-C4860376517C}" type="sibTrans" cxnId="{A6F4AD7B-6D4C-8046-9AF4-F3EF30CEF219}">
      <dgm:prSet/>
      <dgm:spPr/>
      <dgm:t>
        <a:bodyPr/>
        <a:lstStyle/>
        <a:p>
          <a:pPr algn="l"/>
          <a:endParaRPr lang="en-US" sz="1400"/>
        </a:p>
      </dgm:t>
    </dgm:pt>
    <dgm:pt modelId="{565AE5BB-21F2-5A46-88A3-551737DA6A31}">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400"/>
            <a:t>4.1 Monitor Educator Implementation &amp; Acceptability</a:t>
          </a:r>
        </a:p>
      </dgm:t>
    </dgm:pt>
    <dgm:pt modelId="{1E2F35FA-FEFE-FD47-BBB2-C787FBB9FBAE}" type="parTrans" cxnId="{CEEB3FA9-5EBF-AC40-8C5A-859A51F3EE6A}">
      <dgm:prSet/>
      <dgm:spPr/>
      <dgm:t>
        <a:bodyPr/>
        <a:lstStyle/>
        <a:p>
          <a:pPr algn="l"/>
          <a:endParaRPr lang="en-US" sz="1400"/>
        </a:p>
      </dgm:t>
    </dgm:pt>
    <dgm:pt modelId="{62341F02-1554-6647-9B05-2EF3FEEDF3C9}" type="sibTrans" cxnId="{CEEB3FA9-5EBF-AC40-8C5A-859A51F3EE6A}">
      <dgm:prSet/>
      <dgm:spPr/>
      <dgm:t>
        <a:bodyPr/>
        <a:lstStyle/>
        <a:p>
          <a:pPr algn="l"/>
          <a:endParaRPr lang="en-US" sz="1400"/>
        </a:p>
      </dgm:t>
    </dgm:pt>
    <dgm:pt modelId="{F4CF2E72-3DC6-6147-894E-8318095D0BBE}">
      <dgm:prSet custT="1"/>
      <dgm:spPr>
        <a:noFill/>
        <a:ln>
          <a:noFill/>
        </a:ln>
      </dgm:spPr>
      <dgm:t>
        <a:bodyPr/>
        <a:lstStyle/>
        <a:p>
          <a:pPr algn="l"/>
          <a:r>
            <a:rPr lang="en-US" sz="1400">
              <a:solidFill>
                <a:schemeClr val="bg2">
                  <a:lumMod val="50000"/>
                </a:schemeClr>
              </a:solidFill>
            </a:rPr>
            <a:t>If </a:t>
          </a:r>
          <a:r>
            <a:rPr lang="en-US" sz="1400" b="1">
              <a:solidFill>
                <a:schemeClr val="bg2">
                  <a:lumMod val="50000"/>
                </a:schemeClr>
              </a:solidFill>
            </a:rPr>
            <a:t>educator</a:t>
          </a:r>
          <a:r>
            <a:rPr lang="en-US" sz="1400">
              <a:solidFill>
                <a:schemeClr val="bg2">
                  <a:lumMod val="50000"/>
                </a:schemeClr>
              </a:solidFill>
            </a:rPr>
            <a:t> </a:t>
          </a:r>
          <a:r>
            <a:rPr lang="en-US" sz="1400" b="1">
              <a:solidFill>
                <a:schemeClr val="bg2">
                  <a:lumMod val="50000"/>
                </a:schemeClr>
              </a:solidFill>
            </a:rPr>
            <a:t>implementation</a:t>
          </a:r>
          <a:r>
            <a:rPr lang="en-US" sz="1400">
              <a:solidFill>
                <a:schemeClr val="bg2">
                  <a:lumMod val="50000"/>
                </a:schemeClr>
              </a:solidFill>
            </a:rPr>
            <a:t> challenges...</a:t>
          </a:r>
        </a:p>
      </dgm:t>
    </dgm:pt>
    <dgm:pt modelId="{9E90FAB8-1932-6441-9F52-FBBBE95BC7A7}" type="parTrans" cxnId="{C8E16CA6-D032-F94A-9859-EF7C91E41DE1}">
      <dgm:prSet/>
      <dgm:spPr/>
      <dgm:t>
        <a:bodyPr/>
        <a:lstStyle/>
        <a:p>
          <a:pPr algn="l"/>
          <a:endParaRPr lang="en-US" sz="1400"/>
        </a:p>
      </dgm:t>
    </dgm:pt>
    <dgm:pt modelId="{C537DE95-3F80-674B-B19C-DA94766D9935}" type="sibTrans" cxnId="{C8E16CA6-D032-F94A-9859-EF7C91E41DE1}">
      <dgm:prSet/>
      <dgm:spPr/>
      <dgm:t>
        <a:bodyPr/>
        <a:lstStyle/>
        <a:p>
          <a:pPr algn="l"/>
          <a:endParaRPr lang="en-US" sz="1400"/>
        </a:p>
      </dgm:t>
    </dgm:pt>
    <dgm:pt modelId="{5C4353E3-310D-154C-A2E1-87DEB835076D}">
      <dgm:prSet custT="1"/>
      <dgm:spPr>
        <a:noFill/>
        <a:ln>
          <a:noFill/>
        </a:ln>
      </dgm:spPr>
      <dgm:t>
        <a:bodyPr/>
        <a:lstStyle/>
        <a:p>
          <a:pPr algn="l"/>
          <a:endParaRPr lang="en-US" sz="1400"/>
        </a:p>
      </dgm:t>
    </dgm:pt>
    <dgm:pt modelId="{A9F175BE-621A-2B4D-845E-DFECFD87F8AC}" type="parTrans" cxnId="{133D6064-56EE-FC46-9F2C-14413B5047A0}">
      <dgm:prSet/>
      <dgm:spPr/>
      <dgm:t>
        <a:bodyPr/>
        <a:lstStyle/>
        <a:p>
          <a:pPr algn="l"/>
          <a:endParaRPr lang="en-US" sz="1400"/>
        </a:p>
      </dgm:t>
    </dgm:pt>
    <dgm:pt modelId="{50B73B9F-2E9C-DB45-B703-1542A0D7EA05}" type="sibTrans" cxnId="{133D6064-56EE-FC46-9F2C-14413B5047A0}">
      <dgm:prSet/>
      <dgm:spPr/>
      <dgm:t>
        <a:bodyPr/>
        <a:lstStyle/>
        <a:p>
          <a:pPr algn="l"/>
          <a:endParaRPr lang="en-US" sz="1400"/>
        </a:p>
      </dgm:t>
    </dgm:pt>
    <dgm:pt modelId="{0B589B5A-074A-4C48-90B8-1B7A62D24E19}">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400"/>
            <a:t>4.3 Differentiate Training, Coaching, &amp; Feedback</a:t>
          </a:r>
        </a:p>
      </dgm:t>
    </dgm:pt>
    <dgm:pt modelId="{D45D5F79-3836-CB43-B55D-451FC4DF3C63}" type="parTrans" cxnId="{DA4A1F25-03BE-F847-833C-D41397D504DD}">
      <dgm:prSet/>
      <dgm:spPr/>
      <dgm:t>
        <a:bodyPr/>
        <a:lstStyle/>
        <a:p>
          <a:pPr algn="l"/>
          <a:endParaRPr lang="en-US" sz="1400"/>
        </a:p>
      </dgm:t>
    </dgm:pt>
    <dgm:pt modelId="{E3586E6D-4399-AA4B-B13C-52266E11594A}" type="sibTrans" cxnId="{DA4A1F25-03BE-F847-833C-D41397D504DD}">
      <dgm:prSet/>
      <dgm:spPr/>
      <dgm:t>
        <a:bodyPr/>
        <a:lstStyle/>
        <a:p>
          <a:pPr algn="l"/>
          <a:endParaRPr lang="en-US" sz="1400"/>
        </a:p>
      </dgm:t>
    </dgm:pt>
    <dgm:pt modelId="{D2B6D2BD-86AA-914F-A9B0-FD9FBDDAB5BA}">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400"/>
            <a:t>5.1 Monitor Valued Student Outcomes &amp; Acceptability</a:t>
          </a:r>
        </a:p>
      </dgm:t>
    </dgm:pt>
    <dgm:pt modelId="{C189F5EE-B830-8C4C-8A69-1A04E592BA2E}" type="parTrans" cxnId="{9046AFDD-B2DD-254F-B172-0B9E277005B9}">
      <dgm:prSet/>
      <dgm:spPr/>
      <dgm:t>
        <a:bodyPr/>
        <a:lstStyle/>
        <a:p>
          <a:pPr algn="l"/>
          <a:endParaRPr lang="en-US" sz="1400"/>
        </a:p>
      </dgm:t>
    </dgm:pt>
    <dgm:pt modelId="{DCEAEBAD-798F-634F-ABF3-8E9998AE63C3}" type="sibTrans" cxnId="{9046AFDD-B2DD-254F-B172-0B9E277005B9}">
      <dgm:prSet/>
      <dgm:spPr/>
      <dgm:t>
        <a:bodyPr/>
        <a:lstStyle/>
        <a:p>
          <a:pPr algn="l"/>
          <a:endParaRPr lang="en-US" sz="1400"/>
        </a:p>
      </dgm:t>
    </dgm:pt>
    <dgm:pt modelId="{A2AB8957-BF44-EC40-A8BD-2D76EC15A8C5}">
      <dgm:prSet custT="1"/>
      <dgm:spPr>
        <a:noFill/>
        <a:ln>
          <a:noFill/>
        </a:ln>
      </dgm:spPr>
      <dgm:t>
        <a:bodyPr/>
        <a:lstStyle/>
        <a:p>
          <a:pPr algn="l"/>
          <a:r>
            <a:rPr lang="en-US" sz="1400">
              <a:solidFill>
                <a:schemeClr val="bg2">
                  <a:lumMod val="50000"/>
                </a:schemeClr>
              </a:solidFill>
            </a:rPr>
            <a:t>If </a:t>
          </a:r>
          <a:r>
            <a:rPr lang="en-US" sz="1400" b="1">
              <a:solidFill>
                <a:schemeClr val="bg2">
                  <a:lumMod val="50000"/>
                </a:schemeClr>
              </a:solidFill>
            </a:rPr>
            <a:t>students do not benefit </a:t>
          </a:r>
          <a:r>
            <a:rPr lang="en-US" sz="1400">
              <a:solidFill>
                <a:schemeClr val="bg2">
                  <a:lumMod val="50000"/>
                </a:schemeClr>
              </a:solidFill>
            </a:rPr>
            <a:t>equitably...</a:t>
          </a:r>
        </a:p>
      </dgm:t>
    </dgm:pt>
    <dgm:pt modelId="{654437F1-A5B4-6C4F-9AC8-EE943034DD2D}" type="parTrans" cxnId="{B139E63E-465C-9143-8A57-07397B688A77}">
      <dgm:prSet/>
      <dgm:spPr/>
      <dgm:t>
        <a:bodyPr/>
        <a:lstStyle/>
        <a:p>
          <a:pPr algn="l"/>
          <a:endParaRPr lang="en-US" sz="1400"/>
        </a:p>
      </dgm:t>
    </dgm:pt>
    <dgm:pt modelId="{43AC4688-D449-424D-8705-2075CFB6341E}" type="sibTrans" cxnId="{B139E63E-465C-9143-8A57-07397B688A77}">
      <dgm:prSet/>
      <dgm:spPr/>
      <dgm:t>
        <a:bodyPr/>
        <a:lstStyle/>
        <a:p>
          <a:pPr algn="l"/>
          <a:endParaRPr lang="en-US" sz="1400"/>
        </a:p>
      </dgm:t>
    </dgm:pt>
    <dgm:pt modelId="{1CDEA59A-5B74-6C4A-AC46-6AB3F1030BCE}">
      <dgm:prSet custT="1"/>
      <dgm:spPr>
        <a:noFill/>
        <a:ln>
          <a:noFill/>
        </a:ln>
      </dgm:spPr>
      <dgm:t>
        <a:bodyPr/>
        <a:lstStyle/>
        <a:p>
          <a:pPr algn="l"/>
          <a:endParaRPr lang="en-US" sz="1400"/>
        </a:p>
      </dgm:t>
    </dgm:pt>
    <dgm:pt modelId="{65C7C3FA-2EC9-F04D-B47E-E64EA0F7401C}" type="parTrans" cxnId="{7EF95C64-0BEA-2B48-AB4B-FFD244C9FB91}">
      <dgm:prSet/>
      <dgm:spPr/>
      <dgm:t>
        <a:bodyPr/>
        <a:lstStyle/>
        <a:p>
          <a:pPr algn="l"/>
          <a:endParaRPr lang="en-US" sz="1400"/>
        </a:p>
      </dgm:t>
    </dgm:pt>
    <dgm:pt modelId="{764282FF-F73C-E042-9EC7-E3F4E9488AEB}" type="sibTrans" cxnId="{7EF95C64-0BEA-2B48-AB4B-FFD244C9FB91}">
      <dgm:prSet/>
      <dgm:spPr/>
      <dgm:t>
        <a:bodyPr/>
        <a:lstStyle/>
        <a:p>
          <a:pPr algn="l"/>
          <a:endParaRPr lang="en-US" sz="1400"/>
        </a:p>
      </dgm:t>
    </dgm:pt>
    <dgm:pt modelId="{3BBF754B-FE44-6247-B8AE-681E5039F5CB}">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400"/>
            <a:t>5.3 Enhance SEB Support &amp; Modify Training and Coaching</a:t>
          </a:r>
        </a:p>
      </dgm:t>
    </dgm:pt>
    <dgm:pt modelId="{A0707F3F-C48C-7A41-80EE-BBD070053330}" type="parTrans" cxnId="{FE8F9FCC-D066-E247-869E-790D84FB2DA6}">
      <dgm:prSet/>
      <dgm:spPr/>
      <dgm:t>
        <a:bodyPr/>
        <a:lstStyle/>
        <a:p>
          <a:pPr algn="l"/>
          <a:endParaRPr lang="en-US" sz="1400"/>
        </a:p>
      </dgm:t>
    </dgm:pt>
    <dgm:pt modelId="{298CEC39-1594-7146-9B70-9D60F9520793}" type="sibTrans" cxnId="{FE8F9FCC-D066-E247-869E-790D84FB2DA6}">
      <dgm:prSet/>
      <dgm:spPr/>
      <dgm:t>
        <a:bodyPr/>
        <a:lstStyle/>
        <a:p>
          <a:pPr algn="l"/>
          <a:endParaRPr lang="en-US" sz="1400"/>
        </a:p>
      </dgm:t>
    </dgm:pt>
    <dgm:pt modelId="{8A44D4BB-8259-7F40-A2D1-AF632696DB7E}" type="pres">
      <dgm:prSet presAssocID="{DA011F73-76F8-3F42-A85E-AAD786D31F33}" presName="theList" presStyleCnt="0">
        <dgm:presLayoutVars>
          <dgm:dir/>
          <dgm:animLvl val="lvl"/>
          <dgm:resizeHandles val="exact"/>
        </dgm:presLayoutVars>
      </dgm:prSet>
      <dgm:spPr/>
    </dgm:pt>
    <dgm:pt modelId="{9AE949E1-567A-C94D-B026-2C7E4E04A3F3}" type="pres">
      <dgm:prSet presAssocID="{756576FA-0ABE-E948-A373-92C18D123EAD}" presName="compNode" presStyleCnt="0"/>
      <dgm:spPr/>
    </dgm:pt>
    <dgm:pt modelId="{73EAF2AC-3D1C-4D40-B9E1-945C3A018D07}" type="pres">
      <dgm:prSet presAssocID="{756576FA-0ABE-E948-A373-92C18D123EAD}" presName="aNode" presStyleLbl="bgShp" presStyleIdx="0" presStyleCnt="5"/>
      <dgm:spPr/>
    </dgm:pt>
    <dgm:pt modelId="{3330F9B5-DCC6-8445-B021-E199FE54B3D7}" type="pres">
      <dgm:prSet presAssocID="{756576FA-0ABE-E948-A373-92C18D123EAD}" presName="textNode" presStyleLbl="bgShp" presStyleIdx="0" presStyleCnt="5"/>
      <dgm:spPr/>
    </dgm:pt>
    <dgm:pt modelId="{6FC40E2C-A04E-A246-958A-276E3B8488DC}" type="pres">
      <dgm:prSet presAssocID="{756576FA-0ABE-E948-A373-92C18D123EAD}" presName="compChildNode" presStyleCnt="0"/>
      <dgm:spPr/>
    </dgm:pt>
    <dgm:pt modelId="{030F6F54-A4AD-7245-BCCE-E049C967465A}" type="pres">
      <dgm:prSet presAssocID="{756576FA-0ABE-E948-A373-92C18D123EAD}" presName="theInnerList" presStyleCnt="0"/>
      <dgm:spPr/>
    </dgm:pt>
    <dgm:pt modelId="{EC3590F1-69AF-4746-B82F-EE0695AA656C}" type="pres">
      <dgm:prSet presAssocID="{87F6CAF6-E4A1-0A49-A0E6-CEC959B51C92}" presName="childNode" presStyleLbl="node1" presStyleIdx="0" presStyleCnt="20" custScaleX="114151">
        <dgm:presLayoutVars>
          <dgm:bulletEnabled val="1"/>
        </dgm:presLayoutVars>
      </dgm:prSet>
      <dgm:spPr/>
    </dgm:pt>
    <dgm:pt modelId="{D8CB3606-A252-984E-8FB3-9B3E12FFA300}" type="pres">
      <dgm:prSet presAssocID="{87F6CAF6-E4A1-0A49-A0E6-CEC959B51C92}" presName="aSpace2" presStyleCnt="0"/>
      <dgm:spPr/>
    </dgm:pt>
    <dgm:pt modelId="{52B3C9A1-5CAE-E844-925C-F298992BD4A1}" type="pres">
      <dgm:prSet presAssocID="{25483569-1557-BB42-9C81-B38F1E37EF6D}" presName="childNode" presStyleLbl="node1" presStyleIdx="1" presStyleCnt="20" custScaleX="114151">
        <dgm:presLayoutVars>
          <dgm:bulletEnabled val="1"/>
        </dgm:presLayoutVars>
      </dgm:prSet>
      <dgm:spPr/>
    </dgm:pt>
    <dgm:pt modelId="{9C1B0790-D603-5741-B01B-32CB25E6EB8F}" type="pres">
      <dgm:prSet presAssocID="{25483569-1557-BB42-9C81-B38F1E37EF6D}" presName="aSpace2" presStyleCnt="0"/>
      <dgm:spPr/>
    </dgm:pt>
    <dgm:pt modelId="{4F0DA688-4C77-324B-B09A-47FB0970C31C}" type="pres">
      <dgm:prSet presAssocID="{CDEC9C5B-12C0-2B47-B96C-12DF1D87AB0E}" presName="childNode" presStyleLbl="node1" presStyleIdx="2" presStyleCnt="20" custScaleX="114151">
        <dgm:presLayoutVars>
          <dgm:bulletEnabled val="1"/>
        </dgm:presLayoutVars>
      </dgm:prSet>
      <dgm:spPr/>
    </dgm:pt>
    <dgm:pt modelId="{D5E02381-92A2-2444-BCC0-4D32A35BD60A}" type="pres">
      <dgm:prSet presAssocID="{CDEC9C5B-12C0-2B47-B96C-12DF1D87AB0E}" presName="aSpace2" presStyleCnt="0"/>
      <dgm:spPr/>
    </dgm:pt>
    <dgm:pt modelId="{3D0F5C00-4ADB-FB48-8DB8-8D7761BD1996}" type="pres">
      <dgm:prSet presAssocID="{92D8D470-B7E2-0A46-BB7A-5BCD0C3D3EC3}" presName="childNode" presStyleLbl="node1" presStyleIdx="3" presStyleCnt="20" custScaleX="114151">
        <dgm:presLayoutVars>
          <dgm:bulletEnabled val="1"/>
        </dgm:presLayoutVars>
      </dgm:prSet>
      <dgm:spPr/>
    </dgm:pt>
    <dgm:pt modelId="{03582D8B-1EE8-A34C-BB2F-9D0F86C925DA}" type="pres">
      <dgm:prSet presAssocID="{756576FA-0ABE-E948-A373-92C18D123EAD}" presName="aSpace" presStyleCnt="0"/>
      <dgm:spPr/>
    </dgm:pt>
    <dgm:pt modelId="{78AA5415-8D25-114C-9AF7-6EDD04285FCC}" type="pres">
      <dgm:prSet presAssocID="{4C66CB9D-29B5-C040-B029-3588769F413F}" presName="compNode" presStyleCnt="0"/>
      <dgm:spPr/>
    </dgm:pt>
    <dgm:pt modelId="{3958CC2D-1E31-A943-BA57-D42F0248121B}" type="pres">
      <dgm:prSet presAssocID="{4C66CB9D-29B5-C040-B029-3588769F413F}" presName="aNode" presStyleLbl="bgShp" presStyleIdx="1" presStyleCnt="5"/>
      <dgm:spPr/>
    </dgm:pt>
    <dgm:pt modelId="{5CCCDF3A-8C4B-C549-B12B-1DB1913B1A6A}" type="pres">
      <dgm:prSet presAssocID="{4C66CB9D-29B5-C040-B029-3588769F413F}" presName="textNode" presStyleLbl="bgShp" presStyleIdx="1" presStyleCnt="5"/>
      <dgm:spPr/>
    </dgm:pt>
    <dgm:pt modelId="{0F290261-6CA0-8D49-9E62-0626418E8743}" type="pres">
      <dgm:prSet presAssocID="{4C66CB9D-29B5-C040-B029-3588769F413F}" presName="compChildNode" presStyleCnt="0"/>
      <dgm:spPr/>
    </dgm:pt>
    <dgm:pt modelId="{850FE1E7-F08A-F143-B04A-B4BECFA23B45}" type="pres">
      <dgm:prSet presAssocID="{4C66CB9D-29B5-C040-B029-3588769F413F}" presName="theInnerList" presStyleCnt="0"/>
      <dgm:spPr/>
    </dgm:pt>
    <dgm:pt modelId="{40B6884E-886D-B349-A78A-BAB383D37D01}" type="pres">
      <dgm:prSet presAssocID="{C6911B42-00CA-EC41-983C-0B13B88B0DCE}" presName="childNode" presStyleLbl="node1" presStyleIdx="4" presStyleCnt="20" custScaleX="114151">
        <dgm:presLayoutVars>
          <dgm:bulletEnabled val="1"/>
        </dgm:presLayoutVars>
      </dgm:prSet>
      <dgm:spPr/>
    </dgm:pt>
    <dgm:pt modelId="{3D74F723-80E2-2745-8CE4-12979CFF3208}" type="pres">
      <dgm:prSet presAssocID="{C6911B42-00CA-EC41-983C-0B13B88B0DCE}" presName="aSpace2" presStyleCnt="0"/>
      <dgm:spPr/>
    </dgm:pt>
    <dgm:pt modelId="{570D97AC-2833-7341-954F-801DB2E5C9C6}" type="pres">
      <dgm:prSet presAssocID="{26191B0B-8931-EF4D-89C9-FBABFF0D91CC}" presName="childNode" presStyleLbl="node1" presStyleIdx="5" presStyleCnt="20" custScaleX="114151">
        <dgm:presLayoutVars>
          <dgm:bulletEnabled val="1"/>
        </dgm:presLayoutVars>
      </dgm:prSet>
      <dgm:spPr/>
    </dgm:pt>
    <dgm:pt modelId="{1EB04D1F-785F-0C40-A0D3-F5D6A896D288}" type="pres">
      <dgm:prSet presAssocID="{26191B0B-8931-EF4D-89C9-FBABFF0D91CC}" presName="aSpace2" presStyleCnt="0"/>
      <dgm:spPr/>
    </dgm:pt>
    <dgm:pt modelId="{8CA0CB3F-7FBD-8B40-82C6-F7C1C7770A72}" type="pres">
      <dgm:prSet presAssocID="{C40193C4-6E05-6B4B-9BFF-529396CFE6B3}" presName="childNode" presStyleLbl="node1" presStyleIdx="6" presStyleCnt="20" custScaleX="114151">
        <dgm:presLayoutVars>
          <dgm:bulletEnabled val="1"/>
        </dgm:presLayoutVars>
      </dgm:prSet>
      <dgm:spPr/>
    </dgm:pt>
    <dgm:pt modelId="{3161532C-39DE-7E47-B370-F08970424BDA}" type="pres">
      <dgm:prSet presAssocID="{C40193C4-6E05-6B4B-9BFF-529396CFE6B3}" presName="aSpace2" presStyleCnt="0"/>
      <dgm:spPr/>
    </dgm:pt>
    <dgm:pt modelId="{DC67C9EC-232A-0648-88FB-96D541994BF2}" type="pres">
      <dgm:prSet presAssocID="{AA1422AB-E64A-A945-93AE-961BF0844FAA}" presName="childNode" presStyleLbl="node1" presStyleIdx="7" presStyleCnt="20" custScaleX="114151">
        <dgm:presLayoutVars>
          <dgm:bulletEnabled val="1"/>
        </dgm:presLayoutVars>
      </dgm:prSet>
      <dgm:spPr/>
    </dgm:pt>
    <dgm:pt modelId="{1739B401-F991-2248-A83E-7809D75E76E4}" type="pres">
      <dgm:prSet presAssocID="{4C66CB9D-29B5-C040-B029-3588769F413F}" presName="aSpace" presStyleCnt="0"/>
      <dgm:spPr/>
    </dgm:pt>
    <dgm:pt modelId="{7A6B2A8A-AD6A-7642-ADBD-2964CAC6BDD1}" type="pres">
      <dgm:prSet presAssocID="{0B4A0D3B-02E7-3B4A-B0AA-051CF964F07B}" presName="compNode" presStyleCnt="0"/>
      <dgm:spPr/>
    </dgm:pt>
    <dgm:pt modelId="{95AD5996-B826-1B4F-B995-E29C091BA8A5}" type="pres">
      <dgm:prSet presAssocID="{0B4A0D3B-02E7-3B4A-B0AA-051CF964F07B}" presName="aNode" presStyleLbl="bgShp" presStyleIdx="2" presStyleCnt="5"/>
      <dgm:spPr/>
    </dgm:pt>
    <dgm:pt modelId="{C420AA82-3AA4-3749-8BAE-C2D2DBDD45EF}" type="pres">
      <dgm:prSet presAssocID="{0B4A0D3B-02E7-3B4A-B0AA-051CF964F07B}" presName="textNode" presStyleLbl="bgShp" presStyleIdx="2" presStyleCnt="5"/>
      <dgm:spPr/>
    </dgm:pt>
    <dgm:pt modelId="{806E32B3-F426-F84A-BBE1-A52FAC2A1FAA}" type="pres">
      <dgm:prSet presAssocID="{0B4A0D3B-02E7-3B4A-B0AA-051CF964F07B}" presName="compChildNode" presStyleCnt="0"/>
      <dgm:spPr/>
    </dgm:pt>
    <dgm:pt modelId="{7C12D7A7-ABAE-EE4C-81E4-4622193CE570}" type="pres">
      <dgm:prSet presAssocID="{0B4A0D3B-02E7-3B4A-B0AA-051CF964F07B}" presName="theInnerList" presStyleCnt="0"/>
      <dgm:spPr/>
    </dgm:pt>
    <dgm:pt modelId="{573B67C3-7AD5-F54A-9961-9EDCA1B16398}" type="pres">
      <dgm:prSet presAssocID="{B6B59AE2-C521-4F42-96B6-3B13017D6570}" presName="childNode" presStyleLbl="node1" presStyleIdx="8" presStyleCnt="20" custScaleX="114151" custScaleY="164057">
        <dgm:presLayoutVars>
          <dgm:bulletEnabled val="1"/>
        </dgm:presLayoutVars>
      </dgm:prSet>
      <dgm:spPr/>
    </dgm:pt>
    <dgm:pt modelId="{33051019-D814-4F4B-9127-662868F4D794}" type="pres">
      <dgm:prSet presAssocID="{B6B59AE2-C521-4F42-96B6-3B13017D6570}" presName="aSpace2" presStyleCnt="0"/>
      <dgm:spPr/>
    </dgm:pt>
    <dgm:pt modelId="{E1DAF784-EDC5-EB48-9582-E4D23597164D}" type="pres">
      <dgm:prSet presAssocID="{BF6A907D-ABFF-064A-BDA7-D9A50888ED29}" presName="childNode" presStyleLbl="node1" presStyleIdx="9" presStyleCnt="20">
        <dgm:presLayoutVars>
          <dgm:bulletEnabled val="1"/>
        </dgm:presLayoutVars>
      </dgm:prSet>
      <dgm:spPr/>
    </dgm:pt>
    <dgm:pt modelId="{535EDEBC-4BCA-E44A-A8F2-A7C5D5D2E5BA}" type="pres">
      <dgm:prSet presAssocID="{BF6A907D-ABFF-064A-BDA7-D9A50888ED29}" presName="aSpace2" presStyleCnt="0"/>
      <dgm:spPr/>
    </dgm:pt>
    <dgm:pt modelId="{4CEFA8EB-1A4A-4C4E-80F1-FEB35E11BA65}" type="pres">
      <dgm:prSet presAssocID="{E90C07AA-B475-7940-9DF3-464A95C347D9}" presName="childNode" presStyleLbl="node1" presStyleIdx="10" presStyleCnt="20" custScaleX="114151">
        <dgm:presLayoutVars>
          <dgm:bulletEnabled val="1"/>
        </dgm:presLayoutVars>
      </dgm:prSet>
      <dgm:spPr/>
    </dgm:pt>
    <dgm:pt modelId="{087F9ADA-8ABB-EC4A-8032-A467C9940503}" type="pres">
      <dgm:prSet presAssocID="{E90C07AA-B475-7940-9DF3-464A95C347D9}" presName="aSpace2" presStyleCnt="0"/>
      <dgm:spPr/>
    </dgm:pt>
    <dgm:pt modelId="{718A1C37-C394-1546-A382-27F07F154B77}" type="pres">
      <dgm:prSet presAssocID="{1CD4943B-3A2D-9741-A4E4-11A903F42FDC}" presName="childNode" presStyleLbl="node1" presStyleIdx="11" presStyleCnt="20" custScaleX="114151" custScaleY="164057">
        <dgm:presLayoutVars>
          <dgm:bulletEnabled val="1"/>
        </dgm:presLayoutVars>
      </dgm:prSet>
      <dgm:spPr/>
    </dgm:pt>
    <dgm:pt modelId="{9C69B24F-48B3-674A-A3FE-C10E178253A5}" type="pres">
      <dgm:prSet presAssocID="{0B4A0D3B-02E7-3B4A-B0AA-051CF964F07B}" presName="aSpace" presStyleCnt="0"/>
      <dgm:spPr/>
    </dgm:pt>
    <dgm:pt modelId="{8AED3844-4BF8-2444-BD89-2E7FEF4A54F5}" type="pres">
      <dgm:prSet presAssocID="{854FFA80-27FA-1240-90EA-02AE367EA900}" presName="compNode" presStyleCnt="0"/>
      <dgm:spPr/>
    </dgm:pt>
    <dgm:pt modelId="{AB5D0715-9425-F043-81FA-377B3B5819A1}" type="pres">
      <dgm:prSet presAssocID="{854FFA80-27FA-1240-90EA-02AE367EA900}" presName="aNode" presStyleLbl="bgShp" presStyleIdx="3" presStyleCnt="5"/>
      <dgm:spPr/>
    </dgm:pt>
    <dgm:pt modelId="{5CA9DFDA-68DA-0E4A-8383-B6C7AC6FF010}" type="pres">
      <dgm:prSet presAssocID="{854FFA80-27FA-1240-90EA-02AE367EA900}" presName="textNode" presStyleLbl="bgShp" presStyleIdx="3" presStyleCnt="5"/>
      <dgm:spPr/>
    </dgm:pt>
    <dgm:pt modelId="{A7A24E2E-A491-F745-B33A-D4B9DD88A45C}" type="pres">
      <dgm:prSet presAssocID="{854FFA80-27FA-1240-90EA-02AE367EA900}" presName="compChildNode" presStyleCnt="0"/>
      <dgm:spPr/>
    </dgm:pt>
    <dgm:pt modelId="{5D14379E-5057-0E4B-940A-BD88677B7A71}" type="pres">
      <dgm:prSet presAssocID="{854FFA80-27FA-1240-90EA-02AE367EA900}" presName="theInnerList" presStyleCnt="0"/>
      <dgm:spPr/>
    </dgm:pt>
    <dgm:pt modelId="{64CEB5F2-C1E4-6645-966F-90F6755580C1}" type="pres">
      <dgm:prSet presAssocID="{565AE5BB-21F2-5A46-88A3-551737DA6A31}" presName="childNode" presStyleLbl="node1" presStyleIdx="12" presStyleCnt="20" custScaleX="114151" custScaleY="164057">
        <dgm:presLayoutVars>
          <dgm:bulletEnabled val="1"/>
        </dgm:presLayoutVars>
      </dgm:prSet>
      <dgm:spPr/>
    </dgm:pt>
    <dgm:pt modelId="{F7165434-EF09-464A-9404-174A1D1D617B}" type="pres">
      <dgm:prSet presAssocID="{565AE5BB-21F2-5A46-88A3-551737DA6A31}" presName="aSpace2" presStyleCnt="0"/>
      <dgm:spPr/>
    </dgm:pt>
    <dgm:pt modelId="{4A632F4F-00BE-A845-A276-5D9E680381C1}" type="pres">
      <dgm:prSet presAssocID="{5C4353E3-310D-154C-A2E1-87DEB835076D}" presName="childNode" presStyleLbl="node1" presStyleIdx="13" presStyleCnt="20">
        <dgm:presLayoutVars>
          <dgm:bulletEnabled val="1"/>
        </dgm:presLayoutVars>
      </dgm:prSet>
      <dgm:spPr/>
    </dgm:pt>
    <dgm:pt modelId="{488DE055-053E-2E4A-A188-5BD62DE2F31F}" type="pres">
      <dgm:prSet presAssocID="{5C4353E3-310D-154C-A2E1-87DEB835076D}" presName="aSpace2" presStyleCnt="0"/>
      <dgm:spPr/>
    </dgm:pt>
    <dgm:pt modelId="{13E990BE-F17C-B446-924A-BECF73464FC0}" type="pres">
      <dgm:prSet presAssocID="{F4CF2E72-3DC6-6147-894E-8318095D0BBE}" presName="childNode" presStyleLbl="node1" presStyleIdx="14" presStyleCnt="20" custScaleX="114151">
        <dgm:presLayoutVars>
          <dgm:bulletEnabled val="1"/>
        </dgm:presLayoutVars>
      </dgm:prSet>
      <dgm:spPr/>
    </dgm:pt>
    <dgm:pt modelId="{23FB762F-5EEA-FC4E-B175-A9BD2D6DAC4A}" type="pres">
      <dgm:prSet presAssocID="{F4CF2E72-3DC6-6147-894E-8318095D0BBE}" presName="aSpace2" presStyleCnt="0"/>
      <dgm:spPr/>
    </dgm:pt>
    <dgm:pt modelId="{83EA58AC-89DB-2742-A2B4-144C90D27764}" type="pres">
      <dgm:prSet presAssocID="{0B589B5A-074A-4C48-90B8-1B7A62D24E19}" presName="childNode" presStyleLbl="node1" presStyleIdx="15" presStyleCnt="20" custScaleX="114151" custScaleY="164057">
        <dgm:presLayoutVars>
          <dgm:bulletEnabled val="1"/>
        </dgm:presLayoutVars>
      </dgm:prSet>
      <dgm:spPr/>
    </dgm:pt>
    <dgm:pt modelId="{8E636512-F0E0-9A40-85C3-6574C1A88F1C}" type="pres">
      <dgm:prSet presAssocID="{854FFA80-27FA-1240-90EA-02AE367EA900}" presName="aSpace" presStyleCnt="0"/>
      <dgm:spPr/>
    </dgm:pt>
    <dgm:pt modelId="{A15E8B70-57E4-D14F-BD23-9A01DD0B86C9}" type="pres">
      <dgm:prSet presAssocID="{59535A03-E8F4-974C-921E-91DAA48C926D}" presName="compNode" presStyleCnt="0"/>
      <dgm:spPr/>
    </dgm:pt>
    <dgm:pt modelId="{108B543D-68F0-AD42-8A39-B361A0E5D314}" type="pres">
      <dgm:prSet presAssocID="{59535A03-E8F4-974C-921E-91DAA48C926D}" presName="aNode" presStyleLbl="bgShp" presStyleIdx="4" presStyleCnt="5" custLinFactNeighborX="1506" custLinFactNeighborY="0"/>
      <dgm:spPr/>
    </dgm:pt>
    <dgm:pt modelId="{F615DB02-8211-6843-8D70-82788522907C}" type="pres">
      <dgm:prSet presAssocID="{59535A03-E8F4-974C-921E-91DAA48C926D}" presName="textNode" presStyleLbl="bgShp" presStyleIdx="4" presStyleCnt="5"/>
      <dgm:spPr/>
    </dgm:pt>
    <dgm:pt modelId="{B0DC2A56-34B6-AA49-975B-0FE0D75E58F0}" type="pres">
      <dgm:prSet presAssocID="{59535A03-E8F4-974C-921E-91DAA48C926D}" presName="compChildNode" presStyleCnt="0"/>
      <dgm:spPr/>
    </dgm:pt>
    <dgm:pt modelId="{4F6C0283-92AD-AD44-B60E-C2FDE0B1A41D}" type="pres">
      <dgm:prSet presAssocID="{59535A03-E8F4-974C-921E-91DAA48C926D}" presName="theInnerList" presStyleCnt="0"/>
      <dgm:spPr/>
    </dgm:pt>
    <dgm:pt modelId="{DBFF50CC-0C18-2C40-9419-C31C0424DCE5}" type="pres">
      <dgm:prSet presAssocID="{D2B6D2BD-86AA-914F-A9B0-FD9FBDDAB5BA}" presName="childNode" presStyleLbl="node1" presStyleIdx="16" presStyleCnt="20" custScaleX="114151" custScaleY="164057">
        <dgm:presLayoutVars>
          <dgm:bulletEnabled val="1"/>
        </dgm:presLayoutVars>
      </dgm:prSet>
      <dgm:spPr/>
    </dgm:pt>
    <dgm:pt modelId="{3C1CE26E-A7FC-A744-BEAC-A876E954E2A2}" type="pres">
      <dgm:prSet presAssocID="{D2B6D2BD-86AA-914F-A9B0-FD9FBDDAB5BA}" presName="aSpace2" presStyleCnt="0"/>
      <dgm:spPr/>
    </dgm:pt>
    <dgm:pt modelId="{BFF955BD-D605-E149-A373-71F75E375FF5}" type="pres">
      <dgm:prSet presAssocID="{1CDEA59A-5B74-6C4A-AC46-6AB3F1030BCE}" presName="childNode" presStyleLbl="node1" presStyleIdx="17" presStyleCnt="20">
        <dgm:presLayoutVars>
          <dgm:bulletEnabled val="1"/>
        </dgm:presLayoutVars>
      </dgm:prSet>
      <dgm:spPr/>
    </dgm:pt>
    <dgm:pt modelId="{1A334D35-DCF5-854E-BF7E-AD5C8ECFFDF7}" type="pres">
      <dgm:prSet presAssocID="{1CDEA59A-5B74-6C4A-AC46-6AB3F1030BCE}" presName="aSpace2" presStyleCnt="0"/>
      <dgm:spPr/>
    </dgm:pt>
    <dgm:pt modelId="{F35ECBEC-E185-0B41-B52E-86D12BB3E999}" type="pres">
      <dgm:prSet presAssocID="{A2AB8957-BF44-EC40-A8BD-2D76EC15A8C5}" presName="childNode" presStyleLbl="node1" presStyleIdx="18" presStyleCnt="20" custScaleX="114151">
        <dgm:presLayoutVars>
          <dgm:bulletEnabled val="1"/>
        </dgm:presLayoutVars>
      </dgm:prSet>
      <dgm:spPr/>
    </dgm:pt>
    <dgm:pt modelId="{265033CE-8E0A-FE44-9EFE-87E6C7171B2B}" type="pres">
      <dgm:prSet presAssocID="{A2AB8957-BF44-EC40-A8BD-2D76EC15A8C5}" presName="aSpace2" presStyleCnt="0"/>
      <dgm:spPr/>
    </dgm:pt>
    <dgm:pt modelId="{043BBAB0-0122-5D48-855B-36C22998E868}" type="pres">
      <dgm:prSet presAssocID="{3BBF754B-FE44-6247-B8AE-681E5039F5CB}" presName="childNode" presStyleLbl="node1" presStyleIdx="19" presStyleCnt="20" custScaleX="114151" custScaleY="164057">
        <dgm:presLayoutVars>
          <dgm:bulletEnabled val="1"/>
        </dgm:presLayoutVars>
      </dgm:prSet>
      <dgm:spPr/>
    </dgm:pt>
  </dgm:ptLst>
  <dgm:cxnLst>
    <dgm:cxn modelId="{F279DF06-A827-004B-ABA9-9B45EA74C066}" type="presOf" srcId="{5C4353E3-310D-154C-A2E1-87DEB835076D}" destId="{4A632F4F-00BE-A845-A276-5D9E680381C1}" srcOrd="0" destOrd="0" presId="urn:microsoft.com/office/officeart/2005/8/layout/lProcess2"/>
    <dgm:cxn modelId="{65333B0D-2963-3947-A8A8-A8E6F164F320}" type="presOf" srcId="{DA011F73-76F8-3F42-A85E-AAD786D31F33}" destId="{8A44D4BB-8259-7F40-A2D1-AF632696DB7E}" srcOrd="0" destOrd="0" presId="urn:microsoft.com/office/officeart/2005/8/layout/lProcess2"/>
    <dgm:cxn modelId="{54FCF60F-F0D7-454D-9193-21A79327C086}" type="presOf" srcId="{59535A03-E8F4-974C-921E-91DAA48C926D}" destId="{108B543D-68F0-AD42-8A39-B361A0E5D314}" srcOrd="0" destOrd="0" presId="urn:microsoft.com/office/officeart/2005/8/layout/lProcess2"/>
    <dgm:cxn modelId="{9696D711-1EA9-7745-81DC-0DCF381434D0}" type="presOf" srcId="{CDEC9C5B-12C0-2B47-B96C-12DF1D87AB0E}" destId="{4F0DA688-4C77-324B-B09A-47FB0970C31C}" srcOrd="0" destOrd="0" presId="urn:microsoft.com/office/officeart/2005/8/layout/lProcess2"/>
    <dgm:cxn modelId="{71FBC113-B286-2F43-A154-20D9EBB1B552}" type="presOf" srcId="{92D8D470-B7E2-0A46-BB7A-5BCD0C3D3EC3}" destId="{3D0F5C00-4ADB-FB48-8DB8-8D7761BD1996}" srcOrd="0" destOrd="0" presId="urn:microsoft.com/office/officeart/2005/8/layout/lProcess2"/>
    <dgm:cxn modelId="{B9E2791C-5342-B940-A37C-7CCA1B434730}" srcId="{756576FA-0ABE-E948-A373-92C18D123EAD}" destId="{25483569-1557-BB42-9C81-B38F1E37EF6D}" srcOrd="1" destOrd="0" parTransId="{1D5D8ACD-8529-8743-8F93-8C714A5C33B0}" sibTransId="{407032E5-7094-014D-9A35-1DA967267829}"/>
    <dgm:cxn modelId="{DA4A1F25-03BE-F847-833C-D41397D504DD}" srcId="{854FFA80-27FA-1240-90EA-02AE367EA900}" destId="{0B589B5A-074A-4C48-90B8-1B7A62D24E19}" srcOrd="3" destOrd="0" parTransId="{D45D5F79-3836-CB43-B55D-451FC4DF3C63}" sibTransId="{E3586E6D-4399-AA4B-B13C-52266E11594A}"/>
    <dgm:cxn modelId="{6F4A6C2B-39CC-4A44-90C3-B20AFD1F8E67}" srcId="{0B4A0D3B-02E7-3B4A-B0AA-051CF964F07B}" destId="{E90C07AA-B475-7940-9DF3-464A95C347D9}" srcOrd="2" destOrd="0" parTransId="{37EA9C9B-6DFF-584A-8BCB-4CDC6BF7B1CC}" sibTransId="{C2AA7A20-6D83-3941-A3C4-28F394DE12D9}"/>
    <dgm:cxn modelId="{E985692D-CE8E-AD4C-B8A1-DC88FAF61C97}" srcId="{4C66CB9D-29B5-C040-B029-3588769F413F}" destId="{26191B0B-8931-EF4D-89C9-FBABFF0D91CC}" srcOrd="1" destOrd="0" parTransId="{15DBAFB7-4A9D-8840-A4B4-3F7F86E114AC}" sibTransId="{8FEB0EAE-26D2-554B-BE8C-4A9549C1CFE2}"/>
    <dgm:cxn modelId="{0BF6032E-2DB7-3D45-AE17-816A41366483}" type="presOf" srcId="{0B589B5A-074A-4C48-90B8-1B7A62D24E19}" destId="{83EA58AC-89DB-2742-A2B4-144C90D27764}" srcOrd="0" destOrd="0" presId="urn:microsoft.com/office/officeart/2005/8/layout/lProcess2"/>
    <dgm:cxn modelId="{A537ED31-D122-FA4C-A5EC-B7162F663B73}" srcId="{0B4A0D3B-02E7-3B4A-B0AA-051CF964F07B}" destId="{B6B59AE2-C521-4F42-96B6-3B13017D6570}" srcOrd="0" destOrd="0" parTransId="{408250F4-B055-9F4C-ABEB-6DC212D9918F}" sibTransId="{A89CD6D8-693C-EE4B-BD76-B6739A9959BC}"/>
    <dgm:cxn modelId="{A2F99432-E5ED-8E43-B268-39088D2DC576}" type="presOf" srcId="{E90C07AA-B475-7940-9DF3-464A95C347D9}" destId="{4CEFA8EB-1A4A-4C4E-80F1-FEB35E11BA65}" srcOrd="0" destOrd="0" presId="urn:microsoft.com/office/officeart/2005/8/layout/lProcess2"/>
    <dgm:cxn modelId="{555B963C-F6C9-CF46-947F-67B5CB2B9C42}" type="presOf" srcId="{854FFA80-27FA-1240-90EA-02AE367EA900}" destId="{5CA9DFDA-68DA-0E4A-8383-B6C7AC6FF010}" srcOrd="1" destOrd="0" presId="urn:microsoft.com/office/officeart/2005/8/layout/lProcess2"/>
    <dgm:cxn modelId="{B139E63E-465C-9143-8A57-07397B688A77}" srcId="{59535A03-E8F4-974C-921E-91DAA48C926D}" destId="{A2AB8957-BF44-EC40-A8BD-2D76EC15A8C5}" srcOrd="2" destOrd="0" parTransId="{654437F1-A5B4-6C4F-9AC8-EE943034DD2D}" sibTransId="{43AC4688-D449-424D-8705-2075CFB6341E}"/>
    <dgm:cxn modelId="{761D9149-CA6E-6F41-AE75-87D6C89EDFE1}" srcId="{DA011F73-76F8-3F42-A85E-AAD786D31F33}" destId="{0B4A0D3B-02E7-3B4A-B0AA-051CF964F07B}" srcOrd="2" destOrd="0" parTransId="{1E450D6D-EC60-9D47-9A8D-DCF06FE7A072}" sibTransId="{5CA58B59-0910-FD4D-8EBB-D45615E98E44}"/>
    <dgm:cxn modelId="{7EDD884B-CEC4-1F45-818F-91CE9BCE05DE}" srcId="{756576FA-0ABE-E948-A373-92C18D123EAD}" destId="{87F6CAF6-E4A1-0A49-A0E6-CEC959B51C92}" srcOrd="0" destOrd="0" parTransId="{14F84423-110F-5B43-B77F-9C7B5C963D13}" sibTransId="{C1976853-CBF1-3A4E-B68E-9DC818E50047}"/>
    <dgm:cxn modelId="{90EAA24C-F696-6F4F-BF72-A6B304299D7C}" type="presOf" srcId="{0B4A0D3B-02E7-3B4A-B0AA-051CF964F07B}" destId="{95AD5996-B826-1B4F-B995-E29C091BA8A5}" srcOrd="0" destOrd="0" presId="urn:microsoft.com/office/officeart/2005/8/layout/lProcess2"/>
    <dgm:cxn modelId="{A753D750-7132-0A4F-9BBA-E4CE5F2605DE}" srcId="{756576FA-0ABE-E948-A373-92C18D123EAD}" destId="{CDEC9C5B-12C0-2B47-B96C-12DF1D87AB0E}" srcOrd="2" destOrd="0" parTransId="{2482D40A-547D-0748-B496-01643CE1B381}" sibTransId="{CA73D747-B9E5-B749-A109-64A48B878A7D}"/>
    <dgm:cxn modelId="{8706705F-5D62-D443-AED5-DE76DE253F3E}" type="presOf" srcId="{59535A03-E8F4-974C-921E-91DAA48C926D}" destId="{F615DB02-8211-6843-8D70-82788522907C}" srcOrd="1" destOrd="0" presId="urn:microsoft.com/office/officeart/2005/8/layout/lProcess2"/>
    <dgm:cxn modelId="{7EF95C64-0BEA-2B48-AB4B-FFD244C9FB91}" srcId="{59535A03-E8F4-974C-921E-91DAA48C926D}" destId="{1CDEA59A-5B74-6C4A-AC46-6AB3F1030BCE}" srcOrd="1" destOrd="0" parTransId="{65C7C3FA-2EC9-F04D-B47E-E64EA0F7401C}" sibTransId="{764282FF-F73C-E042-9EC7-E3F4E9488AEB}"/>
    <dgm:cxn modelId="{133D6064-56EE-FC46-9F2C-14413B5047A0}" srcId="{854FFA80-27FA-1240-90EA-02AE367EA900}" destId="{5C4353E3-310D-154C-A2E1-87DEB835076D}" srcOrd="1" destOrd="0" parTransId="{A9F175BE-621A-2B4D-845E-DFECFD87F8AC}" sibTransId="{50B73B9F-2E9C-DB45-B703-1542A0D7EA05}"/>
    <dgm:cxn modelId="{3BF8F676-35F1-2A4A-9107-5B5D910C5029}" type="presOf" srcId="{3BBF754B-FE44-6247-B8AE-681E5039F5CB}" destId="{043BBAB0-0122-5D48-855B-36C22998E868}" srcOrd="0" destOrd="0" presId="urn:microsoft.com/office/officeart/2005/8/layout/lProcess2"/>
    <dgm:cxn modelId="{A6F4AD7B-6D4C-8046-9AF4-F3EF30CEF219}" srcId="{0B4A0D3B-02E7-3B4A-B0AA-051CF964F07B}" destId="{1CD4943B-3A2D-9741-A4E4-11A903F42FDC}" srcOrd="3" destOrd="0" parTransId="{E9906C0C-129E-9445-8DF7-76507DF92A75}" sibTransId="{F80472E5-7BFC-6D4F-99F6-C4860376517C}"/>
    <dgm:cxn modelId="{D212E57C-6647-8D48-B00A-9DC18F50175D}" type="presOf" srcId="{BF6A907D-ABFF-064A-BDA7-D9A50888ED29}" destId="{E1DAF784-EDC5-EB48-9582-E4D23597164D}" srcOrd="0" destOrd="0" presId="urn:microsoft.com/office/officeart/2005/8/layout/lProcess2"/>
    <dgm:cxn modelId="{F95EFC85-6073-9F41-AD4E-571B81548A59}" srcId="{DA011F73-76F8-3F42-A85E-AAD786D31F33}" destId="{59535A03-E8F4-974C-921E-91DAA48C926D}" srcOrd="4" destOrd="0" parTransId="{F66DC4B7-9242-804B-A0EB-73E2A2D52942}" sibTransId="{DBA86BC4-C162-934C-87D7-7B78E557F983}"/>
    <dgm:cxn modelId="{47D11388-36A7-2849-9C66-450DBB02F22B}" type="presOf" srcId="{26191B0B-8931-EF4D-89C9-FBABFF0D91CC}" destId="{570D97AC-2833-7341-954F-801DB2E5C9C6}" srcOrd="0" destOrd="0" presId="urn:microsoft.com/office/officeart/2005/8/layout/lProcess2"/>
    <dgm:cxn modelId="{86E2D38B-81D9-CD45-BAC3-81EA3938B28B}" type="presOf" srcId="{854FFA80-27FA-1240-90EA-02AE367EA900}" destId="{AB5D0715-9425-F043-81FA-377B3B5819A1}" srcOrd="0" destOrd="0" presId="urn:microsoft.com/office/officeart/2005/8/layout/lProcess2"/>
    <dgm:cxn modelId="{BABEDF8F-F8A2-EB41-AB2D-84332D19802C}" srcId="{DA011F73-76F8-3F42-A85E-AAD786D31F33}" destId="{4C66CB9D-29B5-C040-B029-3588769F413F}" srcOrd="1" destOrd="0" parTransId="{2A7433D3-DCE1-F640-8F3F-635D675FD343}" sibTransId="{6DB57ED4-4668-2946-A371-27FA3ED29646}"/>
    <dgm:cxn modelId="{9236F58F-DC00-0B4C-990F-B1AAD41950FC}" srcId="{DA011F73-76F8-3F42-A85E-AAD786D31F33}" destId="{756576FA-0ABE-E948-A373-92C18D123EAD}" srcOrd="0" destOrd="0" parTransId="{3FA3CBD5-CE6A-824E-9A88-B112B69DA06B}" sibTransId="{3EF9AD22-AB22-F547-B0D5-ACB4C2BB241B}"/>
    <dgm:cxn modelId="{99932190-0670-DA49-A0E9-510A195DD35C}" srcId="{4C66CB9D-29B5-C040-B029-3588769F413F}" destId="{AA1422AB-E64A-A945-93AE-961BF0844FAA}" srcOrd="3" destOrd="0" parTransId="{DFE80551-5446-284B-9EC1-E07DC6714CB1}" sibTransId="{F1B7DDDC-7547-3048-B383-4ADAE686B4AE}"/>
    <dgm:cxn modelId="{83B9D792-A676-A14E-9F40-3476F574A223}" type="presOf" srcId="{F4CF2E72-3DC6-6147-894E-8318095D0BBE}" destId="{13E990BE-F17C-B446-924A-BECF73464FC0}" srcOrd="0" destOrd="0" presId="urn:microsoft.com/office/officeart/2005/8/layout/lProcess2"/>
    <dgm:cxn modelId="{79980F95-2E2F-664B-85EA-48CB1A0A46F5}" type="presOf" srcId="{D2B6D2BD-86AA-914F-A9B0-FD9FBDDAB5BA}" destId="{DBFF50CC-0C18-2C40-9419-C31C0424DCE5}" srcOrd="0" destOrd="0" presId="urn:microsoft.com/office/officeart/2005/8/layout/lProcess2"/>
    <dgm:cxn modelId="{C1D5CD9B-104E-B940-A5FD-08F19BF8F0FF}" type="presOf" srcId="{87F6CAF6-E4A1-0A49-A0E6-CEC959B51C92}" destId="{EC3590F1-69AF-4746-B82F-EE0695AA656C}" srcOrd="0" destOrd="0" presId="urn:microsoft.com/office/officeart/2005/8/layout/lProcess2"/>
    <dgm:cxn modelId="{CA15B19C-1A28-6743-A5BC-2E63901B22D9}" type="presOf" srcId="{4C66CB9D-29B5-C040-B029-3588769F413F}" destId="{3958CC2D-1E31-A943-BA57-D42F0248121B}" srcOrd="0" destOrd="0" presId="urn:microsoft.com/office/officeart/2005/8/layout/lProcess2"/>
    <dgm:cxn modelId="{F9A52BA0-A95C-C945-8040-864B9A84B390}" type="presOf" srcId="{C6911B42-00CA-EC41-983C-0B13B88B0DCE}" destId="{40B6884E-886D-B349-A78A-BAB383D37D01}" srcOrd="0" destOrd="0" presId="urn:microsoft.com/office/officeart/2005/8/layout/lProcess2"/>
    <dgm:cxn modelId="{C8E16CA6-D032-F94A-9859-EF7C91E41DE1}" srcId="{854FFA80-27FA-1240-90EA-02AE367EA900}" destId="{F4CF2E72-3DC6-6147-894E-8318095D0BBE}" srcOrd="2" destOrd="0" parTransId="{9E90FAB8-1932-6441-9F52-FBBBE95BC7A7}" sibTransId="{C537DE95-3F80-674B-B19C-DA94766D9935}"/>
    <dgm:cxn modelId="{CEEB3FA9-5EBF-AC40-8C5A-859A51F3EE6A}" srcId="{854FFA80-27FA-1240-90EA-02AE367EA900}" destId="{565AE5BB-21F2-5A46-88A3-551737DA6A31}" srcOrd="0" destOrd="0" parTransId="{1E2F35FA-FEFE-FD47-BBB2-C787FBB9FBAE}" sibTransId="{62341F02-1554-6647-9B05-2EF3FEEDF3C9}"/>
    <dgm:cxn modelId="{E0820CAB-D717-D341-B590-852628C96801}" type="presOf" srcId="{C40193C4-6E05-6B4B-9BFF-529396CFE6B3}" destId="{8CA0CB3F-7FBD-8B40-82C6-F7C1C7770A72}" srcOrd="0" destOrd="0" presId="urn:microsoft.com/office/officeart/2005/8/layout/lProcess2"/>
    <dgm:cxn modelId="{514A31B6-7A51-1840-AA46-B0EE8F1E9303}" srcId="{4C66CB9D-29B5-C040-B029-3588769F413F}" destId="{C6911B42-00CA-EC41-983C-0B13B88B0DCE}" srcOrd="0" destOrd="0" parTransId="{134AF80C-691A-454D-8952-65DEF55668E7}" sibTransId="{7269ABA2-EAB1-0A4D-BCBA-D8269C29E020}"/>
    <dgm:cxn modelId="{E42A7CB7-9EEF-9640-A446-A8DCF12F72B7}" type="presOf" srcId="{1CDEA59A-5B74-6C4A-AC46-6AB3F1030BCE}" destId="{BFF955BD-D605-E149-A373-71F75E375FF5}" srcOrd="0" destOrd="0" presId="urn:microsoft.com/office/officeart/2005/8/layout/lProcess2"/>
    <dgm:cxn modelId="{9B017EBD-9C23-2B46-8A23-2DAFBB4D507B}" type="presOf" srcId="{B6B59AE2-C521-4F42-96B6-3B13017D6570}" destId="{573B67C3-7AD5-F54A-9961-9EDCA1B16398}" srcOrd="0" destOrd="0" presId="urn:microsoft.com/office/officeart/2005/8/layout/lProcess2"/>
    <dgm:cxn modelId="{90BBDEC1-AE9E-7C4E-A610-3A317BC9EE6A}" srcId="{DA011F73-76F8-3F42-A85E-AAD786D31F33}" destId="{854FFA80-27FA-1240-90EA-02AE367EA900}" srcOrd="3" destOrd="0" parTransId="{AFF9F95A-B0B9-AD44-9312-F9C91880609A}" sibTransId="{8F51FAC7-5569-1544-9EA4-AC8814A42912}"/>
    <dgm:cxn modelId="{FE8F9FCC-D066-E247-869E-790D84FB2DA6}" srcId="{59535A03-E8F4-974C-921E-91DAA48C926D}" destId="{3BBF754B-FE44-6247-B8AE-681E5039F5CB}" srcOrd="3" destOrd="0" parTransId="{A0707F3F-C48C-7A41-80EE-BBD070053330}" sibTransId="{298CEC39-1594-7146-9B70-9D60F9520793}"/>
    <dgm:cxn modelId="{DAA1C4D2-7636-164B-A8FC-B94A93967ECA}" srcId="{0B4A0D3B-02E7-3B4A-B0AA-051CF964F07B}" destId="{BF6A907D-ABFF-064A-BDA7-D9A50888ED29}" srcOrd="1" destOrd="0" parTransId="{FB3008BE-848A-7C40-B9CA-A8C454BFA764}" sibTransId="{E38B7EEF-8510-E24B-A699-3D9FD6C3535C}"/>
    <dgm:cxn modelId="{D584BFD7-AA05-BB43-BA11-5D0AD628D31C}" type="presOf" srcId="{565AE5BB-21F2-5A46-88A3-551737DA6A31}" destId="{64CEB5F2-C1E4-6645-966F-90F6755580C1}" srcOrd="0" destOrd="0" presId="urn:microsoft.com/office/officeart/2005/8/layout/lProcess2"/>
    <dgm:cxn modelId="{9046AFDD-B2DD-254F-B172-0B9E277005B9}" srcId="{59535A03-E8F4-974C-921E-91DAA48C926D}" destId="{D2B6D2BD-86AA-914F-A9B0-FD9FBDDAB5BA}" srcOrd="0" destOrd="0" parTransId="{C189F5EE-B830-8C4C-8A69-1A04E592BA2E}" sibTransId="{DCEAEBAD-798F-634F-ABF3-8E9998AE63C3}"/>
    <dgm:cxn modelId="{D5DEB3DD-2A4D-9E48-B360-4374FA558DB9}" type="presOf" srcId="{756576FA-0ABE-E948-A373-92C18D123EAD}" destId="{73EAF2AC-3D1C-4D40-B9E1-945C3A018D07}" srcOrd="0" destOrd="0" presId="urn:microsoft.com/office/officeart/2005/8/layout/lProcess2"/>
    <dgm:cxn modelId="{A966BBDE-F36D-5442-92FA-5F1D149008EA}" type="presOf" srcId="{1CD4943B-3A2D-9741-A4E4-11A903F42FDC}" destId="{718A1C37-C394-1546-A382-27F07F154B77}" srcOrd="0" destOrd="0" presId="urn:microsoft.com/office/officeart/2005/8/layout/lProcess2"/>
    <dgm:cxn modelId="{202932E9-103A-E847-A00C-BB1A41E7A078}" type="presOf" srcId="{756576FA-0ABE-E948-A373-92C18D123EAD}" destId="{3330F9B5-DCC6-8445-B021-E199FE54B3D7}" srcOrd="1" destOrd="0" presId="urn:microsoft.com/office/officeart/2005/8/layout/lProcess2"/>
    <dgm:cxn modelId="{EBDED6F3-79FD-8143-A443-05EBB93FF6BF}" type="presOf" srcId="{A2AB8957-BF44-EC40-A8BD-2D76EC15A8C5}" destId="{F35ECBEC-E185-0B41-B52E-86D12BB3E999}" srcOrd="0" destOrd="0" presId="urn:microsoft.com/office/officeart/2005/8/layout/lProcess2"/>
    <dgm:cxn modelId="{840F9FF4-51D3-C544-B582-1A6BB8459012}" srcId="{4C66CB9D-29B5-C040-B029-3588769F413F}" destId="{C40193C4-6E05-6B4B-9BFF-529396CFE6B3}" srcOrd="2" destOrd="0" parTransId="{E657EC92-160E-A248-A491-B3CE18795A1C}" sibTransId="{A8D0F7AD-371A-E44A-AB28-3950B6989532}"/>
    <dgm:cxn modelId="{4D8833F5-79D7-464A-93B1-F24DB6C08FD3}" srcId="{756576FA-0ABE-E948-A373-92C18D123EAD}" destId="{92D8D470-B7E2-0A46-BB7A-5BCD0C3D3EC3}" srcOrd="3" destOrd="0" parTransId="{302973E2-0658-9E44-B1D8-1487E779D99F}" sibTransId="{E819333A-F742-0D49-8076-3898CB43D08C}"/>
    <dgm:cxn modelId="{995E72FB-7556-F94E-9F9F-DD1C17D57AB4}" type="presOf" srcId="{AA1422AB-E64A-A945-93AE-961BF0844FAA}" destId="{DC67C9EC-232A-0648-88FB-96D541994BF2}" srcOrd="0" destOrd="0" presId="urn:microsoft.com/office/officeart/2005/8/layout/lProcess2"/>
    <dgm:cxn modelId="{796DCEFB-C709-DE46-8A71-CB330E506DEC}" type="presOf" srcId="{4C66CB9D-29B5-C040-B029-3588769F413F}" destId="{5CCCDF3A-8C4B-C549-B12B-1DB1913B1A6A}" srcOrd="1" destOrd="0" presId="urn:microsoft.com/office/officeart/2005/8/layout/lProcess2"/>
    <dgm:cxn modelId="{95C521FD-5B1B-A544-93CA-45DD09EECC15}" type="presOf" srcId="{0B4A0D3B-02E7-3B4A-B0AA-051CF964F07B}" destId="{C420AA82-3AA4-3749-8BAE-C2D2DBDD45EF}" srcOrd="1" destOrd="0" presId="urn:microsoft.com/office/officeart/2005/8/layout/lProcess2"/>
    <dgm:cxn modelId="{D5A311FF-2B63-F04A-92BF-E628095DB984}" type="presOf" srcId="{25483569-1557-BB42-9C81-B38F1E37EF6D}" destId="{52B3C9A1-5CAE-E844-925C-F298992BD4A1}" srcOrd="0" destOrd="0" presId="urn:microsoft.com/office/officeart/2005/8/layout/lProcess2"/>
    <dgm:cxn modelId="{12291E84-4746-B04F-8CF3-078AD5BEF4B7}" type="presParOf" srcId="{8A44D4BB-8259-7F40-A2D1-AF632696DB7E}" destId="{9AE949E1-567A-C94D-B026-2C7E4E04A3F3}" srcOrd="0" destOrd="0" presId="urn:microsoft.com/office/officeart/2005/8/layout/lProcess2"/>
    <dgm:cxn modelId="{FC173E78-9973-2A49-9433-F486803611D3}" type="presParOf" srcId="{9AE949E1-567A-C94D-B026-2C7E4E04A3F3}" destId="{73EAF2AC-3D1C-4D40-B9E1-945C3A018D07}" srcOrd="0" destOrd="0" presId="urn:microsoft.com/office/officeart/2005/8/layout/lProcess2"/>
    <dgm:cxn modelId="{0A3B81AE-BF6F-A642-AA8D-7F6DEC4EE1DD}" type="presParOf" srcId="{9AE949E1-567A-C94D-B026-2C7E4E04A3F3}" destId="{3330F9B5-DCC6-8445-B021-E199FE54B3D7}" srcOrd="1" destOrd="0" presId="urn:microsoft.com/office/officeart/2005/8/layout/lProcess2"/>
    <dgm:cxn modelId="{9C0F76AC-C4F9-9B49-A5A7-F58BB2871A97}" type="presParOf" srcId="{9AE949E1-567A-C94D-B026-2C7E4E04A3F3}" destId="{6FC40E2C-A04E-A246-958A-276E3B8488DC}" srcOrd="2" destOrd="0" presId="urn:microsoft.com/office/officeart/2005/8/layout/lProcess2"/>
    <dgm:cxn modelId="{B7840C72-64F9-9748-B259-4EF1BD193755}" type="presParOf" srcId="{6FC40E2C-A04E-A246-958A-276E3B8488DC}" destId="{030F6F54-A4AD-7245-BCCE-E049C967465A}" srcOrd="0" destOrd="0" presId="urn:microsoft.com/office/officeart/2005/8/layout/lProcess2"/>
    <dgm:cxn modelId="{6C342926-EC18-F645-9575-E19B89A204D4}" type="presParOf" srcId="{030F6F54-A4AD-7245-BCCE-E049C967465A}" destId="{EC3590F1-69AF-4746-B82F-EE0695AA656C}" srcOrd="0" destOrd="0" presId="urn:microsoft.com/office/officeart/2005/8/layout/lProcess2"/>
    <dgm:cxn modelId="{BE838981-6524-834C-98D0-8B6225804820}" type="presParOf" srcId="{030F6F54-A4AD-7245-BCCE-E049C967465A}" destId="{D8CB3606-A252-984E-8FB3-9B3E12FFA300}" srcOrd="1" destOrd="0" presId="urn:microsoft.com/office/officeart/2005/8/layout/lProcess2"/>
    <dgm:cxn modelId="{6500C727-3CD1-5345-AF93-12E2060401E1}" type="presParOf" srcId="{030F6F54-A4AD-7245-BCCE-E049C967465A}" destId="{52B3C9A1-5CAE-E844-925C-F298992BD4A1}" srcOrd="2" destOrd="0" presId="urn:microsoft.com/office/officeart/2005/8/layout/lProcess2"/>
    <dgm:cxn modelId="{1B422711-2FC5-124B-8D58-2A2CC2CD9020}" type="presParOf" srcId="{030F6F54-A4AD-7245-BCCE-E049C967465A}" destId="{9C1B0790-D603-5741-B01B-32CB25E6EB8F}" srcOrd="3" destOrd="0" presId="urn:microsoft.com/office/officeart/2005/8/layout/lProcess2"/>
    <dgm:cxn modelId="{810B6C98-D426-114E-95D9-04ECFCEEFC3C}" type="presParOf" srcId="{030F6F54-A4AD-7245-BCCE-E049C967465A}" destId="{4F0DA688-4C77-324B-B09A-47FB0970C31C}" srcOrd="4" destOrd="0" presId="urn:microsoft.com/office/officeart/2005/8/layout/lProcess2"/>
    <dgm:cxn modelId="{44EEA89D-375E-364F-9AE8-191C0F1095C8}" type="presParOf" srcId="{030F6F54-A4AD-7245-BCCE-E049C967465A}" destId="{D5E02381-92A2-2444-BCC0-4D32A35BD60A}" srcOrd="5" destOrd="0" presId="urn:microsoft.com/office/officeart/2005/8/layout/lProcess2"/>
    <dgm:cxn modelId="{CCEA3354-CD1A-9649-9546-55941FD409D7}" type="presParOf" srcId="{030F6F54-A4AD-7245-BCCE-E049C967465A}" destId="{3D0F5C00-4ADB-FB48-8DB8-8D7761BD1996}" srcOrd="6" destOrd="0" presId="urn:microsoft.com/office/officeart/2005/8/layout/lProcess2"/>
    <dgm:cxn modelId="{1AD6FF0F-4D58-8346-9E49-FCF4B9653A93}" type="presParOf" srcId="{8A44D4BB-8259-7F40-A2D1-AF632696DB7E}" destId="{03582D8B-1EE8-A34C-BB2F-9D0F86C925DA}" srcOrd="1" destOrd="0" presId="urn:microsoft.com/office/officeart/2005/8/layout/lProcess2"/>
    <dgm:cxn modelId="{6DF56223-D93F-2947-90FA-BB9D2F823BBE}" type="presParOf" srcId="{8A44D4BB-8259-7F40-A2D1-AF632696DB7E}" destId="{78AA5415-8D25-114C-9AF7-6EDD04285FCC}" srcOrd="2" destOrd="0" presId="urn:microsoft.com/office/officeart/2005/8/layout/lProcess2"/>
    <dgm:cxn modelId="{174271A4-5A86-064A-986F-AC461A4460AA}" type="presParOf" srcId="{78AA5415-8D25-114C-9AF7-6EDD04285FCC}" destId="{3958CC2D-1E31-A943-BA57-D42F0248121B}" srcOrd="0" destOrd="0" presId="urn:microsoft.com/office/officeart/2005/8/layout/lProcess2"/>
    <dgm:cxn modelId="{2E197449-D5E9-5346-85D0-AA479ABCE5F2}" type="presParOf" srcId="{78AA5415-8D25-114C-9AF7-6EDD04285FCC}" destId="{5CCCDF3A-8C4B-C549-B12B-1DB1913B1A6A}" srcOrd="1" destOrd="0" presId="urn:microsoft.com/office/officeart/2005/8/layout/lProcess2"/>
    <dgm:cxn modelId="{ADA52013-28EA-2544-8DDF-7E781FFE9A52}" type="presParOf" srcId="{78AA5415-8D25-114C-9AF7-6EDD04285FCC}" destId="{0F290261-6CA0-8D49-9E62-0626418E8743}" srcOrd="2" destOrd="0" presId="urn:microsoft.com/office/officeart/2005/8/layout/lProcess2"/>
    <dgm:cxn modelId="{48FF04D2-5BD2-D849-A99F-90FABC3080A2}" type="presParOf" srcId="{0F290261-6CA0-8D49-9E62-0626418E8743}" destId="{850FE1E7-F08A-F143-B04A-B4BECFA23B45}" srcOrd="0" destOrd="0" presId="urn:microsoft.com/office/officeart/2005/8/layout/lProcess2"/>
    <dgm:cxn modelId="{0CA3D610-349A-D04C-9457-7BBBB10F7671}" type="presParOf" srcId="{850FE1E7-F08A-F143-B04A-B4BECFA23B45}" destId="{40B6884E-886D-B349-A78A-BAB383D37D01}" srcOrd="0" destOrd="0" presId="urn:microsoft.com/office/officeart/2005/8/layout/lProcess2"/>
    <dgm:cxn modelId="{18E10FE9-BCDA-7E42-8316-1357479DB92A}" type="presParOf" srcId="{850FE1E7-F08A-F143-B04A-B4BECFA23B45}" destId="{3D74F723-80E2-2745-8CE4-12979CFF3208}" srcOrd="1" destOrd="0" presId="urn:microsoft.com/office/officeart/2005/8/layout/lProcess2"/>
    <dgm:cxn modelId="{CF45A0EA-EADC-7E47-9936-2F907097A414}" type="presParOf" srcId="{850FE1E7-F08A-F143-B04A-B4BECFA23B45}" destId="{570D97AC-2833-7341-954F-801DB2E5C9C6}" srcOrd="2" destOrd="0" presId="urn:microsoft.com/office/officeart/2005/8/layout/lProcess2"/>
    <dgm:cxn modelId="{328A8F32-6479-2A4A-8DAC-589B6C675900}" type="presParOf" srcId="{850FE1E7-F08A-F143-B04A-B4BECFA23B45}" destId="{1EB04D1F-785F-0C40-A0D3-F5D6A896D288}" srcOrd="3" destOrd="0" presId="urn:microsoft.com/office/officeart/2005/8/layout/lProcess2"/>
    <dgm:cxn modelId="{F06A85C1-5328-6241-B0D0-25A5FFA2B475}" type="presParOf" srcId="{850FE1E7-F08A-F143-B04A-B4BECFA23B45}" destId="{8CA0CB3F-7FBD-8B40-82C6-F7C1C7770A72}" srcOrd="4" destOrd="0" presId="urn:microsoft.com/office/officeart/2005/8/layout/lProcess2"/>
    <dgm:cxn modelId="{21589A9E-D6CE-3B4A-85A1-90D804A732FB}" type="presParOf" srcId="{850FE1E7-F08A-F143-B04A-B4BECFA23B45}" destId="{3161532C-39DE-7E47-B370-F08970424BDA}" srcOrd="5" destOrd="0" presId="urn:microsoft.com/office/officeart/2005/8/layout/lProcess2"/>
    <dgm:cxn modelId="{714CA086-DFAC-8746-90C3-103AD2F71899}" type="presParOf" srcId="{850FE1E7-F08A-F143-B04A-B4BECFA23B45}" destId="{DC67C9EC-232A-0648-88FB-96D541994BF2}" srcOrd="6" destOrd="0" presId="urn:microsoft.com/office/officeart/2005/8/layout/lProcess2"/>
    <dgm:cxn modelId="{F48DF41D-29FA-6543-95BF-F884DC0E3CB5}" type="presParOf" srcId="{8A44D4BB-8259-7F40-A2D1-AF632696DB7E}" destId="{1739B401-F991-2248-A83E-7809D75E76E4}" srcOrd="3" destOrd="0" presId="urn:microsoft.com/office/officeart/2005/8/layout/lProcess2"/>
    <dgm:cxn modelId="{63484F52-F1B0-1F44-8906-10A52061847A}" type="presParOf" srcId="{8A44D4BB-8259-7F40-A2D1-AF632696DB7E}" destId="{7A6B2A8A-AD6A-7642-ADBD-2964CAC6BDD1}" srcOrd="4" destOrd="0" presId="urn:microsoft.com/office/officeart/2005/8/layout/lProcess2"/>
    <dgm:cxn modelId="{2E5D1CF2-9973-0F47-9515-FA49050AAAA7}" type="presParOf" srcId="{7A6B2A8A-AD6A-7642-ADBD-2964CAC6BDD1}" destId="{95AD5996-B826-1B4F-B995-E29C091BA8A5}" srcOrd="0" destOrd="0" presId="urn:microsoft.com/office/officeart/2005/8/layout/lProcess2"/>
    <dgm:cxn modelId="{848F143F-3765-E046-AA09-F44C65302194}" type="presParOf" srcId="{7A6B2A8A-AD6A-7642-ADBD-2964CAC6BDD1}" destId="{C420AA82-3AA4-3749-8BAE-C2D2DBDD45EF}" srcOrd="1" destOrd="0" presId="urn:microsoft.com/office/officeart/2005/8/layout/lProcess2"/>
    <dgm:cxn modelId="{A3220F9F-6FEF-6F4F-88C0-ABC74F036C25}" type="presParOf" srcId="{7A6B2A8A-AD6A-7642-ADBD-2964CAC6BDD1}" destId="{806E32B3-F426-F84A-BBE1-A52FAC2A1FAA}" srcOrd="2" destOrd="0" presId="urn:microsoft.com/office/officeart/2005/8/layout/lProcess2"/>
    <dgm:cxn modelId="{FB44AD97-A58C-8340-AD9A-53AC0EE89596}" type="presParOf" srcId="{806E32B3-F426-F84A-BBE1-A52FAC2A1FAA}" destId="{7C12D7A7-ABAE-EE4C-81E4-4622193CE570}" srcOrd="0" destOrd="0" presId="urn:microsoft.com/office/officeart/2005/8/layout/lProcess2"/>
    <dgm:cxn modelId="{F0C49A38-C9F1-B24F-A7F8-E62A63D1803B}" type="presParOf" srcId="{7C12D7A7-ABAE-EE4C-81E4-4622193CE570}" destId="{573B67C3-7AD5-F54A-9961-9EDCA1B16398}" srcOrd="0" destOrd="0" presId="urn:microsoft.com/office/officeart/2005/8/layout/lProcess2"/>
    <dgm:cxn modelId="{43E53F91-B408-B941-8F9D-562DB631D3DB}" type="presParOf" srcId="{7C12D7A7-ABAE-EE4C-81E4-4622193CE570}" destId="{33051019-D814-4F4B-9127-662868F4D794}" srcOrd="1" destOrd="0" presId="urn:microsoft.com/office/officeart/2005/8/layout/lProcess2"/>
    <dgm:cxn modelId="{980645B8-CABD-B64C-877F-F645DDDB37C2}" type="presParOf" srcId="{7C12D7A7-ABAE-EE4C-81E4-4622193CE570}" destId="{E1DAF784-EDC5-EB48-9582-E4D23597164D}" srcOrd="2" destOrd="0" presId="urn:microsoft.com/office/officeart/2005/8/layout/lProcess2"/>
    <dgm:cxn modelId="{8311CA75-9BFC-3D49-A878-7846372D6F83}" type="presParOf" srcId="{7C12D7A7-ABAE-EE4C-81E4-4622193CE570}" destId="{535EDEBC-4BCA-E44A-A8F2-A7C5D5D2E5BA}" srcOrd="3" destOrd="0" presId="urn:microsoft.com/office/officeart/2005/8/layout/lProcess2"/>
    <dgm:cxn modelId="{DC75D4CD-1DE3-9E45-AE68-FE4BD0E70B12}" type="presParOf" srcId="{7C12D7A7-ABAE-EE4C-81E4-4622193CE570}" destId="{4CEFA8EB-1A4A-4C4E-80F1-FEB35E11BA65}" srcOrd="4" destOrd="0" presId="urn:microsoft.com/office/officeart/2005/8/layout/lProcess2"/>
    <dgm:cxn modelId="{639CA863-513D-9B44-BDE4-E745702D9BDC}" type="presParOf" srcId="{7C12D7A7-ABAE-EE4C-81E4-4622193CE570}" destId="{087F9ADA-8ABB-EC4A-8032-A467C9940503}" srcOrd="5" destOrd="0" presId="urn:microsoft.com/office/officeart/2005/8/layout/lProcess2"/>
    <dgm:cxn modelId="{108C1B29-16D2-8A45-9EC1-4C335BF72F7E}" type="presParOf" srcId="{7C12D7A7-ABAE-EE4C-81E4-4622193CE570}" destId="{718A1C37-C394-1546-A382-27F07F154B77}" srcOrd="6" destOrd="0" presId="urn:microsoft.com/office/officeart/2005/8/layout/lProcess2"/>
    <dgm:cxn modelId="{61ED69DA-772E-D04B-802F-E63FF91BC032}" type="presParOf" srcId="{8A44D4BB-8259-7F40-A2D1-AF632696DB7E}" destId="{9C69B24F-48B3-674A-A3FE-C10E178253A5}" srcOrd="5" destOrd="0" presId="urn:microsoft.com/office/officeart/2005/8/layout/lProcess2"/>
    <dgm:cxn modelId="{0FF7367B-23E4-7C43-97B7-3988CFA22167}" type="presParOf" srcId="{8A44D4BB-8259-7F40-A2D1-AF632696DB7E}" destId="{8AED3844-4BF8-2444-BD89-2E7FEF4A54F5}" srcOrd="6" destOrd="0" presId="urn:microsoft.com/office/officeart/2005/8/layout/lProcess2"/>
    <dgm:cxn modelId="{6D6150E1-AC70-A548-800B-6A4127A8A57F}" type="presParOf" srcId="{8AED3844-4BF8-2444-BD89-2E7FEF4A54F5}" destId="{AB5D0715-9425-F043-81FA-377B3B5819A1}" srcOrd="0" destOrd="0" presId="urn:microsoft.com/office/officeart/2005/8/layout/lProcess2"/>
    <dgm:cxn modelId="{621A0D17-E36F-3C45-830B-EBFA2053DEDC}" type="presParOf" srcId="{8AED3844-4BF8-2444-BD89-2E7FEF4A54F5}" destId="{5CA9DFDA-68DA-0E4A-8383-B6C7AC6FF010}" srcOrd="1" destOrd="0" presId="urn:microsoft.com/office/officeart/2005/8/layout/lProcess2"/>
    <dgm:cxn modelId="{E1E99F29-338C-214E-B8FD-D1EBB13629DC}" type="presParOf" srcId="{8AED3844-4BF8-2444-BD89-2E7FEF4A54F5}" destId="{A7A24E2E-A491-F745-B33A-D4B9DD88A45C}" srcOrd="2" destOrd="0" presId="urn:microsoft.com/office/officeart/2005/8/layout/lProcess2"/>
    <dgm:cxn modelId="{CF93D7DA-A682-4844-8EBF-360BB3C27105}" type="presParOf" srcId="{A7A24E2E-A491-F745-B33A-D4B9DD88A45C}" destId="{5D14379E-5057-0E4B-940A-BD88677B7A71}" srcOrd="0" destOrd="0" presId="urn:microsoft.com/office/officeart/2005/8/layout/lProcess2"/>
    <dgm:cxn modelId="{BA31C0FE-DE72-7F4F-8555-30BC22B34711}" type="presParOf" srcId="{5D14379E-5057-0E4B-940A-BD88677B7A71}" destId="{64CEB5F2-C1E4-6645-966F-90F6755580C1}" srcOrd="0" destOrd="0" presId="urn:microsoft.com/office/officeart/2005/8/layout/lProcess2"/>
    <dgm:cxn modelId="{FD07F9BC-A0AF-8845-BA47-AC60BBB7D003}" type="presParOf" srcId="{5D14379E-5057-0E4B-940A-BD88677B7A71}" destId="{F7165434-EF09-464A-9404-174A1D1D617B}" srcOrd="1" destOrd="0" presId="urn:microsoft.com/office/officeart/2005/8/layout/lProcess2"/>
    <dgm:cxn modelId="{9B5B00FC-4686-944C-9D32-DAAE6854E4C4}" type="presParOf" srcId="{5D14379E-5057-0E4B-940A-BD88677B7A71}" destId="{4A632F4F-00BE-A845-A276-5D9E680381C1}" srcOrd="2" destOrd="0" presId="urn:microsoft.com/office/officeart/2005/8/layout/lProcess2"/>
    <dgm:cxn modelId="{47FAEAAD-4887-F14F-B849-EA622896FD34}" type="presParOf" srcId="{5D14379E-5057-0E4B-940A-BD88677B7A71}" destId="{488DE055-053E-2E4A-A188-5BD62DE2F31F}" srcOrd="3" destOrd="0" presId="urn:microsoft.com/office/officeart/2005/8/layout/lProcess2"/>
    <dgm:cxn modelId="{E79A5F67-E298-8148-BCD6-928BD99356F4}" type="presParOf" srcId="{5D14379E-5057-0E4B-940A-BD88677B7A71}" destId="{13E990BE-F17C-B446-924A-BECF73464FC0}" srcOrd="4" destOrd="0" presId="urn:microsoft.com/office/officeart/2005/8/layout/lProcess2"/>
    <dgm:cxn modelId="{03949DD6-756D-0C45-AA20-0ADF9ACAD350}" type="presParOf" srcId="{5D14379E-5057-0E4B-940A-BD88677B7A71}" destId="{23FB762F-5EEA-FC4E-B175-A9BD2D6DAC4A}" srcOrd="5" destOrd="0" presId="urn:microsoft.com/office/officeart/2005/8/layout/lProcess2"/>
    <dgm:cxn modelId="{FC6B9DF8-2768-F642-ADFA-B4567AC3DA5A}" type="presParOf" srcId="{5D14379E-5057-0E4B-940A-BD88677B7A71}" destId="{83EA58AC-89DB-2742-A2B4-144C90D27764}" srcOrd="6" destOrd="0" presId="urn:microsoft.com/office/officeart/2005/8/layout/lProcess2"/>
    <dgm:cxn modelId="{14A741C9-F84D-154B-9160-9DB621E81336}" type="presParOf" srcId="{8A44D4BB-8259-7F40-A2D1-AF632696DB7E}" destId="{8E636512-F0E0-9A40-85C3-6574C1A88F1C}" srcOrd="7" destOrd="0" presId="urn:microsoft.com/office/officeart/2005/8/layout/lProcess2"/>
    <dgm:cxn modelId="{4AC11978-B314-CA47-A54A-09D2BB7AE37E}" type="presParOf" srcId="{8A44D4BB-8259-7F40-A2D1-AF632696DB7E}" destId="{A15E8B70-57E4-D14F-BD23-9A01DD0B86C9}" srcOrd="8" destOrd="0" presId="urn:microsoft.com/office/officeart/2005/8/layout/lProcess2"/>
    <dgm:cxn modelId="{2549BD70-3560-C740-AC45-1AB50436DF9A}" type="presParOf" srcId="{A15E8B70-57E4-D14F-BD23-9A01DD0B86C9}" destId="{108B543D-68F0-AD42-8A39-B361A0E5D314}" srcOrd="0" destOrd="0" presId="urn:microsoft.com/office/officeart/2005/8/layout/lProcess2"/>
    <dgm:cxn modelId="{369FE37C-5605-AD4D-92E7-2D03A90D2327}" type="presParOf" srcId="{A15E8B70-57E4-D14F-BD23-9A01DD0B86C9}" destId="{F615DB02-8211-6843-8D70-82788522907C}" srcOrd="1" destOrd="0" presId="urn:microsoft.com/office/officeart/2005/8/layout/lProcess2"/>
    <dgm:cxn modelId="{F1393945-A693-294E-89B7-244FFC47A121}" type="presParOf" srcId="{A15E8B70-57E4-D14F-BD23-9A01DD0B86C9}" destId="{B0DC2A56-34B6-AA49-975B-0FE0D75E58F0}" srcOrd="2" destOrd="0" presId="urn:microsoft.com/office/officeart/2005/8/layout/lProcess2"/>
    <dgm:cxn modelId="{14C9BF27-E1A8-C34F-BAE4-21428A8E3778}" type="presParOf" srcId="{B0DC2A56-34B6-AA49-975B-0FE0D75E58F0}" destId="{4F6C0283-92AD-AD44-B60E-C2FDE0B1A41D}" srcOrd="0" destOrd="0" presId="urn:microsoft.com/office/officeart/2005/8/layout/lProcess2"/>
    <dgm:cxn modelId="{DC989A60-817A-8746-90B6-A22F08BE364F}" type="presParOf" srcId="{4F6C0283-92AD-AD44-B60E-C2FDE0B1A41D}" destId="{DBFF50CC-0C18-2C40-9419-C31C0424DCE5}" srcOrd="0" destOrd="0" presId="urn:microsoft.com/office/officeart/2005/8/layout/lProcess2"/>
    <dgm:cxn modelId="{9E60C638-B291-5149-9B6A-7852EFC2A767}" type="presParOf" srcId="{4F6C0283-92AD-AD44-B60E-C2FDE0B1A41D}" destId="{3C1CE26E-A7FC-A744-BEAC-A876E954E2A2}" srcOrd="1" destOrd="0" presId="urn:microsoft.com/office/officeart/2005/8/layout/lProcess2"/>
    <dgm:cxn modelId="{5123B6C6-482D-E041-A411-558B7C2E4599}" type="presParOf" srcId="{4F6C0283-92AD-AD44-B60E-C2FDE0B1A41D}" destId="{BFF955BD-D605-E149-A373-71F75E375FF5}" srcOrd="2" destOrd="0" presId="urn:microsoft.com/office/officeart/2005/8/layout/lProcess2"/>
    <dgm:cxn modelId="{BB818F17-0213-434D-BFC7-3BD70BFDB79C}" type="presParOf" srcId="{4F6C0283-92AD-AD44-B60E-C2FDE0B1A41D}" destId="{1A334D35-DCF5-854E-BF7E-AD5C8ECFFDF7}" srcOrd="3" destOrd="0" presId="urn:microsoft.com/office/officeart/2005/8/layout/lProcess2"/>
    <dgm:cxn modelId="{471A4D2A-7AF0-6A42-8C42-6B4BDB16C328}" type="presParOf" srcId="{4F6C0283-92AD-AD44-B60E-C2FDE0B1A41D}" destId="{F35ECBEC-E185-0B41-B52E-86D12BB3E999}" srcOrd="4" destOrd="0" presId="urn:microsoft.com/office/officeart/2005/8/layout/lProcess2"/>
    <dgm:cxn modelId="{26F25345-BA48-344C-94F1-123CDE40F1BA}" type="presParOf" srcId="{4F6C0283-92AD-AD44-B60E-C2FDE0B1A41D}" destId="{265033CE-8E0A-FE44-9EFE-87E6C7171B2B}" srcOrd="5" destOrd="0" presId="urn:microsoft.com/office/officeart/2005/8/layout/lProcess2"/>
    <dgm:cxn modelId="{D47E663E-5004-394A-B427-3CF67BC19F07}" type="presParOf" srcId="{4F6C0283-92AD-AD44-B60E-C2FDE0B1A41D}" destId="{043BBAB0-0122-5D48-855B-36C22998E868}"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A011F73-76F8-3F42-A85E-AAD786D31F33}"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US"/>
        </a:p>
      </dgm:t>
    </dgm:pt>
    <dgm:pt modelId="{0B4A0D3B-02E7-3B4A-B0AA-051CF964F07B}">
      <dgm:prSet phldrT="[Text]" custT="1"/>
      <dgm:spPr>
        <a:solidFill>
          <a:srgbClr val="C9E996"/>
        </a:solidFill>
      </dgm:spPr>
      <dgm:t>
        <a:bodyPr/>
        <a:lstStyle/>
        <a:p>
          <a:pPr algn="ctr"/>
          <a:r>
            <a:rPr lang="en-US" sz="2000" b="1"/>
            <a:t>3. Monitor Systems Implementation &amp; Use Problem-Solving Process</a:t>
          </a:r>
        </a:p>
      </dgm:t>
    </dgm:pt>
    <dgm:pt modelId="{1E450D6D-EC60-9D47-9A8D-DCF06FE7A072}" type="parTrans" cxnId="{761D9149-CA6E-6F41-AE75-87D6C89EDFE1}">
      <dgm:prSet/>
      <dgm:spPr/>
      <dgm:t>
        <a:bodyPr/>
        <a:lstStyle/>
        <a:p>
          <a:pPr algn="l"/>
          <a:endParaRPr lang="en-US"/>
        </a:p>
      </dgm:t>
    </dgm:pt>
    <dgm:pt modelId="{5CA58B59-0910-FD4D-8EBB-D45615E98E44}" type="sibTrans" cxnId="{761D9149-CA6E-6F41-AE75-87D6C89EDFE1}">
      <dgm:prSet/>
      <dgm:spPr/>
      <dgm:t>
        <a:bodyPr/>
        <a:lstStyle/>
        <a:p>
          <a:pPr algn="l"/>
          <a:endParaRPr lang="en-US"/>
        </a:p>
      </dgm:t>
    </dgm:pt>
    <dgm:pt modelId="{B6B59AE2-C521-4F42-96B6-3B13017D6570}">
      <dgm:prSet phldrT="[Tex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a:t>3.1 Monitor Team Implementation of Steps 1 &amp; 2</a:t>
          </a:r>
        </a:p>
      </dgm:t>
    </dgm:pt>
    <dgm:pt modelId="{408250F4-B055-9F4C-ABEB-6DC212D9918F}" type="parTrans" cxnId="{A537ED31-D122-FA4C-A5EC-B7162F663B73}">
      <dgm:prSet/>
      <dgm:spPr/>
      <dgm:t>
        <a:bodyPr/>
        <a:lstStyle/>
        <a:p>
          <a:pPr algn="l"/>
          <a:endParaRPr lang="en-US"/>
        </a:p>
      </dgm:t>
    </dgm:pt>
    <dgm:pt modelId="{A89CD6D8-693C-EE4B-BD76-B6739A9959BC}" type="sibTrans" cxnId="{A537ED31-D122-FA4C-A5EC-B7162F663B73}">
      <dgm:prSet/>
      <dgm:spPr/>
      <dgm:t>
        <a:bodyPr/>
        <a:lstStyle/>
        <a:p>
          <a:pPr algn="l"/>
          <a:endParaRPr lang="en-US"/>
        </a:p>
      </dgm:t>
    </dgm:pt>
    <dgm:pt modelId="{BF6A907D-ABFF-064A-BDA7-D9A50888ED29}">
      <dgm:prSet phldrT="[Text]">
        <dgm:style>
          <a:lnRef idx="2">
            <a:schemeClr val="accent1"/>
          </a:lnRef>
          <a:fillRef idx="1">
            <a:schemeClr val="lt1"/>
          </a:fillRef>
          <a:effectRef idx="0">
            <a:schemeClr val="accent1"/>
          </a:effectRef>
          <a:fontRef idx="minor">
            <a:schemeClr val="dk1"/>
          </a:fontRef>
        </dgm:style>
      </dgm:prSet>
      <dgm:spPr>
        <a:noFill/>
        <a:ln>
          <a:noFill/>
        </a:ln>
      </dgm:spPr>
      <dgm:t>
        <a:bodyPr/>
        <a:lstStyle/>
        <a:p>
          <a:pPr algn="l"/>
          <a:endParaRPr lang="en-US"/>
        </a:p>
      </dgm:t>
    </dgm:pt>
    <dgm:pt modelId="{FB3008BE-848A-7C40-B9CA-A8C454BFA764}" type="parTrans" cxnId="{DAA1C4D2-7636-164B-A8FC-B94A93967ECA}">
      <dgm:prSet/>
      <dgm:spPr/>
      <dgm:t>
        <a:bodyPr/>
        <a:lstStyle/>
        <a:p>
          <a:pPr algn="l"/>
          <a:endParaRPr lang="en-US"/>
        </a:p>
      </dgm:t>
    </dgm:pt>
    <dgm:pt modelId="{E38B7EEF-8510-E24B-A699-3D9FD6C3535C}" type="sibTrans" cxnId="{DAA1C4D2-7636-164B-A8FC-B94A93967ECA}">
      <dgm:prSet/>
      <dgm:spPr/>
      <dgm:t>
        <a:bodyPr/>
        <a:lstStyle/>
        <a:p>
          <a:pPr algn="l"/>
          <a:endParaRPr lang="en-US"/>
        </a:p>
      </dgm:t>
    </dgm:pt>
    <dgm:pt modelId="{854FFA80-27FA-1240-90EA-02AE367EA900}">
      <dgm:prSet custT="1"/>
      <dgm:spPr>
        <a:solidFill>
          <a:srgbClr val="C9E996"/>
        </a:solidFill>
      </dgm:spPr>
      <dgm:t>
        <a:bodyPr/>
        <a:lstStyle/>
        <a:p>
          <a:pPr algn="ctr"/>
          <a:r>
            <a:rPr lang="en-US" sz="2000" b="1"/>
            <a:t>4. Monitor Educator Implementation &amp; Use Problem-solving Process</a:t>
          </a:r>
        </a:p>
      </dgm:t>
    </dgm:pt>
    <dgm:pt modelId="{AFF9F95A-B0B9-AD44-9312-F9C91880609A}" type="parTrans" cxnId="{90BBDEC1-AE9E-7C4E-A610-3A317BC9EE6A}">
      <dgm:prSet/>
      <dgm:spPr/>
      <dgm:t>
        <a:bodyPr/>
        <a:lstStyle/>
        <a:p>
          <a:pPr algn="l"/>
          <a:endParaRPr lang="en-US"/>
        </a:p>
      </dgm:t>
    </dgm:pt>
    <dgm:pt modelId="{8F51FAC7-5569-1544-9EA4-AC8814A42912}" type="sibTrans" cxnId="{90BBDEC1-AE9E-7C4E-A610-3A317BC9EE6A}">
      <dgm:prSet/>
      <dgm:spPr/>
      <dgm:t>
        <a:bodyPr/>
        <a:lstStyle/>
        <a:p>
          <a:pPr algn="l"/>
          <a:endParaRPr lang="en-US"/>
        </a:p>
      </dgm:t>
    </dgm:pt>
    <dgm:pt modelId="{59535A03-E8F4-974C-921E-91DAA48C926D}">
      <dgm:prSet custT="1"/>
      <dgm:spPr>
        <a:solidFill>
          <a:srgbClr val="C9E996"/>
        </a:solidFill>
      </dgm:spPr>
      <dgm:t>
        <a:bodyPr/>
        <a:lstStyle/>
        <a:p>
          <a:pPr algn="ctr"/>
          <a:r>
            <a:rPr lang="en-US" sz="2000" b="1"/>
            <a:t>5. Monitor Equitable Student Benefit &amp; Use Problem-Solving Process</a:t>
          </a:r>
        </a:p>
      </dgm:t>
    </dgm:pt>
    <dgm:pt modelId="{F66DC4B7-9242-804B-A0EB-73E2A2D52942}" type="parTrans" cxnId="{F95EFC85-6073-9F41-AD4E-571B81548A59}">
      <dgm:prSet/>
      <dgm:spPr/>
      <dgm:t>
        <a:bodyPr/>
        <a:lstStyle/>
        <a:p>
          <a:pPr algn="l"/>
          <a:endParaRPr lang="en-US"/>
        </a:p>
      </dgm:t>
    </dgm:pt>
    <dgm:pt modelId="{DBA86BC4-C162-934C-87D7-7B78E557F983}" type="sibTrans" cxnId="{F95EFC85-6073-9F41-AD4E-571B81548A59}">
      <dgm:prSet/>
      <dgm:spPr/>
      <dgm:t>
        <a:bodyPr/>
        <a:lstStyle/>
        <a:p>
          <a:pPr algn="l"/>
          <a:endParaRPr lang="en-US"/>
        </a:p>
      </dgm:t>
    </dgm:pt>
    <dgm:pt modelId="{E90C07AA-B475-7940-9DF3-464A95C347D9}">
      <dgm:prSet phldrT="[Text]" custT="1"/>
      <dgm:spPr>
        <a:noFill/>
        <a:ln>
          <a:noFill/>
        </a:ln>
      </dgm:spPr>
      <dgm:t>
        <a:bodyPr/>
        <a:lstStyle/>
        <a:p>
          <a:pPr algn="l"/>
          <a:r>
            <a:rPr lang="en-US" sz="1800">
              <a:solidFill>
                <a:schemeClr val="bg2">
                  <a:lumMod val="50000"/>
                </a:schemeClr>
              </a:solidFill>
            </a:rPr>
            <a:t>If </a:t>
          </a:r>
          <a:r>
            <a:rPr lang="en-US" sz="1800" b="1">
              <a:solidFill>
                <a:schemeClr val="bg2">
                  <a:lumMod val="50000"/>
                </a:schemeClr>
              </a:solidFill>
            </a:rPr>
            <a:t>system</a:t>
          </a:r>
          <a:r>
            <a:rPr lang="en-US" sz="1800">
              <a:solidFill>
                <a:schemeClr val="bg2">
                  <a:lumMod val="50000"/>
                </a:schemeClr>
              </a:solidFill>
            </a:rPr>
            <a:t> </a:t>
          </a:r>
          <a:r>
            <a:rPr lang="en-US" sz="1800" b="1">
              <a:solidFill>
                <a:schemeClr val="bg2">
                  <a:lumMod val="50000"/>
                </a:schemeClr>
              </a:solidFill>
            </a:rPr>
            <a:t>implementation</a:t>
          </a:r>
          <a:r>
            <a:rPr lang="en-US" sz="1800">
              <a:solidFill>
                <a:schemeClr val="bg2">
                  <a:lumMod val="50000"/>
                </a:schemeClr>
              </a:solidFill>
            </a:rPr>
            <a:t> challenges...</a:t>
          </a:r>
        </a:p>
      </dgm:t>
    </dgm:pt>
    <dgm:pt modelId="{37EA9C9B-6DFF-584A-8BCB-4CDC6BF7B1CC}" type="parTrans" cxnId="{6F4A6C2B-39CC-4A44-90C3-B20AFD1F8E67}">
      <dgm:prSet/>
      <dgm:spPr/>
      <dgm:t>
        <a:bodyPr/>
        <a:lstStyle/>
        <a:p>
          <a:pPr algn="l"/>
          <a:endParaRPr lang="en-US"/>
        </a:p>
      </dgm:t>
    </dgm:pt>
    <dgm:pt modelId="{C2AA7A20-6D83-3941-A3C4-28F394DE12D9}" type="sibTrans" cxnId="{6F4A6C2B-39CC-4A44-90C3-B20AFD1F8E67}">
      <dgm:prSet/>
      <dgm:spPr/>
      <dgm:t>
        <a:bodyPr/>
        <a:lstStyle/>
        <a:p>
          <a:pPr algn="l"/>
          <a:endParaRPr lang="en-US"/>
        </a:p>
      </dgm:t>
    </dgm:pt>
    <dgm:pt modelId="{1CD4943B-3A2D-9741-A4E4-11A903F42FDC}">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a:t>3.3 Revisit and Enhance Systems (Steps 1 &amp; 2)</a:t>
          </a:r>
        </a:p>
      </dgm:t>
    </dgm:pt>
    <dgm:pt modelId="{E9906C0C-129E-9445-8DF7-76507DF92A75}" type="parTrans" cxnId="{A6F4AD7B-6D4C-8046-9AF4-F3EF30CEF219}">
      <dgm:prSet/>
      <dgm:spPr/>
      <dgm:t>
        <a:bodyPr/>
        <a:lstStyle/>
        <a:p>
          <a:pPr algn="l"/>
          <a:endParaRPr lang="en-US"/>
        </a:p>
      </dgm:t>
    </dgm:pt>
    <dgm:pt modelId="{F80472E5-7BFC-6D4F-99F6-C4860376517C}" type="sibTrans" cxnId="{A6F4AD7B-6D4C-8046-9AF4-F3EF30CEF219}">
      <dgm:prSet/>
      <dgm:spPr/>
      <dgm:t>
        <a:bodyPr/>
        <a:lstStyle/>
        <a:p>
          <a:pPr algn="l"/>
          <a:endParaRPr lang="en-US"/>
        </a:p>
      </dgm:t>
    </dgm:pt>
    <dgm:pt modelId="{565AE5BB-21F2-5A46-88A3-551737DA6A31}">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a:t>4.1 Monitor Educator Implementation &amp; Acceptability</a:t>
          </a:r>
        </a:p>
      </dgm:t>
    </dgm:pt>
    <dgm:pt modelId="{1E2F35FA-FEFE-FD47-BBB2-C787FBB9FBAE}" type="parTrans" cxnId="{CEEB3FA9-5EBF-AC40-8C5A-859A51F3EE6A}">
      <dgm:prSet/>
      <dgm:spPr/>
      <dgm:t>
        <a:bodyPr/>
        <a:lstStyle/>
        <a:p>
          <a:pPr algn="l"/>
          <a:endParaRPr lang="en-US"/>
        </a:p>
      </dgm:t>
    </dgm:pt>
    <dgm:pt modelId="{62341F02-1554-6647-9B05-2EF3FEEDF3C9}" type="sibTrans" cxnId="{CEEB3FA9-5EBF-AC40-8C5A-859A51F3EE6A}">
      <dgm:prSet/>
      <dgm:spPr/>
      <dgm:t>
        <a:bodyPr/>
        <a:lstStyle/>
        <a:p>
          <a:pPr algn="l"/>
          <a:endParaRPr lang="en-US"/>
        </a:p>
      </dgm:t>
    </dgm:pt>
    <dgm:pt modelId="{F4CF2E72-3DC6-6147-894E-8318095D0BBE}">
      <dgm:prSet custT="1"/>
      <dgm:spPr>
        <a:noFill/>
        <a:ln>
          <a:noFill/>
        </a:ln>
      </dgm:spPr>
      <dgm:t>
        <a:bodyPr/>
        <a:lstStyle/>
        <a:p>
          <a:pPr algn="l"/>
          <a:r>
            <a:rPr lang="en-US" sz="1800">
              <a:solidFill>
                <a:schemeClr val="bg2">
                  <a:lumMod val="50000"/>
                </a:schemeClr>
              </a:solidFill>
            </a:rPr>
            <a:t>If </a:t>
          </a:r>
          <a:r>
            <a:rPr lang="en-US" sz="1800" b="1">
              <a:solidFill>
                <a:schemeClr val="bg2">
                  <a:lumMod val="50000"/>
                </a:schemeClr>
              </a:solidFill>
            </a:rPr>
            <a:t>educator</a:t>
          </a:r>
          <a:r>
            <a:rPr lang="en-US" sz="1800">
              <a:solidFill>
                <a:schemeClr val="bg2">
                  <a:lumMod val="50000"/>
                </a:schemeClr>
              </a:solidFill>
            </a:rPr>
            <a:t> </a:t>
          </a:r>
          <a:r>
            <a:rPr lang="en-US" sz="1800" b="1">
              <a:solidFill>
                <a:schemeClr val="bg2">
                  <a:lumMod val="50000"/>
                </a:schemeClr>
              </a:solidFill>
            </a:rPr>
            <a:t>implementation</a:t>
          </a:r>
          <a:r>
            <a:rPr lang="en-US" sz="1800">
              <a:solidFill>
                <a:schemeClr val="bg2">
                  <a:lumMod val="50000"/>
                </a:schemeClr>
              </a:solidFill>
            </a:rPr>
            <a:t> challenges...</a:t>
          </a:r>
        </a:p>
      </dgm:t>
    </dgm:pt>
    <dgm:pt modelId="{9E90FAB8-1932-6441-9F52-FBBBE95BC7A7}" type="parTrans" cxnId="{C8E16CA6-D032-F94A-9859-EF7C91E41DE1}">
      <dgm:prSet/>
      <dgm:spPr/>
      <dgm:t>
        <a:bodyPr/>
        <a:lstStyle/>
        <a:p>
          <a:pPr algn="l"/>
          <a:endParaRPr lang="en-US"/>
        </a:p>
      </dgm:t>
    </dgm:pt>
    <dgm:pt modelId="{C537DE95-3F80-674B-B19C-DA94766D9935}" type="sibTrans" cxnId="{C8E16CA6-D032-F94A-9859-EF7C91E41DE1}">
      <dgm:prSet/>
      <dgm:spPr/>
      <dgm:t>
        <a:bodyPr/>
        <a:lstStyle/>
        <a:p>
          <a:pPr algn="l"/>
          <a:endParaRPr lang="en-US"/>
        </a:p>
      </dgm:t>
    </dgm:pt>
    <dgm:pt modelId="{5C4353E3-310D-154C-A2E1-87DEB835076D}">
      <dgm:prSet/>
      <dgm:spPr>
        <a:noFill/>
        <a:ln>
          <a:noFill/>
        </a:ln>
      </dgm:spPr>
      <dgm:t>
        <a:bodyPr/>
        <a:lstStyle/>
        <a:p>
          <a:pPr algn="l"/>
          <a:endParaRPr lang="en-US"/>
        </a:p>
      </dgm:t>
    </dgm:pt>
    <dgm:pt modelId="{A9F175BE-621A-2B4D-845E-DFECFD87F8AC}" type="parTrans" cxnId="{133D6064-56EE-FC46-9F2C-14413B5047A0}">
      <dgm:prSet/>
      <dgm:spPr/>
      <dgm:t>
        <a:bodyPr/>
        <a:lstStyle/>
        <a:p>
          <a:pPr algn="l"/>
          <a:endParaRPr lang="en-US"/>
        </a:p>
      </dgm:t>
    </dgm:pt>
    <dgm:pt modelId="{50B73B9F-2E9C-DB45-B703-1542A0D7EA05}" type="sibTrans" cxnId="{133D6064-56EE-FC46-9F2C-14413B5047A0}">
      <dgm:prSet/>
      <dgm:spPr/>
      <dgm:t>
        <a:bodyPr/>
        <a:lstStyle/>
        <a:p>
          <a:pPr algn="l"/>
          <a:endParaRPr lang="en-US"/>
        </a:p>
      </dgm:t>
    </dgm:pt>
    <dgm:pt modelId="{0B589B5A-074A-4C48-90B8-1B7A62D24E19}">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a:t>4.3 Differentiate Training, Coaching, &amp; Feedback</a:t>
          </a:r>
        </a:p>
      </dgm:t>
    </dgm:pt>
    <dgm:pt modelId="{D45D5F79-3836-CB43-B55D-451FC4DF3C63}" type="parTrans" cxnId="{DA4A1F25-03BE-F847-833C-D41397D504DD}">
      <dgm:prSet/>
      <dgm:spPr/>
      <dgm:t>
        <a:bodyPr/>
        <a:lstStyle/>
        <a:p>
          <a:pPr algn="l"/>
          <a:endParaRPr lang="en-US"/>
        </a:p>
      </dgm:t>
    </dgm:pt>
    <dgm:pt modelId="{E3586E6D-4399-AA4B-B13C-52266E11594A}" type="sibTrans" cxnId="{DA4A1F25-03BE-F847-833C-D41397D504DD}">
      <dgm:prSet/>
      <dgm:spPr/>
      <dgm:t>
        <a:bodyPr/>
        <a:lstStyle/>
        <a:p>
          <a:pPr algn="l"/>
          <a:endParaRPr lang="en-US"/>
        </a:p>
      </dgm:t>
    </dgm:pt>
    <dgm:pt modelId="{D2B6D2BD-86AA-914F-A9B0-FD9FBDDAB5BA}">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a:t>5.1 Monitor Valued Student Outcomes &amp; Acceptability</a:t>
          </a:r>
        </a:p>
      </dgm:t>
    </dgm:pt>
    <dgm:pt modelId="{C189F5EE-B830-8C4C-8A69-1A04E592BA2E}" type="parTrans" cxnId="{9046AFDD-B2DD-254F-B172-0B9E277005B9}">
      <dgm:prSet/>
      <dgm:spPr/>
      <dgm:t>
        <a:bodyPr/>
        <a:lstStyle/>
        <a:p>
          <a:pPr algn="l"/>
          <a:endParaRPr lang="en-US"/>
        </a:p>
      </dgm:t>
    </dgm:pt>
    <dgm:pt modelId="{DCEAEBAD-798F-634F-ABF3-8E9998AE63C3}" type="sibTrans" cxnId="{9046AFDD-B2DD-254F-B172-0B9E277005B9}">
      <dgm:prSet/>
      <dgm:spPr/>
      <dgm:t>
        <a:bodyPr/>
        <a:lstStyle/>
        <a:p>
          <a:pPr algn="l"/>
          <a:endParaRPr lang="en-US"/>
        </a:p>
      </dgm:t>
    </dgm:pt>
    <dgm:pt modelId="{A2AB8957-BF44-EC40-A8BD-2D76EC15A8C5}">
      <dgm:prSet custT="1"/>
      <dgm:spPr>
        <a:noFill/>
        <a:ln>
          <a:noFill/>
        </a:ln>
      </dgm:spPr>
      <dgm:t>
        <a:bodyPr/>
        <a:lstStyle/>
        <a:p>
          <a:pPr algn="l"/>
          <a:r>
            <a:rPr lang="en-US" sz="1800">
              <a:solidFill>
                <a:schemeClr val="bg2">
                  <a:lumMod val="50000"/>
                </a:schemeClr>
              </a:solidFill>
            </a:rPr>
            <a:t>If </a:t>
          </a:r>
          <a:r>
            <a:rPr lang="en-US" sz="1800" b="1">
              <a:solidFill>
                <a:schemeClr val="bg2">
                  <a:lumMod val="50000"/>
                </a:schemeClr>
              </a:solidFill>
            </a:rPr>
            <a:t>students do not benefit </a:t>
          </a:r>
          <a:r>
            <a:rPr lang="en-US" sz="1800">
              <a:solidFill>
                <a:schemeClr val="bg2">
                  <a:lumMod val="50000"/>
                </a:schemeClr>
              </a:solidFill>
            </a:rPr>
            <a:t>equitably...</a:t>
          </a:r>
        </a:p>
      </dgm:t>
    </dgm:pt>
    <dgm:pt modelId="{654437F1-A5B4-6C4F-9AC8-EE943034DD2D}" type="parTrans" cxnId="{B139E63E-465C-9143-8A57-07397B688A77}">
      <dgm:prSet/>
      <dgm:spPr/>
      <dgm:t>
        <a:bodyPr/>
        <a:lstStyle/>
        <a:p>
          <a:pPr algn="l"/>
          <a:endParaRPr lang="en-US"/>
        </a:p>
      </dgm:t>
    </dgm:pt>
    <dgm:pt modelId="{43AC4688-D449-424D-8705-2075CFB6341E}" type="sibTrans" cxnId="{B139E63E-465C-9143-8A57-07397B688A77}">
      <dgm:prSet/>
      <dgm:spPr/>
      <dgm:t>
        <a:bodyPr/>
        <a:lstStyle/>
        <a:p>
          <a:pPr algn="l"/>
          <a:endParaRPr lang="en-US"/>
        </a:p>
      </dgm:t>
    </dgm:pt>
    <dgm:pt modelId="{1CDEA59A-5B74-6C4A-AC46-6AB3F1030BCE}">
      <dgm:prSet/>
      <dgm:spPr>
        <a:noFill/>
        <a:ln>
          <a:noFill/>
        </a:ln>
      </dgm:spPr>
      <dgm:t>
        <a:bodyPr/>
        <a:lstStyle/>
        <a:p>
          <a:pPr algn="l"/>
          <a:endParaRPr lang="en-US"/>
        </a:p>
      </dgm:t>
    </dgm:pt>
    <dgm:pt modelId="{65C7C3FA-2EC9-F04D-B47E-E64EA0F7401C}" type="parTrans" cxnId="{7EF95C64-0BEA-2B48-AB4B-FFD244C9FB91}">
      <dgm:prSet/>
      <dgm:spPr/>
      <dgm:t>
        <a:bodyPr/>
        <a:lstStyle/>
        <a:p>
          <a:pPr algn="l"/>
          <a:endParaRPr lang="en-US"/>
        </a:p>
      </dgm:t>
    </dgm:pt>
    <dgm:pt modelId="{764282FF-F73C-E042-9EC7-E3F4E9488AEB}" type="sibTrans" cxnId="{7EF95C64-0BEA-2B48-AB4B-FFD244C9FB91}">
      <dgm:prSet/>
      <dgm:spPr/>
      <dgm:t>
        <a:bodyPr/>
        <a:lstStyle/>
        <a:p>
          <a:pPr algn="l"/>
          <a:endParaRPr lang="en-US"/>
        </a:p>
      </dgm:t>
    </dgm:pt>
    <dgm:pt modelId="{3BBF754B-FE44-6247-B8AE-681E5039F5CB}">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a:t>5.3 Enhance SEB Support &amp; Modify Training and Coaching</a:t>
          </a:r>
        </a:p>
      </dgm:t>
    </dgm:pt>
    <dgm:pt modelId="{A0707F3F-C48C-7A41-80EE-BBD070053330}" type="parTrans" cxnId="{FE8F9FCC-D066-E247-869E-790D84FB2DA6}">
      <dgm:prSet/>
      <dgm:spPr/>
      <dgm:t>
        <a:bodyPr/>
        <a:lstStyle/>
        <a:p>
          <a:pPr algn="l"/>
          <a:endParaRPr lang="en-US"/>
        </a:p>
      </dgm:t>
    </dgm:pt>
    <dgm:pt modelId="{298CEC39-1594-7146-9B70-9D60F9520793}" type="sibTrans" cxnId="{FE8F9FCC-D066-E247-869E-790D84FB2DA6}">
      <dgm:prSet/>
      <dgm:spPr/>
      <dgm:t>
        <a:bodyPr/>
        <a:lstStyle/>
        <a:p>
          <a:pPr algn="l"/>
          <a:endParaRPr lang="en-US"/>
        </a:p>
      </dgm:t>
    </dgm:pt>
    <dgm:pt modelId="{8A44D4BB-8259-7F40-A2D1-AF632696DB7E}" type="pres">
      <dgm:prSet presAssocID="{DA011F73-76F8-3F42-A85E-AAD786D31F33}" presName="theList" presStyleCnt="0">
        <dgm:presLayoutVars>
          <dgm:dir/>
          <dgm:animLvl val="lvl"/>
          <dgm:resizeHandles val="exact"/>
        </dgm:presLayoutVars>
      </dgm:prSet>
      <dgm:spPr/>
    </dgm:pt>
    <dgm:pt modelId="{7A6B2A8A-AD6A-7642-ADBD-2964CAC6BDD1}" type="pres">
      <dgm:prSet presAssocID="{0B4A0D3B-02E7-3B4A-B0AA-051CF964F07B}" presName="compNode" presStyleCnt="0"/>
      <dgm:spPr/>
    </dgm:pt>
    <dgm:pt modelId="{95AD5996-B826-1B4F-B995-E29C091BA8A5}" type="pres">
      <dgm:prSet presAssocID="{0B4A0D3B-02E7-3B4A-B0AA-051CF964F07B}" presName="aNode" presStyleLbl="bgShp" presStyleIdx="0" presStyleCnt="3" custScaleX="100077"/>
      <dgm:spPr/>
    </dgm:pt>
    <dgm:pt modelId="{C420AA82-3AA4-3749-8BAE-C2D2DBDD45EF}" type="pres">
      <dgm:prSet presAssocID="{0B4A0D3B-02E7-3B4A-B0AA-051CF964F07B}" presName="textNode" presStyleLbl="bgShp" presStyleIdx="0" presStyleCnt="3"/>
      <dgm:spPr/>
    </dgm:pt>
    <dgm:pt modelId="{806E32B3-F426-F84A-BBE1-A52FAC2A1FAA}" type="pres">
      <dgm:prSet presAssocID="{0B4A0D3B-02E7-3B4A-B0AA-051CF964F07B}" presName="compChildNode" presStyleCnt="0"/>
      <dgm:spPr/>
    </dgm:pt>
    <dgm:pt modelId="{7C12D7A7-ABAE-EE4C-81E4-4622193CE570}" type="pres">
      <dgm:prSet presAssocID="{0B4A0D3B-02E7-3B4A-B0AA-051CF964F07B}" presName="theInnerList" presStyleCnt="0"/>
      <dgm:spPr/>
    </dgm:pt>
    <dgm:pt modelId="{573B67C3-7AD5-F54A-9961-9EDCA1B16398}" type="pres">
      <dgm:prSet presAssocID="{B6B59AE2-C521-4F42-96B6-3B13017D6570}" presName="childNode" presStyleLbl="node1" presStyleIdx="0" presStyleCnt="12" custScaleX="114151" custScaleY="164057">
        <dgm:presLayoutVars>
          <dgm:bulletEnabled val="1"/>
        </dgm:presLayoutVars>
      </dgm:prSet>
      <dgm:spPr/>
    </dgm:pt>
    <dgm:pt modelId="{33051019-D814-4F4B-9127-662868F4D794}" type="pres">
      <dgm:prSet presAssocID="{B6B59AE2-C521-4F42-96B6-3B13017D6570}" presName="aSpace2" presStyleCnt="0"/>
      <dgm:spPr/>
    </dgm:pt>
    <dgm:pt modelId="{E1DAF784-EDC5-EB48-9582-E4D23597164D}" type="pres">
      <dgm:prSet presAssocID="{BF6A907D-ABFF-064A-BDA7-D9A50888ED29}" presName="childNode" presStyleLbl="node1" presStyleIdx="1" presStyleCnt="12">
        <dgm:presLayoutVars>
          <dgm:bulletEnabled val="1"/>
        </dgm:presLayoutVars>
      </dgm:prSet>
      <dgm:spPr/>
    </dgm:pt>
    <dgm:pt modelId="{535EDEBC-4BCA-E44A-A8F2-A7C5D5D2E5BA}" type="pres">
      <dgm:prSet presAssocID="{BF6A907D-ABFF-064A-BDA7-D9A50888ED29}" presName="aSpace2" presStyleCnt="0"/>
      <dgm:spPr/>
    </dgm:pt>
    <dgm:pt modelId="{4CEFA8EB-1A4A-4C4E-80F1-FEB35E11BA65}" type="pres">
      <dgm:prSet presAssocID="{E90C07AA-B475-7940-9DF3-464A95C347D9}" presName="childNode" presStyleLbl="node1" presStyleIdx="2" presStyleCnt="12" custScaleX="114151">
        <dgm:presLayoutVars>
          <dgm:bulletEnabled val="1"/>
        </dgm:presLayoutVars>
      </dgm:prSet>
      <dgm:spPr/>
    </dgm:pt>
    <dgm:pt modelId="{087F9ADA-8ABB-EC4A-8032-A467C9940503}" type="pres">
      <dgm:prSet presAssocID="{E90C07AA-B475-7940-9DF3-464A95C347D9}" presName="aSpace2" presStyleCnt="0"/>
      <dgm:spPr/>
    </dgm:pt>
    <dgm:pt modelId="{718A1C37-C394-1546-A382-27F07F154B77}" type="pres">
      <dgm:prSet presAssocID="{1CD4943B-3A2D-9741-A4E4-11A903F42FDC}" presName="childNode" presStyleLbl="node1" presStyleIdx="3" presStyleCnt="12" custScaleX="114151" custScaleY="164057">
        <dgm:presLayoutVars>
          <dgm:bulletEnabled val="1"/>
        </dgm:presLayoutVars>
      </dgm:prSet>
      <dgm:spPr/>
    </dgm:pt>
    <dgm:pt modelId="{9C69B24F-48B3-674A-A3FE-C10E178253A5}" type="pres">
      <dgm:prSet presAssocID="{0B4A0D3B-02E7-3B4A-B0AA-051CF964F07B}" presName="aSpace" presStyleCnt="0"/>
      <dgm:spPr/>
    </dgm:pt>
    <dgm:pt modelId="{8AED3844-4BF8-2444-BD89-2E7FEF4A54F5}" type="pres">
      <dgm:prSet presAssocID="{854FFA80-27FA-1240-90EA-02AE367EA900}" presName="compNode" presStyleCnt="0"/>
      <dgm:spPr/>
    </dgm:pt>
    <dgm:pt modelId="{AB5D0715-9425-F043-81FA-377B3B5819A1}" type="pres">
      <dgm:prSet presAssocID="{854FFA80-27FA-1240-90EA-02AE367EA900}" presName="aNode" presStyleLbl="bgShp" presStyleIdx="1" presStyleCnt="3"/>
      <dgm:spPr/>
    </dgm:pt>
    <dgm:pt modelId="{5CA9DFDA-68DA-0E4A-8383-B6C7AC6FF010}" type="pres">
      <dgm:prSet presAssocID="{854FFA80-27FA-1240-90EA-02AE367EA900}" presName="textNode" presStyleLbl="bgShp" presStyleIdx="1" presStyleCnt="3"/>
      <dgm:spPr/>
    </dgm:pt>
    <dgm:pt modelId="{A7A24E2E-A491-F745-B33A-D4B9DD88A45C}" type="pres">
      <dgm:prSet presAssocID="{854FFA80-27FA-1240-90EA-02AE367EA900}" presName="compChildNode" presStyleCnt="0"/>
      <dgm:spPr/>
    </dgm:pt>
    <dgm:pt modelId="{5D14379E-5057-0E4B-940A-BD88677B7A71}" type="pres">
      <dgm:prSet presAssocID="{854FFA80-27FA-1240-90EA-02AE367EA900}" presName="theInnerList" presStyleCnt="0"/>
      <dgm:spPr/>
    </dgm:pt>
    <dgm:pt modelId="{64CEB5F2-C1E4-6645-966F-90F6755580C1}" type="pres">
      <dgm:prSet presAssocID="{565AE5BB-21F2-5A46-88A3-551737DA6A31}" presName="childNode" presStyleLbl="node1" presStyleIdx="4" presStyleCnt="12" custScaleX="114151" custScaleY="164057">
        <dgm:presLayoutVars>
          <dgm:bulletEnabled val="1"/>
        </dgm:presLayoutVars>
      </dgm:prSet>
      <dgm:spPr/>
    </dgm:pt>
    <dgm:pt modelId="{F7165434-EF09-464A-9404-174A1D1D617B}" type="pres">
      <dgm:prSet presAssocID="{565AE5BB-21F2-5A46-88A3-551737DA6A31}" presName="aSpace2" presStyleCnt="0"/>
      <dgm:spPr/>
    </dgm:pt>
    <dgm:pt modelId="{4A632F4F-00BE-A845-A276-5D9E680381C1}" type="pres">
      <dgm:prSet presAssocID="{5C4353E3-310D-154C-A2E1-87DEB835076D}" presName="childNode" presStyleLbl="node1" presStyleIdx="5" presStyleCnt="12">
        <dgm:presLayoutVars>
          <dgm:bulletEnabled val="1"/>
        </dgm:presLayoutVars>
      </dgm:prSet>
      <dgm:spPr/>
    </dgm:pt>
    <dgm:pt modelId="{488DE055-053E-2E4A-A188-5BD62DE2F31F}" type="pres">
      <dgm:prSet presAssocID="{5C4353E3-310D-154C-A2E1-87DEB835076D}" presName="aSpace2" presStyleCnt="0"/>
      <dgm:spPr/>
    </dgm:pt>
    <dgm:pt modelId="{13E990BE-F17C-B446-924A-BECF73464FC0}" type="pres">
      <dgm:prSet presAssocID="{F4CF2E72-3DC6-6147-894E-8318095D0BBE}" presName="childNode" presStyleLbl="node1" presStyleIdx="6" presStyleCnt="12" custScaleX="114151">
        <dgm:presLayoutVars>
          <dgm:bulletEnabled val="1"/>
        </dgm:presLayoutVars>
      </dgm:prSet>
      <dgm:spPr/>
    </dgm:pt>
    <dgm:pt modelId="{23FB762F-5EEA-FC4E-B175-A9BD2D6DAC4A}" type="pres">
      <dgm:prSet presAssocID="{F4CF2E72-3DC6-6147-894E-8318095D0BBE}" presName="aSpace2" presStyleCnt="0"/>
      <dgm:spPr/>
    </dgm:pt>
    <dgm:pt modelId="{83EA58AC-89DB-2742-A2B4-144C90D27764}" type="pres">
      <dgm:prSet presAssocID="{0B589B5A-074A-4C48-90B8-1B7A62D24E19}" presName="childNode" presStyleLbl="node1" presStyleIdx="7" presStyleCnt="12" custScaleX="114151" custScaleY="164057">
        <dgm:presLayoutVars>
          <dgm:bulletEnabled val="1"/>
        </dgm:presLayoutVars>
      </dgm:prSet>
      <dgm:spPr/>
    </dgm:pt>
    <dgm:pt modelId="{8E636512-F0E0-9A40-85C3-6574C1A88F1C}" type="pres">
      <dgm:prSet presAssocID="{854FFA80-27FA-1240-90EA-02AE367EA900}" presName="aSpace" presStyleCnt="0"/>
      <dgm:spPr/>
    </dgm:pt>
    <dgm:pt modelId="{A15E8B70-57E4-D14F-BD23-9A01DD0B86C9}" type="pres">
      <dgm:prSet presAssocID="{59535A03-E8F4-974C-921E-91DAA48C926D}" presName="compNode" presStyleCnt="0"/>
      <dgm:spPr/>
    </dgm:pt>
    <dgm:pt modelId="{108B543D-68F0-AD42-8A39-B361A0E5D314}" type="pres">
      <dgm:prSet presAssocID="{59535A03-E8F4-974C-921E-91DAA48C926D}" presName="aNode" presStyleLbl="bgShp" presStyleIdx="2" presStyleCnt="3"/>
      <dgm:spPr/>
    </dgm:pt>
    <dgm:pt modelId="{F615DB02-8211-6843-8D70-82788522907C}" type="pres">
      <dgm:prSet presAssocID="{59535A03-E8F4-974C-921E-91DAA48C926D}" presName="textNode" presStyleLbl="bgShp" presStyleIdx="2" presStyleCnt="3"/>
      <dgm:spPr/>
    </dgm:pt>
    <dgm:pt modelId="{B0DC2A56-34B6-AA49-975B-0FE0D75E58F0}" type="pres">
      <dgm:prSet presAssocID="{59535A03-E8F4-974C-921E-91DAA48C926D}" presName="compChildNode" presStyleCnt="0"/>
      <dgm:spPr/>
    </dgm:pt>
    <dgm:pt modelId="{4F6C0283-92AD-AD44-B60E-C2FDE0B1A41D}" type="pres">
      <dgm:prSet presAssocID="{59535A03-E8F4-974C-921E-91DAA48C926D}" presName="theInnerList" presStyleCnt="0"/>
      <dgm:spPr/>
    </dgm:pt>
    <dgm:pt modelId="{DBFF50CC-0C18-2C40-9419-C31C0424DCE5}" type="pres">
      <dgm:prSet presAssocID="{D2B6D2BD-86AA-914F-A9B0-FD9FBDDAB5BA}" presName="childNode" presStyleLbl="node1" presStyleIdx="8" presStyleCnt="12" custScaleX="114151" custScaleY="164057">
        <dgm:presLayoutVars>
          <dgm:bulletEnabled val="1"/>
        </dgm:presLayoutVars>
      </dgm:prSet>
      <dgm:spPr/>
    </dgm:pt>
    <dgm:pt modelId="{3C1CE26E-A7FC-A744-BEAC-A876E954E2A2}" type="pres">
      <dgm:prSet presAssocID="{D2B6D2BD-86AA-914F-A9B0-FD9FBDDAB5BA}" presName="aSpace2" presStyleCnt="0"/>
      <dgm:spPr/>
    </dgm:pt>
    <dgm:pt modelId="{BFF955BD-D605-E149-A373-71F75E375FF5}" type="pres">
      <dgm:prSet presAssocID="{1CDEA59A-5B74-6C4A-AC46-6AB3F1030BCE}" presName="childNode" presStyleLbl="node1" presStyleIdx="9" presStyleCnt="12">
        <dgm:presLayoutVars>
          <dgm:bulletEnabled val="1"/>
        </dgm:presLayoutVars>
      </dgm:prSet>
      <dgm:spPr/>
    </dgm:pt>
    <dgm:pt modelId="{1A334D35-DCF5-854E-BF7E-AD5C8ECFFDF7}" type="pres">
      <dgm:prSet presAssocID="{1CDEA59A-5B74-6C4A-AC46-6AB3F1030BCE}" presName="aSpace2" presStyleCnt="0"/>
      <dgm:spPr/>
    </dgm:pt>
    <dgm:pt modelId="{F35ECBEC-E185-0B41-B52E-86D12BB3E999}" type="pres">
      <dgm:prSet presAssocID="{A2AB8957-BF44-EC40-A8BD-2D76EC15A8C5}" presName="childNode" presStyleLbl="node1" presStyleIdx="10" presStyleCnt="12" custScaleX="114151">
        <dgm:presLayoutVars>
          <dgm:bulletEnabled val="1"/>
        </dgm:presLayoutVars>
      </dgm:prSet>
      <dgm:spPr/>
    </dgm:pt>
    <dgm:pt modelId="{265033CE-8E0A-FE44-9EFE-87E6C7171B2B}" type="pres">
      <dgm:prSet presAssocID="{A2AB8957-BF44-EC40-A8BD-2D76EC15A8C5}" presName="aSpace2" presStyleCnt="0"/>
      <dgm:spPr/>
    </dgm:pt>
    <dgm:pt modelId="{043BBAB0-0122-5D48-855B-36C22998E868}" type="pres">
      <dgm:prSet presAssocID="{3BBF754B-FE44-6247-B8AE-681E5039F5CB}" presName="childNode" presStyleLbl="node1" presStyleIdx="11" presStyleCnt="12" custScaleX="114151" custScaleY="164057">
        <dgm:presLayoutVars>
          <dgm:bulletEnabled val="1"/>
        </dgm:presLayoutVars>
      </dgm:prSet>
      <dgm:spPr/>
    </dgm:pt>
  </dgm:ptLst>
  <dgm:cxnLst>
    <dgm:cxn modelId="{F279DF06-A827-004B-ABA9-9B45EA74C066}" type="presOf" srcId="{5C4353E3-310D-154C-A2E1-87DEB835076D}" destId="{4A632F4F-00BE-A845-A276-5D9E680381C1}" srcOrd="0" destOrd="0" presId="urn:microsoft.com/office/officeart/2005/8/layout/lProcess2"/>
    <dgm:cxn modelId="{65333B0D-2963-3947-A8A8-A8E6F164F320}" type="presOf" srcId="{DA011F73-76F8-3F42-A85E-AAD786D31F33}" destId="{8A44D4BB-8259-7F40-A2D1-AF632696DB7E}" srcOrd="0" destOrd="0" presId="urn:microsoft.com/office/officeart/2005/8/layout/lProcess2"/>
    <dgm:cxn modelId="{54FCF60F-F0D7-454D-9193-21A79327C086}" type="presOf" srcId="{59535A03-E8F4-974C-921E-91DAA48C926D}" destId="{108B543D-68F0-AD42-8A39-B361A0E5D314}" srcOrd="0" destOrd="0" presId="urn:microsoft.com/office/officeart/2005/8/layout/lProcess2"/>
    <dgm:cxn modelId="{DA4A1F25-03BE-F847-833C-D41397D504DD}" srcId="{854FFA80-27FA-1240-90EA-02AE367EA900}" destId="{0B589B5A-074A-4C48-90B8-1B7A62D24E19}" srcOrd="3" destOrd="0" parTransId="{D45D5F79-3836-CB43-B55D-451FC4DF3C63}" sibTransId="{E3586E6D-4399-AA4B-B13C-52266E11594A}"/>
    <dgm:cxn modelId="{6F4A6C2B-39CC-4A44-90C3-B20AFD1F8E67}" srcId="{0B4A0D3B-02E7-3B4A-B0AA-051CF964F07B}" destId="{E90C07AA-B475-7940-9DF3-464A95C347D9}" srcOrd="2" destOrd="0" parTransId="{37EA9C9B-6DFF-584A-8BCB-4CDC6BF7B1CC}" sibTransId="{C2AA7A20-6D83-3941-A3C4-28F394DE12D9}"/>
    <dgm:cxn modelId="{0BF6032E-2DB7-3D45-AE17-816A41366483}" type="presOf" srcId="{0B589B5A-074A-4C48-90B8-1B7A62D24E19}" destId="{83EA58AC-89DB-2742-A2B4-144C90D27764}" srcOrd="0" destOrd="0" presId="urn:microsoft.com/office/officeart/2005/8/layout/lProcess2"/>
    <dgm:cxn modelId="{A537ED31-D122-FA4C-A5EC-B7162F663B73}" srcId="{0B4A0D3B-02E7-3B4A-B0AA-051CF964F07B}" destId="{B6B59AE2-C521-4F42-96B6-3B13017D6570}" srcOrd="0" destOrd="0" parTransId="{408250F4-B055-9F4C-ABEB-6DC212D9918F}" sibTransId="{A89CD6D8-693C-EE4B-BD76-B6739A9959BC}"/>
    <dgm:cxn modelId="{A2F99432-E5ED-8E43-B268-39088D2DC576}" type="presOf" srcId="{E90C07AA-B475-7940-9DF3-464A95C347D9}" destId="{4CEFA8EB-1A4A-4C4E-80F1-FEB35E11BA65}" srcOrd="0" destOrd="0" presId="urn:microsoft.com/office/officeart/2005/8/layout/lProcess2"/>
    <dgm:cxn modelId="{555B963C-F6C9-CF46-947F-67B5CB2B9C42}" type="presOf" srcId="{854FFA80-27FA-1240-90EA-02AE367EA900}" destId="{5CA9DFDA-68DA-0E4A-8383-B6C7AC6FF010}" srcOrd="1" destOrd="0" presId="urn:microsoft.com/office/officeart/2005/8/layout/lProcess2"/>
    <dgm:cxn modelId="{B139E63E-465C-9143-8A57-07397B688A77}" srcId="{59535A03-E8F4-974C-921E-91DAA48C926D}" destId="{A2AB8957-BF44-EC40-A8BD-2D76EC15A8C5}" srcOrd="2" destOrd="0" parTransId="{654437F1-A5B4-6C4F-9AC8-EE943034DD2D}" sibTransId="{43AC4688-D449-424D-8705-2075CFB6341E}"/>
    <dgm:cxn modelId="{761D9149-CA6E-6F41-AE75-87D6C89EDFE1}" srcId="{DA011F73-76F8-3F42-A85E-AAD786D31F33}" destId="{0B4A0D3B-02E7-3B4A-B0AA-051CF964F07B}" srcOrd="0" destOrd="0" parTransId="{1E450D6D-EC60-9D47-9A8D-DCF06FE7A072}" sibTransId="{5CA58B59-0910-FD4D-8EBB-D45615E98E44}"/>
    <dgm:cxn modelId="{90EAA24C-F696-6F4F-BF72-A6B304299D7C}" type="presOf" srcId="{0B4A0D3B-02E7-3B4A-B0AA-051CF964F07B}" destId="{95AD5996-B826-1B4F-B995-E29C091BA8A5}" srcOrd="0" destOrd="0" presId="urn:microsoft.com/office/officeart/2005/8/layout/lProcess2"/>
    <dgm:cxn modelId="{8706705F-5D62-D443-AED5-DE76DE253F3E}" type="presOf" srcId="{59535A03-E8F4-974C-921E-91DAA48C926D}" destId="{F615DB02-8211-6843-8D70-82788522907C}" srcOrd="1" destOrd="0" presId="urn:microsoft.com/office/officeart/2005/8/layout/lProcess2"/>
    <dgm:cxn modelId="{7EF95C64-0BEA-2B48-AB4B-FFD244C9FB91}" srcId="{59535A03-E8F4-974C-921E-91DAA48C926D}" destId="{1CDEA59A-5B74-6C4A-AC46-6AB3F1030BCE}" srcOrd="1" destOrd="0" parTransId="{65C7C3FA-2EC9-F04D-B47E-E64EA0F7401C}" sibTransId="{764282FF-F73C-E042-9EC7-E3F4E9488AEB}"/>
    <dgm:cxn modelId="{133D6064-56EE-FC46-9F2C-14413B5047A0}" srcId="{854FFA80-27FA-1240-90EA-02AE367EA900}" destId="{5C4353E3-310D-154C-A2E1-87DEB835076D}" srcOrd="1" destOrd="0" parTransId="{A9F175BE-621A-2B4D-845E-DFECFD87F8AC}" sibTransId="{50B73B9F-2E9C-DB45-B703-1542A0D7EA05}"/>
    <dgm:cxn modelId="{3BF8F676-35F1-2A4A-9107-5B5D910C5029}" type="presOf" srcId="{3BBF754B-FE44-6247-B8AE-681E5039F5CB}" destId="{043BBAB0-0122-5D48-855B-36C22998E868}" srcOrd="0" destOrd="0" presId="urn:microsoft.com/office/officeart/2005/8/layout/lProcess2"/>
    <dgm:cxn modelId="{A6F4AD7B-6D4C-8046-9AF4-F3EF30CEF219}" srcId="{0B4A0D3B-02E7-3B4A-B0AA-051CF964F07B}" destId="{1CD4943B-3A2D-9741-A4E4-11A903F42FDC}" srcOrd="3" destOrd="0" parTransId="{E9906C0C-129E-9445-8DF7-76507DF92A75}" sibTransId="{F80472E5-7BFC-6D4F-99F6-C4860376517C}"/>
    <dgm:cxn modelId="{D212E57C-6647-8D48-B00A-9DC18F50175D}" type="presOf" srcId="{BF6A907D-ABFF-064A-BDA7-D9A50888ED29}" destId="{E1DAF784-EDC5-EB48-9582-E4D23597164D}" srcOrd="0" destOrd="0" presId="urn:microsoft.com/office/officeart/2005/8/layout/lProcess2"/>
    <dgm:cxn modelId="{F95EFC85-6073-9F41-AD4E-571B81548A59}" srcId="{DA011F73-76F8-3F42-A85E-AAD786D31F33}" destId="{59535A03-E8F4-974C-921E-91DAA48C926D}" srcOrd="2" destOrd="0" parTransId="{F66DC4B7-9242-804B-A0EB-73E2A2D52942}" sibTransId="{DBA86BC4-C162-934C-87D7-7B78E557F983}"/>
    <dgm:cxn modelId="{86E2D38B-81D9-CD45-BAC3-81EA3938B28B}" type="presOf" srcId="{854FFA80-27FA-1240-90EA-02AE367EA900}" destId="{AB5D0715-9425-F043-81FA-377B3B5819A1}" srcOrd="0" destOrd="0" presId="urn:microsoft.com/office/officeart/2005/8/layout/lProcess2"/>
    <dgm:cxn modelId="{83B9D792-A676-A14E-9F40-3476F574A223}" type="presOf" srcId="{F4CF2E72-3DC6-6147-894E-8318095D0BBE}" destId="{13E990BE-F17C-B446-924A-BECF73464FC0}" srcOrd="0" destOrd="0" presId="urn:microsoft.com/office/officeart/2005/8/layout/lProcess2"/>
    <dgm:cxn modelId="{79980F95-2E2F-664B-85EA-48CB1A0A46F5}" type="presOf" srcId="{D2B6D2BD-86AA-914F-A9B0-FD9FBDDAB5BA}" destId="{DBFF50CC-0C18-2C40-9419-C31C0424DCE5}" srcOrd="0" destOrd="0" presId="urn:microsoft.com/office/officeart/2005/8/layout/lProcess2"/>
    <dgm:cxn modelId="{C8E16CA6-D032-F94A-9859-EF7C91E41DE1}" srcId="{854FFA80-27FA-1240-90EA-02AE367EA900}" destId="{F4CF2E72-3DC6-6147-894E-8318095D0BBE}" srcOrd="2" destOrd="0" parTransId="{9E90FAB8-1932-6441-9F52-FBBBE95BC7A7}" sibTransId="{C537DE95-3F80-674B-B19C-DA94766D9935}"/>
    <dgm:cxn modelId="{CEEB3FA9-5EBF-AC40-8C5A-859A51F3EE6A}" srcId="{854FFA80-27FA-1240-90EA-02AE367EA900}" destId="{565AE5BB-21F2-5A46-88A3-551737DA6A31}" srcOrd="0" destOrd="0" parTransId="{1E2F35FA-FEFE-FD47-BBB2-C787FBB9FBAE}" sibTransId="{62341F02-1554-6647-9B05-2EF3FEEDF3C9}"/>
    <dgm:cxn modelId="{E42A7CB7-9EEF-9640-A446-A8DCF12F72B7}" type="presOf" srcId="{1CDEA59A-5B74-6C4A-AC46-6AB3F1030BCE}" destId="{BFF955BD-D605-E149-A373-71F75E375FF5}" srcOrd="0" destOrd="0" presId="urn:microsoft.com/office/officeart/2005/8/layout/lProcess2"/>
    <dgm:cxn modelId="{9B017EBD-9C23-2B46-8A23-2DAFBB4D507B}" type="presOf" srcId="{B6B59AE2-C521-4F42-96B6-3B13017D6570}" destId="{573B67C3-7AD5-F54A-9961-9EDCA1B16398}" srcOrd="0" destOrd="0" presId="urn:microsoft.com/office/officeart/2005/8/layout/lProcess2"/>
    <dgm:cxn modelId="{90BBDEC1-AE9E-7C4E-A610-3A317BC9EE6A}" srcId="{DA011F73-76F8-3F42-A85E-AAD786D31F33}" destId="{854FFA80-27FA-1240-90EA-02AE367EA900}" srcOrd="1" destOrd="0" parTransId="{AFF9F95A-B0B9-AD44-9312-F9C91880609A}" sibTransId="{8F51FAC7-5569-1544-9EA4-AC8814A42912}"/>
    <dgm:cxn modelId="{FE8F9FCC-D066-E247-869E-790D84FB2DA6}" srcId="{59535A03-E8F4-974C-921E-91DAA48C926D}" destId="{3BBF754B-FE44-6247-B8AE-681E5039F5CB}" srcOrd="3" destOrd="0" parTransId="{A0707F3F-C48C-7A41-80EE-BBD070053330}" sibTransId="{298CEC39-1594-7146-9B70-9D60F9520793}"/>
    <dgm:cxn modelId="{DAA1C4D2-7636-164B-A8FC-B94A93967ECA}" srcId="{0B4A0D3B-02E7-3B4A-B0AA-051CF964F07B}" destId="{BF6A907D-ABFF-064A-BDA7-D9A50888ED29}" srcOrd="1" destOrd="0" parTransId="{FB3008BE-848A-7C40-B9CA-A8C454BFA764}" sibTransId="{E38B7EEF-8510-E24B-A699-3D9FD6C3535C}"/>
    <dgm:cxn modelId="{D584BFD7-AA05-BB43-BA11-5D0AD628D31C}" type="presOf" srcId="{565AE5BB-21F2-5A46-88A3-551737DA6A31}" destId="{64CEB5F2-C1E4-6645-966F-90F6755580C1}" srcOrd="0" destOrd="0" presId="urn:microsoft.com/office/officeart/2005/8/layout/lProcess2"/>
    <dgm:cxn modelId="{9046AFDD-B2DD-254F-B172-0B9E277005B9}" srcId="{59535A03-E8F4-974C-921E-91DAA48C926D}" destId="{D2B6D2BD-86AA-914F-A9B0-FD9FBDDAB5BA}" srcOrd="0" destOrd="0" parTransId="{C189F5EE-B830-8C4C-8A69-1A04E592BA2E}" sibTransId="{DCEAEBAD-798F-634F-ABF3-8E9998AE63C3}"/>
    <dgm:cxn modelId="{A966BBDE-F36D-5442-92FA-5F1D149008EA}" type="presOf" srcId="{1CD4943B-3A2D-9741-A4E4-11A903F42FDC}" destId="{718A1C37-C394-1546-A382-27F07F154B77}" srcOrd="0" destOrd="0" presId="urn:microsoft.com/office/officeart/2005/8/layout/lProcess2"/>
    <dgm:cxn modelId="{EBDED6F3-79FD-8143-A443-05EBB93FF6BF}" type="presOf" srcId="{A2AB8957-BF44-EC40-A8BD-2D76EC15A8C5}" destId="{F35ECBEC-E185-0B41-B52E-86D12BB3E999}" srcOrd="0" destOrd="0" presId="urn:microsoft.com/office/officeart/2005/8/layout/lProcess2"/>
    <dgm:cxn modelId="{95C521FD-5B1B-A544-93CA-45DD09EECC15}" type="presOf" srcId="{0B4A0D3B-02E7-3B4A-B0AA-051CF964F07B}" destId="{C420AA82-3AA4-3749-8BAE-C2D2DBDD45EF}" srcOrd="1" destOrd="0" presId="urn:microsoft.com/office/officeart/2005/8/layout/lProcess2"/>
    <dgm:cxn modelId="{63484F52-F1B0-1F44-8906-10A52061847A}" type="presParOf" srcId="{8A44D4BB-8259-7F40-A2D1-AF632696DB7E}" destId="{7A6B2A8A-AD6A-7642-ADBD-2964CAC6BDD1}" srcOrd="0" destOrd="0" presId="urn:microsoft.com/office/officeart/2005/8/layout/lProcess2"/>
    <dgm:cxn modelId="{2E5D1CF2-9973-0F47-9515-FA49050AAAA7}" type="presParOf" srcId="{7A6B2A8A-AD6A-7642-ADBD-2964CAC6BDD1}" destId="{95AD5996-B826-1B4F-B995-E29C091BA8A5}" srcOrd="0" destOrd="0" presId="urn:microsoft.com/office/officeart/2005/8/layout/lProcess2"/>
    <dgm:cxn modelId="{848F143F-3765-E046-AA09-F44C65302194}" type="presParOf" srcId="{7A6B2A8A-AD6A-7642-ADBD-2964CAC6BDD1}" destId="{C420AA82-3AA4-3749-8BAE-C2D2DBDD45EF}" srcOrd="1" destOrd="0" presId="urn:microsoft.com/office/officeart/2005/8/layout/lProcess2"/>
    <dgm:cxn modelId="{A3220F9F-6FEF-6F4F-88C0-ABC74F036C25}" type="presParOf" srcId="{7A6B2A8A-AD6A-7642-ADBD-2964CAC6BDD1}" destId="{806E32B3-F426-F84A-BBE1-A52FAC2A1FAA}" srcOrd="2" destOrd="0" presId="urn:microsoft.com/office/officeart/2005/8/layout/lProcess2"/>
    <dgm:cxn modelId="{FB44AD97-A58C-8340-AD9A-53AC0EE89596}" type="presParOf" srcId="{806E32B3-F426-F84A-BBE1-A52FAC2A1FAA}" destId="{7C12D7A7-ABAE-EE4C-81E4-4622193CE570}" srcOrd="0" destOrd="0" presId="urn:microsoft.com/office/officeart/2005/8/layout/lProcess2"/>
    <dgm:cxn modelId="{F0C49A38-C9F1-B24F-A7F8-E62A63D1803B}" type="presParOf" srcId="{7C12D7A7-ABAE-EE4C-81E4-4622193CE570}" destId="{573B67C3-7AD5-F54A-9961-9EDCA1B16398}" srcOrd="0" destOrd="0" presId="urn:microsoft.com/office/officeart/2005/8/layout/lProcess2"/>
    <dgm:cxn modelId="{43E53F91-B408-B941-8F9D-562DB631D3DB}" type="presParOf" srcId="{7C12D7A7-ABAE-EE4C-81E4-4622193CE570}" destId="{33051019-D814-4F4B-9127-662868F4D794}" srcOrd="1" destOrd="0" presId="urn:microsoft.com/office/officeart/2005/8/layout/lProcess2"/>
    <dgm:cxn modelId="{980645B8-CABD-B64C-877F-F645DDDB37C2}" type="presParOf" srcId="{7C12D7A7-ABAE-EE4C-81E4-4622193CE570}" destId="{E1DAF784-EDC5-EB48-9582-E4D23597164D}" srcOrd="2" destOrd="0" presId="urn:microsoft.com/office/officeart/2005/8/layout/lProcess2"/>
    <dgm:cxn modelId="{8311CA75-9BFC-3D49-A878-7846372D6F83}" type="presParOf" srcId="{7C12D7A7-ABAE-EE4C-81E4-4622193CE570}" destId="{535EDEBC-4BCA-E44A-A8F2-A7C5D5D2E5BA}" srcOrd="3" destOrd="0" presId="urn:microsoft.com/office/officeart/2005/8/layout/lProcess2"/>
    <dgm:cxn modelId="{DC75D4CD-1DE3-9E45-AE68-FE4BD0E70B12}" type="presParOf" srcId="{7C12D7A7-ABAE-EE4C-81E4-4622193CE570}" destId="{4CEFA8EB-1A4A-4C4E-80F1-FEB35E11BA65}" srcOrd="4" destOrd="0" presId="urn:microsoft.com/office/officeart/2005/8/layout/lProcess2"/>
    <dgm:cxn modelId="{639CA863-513D-9B44-BDE4-E745702D9BDC}" type="presParOf" srcId="{7C12D7A7-ABAE-EE4C-81E4-4622193CE570}" destId="{087F9ADA-8ABB-EC4A-8032-A467C9940503}" srcOrd="5" destOrd="0" presId="urn:microsoft.com/office/officeart/2005/8/layout/lProcess2"/>
    <dgm:cxn modelId="{108C1B29-16D2-8A45-9EC1-4C335BF72F7E}" type="presParOf" srcId="{7C12D7A7-ABAE-EE4C-81E4-4622193CE570}" destId="{718A1C37-C394-1546-A382-27F07F154B77}" srcOrd="6" destOrd="0" presId="urn:microsoft.com/office/officeart/2005/8/layout/lProcess2"/>
    <dgm:cxn modelId="{61ED69DA-772E-D04B-802F-E63FF91BC032}" type="presParOf" srcId="{8A44D4BB-8259-7F40-A2D1-AF632696DB7E}" destId="{9C69B24F-48B3-674A-A3FE-C10E178253A5}" srcOrd="1" destOrd="0" presId="urn:microsoft.com/office/officeart/2005/8/layout/lProcess2"/>
    <dgm:cxn modelId="{0FF7367B-23E4-7C43-97B7-3988CFA22167}" type="presParOf" srcId="{8A44D4BB-8259-7F40-A2D1-AF632696DB7E}" destId="{8AED3844-4BF8-2444-BD89-2E7FEF4A54F5}" srcOrd="2" destOrd="0" presId="urn:microsoft.com/office/officeart/2005/8/layout/lProcess2"/>
    <dgm:cxn modelId="{6D6150E1-AC70-A548-800B-6A4127A8A57F}" type="presParOf" srcId="{8AED3844-4BF8-2444-BD89-2E7FEF4A54F5}" destId="{AB5D0715-9425-F043-81FA-377B3B5819A1}" srcOrd="0" destOrd="0" presId="urn:microsoft.com/office/officeart/2005/8/layout/lProcess2"/>
    <dgm:cxn modelId="{621A0D17-E36F-3C45-830B-EBFA2053DEDC}" type="presParOf" srcId="{8AED3844-4BF8-2444-BD89-2E7FEF4A54F5}" destId="{5CA9DFDA-68DA-0E4A-8383-B6C7AC6FF010}" srcOrd="1" destOrd="0" presId="urn:microsoft.com/office/officeart/2005/8/layout/lProcess2"/>
    <dgm:cxn modelId="{E1E99F29-338C-214E-B8FD-D1EBB13629DC}" type="presParOf" srcId="{8AED3844-4BF8-2444-BD89-2E7FEF4A54F5}" destId="{A7A24E2E-A491-F745-B33A-D4B9DD88A45C}" srcOrd="2" destOrd="0" presId="urn:microsoft.com/office/officeart/2005/8/layout/lProcess2"/>
    <dgm:cxn modelId="{CF93D7DA-A682-4844-8EBF-360BB3C27105}" type="presParOf" srcId="{A7A24E2E-A491-F745-B33A-D4B9DD88A45C}" destId="{5D14379E-5057-0E4B-940A-BD88677B7A71}" srcOrd="0" destOrd="0" presId="urn:microsoft.com/office/officeart/2005/8/layout/lProcess2"/>
    <dgm:cxn modelId="{BA31C0FE-DE72-7F4F-8555-30BC22B34711}" type="presParOf" srcId="{5D14379E-5057-0E4B-940A-BD88677B7A71}" destId="{64CEB5F2-C1E4-6645-966F-90F6755580C1}" srcOrd="0" destOrd="0" presId="urn:microsoft.com/office/officeart/2005/8/layout/lProcess2"/>
    <dgm:cxn modelId="{FD07F9BC-A0AF-8845-BA47-AC60BBB7D003}" type="presParOf" srcId="{5D14379E-5057-0E4B-940A-BD88677B7A71}" destId="{F7165434-EF09-464A-9404-174A1D1D617B}" srcOrd="1" destOrd="0" presId="urn:microsoft.com/office/officeart/2005/8/layout/lProcess2"/>
    <dgm:cxn modelId="{9B5B00FC-4686-944C-9D32-DAAE6854E4C4}" type="presParOf" srcId="{5D14379E-5057-0E4B-940A-BD88677B7A71}" destId="{4A632F4F-00BE-A845-A276-5D9E680381C1}" srcOrd="2" destOrd="0" presId="urn:microsoft.com/office/officeart/2005/8/layout/lProcess2"/>
    <dgm:cxn modelId="{47FAEAAD-4887-F14F-B849-EA622896FD34}" type="presParOf" srcId="{5D14379E-5057-0E4B-940A-BD88677B7A71}" destId="{488DE055-053E-2E4A-A188-5BD62DE2F31F}" srcOrd="3" destOrd="0" presId="urn:microsoft.com/office/officeart/2005/8/layout/lProcess2"/>
    <dgm:cxn modelId="{E79A5F67-E298-8148-BCD6-928BD99356F4}" type="presParOf" srcId="{5D14379E-5057-0E4B-940A-BD88677B7A71}" destId="{13E990BE-F17C-B446-924A-BECF73464FC0}" srcOrd="4" destOrd="0" presId="urn:microsoft.com/office/officeart/2005/8/layout/lProcess2"/>
    <dgm:cxn modelId="{03949DD6-756D-0C45-AA20-0ADF9ACAD350}" type="presParOf" srcId="{5D14379E-5057-0E4B-940A-BD88677B7A71}" destId="{23FB762F-5EEA-FC4E-B175-A9BD2D6DAC4A}" srcOrd="5" destOrd="0" presId="urn:microsoft.com/office/officeart/2005/8/layout/lProcess2"/>
    <dgm:cxn modelId="{FC6B9DF8-2768-F642-ADFA-B4567AC3DA5A}" type="presParOf" srcId="{5D14379E-5057-0E4B-940A-BD88677B7A71}" destId="{83EA58AC-89DB-2742-A2B4-144C90D27764}" srcOrd="6" destOrd="0" presId="urn:microsoft.com/office/officeart/2005/8/layout/lProcess2"/>
    <dgm:cxn modelId="{14A741C9-F84D-154B-9160-9DB621E81336}" type="presParOf" srcId="{8A44D4BB-8259-7F40-A2D1-AF632696DB7E}" destId="{8E636512-F0E0-9A40-85C3-6574C1A88F1C}" srcOrd="3" destOrd="0" presId="urn:microsoft.com/office/officeart/2005/8/layout/lProcess2"/>
    <dgm:cxn modelId="{4AC11978-B314-CA47-A54A-09D2BB7AE37E}" type="presParOf" srcId="{8A44D4BB-8259-7F40-A2D1-AF632696DB7E}" destId="{A15E8B70-57E4-D14F-BD23-9A01DD0B86C9}" srcOrd="4" destOrd="0" presId="urn:microsoft.com/office/officeart/2005/8/layout/lProcess2"/>
    <dgm:cxn modelId="{2549BD70-3560-C740-AC45-1AB50436DF9A}" type="presParOf" srcId="{A15E8B70-57E4-D14F-BD23-9A01DD0B86C9}" destId="{108B543D-68F0-AD42-8A39-B361A0E5D314}" srcOrd="0" destOrd="0" presId="urn:microsoft.com/office/officeart/2005/8/layout/lProcess2"/>
    <dgm:cxn modelId="{369FE37C-5605-AD4D-92E7-2D03A90D2327}" type="presParOf" srcId="{A15E8B70-57E4-D14F-BD23-9A01DD0B86C9}" destId="{F615DB02-8211-6843-8D70-82788522907C}" srcOrd="1" destOrd="0" presId="urn:microsoft.com/office/officeart/2005/8/layout/lProcess2"/>
    <dgm:cxn modelId="{F1393945-A693-294E-89B7-244FFC47A121}" type="presParOf" srcId="{A15E8B70-57E4-D14F-BD23-9A01DD0B86C9}" destId="{B0DC2A56-34B6-AA49-975B-0FE0D75E58F0}" srcOrd="2" destOrd="0" presId="urn:microsoft.com/office/officeart/2005/8/layout/lProcess2"/>
    <dgm:cxn modelId="{14C9BF27-E1A8-C34F-BAE4-21428A8E3778}" type="presParOf" srcId="{B0DC2A56-34B6-AA49-975B-0FE0D75E58F0}" destId="{4F6C0283-92AD-AD44-B60E-C2FDE0B1A41D}" srcOrd="0" destOrd="0" presId="urn:microsoft.com/office/officeart/2005/8/layout/lProcess2"/>
    <dgm:cxn modelId="{DC989A60-817A-8746-90B6-A22F08BE364F}" type="presParOf" srcId="{4F6C0283-92AD-AD44-B60E-C2FDE0B1A41D}" destId="{DBFF50CC-0C18-2C40-9419-C31C0424DCE5}" srcOrd="0" destOrd="0" presId="urn:microsoft.com/office/officeart/2005/8/layout/lProcess2"/>
    <dgm:cxn modelId="{9E60C638-B291-5149-9B6A-7852EFC2A767}" type="presParOf" srcId="{4F6C0283-92AD-AD44-B60E-C2FDE0B1A41D}" destId="{3C1CE26E-A7FC-A744-BEAC-A876E954E2A2}" srcOrd="1" destOrd="0" presId="urn:microsoft.com/office/officeart/2005/8/layout/lProcess2"/>
    <dgm:cxn modelId="{5123B6C6-482D-E041-A411-558B7C2E4599}" type="presParOf" srcId="{4F6C0283-92AD-AD44-B60E-C2FDE0B1A41D}" destId="{BFF955BD-D605-E149-A373-71F75E375FF5}" srcOrd="2" destOrd="0" presId="urn:microsoft.com/office/officeart/2005/8/layout/lProcess2"/>
    <dgm:cxn modelId="{BB818F17-0213-434D-BFC7-3BD70BFDB79C}" type="presParOf" srcId="{4F6C0283-92AD-AD44-B60E-C2FDE0B1A41D}" destId="{1A334D35-DCF5-854E-BF7E-AD5C8ECFFDF7}" srcOrd="3" destOrd="0" presId="urn:microsoft.com/office/officeart/2005/8/layout/lProcess2"/>
    <dgm:cxn modelId="{471A4D2A-7AF0-6A42-8C42-6B4BDB16C328}" type="presParOf" srcId="{4F6C0283-92AD-AD44-B60E-C2FDE0B1A41D}" destId="{F35ECBEC-E185-0B41-B52E-86D12BB3E999}" srcOrd="4" destOrd="0" presId="urn:microsoft.com/office/officeart/2005/8/layout/lProcess2"/>
    <dgm:cxn modelId="{26F25345-BA48-344C-94F1-123CDE40F1BA}" type="presParOf" srcId="{4F6C0283-92AD-AD44-B60E-C2FDE0B1A41D}" destId="{265033CE-8E0A-FE44-9EFE-87E6C7171B2B}" srcOrd="5" destOrd="0" presId="urn:microsoft.com/office/officeart/2005/8/layout/lProcess2"/>
    <dgm:cxn modelId="{D47E663E-5004-394A-B427-3CF67BC19F07}" type="presParOf" srcId="{4F6C0283-92AD-AD44-B60E-C2FDE0B1A41D}" destId="{043BBAB0-0122-5D48-855B-36C22998E868}"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711F5EB-29A1-DF4D-BCAD-A29D172B4BB8}" type="doc">
      <dgm:prSet loTypeId="urn:microsoft.com/office/officeart/2005/8/layout/hList9" loCatId="" qsTypeId="urn:microsoft.com/office/officeart/2005/8/quickstyle/simple1" qsCatId="simple" csTypeId="urn:microsoft.com/office/officeart/2005/8/colors/accent2_1" csCatId="accent2" phldr="1"/>
      <dgm:spPr/>
      <dgm:t>
        <a:bodyPr/>
        <a:lstStyle/>
        <a:p>
          <a:endParaRPr lang="en-US"/>
        </a:p>
      </dgm:t>
    </dgm:pt>
    <dgm:pt modelId="{80EEA303-FE2D-FB40-B2B7-0975FA7F72A1}">
      <dgm:prSet phldrT="[Text]" custT="1">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sz="2800" b="1" dirty="0">
              <a:solidFill>
                <a:schemeClr val="bg1"/>
              </a:solidFill>
            </a:rPr>
            <a:t>Before</a:t>
          </a:r>
        </a:p>
      </dgm:t>
    </dgm:pt>
    <dgm:pt modelId="{84A722DF-FDB9-0D4A-96D6-A27A19AC78BC}" type="parTrans" cxnId="{EA98BC38-E2D6-374D-A38E-99969C7AADAC}">
      <dgm:prSet/>
      <dgm:spPr/>
      <dgm:t>
        <a:bodyPr/>
        <a:lstStyle/>
        <a:p>
          <a:endParaRPr lang="en-US" sz="2400"/>
        </a:p>
      </dgm:t>
    </dgm:pt>
    <dgm:pt modelId="{FE0BF99B-F6E2-4E40-A1FA-607B1DDAC7D8}" type="sibTrans" cxnId="{EA98BC38-E2D6-374D-A38E-99969C7AADAC}">
      <dgm:prSet/>
      <dgm:spPr/>
      <dgm:t>
        <a:bodyPr/>
        <a:lstStyle/>
        <a:p>
          <a:endParaRPr lang="en-US" sz="2400"/>
        </a:p>
      </dgm:t>
    </dgm:pt>
    <dgm:pt modelId="{C817428E-3FC3-E84B-9980-461643708685}">
      <dgm:prSet phldrT="[Text]" custT="1"/>
      <dgm:spPr/>
      <dgm:t>
        <a:bodyPr/>
        <a:lstStyle/>
        <a:p>
          <a:r>
            <a:rPr lang="en-US" sz="2400" dirty="0"/>
            <a:t>Define and teach schoolwide crisis response routines          </a:t>
          </a:r>
        </a:p>
      </dgm:t>
    </dgm:pt>
    <dgm:pt modelId="{9D46C6BB-DB03-B240-8243-CCB1DEB038FF}" type="parTrans" cxnId="{F7937E12-B3D8-1C4F-9DAC-A3F366B6B366}">
      <dgm:prSet/>
      <dgm:spPr/>
      <dgm:t>
        <a:bodyPr/>
        <a:lstStyle/>
        <a:p>
          <a:endParaRPr lang="en-US" sz="2400"/>
        </a:p>
      </dgm:t>
    </dgm:pt>
    <dgm:pt modelId="{2584BE8C-3947-2243-A11E-48AEBC4F2C05}" type="sibTrans" cxnId="{F7937E12-B3D8-1C4F-9DAC-A3F366B6B366}">
      <dgm:prSet/>
      <dgm:spPr/>
      <dgm:t>
        <a:bodyPr/>
        <a:lstStyle/>
        <a:p>
          <a:endParaRPr lang="en-US" sz="2400"/>
        </a:p>
      </dgm:t>
    </dgm:pt>
    <dgm:pt modelId="{92E10AAF-56D1-794A-9FF7-F4917F672CDA}">
      <dgm:prSet phldrT="[Text]" custT="1">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sz="2800" b="1">
              <a:solidFill>
                <a:schemeClr val="bg1"/>
              </a:solidFill>
            </a:rPr>
            <a:t>During</a:t>
          </a:r>
          <a:endParaRPr lang="en-US" sz="2800" b="1" dirty="0">
            <a:solidFill>
              <a:schemeClr val="bg1"/>
            </a:solidFill>
          </a:endParaRPr>
        </a:p>
      </dgm:t>
    </dgm:pt>
    <dgm:pt modelId="{E408267B-497C-A84B-ABE3-D713CCD27B47}" type="parTrans" cxnId="{01F57E3F-8251-D343-9AFF-97E556D018CE}">
      <dgm:prSet/>
      <dgm:spPr/>
      <dgm:t>
        <a:bodyPr/>
        <a:lstStyle/>
        <a:p>
          <a:endParaRPr lang="en-US" sz="2400"/>
        </a:p>
      </dgm:t>
    </dgm:pt>
    <dgm:pt modelId="{AA0FF01E-45CE-D74F-B8BD-ED81BB33D4ED}" type="sibTrans" cxnId="{01F57E3F-8251-D343-9AFF-97E556D018CE}">
      <dgm:prSet/>
      <dgm:spPr/>
      <dgm:t>
        <a:bodyPr/>
        <a:lstStyle/>
        <a:p>
          <a:endParaRPr lang="en-US" sz="2400"/>
        </a:p>
      </dgm:t>
    </dgm:pt>
    <dgm:pt modelId="{99AD8A15-FEA5-0540-A0B4-5D77235FD0A4}">
      <dgm:prSet phldrT="[Text]" custT="1"/>
      <dgm:spPr>
        <a:ln>
          <a:solidFill>
            <a:schemeClr val="accent1">
              <a:alpha val="90000"/>
            </a:schemeClr>
          </a:solidFill>
        </a:ln>
      </dgm:spPr>
      <dgm:t>
        <a:bodyPr/>
        <a:lstStyle/>
        <a:p>
          <a:r>
            <a:rPr lang="en-US" sz="2400" dirty="0"/>
            <a:t>Prompt expectations</a:t>
          </a:r>
        </a:p>
      </dgm:t>
    </dgm:pt>
    <dgm:pt modelId="{7A910260-0E0D-B448-96B3-F5DBAC17D906}" type="parTrans" cxnId="{4A06775F-7F6B-D840-83B7-1D85F79554FD}">
      <dgm:prSet/>
      <dgm:spPr/>
      <dgm:t>
        <a:bodyPr/>
        <a:lstStyle/>
        <a:p>
          <a:endParaRPr lang="en-US" sz="2400"/>
        </a:p>
      </dgm:t>
    </dgm:pt>
    <dgm:pt modelId="{1F40E65E-9780-3F4C-BAA1-44A869124698}" type="sibTrans" cxnId="{4A06775F-7F6B-D840-83B7-1D85F79554FD}">
      <dgm:prSet/>
      <dgm:spPr/>
      <dgm:t>
        <a:bodyPr/>
        <a:lstStyle/>
        <a:p>
          <a:endParaRPr lang="en-US" sz="2400"/>
        </a:p>
      </dgm:t>
    </dgm:pt>
    <dgm:pt modelId="{72B34225-AD35-C444-9091-BC43367B6ED5}">
      <dgm:prSet phldrT="[Text]" custT="1"/>
      <dgm:spPr>
        <a:ln>
          <a:solidFill>
            <a:schemeClr val="accent1">
              <a:alpha val="90000"/>
            </a:schemeClr>
          </a:solidFill>
        </a:ln>
      </dgm:spPr>
      <dgm:t>
        <a:bodyPr/>
        <a:lstStyle/>
        <a:p>
          <a:r>
            <a:rPr lang="en-US" sz="2400" dirty="0"/>
            <a:t>Enact</a:t>
          </a:r>
          <a:r>
            <a:rPr lang="en-US" sz="2400" baseline="0" dirty="0"/>
            <a:t> wellness support plan</a:t>
          </a:r>
          <a:endParaRPr lang="en-US" sz="2400" dirty="0"/>
        </a:p>
      </dgm:t>
    </dgm:pt>
    <dgm:pt modelId="{C4AE7B63-7973-6842-B58A-727E2B32D290}" type="parTrans" cxnId="{01A90D49-193E-7A47-B1DD-8B9B043159B6}">
      <dgm:prSet/>
      <dgm:spPr/>
      <dgm:t>
        <a:bodyPr/>
        <a:lstStyle/>
        <a:p>
          <a:endParaRPr lang="en-US" sz="2400"/>
        </a:p>
      </dgm:t>
    </dgm:pt>
    <dgm:pt modelId="{9E957093-F297-1842-B664-20679221AC5A}" type="sibTrans" cxnId="{01A90D49-193E-7A47-B1DD-8B9B043159B6}">
      <dgm:prSet/>
      <dgm:spPr/>
      <dgm:t>
        <a:bodyPr/>
        <a:lstStyle/>
        <a:p>
          <a:endParaRPr lang="en-US" sz="2400"/>
        </a:p>
      </dgm:t>
    </dgm:pt>
    <dgm:pt modelId="{3CDC862C-2292-F846-8FFF-1C716617F352}">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n-US" sz="2800" b="1">
              <a:solidFill>
                <a:schemeClr val="bg1"/>
              </a:solidFill>
            </a:rPr>
            <a:t>After</a:t>
          </a:r>
          <a:endParaRPr lang="en-US" sz="2800" b="1" dirty="0">
            <a:solidFill>
              <a:schemeClr val="bg1"/>
            </a:solidFill>
          </a:endParaRPr>
        </a:p>
      </dgm:t>
    </dgm:pt>
    <dgm:pt modelId="{9B6F26BD-D2F8-454A-903E-445137B43ECE}" type="parTrans" cxnId="{06476450-39C3-C943-AF77-CFAEE090725A}">
      <dgm:prSet/>
      <dgm:spPr/>
      <dgm:t>
        <a:bodyPr/>
        <a:lstStyle/>
        <a:p>
          <a:endParaRPr lang="en-US" sz="2400"/>
        </a:p>
      </dgm:t>
    </dgm:pt>
    <dgm:pt modelId="{03FC5FC2-0C3A-FB4A-BFCF-F3D95C898592}" type="sibTrans" cxnId="{06476450-39C3-C943-AF77-CFAEE090725A}">
      <dgm:prSet/>
      <dgm:spPr/>
      <dgm:t>
        <a:bodyPr/>
        <a:lstStyle/>
        <a:p>
          <a:endParaRPr lang="en-US" sz="2400"/>
        </a:p>
      </dgm:t>
    </dgm:pt>
    <dgm:pt modelId="{F7943872-983F-A64C-B1EC-9906A9C54EE9}">
      <dgm:prSet custT="1"/>
      <dgm:spPr>
        <a:ln>
          <a:solidFill>
            <a:schemeClr val="accent6">
              <a:alpha val="90000"/>
            </a:schemeClr>
          </a:solidFill>
        </a:ln>
      </dgm:spPr>
      <dgm:t>
        <a:bodyPr/>
        <a:lstStyle/>
        <a:p>
          <a:r>
            <a:rPr lang="en-US" sz="2400" dirty="0"/>
            <a:t>Evaluate</a:t>
          </a:r>
          <a:r>
            <a:rPr lang="en-US" sz="2400" baseline="0" dirty="0"/>
            <a:t> wellness support plan</a:t>
          </a:r>
          <a:endParaRPr lang="en-US" sz="2400" dirty="0"/>
        </a:p>
      </dgm:t>
    </dgm:pt>
    <dgm:pt modelId="{DEDEFF96-DAAF-F842-BE06-3D25DE747151}" type="parTrans" cxnId="{C390E97B-5C55-2B48-9626-67131847E6D5}">
      <dgm:prSet/>
      <dgm:spPr/>
      <dgm:t>
        <a:bodyPr/>
        <a:lstStyle/>
        <a:p>
          <a:endParaRPr lang="en-US" sz="2400"/>
        </a:p>
      </dgm:t>
    </dgm:pt>
    <dgm:pt modelId="{1A96287C-8183-3B41-BC9B-B8F44DE7DA32}" type="sibTrans" cxnId="{C390E97B-5C55-2B48-9626-67131847E6D5}">
      <dgm:prSet/>
      <dgm:spPr/>
      <dgm:t>
        <a:bodyPr/>
        <a:lstStyle/>
        <a:p>
          <a:endParaRPr lang="en-US" sz="2400"/>
        </a:p>
      </dgm:t>
    </dgm:pt>
    <dgm:pt modelId="{A1E4CEDC-3071-2E4C-A1CF-81DCBE511131}">
      <dgm:prSet custT="1"/>
      <dgm:spPr/>
      <dgm:t>
        <a:bodyPr/>
        <a:lstStyle/>
        <a:p>
          <a:r>
            <a:rPr lang="en-US" sz="2400" dirty="0"/>
            <a:t>Develop a wellness support plan</a:t>
          </a:r>
        </a:p>
      </dgm:t>
    </dgm:pt>
    <dgm:pt modelId="{DB9C8CCF-0F4F-A146-AA4B-BDF2DDF37C75}" type="parTrans" cxnId="{35E6E898-45D8-FA49-87DC-D058F19C79E2}">
      <dgm:prSet/>
      <dgm:spPr/>
      <dgm:t>
        <a:bodyPr/>
        <a:lstStyle/>
        <a:p>
          <a:endParaRPr lang="en-US" sz="2400"/>
        </a:p>
      </dgm:t>
    </dgm:pt>
    <dgm:pt modelId="{9AAAD1CB-1A2C-1844-A1DD-903D433B17F9}" type="sibTrans" cxnId="{35E6E898-45D8-FA49-87DC-D058F19C79E2}">
      <dgm:prSet/>
      <dgm:spPr/>
      <dgm:t>
        <a:bodyPr/>
        <a:lstStyle/>
        <a:p>
          <a:endParaRPr lang="en-US" sz="2400"/>
        </a:p>
      </dgm:t>
    </dgm:pt>
    <dgm:pt modelId="{4E7E12C3-6BAF-2B41-8A43-C1C5DA0B2B76}">
      <dgm:prSet custT="1"/>
      <dgm:spPr>
        <a:ln>
          <a:solidFill>
            <a:schemeClr val="accent6">
              <a:alpha val="90000"/>
            </a:schemeClr>
          </a:solidFill>
        </a:ln>
      </dgm:spPr>
      <dgm:t>
        <a:bodyPr/>
        <a:lstStyle/>
        <a:p>
          <a:r>
            <a:rPr lang="en-US" sz="2400" dirty="0"/>
            <a:t>Reinforce expectations</a:t>
          </a:r>
        </a:p>
      </dgm:t>
    </dgm:pt>
    <dgm:pt modelId="{9E3A3CBC-A36C-D449-B740-D5832982B5AE}" type="parTrans" cxnId="{B6C0B6E2-4BEC-2249-A65F-4A5ABDA8235E}">
      <dgm:prSet/>
      <dgm:spPr/>
      <dgm:t>
        <a:bodyPr/>
        <a:lstStyle/>
        <a:p>
          <a:endParaRPr lang="en-US" sz="2400"/>
        </a:p>
      </dgm:t>
    </dgm:pt>
    <dgm:pt modelId="{5D9269AE-87BF-0349-B253-A68B9B68BCCC}" type="sibTrans" cxnId="{B6C0B6E2-4BEC-2249-A65F-4A5ABDA8235E}">
      <dgm:prSet/>
      <dgm:spPr/>
      <dgm:t>
        <a:bodyPr/>
        <a:lstStyle/>
        <a:p>
          <a:endParaRPr lang="en-US" sz="2400"/>
        </a:p>
      </dgm:t>
    </dgm:pt>
    <dgm:pt modelId="{57BCF878-0D48-D44F-A970-5559C80D32D8}" type="pres">
      <dgm:prSet presAssocID="{6711F5EB-29A1-DF4D-BCAD-A29D172B4BB8}" presName="list" presStyleCnt="0">
        <dgm:presLayoutVars>
          <dgm:dir/>
          <dgm:animLvl val="lvl"/>
        </dgm:presLayoutVars>
      </dgm:prSet>
      <dgm:spPr/>
    </dgm:pt>
    <dgm:pt modelId="{A3BD0A2A-5737-6E4F-8657-879BA34D3CC1}" type="pres">
      <dgm:prSet presAssocID="{80EEA303-FE2D-FB40-B2B7-0975FA7F72A1}" presName="posSpace" presStyleCnt="0"/>
      <dgm:spPr/>
    </dgm:pt>
    <dgm:pt modelId="{C6FD6FB2-BAF2-CF46-A492-74ABE45AEC34}" type="pres">
      <dgm:prSet presAssocID="{80EEA303-FE2D-FB40-B2B7-0975FA7F72A1}" presName="vertFlow" presStyleCnt="0"/>
      <dgm:spPr/>
    </dgm:pt>
    <dgm:pt modelId="{07722748-D66D-B140-8BF1-379BA27689E6}" type="pres">
      <dgm:prSet presAssocID="{80EEA303-FE2D-FB40-B2B7-0975FA7F72A1}" presName="topSpace" presStyleCnt="0"/>
      <dgm:spPr/>
    </dgm:pt>
    <dgm:pt modelId="{328517D8-96D7-EE47-BD0A-770DB5247D3F}" type="pres">
      <dgm:prSet presAssocID="{80EEA303-FE2D-FB40-B2B7-0975FA7F72A1}" presName="firstComp" presStyleCnt="0"/>
      <dgm:spPr/>
    </dgm:pt>
    <dgm:pt modelId="{DB1334B8-6D99-6F4E-A7FB-D437C591C19F}" type="pres">
      <dgm:prSet presAssocID="{80EEA303-FE2D-FB40-B2B7-0975FA7F72A1}" presName="firstChild" presStyleLbl="bgAccFollowNode1" presStyleIdx="0" presStyleCnt="6"/>
      <dgm:spPr/>
    </dgm:pt>
    <dgm:pt modelId="{A8325632-1261-9F48-BC0A-74D14EEF1BFB}" type="pres">
      <dgm:prSet presAssocID="{80EEA303-FE2D-FB40-B2B7-0975FA7F72A1}" presName="firstChildTx" presStyleLbl="bgAccFollowNode1" presStyleIdx="0" presStyleCnt="6">
        <dgm:presLayoutVars>
          <dgm:bulletEnabled val="1"/>
        </dgm:presLayoutVars>
      </dgm:prSet>
      <dgm:spPr/>
    </dgm:pt>
    <dgm:pt modelId="{1A492E6F-CC02-C940-A833-0D4C7AC11DD5}" type="pres">
      <dgm:prSet presAssocID="{A1E4CEDC-3071-2E4C-A1CF-81DCBE511131}" presName="comp" presStyleCnt="0"/>
      <dgm:spPr/>
    </dgm:pt>
    <dgm:pt modelId="{B17AF9A4-5053-054F-BF9A-ACDAB099C6F4}" type="pres">
      <dgm:prSet presAssocID="{A1E4CEDC-3071-2E4C-A1CF-81DCBE511131}" presName="child" presStyleLbl="bgAccFollowNode1" presStyleIdx="1" presStyleCnt="6"/>
      <dgm:spPr/>
    </dgm:pt>
    <dgm:pt modelId="{79DA23C9-1FCD-7E42-AAE4-DEBDF85D6CF6}" type="pres">
      <dgm:prSet presAssocID="{A1E4CEDC-3071-2E4C-A1CF-81DCBE511131}" presName="childTx" presStyleLbl="bgAccFollowNode1" presStyleIdx="1" presStyleCnt="6">
        <dgm:presLayoutVars>
          <dgm:bulletEnabled val="1"/>
        </dgm:presLayoutVars>
      </dgm:prSet>
      <dgm:spPr/>
    </dgm:pt>
    <dgm:pt modelId="{60B629AF-1D09-0C43-BC76-34E0502FF53B}" type="pres">
      <dgm:prSet presAssocID="{80EEA303-FE2D-FB40-B2B7-0975FA7F72A1}" presName="negSpace" presStyleCnt="0"/>
      <dgm:spPr/>
    </dgm:pt>
    <dgm:pt modelId="{B188FDDA-C6DF-1F40-B265-6A28FF60A3CB}" type="pres">
      <dgm:prSet presAssocID="{80EEA303-FE2D-FB40-B2B7-0975FA7F72A1}" presName="circle" presStyleLbl="node1" presStyleIdx="0" presStyleCnt="3" custLinFactNeighborY="-1241"/>
      <dgm:spPr/>
    </dgm:pt>
    <dgm:pt modelId="{398A4E55-24FF-2249-B4BB-325A37643125}" type="pres">
      <dgm:prSet presAssocID="{FE0BF99B-F6E2-4E40-A1FA-607B1DDAC7D8}" presName="transSpace" presStyleCnt="0"/>
      <dgm:spPr/>
    </dgm:pt>
    <dgm:pt modelId="{D65225BF-A9FD-3641-8458-AFCDC6897462}" type="pres">
      <dgm:prSet presAssocID="{92E10AAF-56D1-794A-9FF7-F4917F672CDA}" presName="posSpace" presStyleCnt="0"/>
      <dgm:spPr/>
    </dgm:pt>
    <dgm:pt modelId="{1B091A61-6E3E-5D41-A60D-3B9F19CCE1F1}" type="pres">
      <dgm:prSet presAssocID="{92E10AAF-56D1-794A-9FF7-F4917F672CDA}" presName="vertFlow" presStyleCnt="0"/>
      <dgm:spPr/>
    </dgm:pt>
    <dgm:pt modelId="{E32D9FFB-E749-654C-AAFF-19393B7C8A4E}" type="pres">
      <dgm:prSet presAssocID="{92E10AAF-56D1-794A-9FF7-F4917F672CDA}" presName="topSpace" presStyleCnt="0"/>
      <dgm:spPr/>
    </dgm:pt>
    <dgm:pt modelId="{09F08876-AD49-674A-9722-5E3DE59411A3}" type="pres">
      <dgm:prSet presAssocID="{92E10AAF-56D1-794A-9FF7-F4917F672CDA}" presName="firstComp" presStyleCnt="0"/>
      <dgm:spPr/>
    </dgm:pt>
    <dgm:pt modelId="{5A232939-4C78-A740-9C16-574F6008B45D}" type="pres">
      <dgm:prSet presAssocID="{92E10AAF-56D1-794A-9FF7-F4917F672CDA}" presName="firstChild" presStyleLbl="bgAccFollowNode1" presStyleIdx="2" presStyleCnt="6"/>
      <dgm:spPr/>
    </dgm:pt>
    <dgm:pt modelId="{46DDF140-CF3C-D442-87B5-6EA3EC320F8D}" type="pres">
      <dgm:prSet presAssocID="{92E10AAF-56D1-794A-9FF7-F4917F672CDA}" presName="firstChildTx" presStyleLbl="bgAccFollowNode1" presStyleIdx="2" presStyleCnt="6">
        <dgm:presLayoutVars>
          <dgm:bulletEnabled val="1"/>
        </dgm:presLayoutVars>
      </dgm:prSet>
      <dgm:spPr/>
    </dgm:pt>
    <dgm:pt modelId="{22ED9E1A-B387-D545-AB3C-E3B26F366CD5}" type="pres">
      <dgm:prSet presAssocID="{72B34225-AD35-C444-9091-BC43367B6ED5}" presName="comp" presStyleCnt="0"/>
      <dgm:spPr/>
    </dgm:pt>
    <dgm:pt modelId="{F1C44FA8-C5A9-2F4D-AD03-D453F8AE1965}" type="pres">
      <dgm:prSet presAssocID="{72B34225-AD35-C444-9091-BC43367B6ED5}" presName="child" presStyleLbl="bgAccFollowNode1" presStyleIdx="3" presStyleCnt="6"/>
      <dgm:spPr/>
    </dgm:pt>
    <dgm:pt modelId="{A60ADC71-5CEF-EB43-B197-4EA1D3E5D7BF}" type="pres">
      <dgm:prSet presAssocID="{72B34225-AD35-C444-9091-BC43367B6ED5}" presName="childTx" presStyleLbl="bgAccFollowNode1" presStyleIdx="3" presStyleCnt="6">
        <dgm:presLayoutVars>
          <dgm:bulletEnabled val="1"/>
        </dgm:presLayoutVars>
      </dgm:prSet>
      <dgm:spPr/>
    </dgm:pt>
    <dgm:pt modelId="{04D36E86-48B4-F646-B729-6065A67685DA}" type="pres">
      <dgm:prSet presAssocID="{92E10AAF-56D1-794A-9FF7-F4917F672CDA}" presName="negSpace" presStyleCnt="0"/>
      <dgm:spPr/>
    </dgm:pt>
    <dgm:pt modelId="{BC240C1E-7197-F443-90BB-99A315230AD2}" type="pres">
      <dgm:prSet presAssocID="{92E10AAF-56D1-794A-9FF7-F4917F672CDA}" presName="circle" presStyleLbl="node1" presStyleIdx="1" presStyleCnt="3" custLinFactNeighborY="-1241"/>
      <dgm:spPr/>
    </dgm:pt>
    <dgm:pt modelId="{18332F75-3D5F-844B-AE4A-FDDCBCBB68E6}" type="pres">
      <dgm:prSet presAssocID="{AA0FF01E-45CE-D74F-B8BD-ED81BB33D4ED}" presName="transSpace" presStyleCnt="0"/>
      <dgm:spPr/>
    </dgm:pt>
    <dgm:pt modelId="{552704DD-A2AE-D04F-9818-7D1F20BFBFE0}" type="pres">
      <dgm:prSet presAssocID="{3CDC862C-2292-F846-8FFF-1C716617F352}" presName="posSpace" presStyleCnt="0"/>
      <dgm:spPr/>
    </dgm:pt>
    <dgm:pt modelId="{BED25B9B-3C01-B640-9656-1937F062520D}" type="pres">
      <dgm:prSet presAssocID="{3CDC862C-2292-F846-8FFF-1C716617F352}" presName="vertFlow" presStyleCnt="0"/>
      <dgm:spPr/>
    </dgm:pt>
    <dgm:pt modelId="{B3CFD5FA-6B31-DC44-A0A1-3360AB920E5A}" type="pres">
      <dgm:prSet presAssocID="{3CDC862C-2292-F846-8FFF-1C716617F352}" presName="topSpace" presStyleCnt="0"/>
      <dgm:spPr/>
    </dgm:pt>
    <dgm:pt modelId="{79A6998A-F0F9-B546-A9B7-D9C940CB6211}" type="pres">
      <dgm:prSet presAssocID="{3CDC862C-2292-F846-8FFF-1C716617F352}" presName="firstComp" presStyleCnt="0"/>
      <dgm:spPr/>
    </dgm:pt>
    <dgm:pt modelId="{98D2816A-C9D4-1642-97DC-A59ABA1ABB57}" type="pres">
      <dgm:prSet presAssocID="{3CDC862C-2292-F846-8FFF-1C716617F352}" presName="firstChild" presStyleLbl="bgAccFollowNode1" presStyleIdx="4" presStyleCnt="6"/>
      <dgm:spPr/>
    </dgm:pt>
    <dgm:pt modelId="{9687BE19-5D0C-8D44-AD4D-741E3747DE89}" type="pres">
      <dgm:prSet presAssocID="{3CDC862C-2292-F846-8FFF-1C716617F352}" presName="firstChildTx" presStyleLbl="bgAccFollowNode1" presStyleIdx="4" presStyleCnt="6">
        <dgm:presLayoutVars>
          <dgm:bulletEnabled val="1"/>
        </dgm:presLayoutVars>
      </dgm:prSet>
      <dgm:spPr/>
    </dgm:pt>
    <dgm:pt modelId="{5AF8F26F-CA11-4443-A47E-90F96BD0EDAB}" type="pres">
      <dgm:prSet presAssocID="{F7943872-983F-A64C-B1EC-9906A9C54EE9}" presName="comp" presStyleCnt="0"/>
      <dgm:spPr/>
    </dgm:pt>
    <dgm:pt modelId="{C53BCB42-F000-1F41-BBB0-D32DD6B6C14C}" type="pres">
      <dgm:prSet presAssocID="{F7943872-983F-A64C-B1EC-9906A9C54EE9}" presName="child" presStyleLbl="bgAccFollowNode1" presStyleIdx="5" presStyleCnt="6"/>
      <dgm:spPr/>
    </dgm:pt>
    <dgm:pt modelId="{A80119DC-86A1-6246-81B9-4E6498C6F6B1}" type="pres">
      <dgm:prSet presAssocID="{F7943872-983F-A64C-B1EC-9906A9C54EE9}" presName="childTx" presStyleLbl="bgAccFollowNode1" presStyleIdx="5" presStyleCnt="6">
        <dgm:presLayoutVars>
          <dgm:bulletEnabled val="1"/>
        </dgm:presLayoutVars>
      </dgm:prSet>
      <dgm:spPr/>
    </dgm:pt>
    <dgm:pt modelId="{E7FBAE8B-95E1-514F-8C1C-BC7195A13785}" type="pres">
      <dgm:prSet presAssocID="{3CDC862C-2292-F846-8FFF-1C716617F352}" presName="negSpace" presStyleCnt="0"/>
      <dgm:spPr/>
    </dgm:pt>
    <dgm:pt modelId="{9DD148EF-3AA9-1346-8710-6DC0F5C4D3C0}" type="pres">
      <dgm:prSet presAssocID="{3CDC862C-2292-F846-8FFF-1C716617F352}" presName="circle" presStyleLbl="node1" presStyleIdx="2" presStyleCnt="3"/>
      <dgm:spPr/>
    </dgm:pt>
  </dgm:ptLst>
  <dgm:cxnLst>
    <dgm:cxn modelId="{D971EB01-C962-7840-9627-B2CF2F7AEF43}" type="presOf" srcId="{A1E4CEDC-3071-2E4C-A1CF-81DCBE511131}" destId="{B17AF9A4-5053-054F-BF9A-ACDAB099C6F4}" srcOrd="0" destOrd="0" presId="urn:microsoft.com/office/officeart/2005/8/layout/hList9"/>
    <dgm:cxn modelId="{F7937E12-B3D8-1C4F-9DAC-A3F366B6B366}" srcId="{80EEA303-FE2D-FB40-B2B7-0975FA7F72A1}" destId="{C817428E-3FC3-E84B-9980-461643708685}" srcOrd="0" destOrd="0" parTransId="{9D46C6BB-DB03-B240-8243-CCB1DEB038FF}" sibTransId="{2584BE8C-3947-2243-A11E-48AEBC4F2C05}"/>
    <dgm:cxn modelId="{B3B58812-4ED6-964B-8450-CC727334F85A}" type="presOf" srcId="{72B34225-AD35-C444-9091-BC43367B6ED5}" destId="{A60ADC71-5CEF-EB43-B197-4EA1D3E5D7BF}" srcOrd="1" destOrd="0" presId="urn:microsoft.com/office/officeart/2005/8/layout/hList9"/>
    <dgm:cxn modelId="{00FE5B25-D598-E14C-9E65-CBB45AFC52E0}" type="presOf" srcId="{99AD8A15-FEA5-0540-A0B4-5D77235FD0A4}" destId="{5A232939-4C78-A740-9C16-574F6008B45D}" srcOrd="0" destOrd="0" presId="urn:microsoft.com/office/officeart/2005/8/layout/hList9"/>
    <dgm:cxn modelId="{EA98BC38-E2D6-374D-A38E-99969C7AADAC}" srcId="{6711F5EB-29A1-DF4D-BCAD-A29D172B4BB8}" destId="{80EEA303-FE2D-FB40-B2B7-0975FA7F72A1}" srcOrd="0" destOrd="0" parTransId="{84A722DF-FDB9-0D4A-96D6-A27A19AC78BC}" sibTransId="{FE0BF99B-F6E2-4E40-A1FA-607B1DDAC7D8}"/>
    <dgm:cxn modelId="{943C3E3C-823C-A942-BF33-976346FAEBF0}" type="presOf" srcId="{6711F5EB-29A1-DF4D-BCAD-A29D172B4BB8}" destId="{57BCF878-0D48-D44F-A970-5559C80D32D8}" srcOrd="0" destOrd="0" presId="urn:microsoft.com/office/officeart/2005/8/layout/hList9"/>
    <dgm:cxn modelId="{2D66303F-367F-7344-934F-4337B0CA17A9}" type="presOf" srcId="{92E10AAF-56D1-794A-9FF7-F4917F672CDA}" destId="{BC240C1E-7197-F443-90BB-99A315230AD2}" srcOrd="0" destOrd="0" presId="urn:microsoft.com/office/officeart/2005/8/layout/hList9"/>
    <dgm:cxn modelId="{01F57E3F-8251-D343-9AFF-97E556D018CE}" srcId="{6711F5EB-29A1-DF4D-BCAD-A29D172B4BB8}" destId="{92E10AAF-56D1-794A-9FF7-F4917F672CDA}" srcOrd="1" destOrd="0" parTransId="{E408267B-497C-A84B-ABE3-D713CCD27B47}" sibTransId="{AA0FF01E-45CE-D74F-B8BD-ED81BB33D4ED}"/>
    <dgm:cxn modelId="{CCA25F43-DD22-1948-B43B-F3697F57B7C1}" type="presOf" srcId="{F7943872-983F-A64C-B1EC-9906A9C54EE9}" destId="{C53BCB42-F000-1F41-BBB0-D32DD6B6C14C}" srcOrd="0" destOrd="0" presId="urn:microsoft.com/office/officeart/2005/8/layout/hList9"/>
    <dgm:cxn modelId="{01A90D49-193E-7A47-B1DD-8B9B043159B6}" srcId="{92E10AAF-56D1-794A-9FF7-F4917F672CDA}" destId="{72B34225-AD35-C444-9091-BC43367B6ED5}" srcOrd="1" destOrd="0" parTransId="{C4AE7B63-7973-6842-B58A-727E2B32D290}" sibTransId="{9E957093-F297-1842-B664-20679221AC5A}"/>
    <dgm:cxn modelId="{C870FD4D-AC6E-3540-A2C7-8A47C4A50AEB}" type="presOf" srcId="{4E7E12C3-6BAF-2B41-8A43-C1C5DA0B2B76}" destId="{98D2816A-C9D4-1642-97DC-A59ABA1ABB57}" srcOrd="0" destOrd="0" presId="urn:microsoft.com/office/officeart/2005/8/layout/hList9"/>
    <dgm:cxn modelId="{06476450-39C3-C943-AF77-CFAEE090725A}" srcId="{6711F5EB-29A1-DF4D-BCAD-A29D172B4BB8}" destId="{3CDC862C-2292-F846-8FFF-1C716617F352}" srcOrd="2" destOrd="0" parTransId="{9B6F26BD-D2F8-454A-903E-445137B43ECE}" sibTransId="{03FC5FC2-0C3A-FB4A-BFCF-F3D95C898592}"/>
    <dgm:cxn modelId="{4A06775F-7F6B-D840-83B7-1D85F79554FD}" srcId="{92E10AAF-56D1-794A-9FF7-F4917F672CDA}" destId="{99AD8A15-FEA5-0540-A0B4-5D77235FD0A4}" srcOrd="0" destOrd="0" parTransId="{7A910260-0E0D-B448-96B3-F5DBAC17D906}" sibTransId="{1F40E65E-9780-3F4C-BAA1-44A869124698}"/>
    <dgm:cxn modelId="{FA36E966-670B-964C-A915-3B388C7FBA47}" type="presOf" srcId="{A1E4CEDC-3071-2E4C-A1CF-81DCBE511131}" destId="{79DA23C9-1FCD-7E42-AAE4-DEBDF85D6CF6}" srcOrd="1" destOrd="0" presId="urn:microsoft.com/office/officeart/2005/8/layout/hList9"/>
    <dgm:cxn modelId="{FE31296F-0842-3C4F-A75B-973E044BE151}" type="presOf" srcId="{3CDC862C-2292-F846-8FFF-1C716617F352}" destId="{9DD148EF-3AA9-1346-8710-6DC0F5C4D3C0}" srcOrd="0" destOrd="0" presId="urn:microsoft.com/office/officeart/2005/8/layout/hList9"/>
    <dgm:cxn modelId="{C390E97B-5C55-2B48-9626-67131847E6D5}" srcId="{3CDC862C-2292-F846-8FFF-1C716617F352}" destId="{F7943872-983F-A64C-B1EC-9906A9C54EE9}" srcOrd="1" destOrd="0" parTransId="{DEDEFF96-DAAF-F842-BE06-3D25DE747151}" sibTransId="{1A96287C-8183-3B41-BC9B-B8F44DE7DA32}"/>
    <dgm:cxn modelId="{D8F7517F-EAD0-2048-90D3-B6C5FBD96F9B}" type="presOf" srcId="{72B34225-AD35-C444-9091-BC43367B6ED5}" destId="{F1C44FA8-C5A9-2F4D-AD03-D453F8AE1965}" srcOrd="0" destOrd="0" presId="urn:microsoft.com/office/officeart/2005/8/layout/hList9"/>
    <dgm:cxn modelId="{24E25B96-6854-E342-8FB4-A8516C8BE0FF}" type="presOf" srcId="{80EEA303-FE2D-FB40-B2B7-0975FA7F72A1}" destId="{B188FDDA-C6DF-1F40-B265-6A28FF60A3CB}" srcOrd="0" destOrd="0" presId="urn:microsoft.com/office/officeart/2005/8/layout/hList9"/>
    <dgm:cxn modelId="{35E6E898-45D8-FA49-87DC-D058F19C79E2}" srcId="{80EEA303-FE2D-FB40-B2B7-0975FA7F72A1}" destId="{A1E4CEDC-3071-2E4C-A1CF-81DCBE511131}" srcOrd="1" destOrd="0" parTransId="{DB9C8CCF-0F4F-A146-AA4B-BDF2DDF37C75}" sibTransId="{9AAAD1CB-1A2C-1844-A1DD-903D433B17F9}"/>
    <dgm:cxn modelId="{283A739C-95B6-9E45-B2A3-1F6A14A80FD8}" type="presOf" srcId="{4E7E12C3-6BAF-2B41-8A43-C1C5DA0B2B76}" destId="{9687BE19-5D0C-8D44-AD4D-741E3747DE89}" srcOrd="1" destOrd="0" presId="urn:microsoft.com/office/officeart/2005/8/layout/hList9"/>
    <dgm:cxn modelId="{8F4F25AE-51A7-504C-81B6-1E3D8D04E9B5}" type="presOf" srcId="{C817428E-3FC3-E84B-9980-461643708685}" destId="{A8325632-1261-9F48-BC0A-74D14EEF1BFB}" srcOrd="1" destOrd="0" presId="urn:microsoft.com/office/officeart/2005/8/layout/hList9"/>
    <dgm:cxn modelId="{D4CD9FAF-CC17-6246-8EB8-EA68108AE0DD}" type="presOf" srcId="{99AD8A15-FEA5-0540-A0B4-5D77235FD0A4}" destId="{46DDF140-CF3C-D442-87B5-6EA3EC320F8D}" srcOrd="1" destOrd="0" presId="urn:microsoft.com/office/officeart/2005/8/layout/hList9"/>
    <dgm:cxn modelId="{92A382C3-8D7E-3549-921B-0FEC0029343D}" type="presOf" srcId="{F7943872-983F-A64C-B1EC-9906A9C54EE9}" destId="{A80119DC-86A1-6246-81B9-4E6498C6F6B1}" srcOrd="1" destOrd="0" presId="urn:microsoft.com/office/officeart/2005/8/layout/hList9"/>
    <dgm:cxn modelId="{B6C0B6E2-4BEC-2249-A65F-4A5ABDA8235E}" srcId="{3CDC862C-2292-F846-8FFF-1C716617F352}" destId="{4E7E12C3-6BAF-2B41-8A43-C1C5DA0B2B76}" srcOrd="0" destOrd="0" parTransId="{9E3A3CBC-A36C-D449-B740-D5832982B5AE}" sibTransId="{5D9269AE-87BF-0349-B253-A68B9B68BCCC}"/>
    <dgm:cxn modelId="{332061F9-DBDD-294A-A537-79544456E5F6}" type="presOf" srcId="{C817428E-3FC3-E84B-9980-461643708685}" destId="{DB1334B8-6D99-6F4E-A7FB-D437C591C19F}" srcOrd="0" destOrd="0" presId="urn:microsoft.com/office/officeart/2005/8/layout/hList9"/>
    <dgm:cxn modelId="{B9E801DD-F92B-3F46-AEE1-6C2C383A897E}" type="presParOf" srcId="{57BCF878-0D48-D44F-A970-5559C80D32D8}" destId="{A3BD0A2A-5737-6E4F-8657-879BA34D3CC1}" srcOrd="0" destOrd="0" presId="urn:microsoft.com/office/officeart/2005/8/layout/hList9"/>
    <dgm:cxn modelId="{AF49BD7F-4A16-5B4A-A96F-F3EA62E2E1E5}" type="presParOf" srcId="{57BCF878-0D48-D44F-A970-5559C80D32D8}" destId="{C6FD6FB2-BAF2-CF46-A492-74ABE45AEC34}" srcOrd="1" destOrd="0" presId="urn:microsoft.com/office/officeart/2005/8/layout/hList9"/>
    <dgm:cxn modelId="{E65C4576-C19A-CD44-82FE-5F611C75E32C}" type="presParOf" srcId="{C6FD6FB2-BAF2-CF46-A492-74ABE45AEC34}" destId="{07722748-D66D-B140-8BF1-379BA27689E6}" srcOrd="0" destOrd="0" presId="urn:microsoft.com/office/officeart/2005/8/layout/hList9"/>
    <dgm:cxn modelId="{841C9AFA-8455-1D44-BC57-B8EF0CADAE66}" type="presParOf" srcId="{C6FD6FB2-BAF2-CF46-A492-74ABE45AEC34}" destId="{328517D8-96D7-EE47-BD0A-770DB5247D3F}" srcOrd="1" destOrd="0" presId="urn:microsoft.com/office/officeart/2005/8/layout/hList9"/>
    <dgm:cxn modelId="{C4DB7B44-A0CA-614B-BFA4-5BC70A7D83EA}" type="presParOf" srcId="{328517D8-96D7-EE47-BD0A-770DB5247D3F}" destId="{DB1334B8-6D99-6F4E-A7FB-D437C591C19F}" srcOrd="0" destOrd="0" presId="urn:microsoft.com/office/officeart/2005/8/layout/hList9"/>
    <dgm:cxn modelId="{A8B73F7B-9E34-AE47-910A-C9FC8E20B819}" type="presParOf" srcId="{328517D8-96D7-EE47-BD0A-770DB5247D3F}" destId="{A8325632-1261-9F48-BC0A-74D14EEF1BFB}" srcOrd="1" destOrd="0" presId="urn:microsoft.com/office/officeart/2005/8/layout/hList9"/>
    <dgm:cxn modelId="{60CC1D79-A4FA-0240-B917-98B154D20101}" type="presParOf" srcId="{C6FD6FB2-BAF2-CF46-A492-74ABE45AEC34}" destId="{1A492E6F-CC02-C940-A833-0D4C7AC11DD5}" srcOrd="2" destOrd="0" presId="urn:microsoft.com/office/officeart/2005/8/layout/hList9"/>
    <dgm:cxn modelId="{FFBB01B6-66A3-AE42-B24A-2FD8ED277A87}" type="presParOf" srcId="{1A492E6F-CC02-C940-A833-0D4C7AC11DD5}" destId="{B17AF9A4-5053-054F-BF9A-ACDAB099C6F4}" srcOrd="0" destOrd="0" presId="urn:microsoft.com/office/officeart/2005/8/layout/hList9"/>
    <dgm:cxn modelId="{0C262522-B31A-6443-9F50-8E39EFF14CB6}" type="presParOf" srcId="{1A492E6F-CC02-C940-A833-0D4C7AC11DD5}" destId="{79DA23C9-1FCD-7E42-AAE4-DEBDF85D6CF6}" srcOrd="1" destOrd="0" presId="urn:microsoft.com/office/officeart/2005/8/layout/hList9"/>
    <dgm:cxn modelId="{5A1A65E3-845B-CE4D-A77C-2360D3229AA9}" type="presParOf" srcId="{57BCF878-0D48-D44F-A970-5559C80D32D8}" destId="{60B629AF-1D09-0C43-BC76-34E0502FF53B}" srcOrd="2" destOrd="0" presId="urn:microsoft.com/office/officeart/2005/8/layout/hList9"/>
    <dgm:cxn modelId="{4A92F9A7-31FD-8547-BF81-09E3E74272A1}" type="presParOf" srcId="{57BCF878-0D48-D44F-A970-5559C80D32D8}" destId="{B188FDDA-C6DF-1F40-B265-6A28FF60A3CB}" srcOrd="3" destOrd="0" presId="urn:microsoft.com/office/officeart/2005/8/layout/hList9"/>
    <dgm:cxn modelId="{DE9424A1-0619-E248-A939-F80F22118670}" type="presParOf" srcId="{57BCF878-0D48-D44F-A970-5559C80D32D8}" destId="{398A4E55-24FF-2249-B4BB-325A37643125}" srcOrd="4" destOrd="0" presId="urn:microsoft.com/office/officeart/2005/8/layout/hList9"/>
    <dgm:cxn modelId="{554DD6C7-F044-0542-AAC9-C41B33C0A011}" type="presParOf" srcId="{57BCF878-0D48-D44F-A970-5559C80D32D8}" destId="{D65225BF-A9FD-3641-8458-AFCDC6897462}" srcOrd="5" destOrd="0" presId="urn:microsoft.com/office/officeart/2005/8/layout/hList9"/>
    <dgm:cxn modelId="{A5E74051-D0E7-1D4E-9EC6-9F43438F4B79}" type="presParOf" srcId="{57BCF878-0D48-D44F-A970-5559C80D32D8}" destId="{1B091A61-6E3E-5D41-A60D-3B9F19CCE1F1}" srcOrd="6" destOrd="0" presId="urn:microsoft.com/office/officeart/2005/8/layout/hList9"/>
    <dgm:cxn modelId="{6028C525-BBAF-2F4B-8759-ACA7B98970E4}" type="presParOf" srcId="{1B091A61-6E3E-5D41-A60D-3B9F19CCE1F1}" destId="{E32D9FFB-E749-654C-AAFF-19393B7C8A4E}" srcOrd="0" destOrd="0" presId="urn:microsoft.com/office/officeart/2005/8/layout/hList9"/>
    <dgm:cxn modelId="{08876F4D-1CC7-4045-A682-496E18CA6B12}" type="presParOf" srcId="{1B091A61-6E3E-5D41-A60D-3B9F19CCE1F1}" destId="{09F08876-AD49-674A-9722-5E3DE59411A3}" srcOrd="1" destOrd="0" presId="urn:microsoft.com/office/officeart/2005/8/layout/hList9"/>
    <dgm:cxn modelId="{57F53CEA-DF17-7F41-96A4-2E3782190CFE}" type="presParOf" srcId="{09F08876-AD49-674A-9722-5E3DE59411A3}" destId="{5A232939-4C78-A740-9C16-574F6008B45D}" srcOrd="0" destOrd="0" presId="urn:microsoft.com/office/officeart/2005/8/layout/hList9"/>
    <dgm:cxn modelId="{5519A991-8BAB-4D43-A9AB-CB226FC0D770}" type="presParOf" srcId="{09F08876-AD49-674A-9722-5E3DE59411A3}" destId="{46DDF140-CF3C-D442-87B5-6EA3EC320F8D}" srcOrd="1" destOrd="0" presId="urn:microsoft.com/office/officeart/2005/8/layout/hList9"/>
    <dgm:cxn modelId="{229565C4-5AEC-5645-8E4A-5B67B88BB64C}" type="presParOf" srcId="{1B091A61-6E3E-5D41-A60D-3B9F19CCE1F1}" destId="{22ED9E1A-B387-D545-AB3C-E3B26F366CD5}" srcOrd="2" destOrd="0" presId="urn:microsoft.com/office/officeart/2005/8/layout/hList9"/>
    <dgm:cxn modelId="{F22EF1AC-7CC8-524C-A179-13B8D4ECDEC8}" type="presParOf" srcId="{22ED9E1A-B387-D545-AB3C-E3B26F366CD5}" destId="{F1C44FA8-C5A9-2F4D-AD03-D453F8AE1965}" srcOrd="0" destOrd="0" presId="urn:microsoft.com/office/officeart/2005/8/layout/hList9"/>
    <dgm:cxn modelId="{99E7A401-534A-0445-9520-472FCAF7A892}" type="presParOf" srcId="{22ED9E1A-B387-D545-AB3C-E3B26F366CD5}" destId="{A60ADC71-5CEF-EB43-B197-4EA1D3E5D7BF}" srcOrd="1" destOrd="0" presId="urn:microsoft.com/office/officeart/2005/8/layout/hList9"/>
    <dgm:cxn modelId="{68CB29F2-DA5E-964F-AB52-1882AF3ADB9D}" type="presParOf" srcId="{57BCF878-0D48-D44F-A970-5559C80D32D8}" destId="{04D36E86-48B4-F646-B729-6065A67685DA}" srcOrd="7" destOrd="0" presId="urn:microsoft.com/office/officeart/2005/8/layout/hList9"/>
    <dgm:cxn modelId="{1CFFB7C1-9AB6-3A4D-BE49-0B2202AB60BF}" type="presParOf" srcId="{57BCF878-0D48-D44F-A970-5559C80D32D8}" destId="{BC240C1E-7197-F443-90BB-99A315230AD2}" srcOrd="8" destOrd="0" presId="urn:microsoft.com/office/officeart/2005/8/layout/hList9"/>
    <dgm:cxn modelId="{868224C0-D9E4-4242-ADCE-67152AAF0395}" type="presParOf" srcId="{57BCF878-0D48-D44F-A970-5559C80D32D8}" destId="{18332F75-3D5F-844B-AE4A-FDDCBCBB68E6}" srcOrd="9" destOrd="0" presId="urn:microsoft.com/office/officeart/2005/8/layout/hList9"/>
    <dgm:cxn modelId="{58843FC3-01C0-F04F-BB16-BD21E14551D7}" type="presParOf" srcId="{57BCF878-0D48-D44F-A970-5559C80D32D8}" destId="{552704DD-A2AE-D04F-9818-7D1F20BFBFE0}" srcOrd="10" destOrd="0" presId="urn:microsoft.com/office/officeart/2005/8/layout/hList9"/>
    <dgm:cxn modelId="{9059213B-D4BF-F343-879A-8F7EFD7F5882}" type="presParOf" srcId="{57BCF878-0D48-D44F-A970-5559C80D32D8}" destId="{BED25B9B-3C01-B640-9656-1937F062520D}" srcOrd="11" destOrd="0" presId="urn:microsoft.com/office/officeart/2005/8/layout/hList9"/>
    <dgm:cxn modelId="{66A2DC82-5F08-4742-BC20-1605EB21B091}" type="presParOf" srcId="{BED25B9B-3C01-B640-9656-1937F062520D}" destId="{B3CFD5FA-6B31-DC44-A0A1-3360AB920E5A}" srcOrd="0" destOrd="0" presId="urn:microsoft.com/office/officeart/2005/8/layout/hList9"/>
    <dgm:cxn modelId="{17992DBA-9F5F-1A49-8CBE-BFA457D6EED0}" type="presParOf" srcId="{BED25B9B-3C01-B640-9656-1937F062520D}" destId="{79A6998A-F0F9-B546-A9B7-D9C940CB6211}" srcOrd="1" destOrd="0" presId="urn:microsoft.com/office/officeart/2005/8/layout/hList9"/>
    <dgm:cxn modelId="{495BDC80-3B6A-A741-9EAF-3B5EDB7C55D2}" type="presParOf" srcId="{79A6998A-F0F9-B546-A9B7-D9C940CB6211}" destId="{98D2816A-C9D4-1642-97DC-A59ABA1ABB57}" srcOrd="0" destOrd="0" presId="urn:microsoft.com/office/officeart/2005/8/layout/hList9"/>
    <dgm:cxn modelId="{57E12E76-4672-1449-8594-B1F1D0BFA220}" type="presParOf" srcId="{79A6998A-F0F9-B546-A9B7-D9C940CB6211}" destId="{9687BE19-5D0C-8D44-AD4D-741E3747DE89}" srcOrd="1" destOrd="0" presId="urn:microsoft.com/office/officeart/2005/8/layout/hList9"/>
    <dgm:cxn modelId="{C46921A7-E73C-CE45-A922-160231475DE4}" type="presParOf" srcId="{BED25B9B-3C01-B640-9656-1937F062520D}" destId="{5AF8F26F-CA11-4443-A47E-90F96BD0EDAB}" srcOrd="2" destOrd="0" presId="urn:microsoft.com/office/officeart/2005/8/layout/hList9"/>
    <dgm:cxn modelId="{802C4A54-478A-1243-8A70-1808F852AFCE}" type="presParOf" srcId="{5AF8F26F-CA11-4443-A47E-90F96BD0EDAB}" destId="{C53BCB42-F000-1F41-BBB0-D32DD6B6C14C}" srcOrd="0" destOrd="0" presId="urn:microsoft.com/office/officeart/2005/8/layout/hList9"/>
    <dgm:cxn modelId="{E24CD3BE-1FEB-4A48-AF42-2F7443100FB5}" type="presParOf" srcId="{5AF8F26F-CA11-4443-A47E-90F96BD0EDAB}" destId="{A80119DC-86A1-6246-81B9-4E6498C6F6B1}" srcOrd="1" destOrd="0" presId="urn:microsoft.com/office/officeart/2005/8/layout/hList9"/>
    <dgm:cxn modelId="{CFEB3B91-B357-C94D-892C-3D168FCB2468}" type="presParOf" srcId="{57BCF878-0D48-D44F-A970-5559C80D32D8}" destId="{E7FBAE8B-95E1-514F-8C1C-BC7195A13785}" srcOrd="12" destOrd="0" presId="urn:microsoft.com/office/officeart/2005/8/layout/hList9"/>
    <dgm:cxn modelId="{2B563D23-8FCD-9442-9EC9-350FD7405C39}" type="presParOf" srcId="{57BCF878-0D48-D44F-A970-5559C80D32D8}" destId="{9DD148EF-3AA9-1346-8710-6DC0F5C4D3C0}" srcOrd="1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711F5EB-29A1-DF4D-BCAD-A29D172B4BB8}" type="doc">
      <dgm:prSet loTypeId="urn:microsoft.com/office/officeart/2005/8/layout/hList9" loCatId="" qsTypeId="urn:microsoft.com/office/officeart/2005/8/quickstyle/simple1" qsCatId="simple" csTypeId="urn:microsoft.com/office/officeart/2005/8/colors/accent2_1" csCatId="accent2" phldr="1"/>
      <dgm:spPr/>
      <dgm:t>
        <a:bodyPr/>
        <a:lstStyle/>
        <a:p>
          <a:endParaRPr lang="en-US"/>
        </a:p>
      </dgm:t>
    </dgm:pt>
    <dgm:pt modelId="{80EEA303-FE2D-FB40-B2B7-0975FA7F72A1}">
      <dgm:prSet phldrT="[Text]" custT="1">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sz="1800" b="1" dirty="0">
              <a:solidFill>
                <a:schemeClr val="bg1"/>
              </a:solidFill>
            </a:rPr>
            <a:t>Before</a:t>
          </a:r>
        </a:p>
      </dgm:t>
    </dgm:pt>
    <dgm:pt modelId="{84A722DF-FDB9-0D4A-96D6-A27A19AC78BC}" type="parTrans" cxnId="{EA98BC38-E2D6-374D-A38E-99969C7AADAC}">
      <dgm:prSet/>
      <dgm:spPr/>
      <dgm:t>
        <a:bodyPr/>
        <a:lstStyle/>
        <a:p>
          <a:endParaRPr lang="en-US" sz="1200"/>
        </a:p>
      </dgm:t>
    </dgm:pt>
    <dgm:pt modelId="{FE0BF99B-F6E2-4E40-A1FA-607B1DDAC7D8}" type="sibTrans" cxnId="{EA98BC38-E2D6-374D-A38E-99969C7AADAC}">
      <dgm:prSet/>
      <dgm:spPr/>
      <dgm:t>
        <a:bodyPr/>
        <a:lstStyle/>
        <a:p>
          <a:endParaRPr lang="en-US" sz="1200"/>
        </a:p>
      </dgm:t>
    </dgm:pt>
    <dgm:pt modelId="{C817428E-3FC3-E84B-9980-461643708685}">
      <dgm:prSet phldrT="[Text]" custT="1"/>
      <dgm:spPr>
        <a:ln w="127000">
          <a:solidFill>
            <a:schemeClr val="accent5"/>
          </a:solidFill>
        </a:ln>
      </dgm:spPr>
      <dgm:t>
        <a:bodyPr/>
        <a:lstStyle/>
        <a:p>
          <a:r>
            <a:rPr lang="en-US" sz="1200" dirty="0"/>
            <a:t>Define and teach schoolwide crisis response routines          </a:t>
          </a:r>
        </a:p>
      </dgm:t>
    </dgm:pt>
    <dgm:pt modelId="{9D46C6BB-DB03-B240-8243-CCB1DEB038FF}" type="parTrans" cxnId="{F7937E12-B3D8-1C4F-9DAC-A3F366B6B366}">
      <dgm:prSet/>
      <dgm:spPr/>
      <dgm:t>
        <a:bodyPr/>
        <a:lstStyle/>
        <a:p>
          <a:endParaRPr lang="en-US" sz="1200"/>
        </a:p>
      </dgm:t>
    </dgm:pt>
    <dgm:pt modelId="{2584BE8C-3947-2243-A11E-48AEBC4F2C05}" type="sibTrans" cxnId="{F7937E12-B3D8-1C4F-9DAC-A3F366B6B366}">
      <dgm:prSet/>
      <dgm:spPr/>
      <dgm:t>
        <a:bodyPr/>
        <a:lstStyle/>
        <a:p>
          <a:endParaRPr lang="en-US" sz="1200"/>
        </a:p>
      </dgm:t>
    </dgm:pt>
    <dgm:pt modelId="{A1E4CEDC-3071-2E4C-A1CF-81DCBE511131}">
      <dgm:prSet custT="1"/>
      <dgm:spPr/>
      <dgm:t>
        <a:bodyPr/>
        <a:lstStyle/>
        <a:p>
          <a:r>
            <a:rPr lang="en-US" sz="1200" dirty="0"/>
            <a:t>Develop a crisis support plan</a:t>
          </a:r>
        </a:p>
      </dgm:t>
    </dgm:pt>
    <dgm:pt modelId="{DB9C8CCF-0F4F-A146-AA4B-BDF2DDF37C75}" type="parTrans" cxnId="{35E6E898-45D8-FA49-87DC-D058F19C79E2}">
      <dgm:prSet/>
      <dgm:spPr/>
      <dgm:t>
        <a:bodyPr/>
        <a:lstStyle/>
        <a:p>
          <a:endParaRPr lang="en-US" sz="1200"/>
        </a:p>
      </dgm:t>
    </dgm:pt>
    <dgm:pt modelId="{9AAAD1CB-1A2C-1844-A1DD-903D433B17F9}" type="sibTrans" cxnId="{35E6E898-45D8-FA49-87DC-D058F19C79E2}">
      <dgm:prSet/>
      <dgm:spPr/>
      <dgm:t>
        <a:bodyPr/>
        <a:lstStyle/>
        <a:p>
          <a:endParaRPr lang="en-US" sz="1200"/>
        </a:p>
      </dgm:t>
    </dgm:pt>
    <dgm:pt modelId="{57BCF878-0D48-D44F-A970-5559C80D32D8}" type="pres">
      <dgm:prSet presAssocID="{6711F5EB-29A1-DF4D-BCAD-A29D172B4BB8}" presName="list" presStyleCnt="0">
        <dgm:presLayoutVars>
          <dgm:dir/>
          <dgm:animLvl val="lvl"/>
        </dgm:presLayoutVars>
      </dgm:prSet>
      <dgm:spPr/>
    </dgm:pt>
    <dgm:pt modelId="{A3BD0A2A-5737-6E4F-8657-879BA34D3CC1}" type="pres">
      <dgm:prSet presAssocID="{80EEA303-FE2D-FB40-B2B7-0975FA7F72A1}" presName="posSpace" presStyleCnt="0"/>
      <dgm:spPr/>
    </dgm:pt>
    <dgm:pt modelId="{C6FD6FB2-BAF2-CF46-A492-74ABE45AEC34}" type="pres">
      <dgm:prSet presAssocID="{80EEA303-FE2D-FB40-B2B7-0975FA7F72A1}" presName="vertFlow" presStyleCnt="0"/>
      <dgm:spPr/>
    </dgm:pt>
    <dgm:pt modelId="{07722748-D66D-B140-8BF1-379BA27689E6}" type="pres">
      <dgm:prSet presAssocID="{80EEA303-FE2D-FB40-B2B7-0975FA7F72A1}" presName="topSpace" presStyleCnt="0"/>
      <dgm:spPr/>
    </dgm:pt>
    <dgm:pt modelId="{328517D8-96D7-EE47-BD0A-770DB5247D3F}" type="pres">
      <dgm:prSet presAssocID="{80EEA303-FE2D-FB40-B2B7-0975FA7F72A1}" presName="firstComp" presStyleCnt="0"/>
      <dgm:spPr/>
    </dgm:pt>
    <dgm:pt modelId="{DB1334B8-6D99-6F4E-A7FB-D437C591C19F}" type="pres">
      <dgm:prSet presAssocID="{80EEA303-FE2D-FB40-B2B7-0975FA7F72A1}" presName="firstChild" presStyleLbl="bgAccFollowNode1" presStyleIdx="0" presStyleCnt="2" custScaleY="108665" custLinFactNeighborX="-1879" custLinFactNeighborY="-1957"/>
      <dgm:spPr/>
    </dgm:pt>
    <dgm:pt modelId="{A8325632-1261-9F48-BC0A-74D14EEF1BFB}" type="pres">
      <dgm:prSet presAssocID="{80EEA303-FE2D-FB40-B2B7-0975FA7F72A1}" presName="firstChildTx" presStyleLbl="bgAccFollowNode1" presStyleIdx="0" presStyleCnt="2">
        <dgm:presLayoutVars>
          <dgm:bulletEnabled val="1"/>
        </dgm:presLayoutVars>
      </dgm:prSet>
      <dgm:spPr/>
    </dgm:pt>
    <dgm:pt modelId="{1A492E6F-CC02-C940-A833-0D4C7AC11DD5}" type="pres">
      <dgm:prSet presAssocID="{A1E4CEDC-3071-2E4C-A1CF-81DCBE511131}" presName="comp" presStyleCnt="0"/>
      <dgm:spPr/>
    </dgm:pt>
    <dgm:pt modelId="{B17AF9A4-5053-054F-BF9A-ACDAB099C6F4}" type="pres">
      <dgm:prSet presAssocID="{A1E4CEDC-3071-2E4C-A1CF-81DCBE511131}" presName="child" presStyleLbl="bgAccFollowNode1" presStyleIdx="1" presStyleCnt="2" custLinFactNeighborX="732" custLinFactNeighborY="3638"/>
      <dgm:spPr/>
    </dgm:pt>
    <dgm:pt modelId="{79DA23C9-1FCD-7E42-AAE4-DEBDF85D6CF6}" type="pres">
      <dgm:prSet presAssocID="{A1E4CEDC-3071-2E4C-A1CF-81DCBE511131}" presName="childTx" presStyleLbl="bgAccFollowNode1" presStyleIdx="1" presStyleCnt="2">
        <dgm:presLayoutVars>
          <dgm:bulletEnabled val="1"/>
        </dgm:presLayoutVars>
      </dgm:prSet>
      <dgm:spPr/>
    </dgm:pt>
    <dgm:pt modelId="{60B629AF-1D09-0C43-BC76-34E0502FF53B}" type="pres">
      <dgm:prSet presAssocID="{80EEA303-FE2D-FB40-B2B7-0975FA7F72A1}" presName="negSpace" presStyleCnt="0"/>
      <dgm:spPr/>
    </dgm:pt>
    <dgm:pt modelId="{B188FDDA-C6DF-1F40-B265-6A28FF60A3CB}" type="pres">
      <dgm:prSet presAssocID="{80EEA303-FE2D-FB40-B2B7-0975FA7F72A1}" presName="circle" presStyleLbl="node1" presStyleIdx="0" presStyleCnt="1" custLinFactNeighborX="-6330" custLinFactNeighborY="8507"/>
      <dgm:spPr/>
    </dgm:pt>
  </dgm:ptLst>
  <dgm:cxnLst>
    <dgm:cxn modelId="{D971EB01-C962-7840-9627-B2CF2F7AEF43}" type="presOf" srcId="{A1E4CEDC-3071-2E4C-A1CF-81DCBE511131}" destId="{B17AF9A4-5053-054F-BF9A-ACDAB099C6F4}" srcOrd="0" destOrd="0" presId="urn:microsoft.com/office/officeart/2005/8/layout/hList9"/>
    <dgm:cxn modelId="{F7937E12-B3D8-1C4F-9DAC-A3F366B6B366}" srcId="{80EEA303-FE2D-FB40-B2B7-0975FA7F72A1}" destId="{C817428E-3FC3-E84B-9980-461643708685}" srcOrd="0" destOrd="0" parTransId="{9D46C6BB-DB03-B240-8243-CCB1DEB038FF}" sibTransId="{2584BE8C-3947-2243-A11E-48AEBC4F2C05}"/>
    <dgm:cxn modelId="{EA98BC38-E2D6-374D-A38E-99969C7AADAC}" srcId="{6711F5EB-29A1-DF4D-BCAD-A29D172B4BB8}" destId="{80EEA303-FE2D-FB40-B2B7-0975FA7F72A1}" srcOrd="0" destOrd="0" parTransId="{84A722DF-FDB9-0D4A-96D6-A27A19AC78BC}" sibTransId="{FE0BF99B-F6E2-4E40-A1FA-607B1DDAC7D8}"/>
    <dgm:cxn modelId="{943C3E3C-823C-A942-BF33-976346FAEBF0}" type="presOf" srcId="{6711F5EB-29A1-DF4D-BCAD-A29D172B4BB8}" destId="{57BCF878-0D48-D44F-A970-5559C80D32D8}" srcOrd="0" destOrd="0" presId="urn:microsoft.com/office/officeart/2005/8/layout/hList9"/>
    <dgm:cxn modelId="{FA36E966-670B-964C-A915-3B388C7FBA47}" type="presOf" srcId="{A1E4CEDC-3071-2E4C-A1CF-81DCBE511131}" destId="{79DA23C9-1FCD-7E42-AAE4-DEBDF85D6CF6}" srcOrd="1" destOrd="0" presId="urn:microsoft.com/office/officeart/2005/8/layout/hList9"/>
    <dgm:cxn modelId="{24E25B96-6854-E342-8FB4-A8516C8BE0FF}" type="presOf" srcId="{80EEA303-FE2D-FB40-B2B7-0975FA7F72A1}" destId="{B188FDDA-C6DF-1F40-B265-6A28FF60A3CB}" srcOrd="0" destOrd="0" presId="urn:microsoft.com/office/officeart/2005/8/layout/hList9"/>
    <dgm:cxn modelId="{35E6E898-45D8-FA49-87DC-D058F19C79E2}" srcId="{80EEA303-FE2D-FB40-B2B7-0975FA7F72A1}" destId="{A1E4CEDC-3071-2E4C-A1CF-81DCBE511131}" srcOrd="1" destOrd="0" parTransId="{DB9C8CCF-0F4F-A146-AA4B-BDF2DDF37C75}" sibTransId="{9AAAD1CB-1A2C-1844-A1DD-903D433B17F9}"/>
    <dgm:cxn modelId="{8F4F25AE-51A7-504C-81B6-1E3D8D04E9B5}" type="presOf" srcId="{C817428E-3FC3-E84B-9980-461643708685}" destId="{A8325632-1261-9F48-BC0A-74D14EEF1BFB}" srcOrd="1" destOrd="0" presId="urn:microsoft.com/office/officeart/2005/8/layout/hList9"/>
    <dgm:cxn modelId="{332061F9-DBDD-294A-A537-79544456E5F6}" type="presOf" srcId="{C817428E-3FC3-E84B-9980-461643708685}" destId="{DB1334B8-6D99-6F4E-A7FB-D437C591C19F}" srcOrd="0" destOrd="0" presId="urn:microsoft.com/office/officeart/2005/8/layout/hList9"/>
    <dgm:cxn modelId="{B9E801DD-F92B-3F46-AEE1-6C2C383A897E}" type="presParOf" srcId="{57BCF878-0D48-D44F-A970-5559C80D32D8}" destId="{A3BD0A2A-5737-6E4F-8657-879BA34D3CC1}" srcOrd="0" destOrd="0" presId="urn:microsoft.com/office/officeart/2005/8/layout/hList9"/>
    <dgm:cxn modelId="{AF49BD7F-4A16-5B4A-A96F-F3EA62E2E1E5}" type="presParOf" srcId="{57BCF878-0D48-D44F-A970-5559C80D32D8}" destId="{C6FD6FB2-BAF2-CF46-A492-74ABE45AEC34}" srcOrd="1" destOrd="0" presId="urn:microsoft.com/office/officeart/2005/8/layout/hList9"/>
    <dgm:cxn modelId="{E65C4576-C19A-CD44-82FE-5F611C75E32C}" type="presParOf" srcId="{C6FD6FB2-BAF2-CF46-A492-74ABE45AEC34}" destId="{07722748-D66D-B140-8BF1-379BA27689E6}" srcOrd="0" destOrd="0" presId="urn:microsoft.com/office/officeart/2005/8/layout/hList9"/>
    <dgm:cxn modelId="{841C9AFA-8455-1D44-BC57-B8EF0CADAE66}" type="presParOf" srcId="{C6FD6FB2-BAF2-CF46-A492-74ABE45AEC34}" destId="{328517D8-96D7-EE47-BD0A-770DB5247D3F}" srcOrd="1" destOrd="0" presId="urn:microsoft.com/office/officeart/2005/8/layout/hList9"/>
    <dgm:cxn modelId="{C4DB7B44-A0CA-614B-BFA4-5BC70A7D83EA}" type="presParOf" srcId="{328517D8-96D7-EE47-BD0A-770DB5247D3F}" destId="{DB1334B8-6D99-6F4E-A7FB-D437C591C19F}" srcOrd="0" destOrd="0" presId="urn:microsoft.com/office/officeart/2005/8/layout/hList9"/>
    <dgm:cxn modelId="{A8B73F7B-9E34-AE47-910A-C9FC8E20B819}" type="presParOf" srcId="{328517D8-96D7-EE47-BD0A-770DB5247D3F}" destId="{A8325632-1261-9F48-BC0A-74D14EEF1BFB}" srcOrd="1" destOrd="0" presId="urn:microsoft.com/office/officeart/2005/8/layout/hList9"/>
    <dgm:cxn modelId="{60CC1D79-A4FA-0240-B917-98B154D20101}" type="presParOf" srcId="{C6FD6FB2-BAF2-CF46-A492-74ABE45AEC34}" destId="{1A492E6F-CC02-C940-A833-0D4C7AC11DD5}" srcOrd="2" destOrd="0" presId="urn:microsoft.com/office/officeart/2005/8/layout/hList9"/>
    <dgm:cxn modelId="{FFBB01B6-66A3-AE42-B24A-2FD8ED277A87}" type="presParOf" srcId="{1A492E6F-CC02-C940-A833-0D4C7AC11DD5}" destId="{B17AF9A4-5053-054F-BF9A-ACDAB099C6F4}" srcOrd="0" destOrd="0" presId="urn:microsoft.com/office/officeart/2005/8/layout/hList9"/>
    <dgm:cxn modelId="{0C262522-B31A-6443-9F50-8E39EFF14CB6}" type="presParOf" srcId="{1A492E6F-CC02-C940-A833-0D4C7AC11DD5}" destId="{79DA23C9-1FCD-7E42-AAE4-DEBDF85D6CF6}" srcOrd="1" destOrd="0" presId="urn:microsoft.com/office/officeart/2005/8/layout/hList9"/>
    <dgm:cxn modelId="{5A1A65E3-845B-CE4D-A77C-2360D3229AA9}" type="presParOf" srcId="{57BCF878-0D48-D44F-A970-5559C80D32D8}" destId="{60B629AF-1D09-0C43-BC76-34E0502FF53B}" srcOrd="2" destOrd="0" presId="urn:microsoft.com/office/officeart/2005/8/layout/hList9"/>
    <dgm:cxn modelId="{4A92F9A7-31FD-8547-BF81-09E3E74272A1}" type="presParOf" srcId="{57BCF878-0D48-D44F-A970-5559C80D32D8}" destId="{B188FDDA-C6DF-1F40-B265-6A28FF60A3CB}" srcOrd="3" destOrd="0" presId="urn:microsoft.com/office/officeart/2005/8/layout/hList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711F5EB-29A1-DF4D-BCAD-A29D172B4BB8}" type="doc">
      <dgm:prSet loTypeId="urn:microsoft.com/office/officeart/2005/8/layout/hList9" loCatId="" qsTypeId="urn:microsoft.com/office/officeart/2005/8/quickstyle/simple1" qsCatId="simple" csTypeId="urn:microsoft.com/office/officeart/2005/8/colors/accent2_1" csCatId="accent2" phldr="1"/>
      <dgm:spPr/>
      <dgm:t>
        <a:bodyPr/>
        <a:lstStyle/>
        <a:p>
          <a:endParaRPr lang="en-US"/>
        </a:p>
      </dgm:t>
    </dgm:pt>
    <dgm:pt modelId="{80EEA303-FE2D-FB40-B2B7-0975FA7F72A1}">
      <dgm:prSet phldrT="[Text]" custT="1">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sz="1800" b="1" dirty="0">
              <a:solidFill>
                <a:schemeClr val="bg1"/>
              </a:solidFill>
            </a:rPr>
            <a:t>Before</a:t>
          </a:r>
        </a:p>
      </dgm:t>
    </dgm:pt>
    <dgm:pt modelId="{84A722DF-FDB9-0D4A-96D6-A27A19AC78BC}" type="parTrans" cxnId="{EA98BC38-E2D6-374D-A38E-99969C7AADAC}">
      <dgm:prSet/>
      <dgm:spPr/>
      <dgm:t>
        <a:bodyPr/>
        <a:lstStyle/>
        <a:p>
          <a:endParaRPr lang="en-US" sz="1200"/>
        </a:p>
      </dgm:t>
    </dgm:pt>
    <dgm:pt modelId="{FE0BF99B-F6E2-4E40-A1FA-607B1DDAC7D8}" type="sibTrans" cxnId="{EA98BC38-E2D6-374D-A38E-99969C7AADAC}">
      <dgm:prSet/>
      <dgm:spPr/>
      <dgm:t>
        <a:bodyPr/>
        <a:lstStyle/>
        <a:p>
          <a:endParaRPr lang="en-US" sz="1200"/>
        </a:p>
      </dgm:t>
    </dgm:pt>
    <dgm:pt modelId="{C817428E-3FC3-E84B-9980-461643708685}">
      <dgm:prSet phldrT="[Text]" custT="1"/>
      <dgm:spPr>
        <a:ln w="127000">
          <a:solidFill>
            <a:schemeClr val="accent5"/>
          </a:solidFill>
        </a:ln>
      </dgm:spPr>
      <dgm:t>
        <a:bodyPr/>
        <a:lstStyle/>
        <a:p>
          <a:r>
            <a:rPr lang="en-US" sz="1200" dirty="0"/>
            <a:t>Define and teach schoolwide crisis response routines          </a:t>
          </a:r>
        </a:p>
      </dgm:t>
    </dgm:pt>
    <dgm:pt modelId="{9D46C6BB-DB03-B240-8243-CCB1DEB038FF}" type="parTrans" cxnId="{F7937E12-B3D8-1C4F-9DAC-A3F366B6B366}">
      <dgm:prSet/>
      <dgm:spPr/>
      <dgm:t>
        <a:bodyPr/>
        <a:lstStyle/>
        <a:p>
          <a:endParaRPr lang="en-US" sz="1200"/>
        </a:p>
      </dgm:t>
    </dgm:pt>
    <dgm:pt modelId="{2584BE8C-3947-2243-A11E-48AEBC4F2C05}" type="sibTrans" cxnId="{F7937E12-B3D8-1C4F-9DAC-A3F366B6B366}">
      <dgm:prSet/>
      <dgm:spPr/>
      <dgm:t>
        <a:bodyPr/>
        <a:lstStyle/>
        <a:p>
          <a:endParaRPr lang="en-US" sz="1200"/>
        </a:p>
      </dgm:t>
    </dgm:pt>
    <dgm:pt modelId="{A1E4CEDC-3071-2E4C-A1CF-81DCBE511131}">
      <dgm:prSet custT="1"/>
      <dgm:spPr/>
      <dgm:t>
        <a:bodyPr/>
        <a:lstStyle/>
        <a:p>
          <a:r>
            <a:rPr lang="en-US" sz="1200" dirty="0"/>
            <a:t>Develop a wellness support plan</a:t>
          </a:r>
        </a:p>
      </dgm:t>
    </dgm:pt>
    <dgm:pt modelId="{DB9C8CCF-0F4F-A146-AA4B-BDF2DDF37C75}" type="parTrans" cxnId="{35E6E898-45D8-FA49-87DC-D058F19C79E2}">
      <dgm:prSet/>
      <dgm:spPr/>
      <dgm:t>
        <a:bodyPr/>
        <a:lstStyle/>
        <a:p>
          <a:endParaRPr lang="en-US" sz="1200"/>
        </a:p>
      </dgm:t>
    </dgm:pt>
    <dgm:pt modelId="{9AAAD1CB-1A2C-1844-A1DD-903D433B17F9}" type="sibTrans" cxnId="{35E6E898-45D8-FA49-87DC-D058F19C79E2}">
      <dgm:prSet/>
      <dgm:spPr/>
      <dgm:t>
        <a:bodyPr/>
        <a:lstStyle/>
        <a:p>
          <a:endParaRPr lang="en-US" sz="1200"/>
        </a:p>
      </dgm:t>
    </dgm:pt>
    <dgm:pt modelId="{57BCF878-0D48-D44F-A970-5559C80D32D8}" type="pres">
      <dgm:prSet presAssocID="{6711F5EB-29A1-DF4D-BCAD-A29D172B4BB8}" presName="list" presStyleCnt="0">
        <dgm:presLayoutVars>
          <dgm:dir/>
          <dgm:animLvl val="lvl"/>
        </dgm:presLayoutVars>
      </dgm:prSet>
      <dgm:spPr/>
    </dgm:pt>
    <dgm:pt modelId="{A3BD0A2A-5737-6E4F-8657-879BA34D3CC1}" type="pres">
      <dgm:prSet presAssocID="{80EEA303-FE2D-FB40-B2B7-0975FA7F72A1}" presName="posSpace" presStyleCnt="0"/>
      <dgm:spPr/>
    </dgm:pt>
    <dgm:pt modelId="{C6FD6FB2-BAF2-CF46-A492-74ABE45AEC34}" type="pres">
      <dgm:prSet presAssocID="{80EEA303-FE2D-FB40-B2B7-0975FA7F72A1}" presName="vertFlow" presStyleCnt="0"/>
      <dgm:spPr/>
    </dgm:pt>
    <dgm:pt modelId="{07722748-D66D-B140-8BF1-379BA27689E6}" type="pres">
      <dgm:prSet presAssocID="{80EEA303-FE2D-FB40-B2B7-0975FA7F72A1}" presName="topSpace" presStyleCnt="0"/>
      <dgm:spPr/>
    </dgm:pt>
    <dgm:pt modelId="{328517D8-96D7-EE47-BD0A-770DB5247D3F}" type="pres">
      <dgm:prSet presAssocID="{80EEA303-FE2D-FB40-B2B7-0975FA7F72A1}" presName="firstComp" presStyleCnt="0"/>
      <dgm:spPr/>
    </dgm:pt>
    <dgm:pt modelId="{DB1334B8-6D99-6F4E-A7FB-D437C591C19F}" type="pres">
      <dgm:prSet presAssocID="{80EEA303-FE2D-FB40-B2B7-0975FA7F72A1}" presName="firstChild" presStyleLbl="bgAccFollowNode1" presStyleIdx="0" presStyleCnt="2" custScaleY="108665" custLinFactNeighborX="-1879" custLinFactNeighborY="-1957"/>
      <dgm:spPr/>
    </dgm:pt>
    <dgm:pt modelId="{A8325632-1261-9F48-BC0A-74D14EEF1BFB}" type="pres">
      <dgm:prSet presAssocID="{80EEA303-FE2D-FB40-B2B7-0975FA7F72A1}" presName="firstChildTx" presStyleLbl="bgAccFollowNode1" presStyleIdx="0" presStyleCnt="2">
        <dgm:presLayoutVars>
          <dgm:bulletEnabled val="1"/>
        </dgm:presLayoutVars>
      </dgm:prSet>
      <dgm:spPr/>
    </dgm:pt>
    <dgm:pt modelId="{1A492E6F-CC02-C940-A833-0D4C7AC11DD5}" type="pres">
      <dgm:prSet presAssocID="{A1E4CEDC-3071-2E4C-A1CF-81DCBE511131}" presName="comp" presStyleCnt="0"/>
      <dgm:spPr/>
    </dgm:pt>
    <dgm:pt modelId="{B17AF9A4-5053-054F-BF9A-ACDAB099C6F4}" type="pres">
      <dgm:prSet presAssocID="{A1E4CEDC-3071-2E4C-A1CF-81DCBE511131}" presName="child" presStyleLbl="bgAccFollowNode1" presStyleIdx="1" presStyleCnt="2" custLinFactNeighborX="732" custLinFactNeighborY="3638"/>
      <dgm:spPr/>
    </dgm:pt>
    <dgm:pt modelId="{79DA23C9-1FCD-7E42-AAE4-DEBDF85D6CF6}" type="pres">
      <dgm:prSet presAssocID="{A1E4CEDC-3071-2E4C-A1CF-81DCBE511131}" presName="childTx" presStyleLbl="bgAccFollowNode1" presStyleIdx="1" presStyleCnt="2">
        <dgm:presLayoutVars>
          <dgm:bulletEnabled val="1"/>
        </dgm:presLayoutVars>
      </dgm:prSet>
      <dgm:spPr/>
    </dgm:pt>
    <dgm:pt modelId="{60B629AF-1D09-0C43-BC76-34E0502FF53B}" type="pres">
      <dgm:prSet presAssocID="{80EEA303-FE2D-FB40-B2B7-0975FA7F72A1}" presName="negSpace" presStyleCnt="0"/>
      <dgm:spPr/>
    </dgm:pt>
    <dgm:pt modelId="{B188FDDA-C6DF-1F40-B265-6A28FF60A3CB}" type="pres">
      <dgm:prSet presAssocID="{80EEA303-FE2D-FB40-B2B7-0975FA7F72A1}" presName="circle" presStyleLbl="node1" presStyleIdx="0" presStyleCnt="1" custLinFactNeighborX="-6330" custLinFactNeighborY="8507"/>
      <dgm:spPr/>
    </dgm:pt>
  </dgm:ptLst>
  <dgm:cxnLst>
    <dgm:cxn modelId="{D971EB01-C962-7840-9627-B2CF2F7AEF43}" type="presOf" srcId="{A1E4CEDC-3071-2E4C-A1CF-81DCBE511131}" destId="{B17AF9A4-5053-054F-BF9A-ACDAB099C6F4}" srcOrd="0" destOrd="0" presId="urn:microsoft.com/office/officeart/2005/8/layout/hList9"/>
    <dgm:cxn modelId="{F7937E12-B3D8-1C4F-9DAC-A3F366B6B366}" srcId="{80EEA303-FE2D-FB40-B2B7-0975FA7F72A1}" destId="{C817428E-3FC3-E84B-9980-461643708685}" srcOrd="0" destOrd="0" parTransId="{9D46C6BB-DB03-B240-8243-CCB1DEB038FF}" sibTransId="{2584BE8C-3947-2243-A11E-48AEBC4F2C05}"/>
    <dgm:cxn modelId="{EA98BC38-E2D6-374D-A38E-99969C7AADAC}" srcId="{6711F5EB-29A1-DF4D-BCAD-A29D172B4BB8}" destId="{80EEA303-FE2D-FB40-B2B7-0975FA7F72A1}" srcOrd="0" destOrd="0" parTransId="{84A722DF-FDB9-0D4A-96D6-A27A19AC78BC}" sibTransId="{FE0BF99B-F6E2-4E40-A1FA-607B1DDAC7D8}"/>
    <dgm:cxn modelId="{943C3E3C-823C-A942-BF33-976346FAEBF0}" type="presOf" srcId="{6711F5EB-29A1-DF4D-BCAD-A29D172B4BB8}" destId="{57BCF878-0D48-D44F-A970-5559C80D32D8}" srcOrd="0" destOrd="0" presId="urn:microsoft.com/office/officeart/2005/8/layout/hList9"/>
    <dgm:cxn modelId="{FA36E966-670B-964C-A915-3B388C7FBA47}" type="presOf" srcId="{A1E4CEDC-3071-2E4C-A1CF-81DCBE511131}" destId="{79DA23C9-1FCD-7E42-AAE4-DEBDF85D6CF6}" srcOrd="1" destOrd="0" presId="urn:microsoft.com/office/officeart/2005/8/layout/hList9"/>
    <dgm:cxn modelId="{24E25B96-6854-E342-8FB4-A8516C8BE0FF}" type="presOf" srcId="{80EEA303-FE2D-FB40-B2B7-0975FA7F72A1}" destId="{B188FDDA-C6DF-1F40-B265-6A28FF60A3CB}" srcOrd="0" destOrd="0" presId="urn:microsoft.com/office/officeart/2005/8/layout/hList9"/>
    <dgm:cxn modelId="{35E6E898-45D8-FA49-87DC-D058F19C79E2}" srcId="{80EEA303-FE2D-FB40-B2B7-0975FA7F72A1}" destId="{A1E4CEDC-3071-2E4C-A1CF-81DCBE511131}" srcOrd="1" destOrd="0" parTransId="{DB9C8CCF-0F4F-A146-AA4B-BDF2DDF37C75}" sibTransId="{9AAAD1CB-1A2C-1844-A1DD-903D433B17F9}"/>
    <dgm:cxn modelId="{8F4F25AE-51A7-504C-81B6-1E3D8D04E9B5}" type="presOf" srcId="{C817428E-3FC3-E84B-9980-461643708685}" destId="{A8325632-1261-9F48-BC0A-74D14EEF1BFB}" srcOrd="1" destOrd="0" presId="urn:microsoft.com/office/officeart/2005/8/layout/hList9"/>
    <dgm:cxn modelId="{332061F9-DBDD-294A-A537-79544456E5F6}" type="presOf" srcId="{C817428E-3FC3-E84B-9980-461643708685}" destId="{DB1334B8-6D99-6F4E-A7FB-D437C591C19F}" srcOrd="0" destOrd="0" presId="urn:microsoft.com/office/officeart/2005/8/layout/hList9"/>
    <dgm:cxn modelId="{B9E801DD-F92B-3F46-AEE1-6C2C383A897E}" type="presParOf" srcId="{57BCF878-0D48-D44F-A970-5559C80D32D8}" destId="{A3BD0A2A-5737-6E4F-8657-879BA34D3CC1}" srcOrd="0" destOrd="0" presId="urn:microsoft.com/office/officeart/2005/8/layout/hList9"/>
    <dgm:cxn modelId="{AF49BD7F-4A16-5B4A-A96F-F3EA62E2E1E5}" type="presParOf" srcId="{57BCF878-0D48-D44F-A970-5559C80D32D8}" destId="{C6FD6FB2-BAF2-CF46-A492-74ABE45AEC34}" srcOrd="1" destOrd="0" presId="urn:microsoft.com/office/officeart/2005/8/layout/hList9"/>
    <dgm:cxn modelId="{E65C4576-C19A-CD44-82FE-5F611C75E32C}" type="presParOf" srcId="{C6FD6FB2-BAF2-CF46-A492-74ABE45AEC34}" destId="{07722748-D66D-B140-8BF1-379BA27689E6}" srcOrd="0" destOrd="0" presId="urn:microsoft.com/office/officeart/2005/8/layout/hList9"/>
    <dgm:cxn modelId="{841C9AFA-8455-1D44-BC57-B8EF0CADAE66}" type="presParOf" srcId="{C6FD6FB2-BAF2-CF46-A492-74ABE45AEC34}" destId="{328517D8-96D7-EE47-BD0A-770DB5247D3F}" srcOrd="1" destOrd="0" presId="urn:microsoft.com/office/officeart/2005/8/layout/hList9"/>
    <dgm:cxn modelId="{C4DB7B44-A0CA-614B-BFA4-5BC70A7D83EA}" type="presParOf" srcId="{328517D8-96D7-EE47-BD0A-770DB5247D3F}" destId="{DB1334B8-6D99-6F4E-A7FB-D437C591C19F}" srcOrd="0" destOrd="0" presId="urn:microsoft.com/office/officeart/2005/8/layout/hList9"/>
    <dgm:cxn modelId="{A8B73F7B-9E34-AE47-910A-C9FC8E20B819}" type="presParOf" srcId="{328517D8-96D7-EE47-BD0A-770DB5247D3F}" destId="{A8325632-1261-9F48-BC0A-74D14EEF1BFB}" srcOrd="1" destOrd="0" presId="urn:microsoft.com/office/officeart/2005/8/layout/hList9"/>
    <dgm:cxn modelId="{60CC1D79-A4FA-0240-B917-98B154D20101}" type="presParOf" srcId="{C6FD6FB2-BAF2-CF46-A492-74ABE45AEC34}" destId="{1A492E6F-CC02-C940-A833-0D4C7AC11DD5}" srcOrd="2" destOrd="0" presId="urn:microsoft.com/office/officeart/2005/8/layout/hList9"/>
    <dgm:cxn modelId="{FFBB01B6-66A3-AE42-B24A-2FD8ED277A87}" type="presParOf" srcId="{1A492E6F-CC02-C940-A833-0D4C7AC11DD5}" destId="{B17AF9A4-5053-054F-BF9A-ACDAB099C6F4}" srcOrd="0" destOrd="0" presId="urn:microsoft.com/office/officeart/2005/8/layout/hList9"/>
    <dgm:cxn modelId="{0C262522-B31A-6443-9F50-8E39EFF14CB6}" type="presParOf" srcId="{1A492E6F-CC02-C940-A833-0D4C7AC11DD5}" destId="{79DA23C9-1FCD-7E42-AAE4-DEBDF85D6CF6}" srcOrd="1" destOrd="0" presId="urn:microsoft.com/office/officeart/2005/8/layout/hList9"/>
    <dgm:cxn modelId="{5A1A65E3-845B-CE4D-A77C-2360D3229AA9}" type="presParOf" srcId="{57BCF878-0D48-D44F-A970-5559C80D32D8}" destId="{60B629AF-1D09-0C43-BC76-34E0502FF53B}" srcOrd="2" destOrd="0" presId="urn:microsoft.com/office/officeart/2005/8/layout/hList9"/>
    <dgm:cxn modelId="{4A92F9A7-31FD-8547-BF81-09E3E74272A1}" type="presParOf" srcId="{57BCF878-0D48-D44F-A970-5559C80D32D8}" destId="{B188FDDA-C6DF-1F40-B265-6A28FF60A3CB}" srcOrd="3" destOrd="0" presId="urn:microsoft.com/office/officeart/2005/8/layout/hList9"/>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711F5EB-29A1-DF4D-BCAD-A29D172B4BB8}" type="doc">
      <dgm:prSet loTypeId="urn:microsoft.com/office/officeart/2005/8/layout/hList9" loCatId="" qsTypeId="urn:microsoft.com/office/officeart/2005/8/quickstyle/simple1" qsCatId="simple" csTypeId="urn:microsoft.com/office/officeart/2005/8/colors/accent2_1" csCatId="accent2" phldr="1"/>
      <dgm:spPr/>
      <dgm:t>
        <a:bodyPr/>
        <a:lstStyle/>
        <a:p>
          <a:endParaRPr lang="en-US"/>
        </a:p>
      </dgm:t>
    </dgm:pt>
    <dgm:pt modelId="{80EEA303-FE2D-FB40-B2B7-0975FA7F72A1}">
      <dgm:prSet phldrT="[Text]" custT="1">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sz="1800" b="1" dirty="0">
              <a:solidFill>
                <a:schemeClr val="bg1"/>
              </a:solidFill>
            </a:rPr>
            <a:t>Before</a:t>
          </a:r>
        </a:p>
      </dgm:t>
    </dgm:pt>
    <dgm:pt modelId="{84A722DF-FDB9-0D4A-96D6-A27A19AC78BC}" type="parTrans" cxnId="{EA98BC38-E2D6-374D-A38E-99969C7AADAC}">
      <dgm:prSet/>
      <dgm:spPr/>
      <dgm:t>
        <a:bodyPr/>
        <a:lstStyle/>
        <a:p>
          <a:endParaRPr lang="en-US" sz="1800"/>
        </a:p>
      </dgm:t>
    </dgm:pt>
    <dgm:pt modelId="{FE0BF99B-F6E2-4E40-A1FA-607B1DDAC7D8}" type="sibTrans" cxnId="{EA98BC38-E2D6-374D-A38E-99969C7AADAC}">
      <dgm:prSet/>
      <dgm:spPr/>
      <dgm:t>
        <a:bodyPr/>
        <a:lstStyle/>
        <a:p>
          <a:endParaRPr lang="en-US" sz="1800"/>
        </a:p>
      </dgm:t>
    </dgm:pt>
    <dgm:pt modelId="{C817428E-3FC3-E84B-9980-461643708685}">
      <dgm:prSet phldrT="[Text]" custT="1"/>
      <dgm:spPr/>
      <dgm:t>
        <a:bodyPr/>
        <a:lstStyle/>
        <a:p>
          <a:r>
            <a:rPr lang="en-US" sz="1200" dirty="0"/>
            <a:t>Define and teach schoolwide crisis response routines          </a:t>
          </a:r>
        </a:p>
      </dgm:t>
    </dgm:pt>
    <dgm:pt modelId="{9D46C6BB-DB03-B240-8243-CCB1DEB038FF}" type="parTrans" cxnId="{F7937E12-B3D8-1C4F-9DAC-A3F366B6B366}">
      <dgm:prSet/>
      <dgm:spPr/>
      <dgm:t>
        <a:bodyPr/>
        <a:lstStyle/>
        <a:p>
          <a:endParaRPr lang="en-US" sz="1800"/>
        </a:p>
      </dgm:t>
    </dgm:pt>
    <dgm:pt modelId="{2584BE8C-3947-2243-A11E-48AEBC4F2C05}" type="sibTrans" cxnId="{F7937E12-B3D8-1C4F-9DAC-A3F366B6B366}">
      <dgm:prSet/>
      <dgm:spPr/>
      <dgm:t>
        <a:bodyPr/>
        <a:lstStyle/>
        <a:p>
          <a:endParaRPr lang="en-US" sz="1800"/>
        </a:p>
      </dgm:t>
    </dgm:pt>
    <dgm:pt modelId="{A1E4CEDC-3071-2E4C-A1CF-81DCBE511131}">
      <dgm:prSet custT="1"/>
      <dgm:spPr>
        <a:ln w="127000">
          <a:solidFill>
            <a:schemeClr val="accent5"/>
          </a:solidFill>
        </a:ln>
      </dgm:spPr>
      <dgm:t>
        <a:bodyPr/>
        <a:lstStyle/>
        <a:p>
          <a:r>
            <a:rPr lang="en-US" sz="1200" dirty="0"/>
            <a:t>Develop a wellness  support plan</a:t>
          </a:r>
        </a:p>
      </dgm:t>
    </dgm:pt>
    <dgm:pt modelId="{DB9C8CCF-0F4F-A146-AA4B-BDF2DDF37C75}" type="parTrans" cxnId="{35E6E898-45D8-FA49-87DC-D058F19C79E2}">
      <dgm:prSet/>
      <dgm:spPr/>
      <dgm:t>
        <a:bodyPr/>
        <a:lstStyle/>
        <a:p>
          <a:endParaRPr lang="en-US" sz="1800"/>
        </a:p>
      </dgm:t>
    </dgm:pt>
    <dgm:pt modelId="{9AAAD1CB-1A2C-1844-A1DD-903D433B17F9}" type="sibTrans" cxnId="{35E6E898-45D8-FA49-87DC-D058F19C79E2}">
      <dgm:prSet/>
      <dgm:spPr/>
      <dgm:t>
        <a:bodyPr/>
        <a:lstStyle/>
        <a:p>
          <a:endParaRPr lang="en-US" sz="1800"/>
        </a:p>
      </dgm:t>
    </dgm:pt>
    <dgm:pt modelId="{57BCF878-0D48-D44F-A970-5559C80D32D8}" type="pres">
      <dgm:prSet presAssocID="{6711F5EB-29A1-DF4D-BCAD-A29D172B4BB8}" presName="list" presStyleCnt="0">
        <dgm:presLayoutVars>
          <dgm:dir/>
          <dgm:animLvl val="lvl"/>
        </dgm:presLayoutVars>
      </dgm:prSet>
      <dgm:spPr/>
    </dgm:pt>
    <dgm:pt modelId="{A3BD0A2A-5737-6E4F-8657-879BA34D3CC1}" type="pres">
      <dgm:prSet presAssocID="{80EEA303-FE2D-FB40-B2B7-0975FA7F72A1}" presName="posSpace" presStyleCnt="0"/>
      <dgm:spPr/>
    </dgm:pt>
    <dgm:pt modelId="{C6FD6FB2-BAF2-CF46-A492-74ABE45AEC34}" type="pres">
      <dgm:prSet presAssocID="{80EEA303-FE2D-FB40-B2B7-0975FA7F72A1}" presName="vertFlow" presStyleCnt="0"/>
      <dgm:spPr/>
    </dgm:pt>
    <dgm:pt modelId="{07722748-D66D-B140-8BF1-379BA27689E6}" type="pres">
      <dgm:prSet presAssocID="{80EEA303-FE2D-FB40-B2B7-0975FA7F72A1}" presName="topSpace" presStyleCnt="0"/>
      <dgm:spPr/>
    </dgm:pt>
    <dgm:pt modelId="{328517D8-96D7-EE47-BD0A-770DB5247D3F}" type="pres">
      <dgm:prSet presAssocID="{80EEA303-FE2D-FB40-B2B7-0975FA7F72A1}" presName="firstComp" presStyleCnt="0"/>
      <dgm:spPr/>
    </dgm:pt>
    <dgm:pt modelId="{DB1334B8-6D99-6F4E-A7FB-D437C591C19F}" type="pres">
      <dgm:prSet presAssocID="{80EEA303-FE2D-FB40-B2B7-0975FA7F72A1}" presName="firstChild" presStyleLbl="bgAccFollowNode1" presStyleIdx="0" presStyleCnt="2" custScaleY="112727" custLinFactNeighborX="-1651" custLinFactNeighborY="3865"/>
      <dgm:spPr/>
    </dgm:pt>
    <dgm:pt modelId="{A8325632-1261-9F48-BC0A-74D14EEF1BFB}" type="pres">
      <dgm:prSet presAssocID="{80EEA303-FE2D-FB40-B2B7-0975FA7F72A1}" presName="firstChildTx" presStyleLbl="bgAccFollowNode1" presStyleIdx="0" presStyleCnt="2">
        <dgm:presLayoutVars>
          <dgm:bulletEnabled val="1"/>
        </dgm:presLayoutVars>
      </dgm:prSet>
      <dgm:spPr/>
    </dgm:pt>
    <dgm:pt modelId="{1A492E6F-CC02-C940-A833-0D4C7AC11DD5}" type="pres">
      <dgm:prSet presAssocID="{A1E4CEDC-3071-2E4C-A1CF-81DCBE511131}" presName="comp" presStyleCnt="0"/>
      <dgm:spPr/>
    </dgm:pt>
    <dgm:pt modelId="{B17AF9A4-5053-054F-BF9A-ACDAB099C6F4}" type="pres">
      <dgm:prSet presAssocID="{A1E4CEDC-3071-2E4C-A1CF-81DCBE511131}" presName="child" presStyleLbl="bgAccFollowNode1" presStyleIdx="1" presStyleCnt="2"/>
      <dgm:spPr/>
    </dgm:pt>
    <dgm:pt modelId="{79DA23C9-1FCD-7E42-AAE4-DEBDF85D6CF6}" type="pres">
      <dgm:prSet presAssocID="{A1E4CEDC-3071-2E4C-A1CF-81DCBE511131}" presName="childTx" presStyleLbl="bgAccFollowNode1" presStyleIdx="1" presStyleCnt="2">
        <dgm:presLayoutVars>
          <dgm:bulletEnabled val="1"/>
        </dgm:presLayoutVars>
      </dgm:prSet>
      <dgm:spPr/>
    </dgm:pt>
    <dgm:pt modelId="{60B629AF-1D09-0C43-BC76-34E0502FF53B}" type="pres">
      <dgm:prSet presAssocID="{80EEA303-FE2D-FB40-B2B7-0975FA7F72A1}" presName="negSpace" presStyleCnt="0"/>
      <dgm:spPr/>
    </dgm:pt>
    <dgm:pt modelId="{B188FDDA-C6DF-1F40-B265-6A28FF60A3CB}" type="pres">
      <dgm:prSet presAssocID="{80EEA303-FE2D-FB40-B2B7-0975FA7F72A1}" presName="circle" presStyleLbl="node1" presStyleIdx="0" presStyleCnt="1" custLinFactNeighborY="-1241"/>
      <dgm:spPr/>
    </dgm:pt>
  </dgm:ptLst>
  <dgm:cxnLst>
    <dgm:cxn modelId="{D971EB01-C962-7840-9627-B2CF2F7AEF43}" type="presOf" srcId="{A1E4CEDC-3071-2E4C-A1CF-81DCBE511131}" destId="{B17AF9A4-5053-054F-BF9A-ACDAB099C6F4}" srcOrd="0" destOrd="0" presId="urn:microsoft.com/office/officeart/2005/8/layout/hList9"/>
    <dgm:cxn modelId="{F7937E12-B3D8-1C4F-9DAC-A3F366B6B366}" srcId="{80EEA303-FE2D-FB40-B2B7-0975FA7F72A1}" destId="{C817428E-3FC3-E84B-9980-461643708685}" srcOrd="0" destOrd="0" parTransId="{9D46C6BB-DB03-B240-8243-CCB1DEB038FF}" sibTransId="{2584BE8C-3947-2243-A11E-48AEBC4F2C05}"/>
    <dgm:cxn modelId="{EA98BC38-E2D6-374D-A38E-99969C7AADAC}" srcId="{6711F5EB-29A1-DF4D-BCAD-A29D172B4BB8}" destId="{80EEA303-FE2D-FB40-B2B7-0975FA7F72A1}" srcOrd="0" destOrd="0" parTransId="{84A722DF-FDB9-0D4A-96D6-A27A19AC78BC}" sibTransId="{FE0BF99B-F6E2-4E40-A1FA-607B1DDAC7D8}"/>
    <dgm:cxn modelId="{943C3E3C-823C-A942-BF33-976346FAEBF0}" type="presOf" srcId="{6711F5EB-29A1-DF4D-BCAD-A29D172B4BB8}" destId="{57BCF878-0D48-D44F-A970-5559C80D32D8}" srcOrd="0" destOrd="0" presId="urn:microsoft.com/office/officeart/2005/8/layout/hList9"/>
    <dgm:cxn modelId="{FA36E966-670B-964C-A915-3B388C7FBA47}" type="presOf" srcId="{A1E4CEDC-3071-2E4C-A1CF-81DCBE511131}" destId="{79DA23C9-1FCD-7E42-AAE4-DEBDF85D6CF6}" srcOrd="1" destOrd="0" presId="urn:microsoft.com/office/officeart/2005/8/layout/hList9"/>
    <dgm:cxn modelId="{24E25B96-6854-E342-8FB4-A8516C8BE0FF}" type="presOf" srcId="{80EEA303-FE2D-FB40-B2B7-0975FA7F72A1}" destId="{B188FDDA-C6DF-1F40-B265-6A28FF60A3CB}" srcOrd="0" destOrd="0" presId="urn:microsoft.com/office/officeart/2005/8/layout/hList9"/>
    <dgm:cxn modelId="{35E6E898-45D8-FA49-87DC-D058F19C79E2}" srcId="{80EEA303-FE2D-FB40-B2B7-0975FA7F72A1}" destId="{A1E4CEDC-3071-2E4C-A1CF-81DCBE511131}" srcOrd="1" destOrd="0" parTransId="{DB9C8CCF-0F4F-A146-AA4B-BDF2DDF37C75}" sibTransId="{9AAAD1CB-1A2C-1844-A1DD-903D433B17F9}"/>
    <dgm:cxn modelId="{8F4F25AE-51A7-504C-81B6-1E3D8D04E9B5}" type="presOf" srcId="{C817428E-3FC3-E84B-9980-461643708685}" destId="{A8325632-1261-9F48-BC0A-74D14EEF1BFB}" srcOrd="1" destOrd="0" presId="urn:microsoft.com/office/officeart/2005/8/layout/hList9"/>
    <dgm:cxn modelId="{332061F9-DBDD-294A-A537-79544456E5F6}" type="presOf" srcId="{C817428E-3FC3-E84B-9980-461643708685}" destId="{DB1334B8-6D99-6F4E-A7FB-D437C591C19F}" srcOrd="0" destOrd="0" presId="urn:microsoft.com/office/officeart/2005/8/layout/hList9"/>
    <dgm:cxn modelId="{B9E801DD-F92B-3F46-AEE1-6C2C383A897E}" type="presParOf" srcId="{57BCF878-0D48-D44F-A970-5559C80D32D8}" destId="{A3BD0A2A-5737-6E4F-8657-879BA34D3CC1}" srcOrd="0" destOrd="0" presId="urn:microsoft.com/office/officeart/2005/8/layout/hList9"/>
    <dgm:cxn modelId="{AF49BD7F-4A16-5B4A-A96F-F3EA62E2E1E5}" type="presParOf" srcId="{57BCF878-0D48-D44F-A970-5559C80D32D8}" destId="{C6FD6FB2-BAF2-CF46-A492-74ABE45AEC34}" srcOrd="1" destOrd="0" presId="urn:microsoft.com/office/officeart/2005/8/layout/hList9"/>
    <dgm:cxn modelId="{E65C4576-C19A-CD44-82FE-5F611C75E32C}" type="presParOf" srcId="{C6FD6FB2-BAF2-CF46-A492-74ABE45AEC34}" destId="{07722748-D66D-B140-8BF1-379BA27689E6}" srcOrd="0" destOrd="0" presId="urn:microsoft.com/office/officeart/2005/8/layout/hList9"/>
    <dgm:cxn modelId="{841C9AFA-8455-1D44-BC57-B8EF0CADAE66}" type="presParOf" srcId="{C6FD6FB2-BAF2-CF46-A492-74ABE45AEC34}" destId="{328517D8-96D7-EE47-BD0A-770DB5247D3F}" srcOrd="1" destOrd="0" presId="urn:microsoft.com/office/officeart/2005/8/layout/hList9"/>
    <dgm:cxn modelId="{C4DB7B44-A0CA-614B-BFA4-5BC70A7D83EA}" type="presParOf" srcId="{328517D8-96D7-EE47-BD0A-770DB5247D3F}" destId="{DB1334B8-6D99-6F4E-A7FB-D437C591C19F}" srcOrd="0" destOrd="0" presId="urn:microsoft.com/office/officeart/2005/8/layout/hList9"/>
    <dgm:cxn modelId="{A8B73F7B-9E34-AE47-910A-C9FC8E20B819}" type="presParOf" srcId="{328517D8-96D7-EE47-BD0A-770DB5247D3F}" destId="{A8325632-1261-9F48-BC0A-74D14EEF1BFB}" srcOrd="1" destOrd="0" presId="urn:microsoft.com/office/officeart/2005/8/layout/hList9"/>
    <dgm:cxn modelId="{60CC1D79-A4FA-0240-B917-98B154D20101}" type="presParOf" srcId="{C6FD6FB2-BAF2-CF46-A492-74ABE45AEC34}" destId="{1A492E6F-CC02-C940-A833-0D4C7AC11DD5}" srcOrd="2" destOrd="0" presId="urn:microsoft.com/office/officeart/2005/8/layout/hList9"/>
    <dgm:cxn modelId="{FFBB01B6-66A3-AE42-B24A-2FD8ED277A87}" type="presParOf" srcId="{1A492E6F-CC02-C940-A833-0D4C7AC11DD5}" destId="{B17AF9A4-5053-054F-BF9A-ACDAB099C6F4}" srcOrd="0" destOrd="0" presId="urn:microsoft.com/office/officeart/2005/8/layout/hList9"/>
    <dgm:cxn modelId="{0C262522-B31A-6443-9F50-8E39EFF14CB6}" type="presParOf" srcId="{1A492E6F-CC02-C940-A833-0D4C7AC11DD5}" destId="{79DA23C9-1FCD-7E42-AAE4-DEBDF85D6CF6}" srcOrd="1" destOrd="0" presId="urn:microsoft.com/office/officeart/2005/8/layout/hList9"/>
    <dgm:cxn modelId="{5A1A65E3-845B-CE4D-A77C-2360D3229AA9}" type="presParOf" srcId="{57BCF878-0D48-D44F-A970-5559C80D32D8}" destId="{60B629AF-1D09-0C43-BC76-34E0502FF53B}" srcOrd="2" destOrd="0" presId="urn:microsoft.com/office/officeart/2005/8/layout/hList9"/>
    <dgm:cxn modelId="{4A92F9A7-31FD-8547-BF81-09E3E74272A1}" type="presParOf" srcId="{57BCF878-0D48-D44F-A970-5559C80D32D8}" destId="{B188FDDA-C6DF-1F40-B265-6A28FF60A3CB}" srcOrd="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0FA79F6-3708-ED42-85AB-8AE948F6B5EF}" type="doc">
      <dgm:prSet loTypeId="urn:microsoft.com/office/officeart/2005/8/layout/hProcess10" loCatId="" qsTypeId="urn:microsoft.com/office/officeart/2005/8/quickstyle/simple1" qsCatId="simple" csTypeId="urn:microsoft.com/office/officeart/2005/8/colors/accent2_1" csCatId="accent2" phldr="1"/>
      <dgm:spPr/>
      <dgm:t>
        <a:bodyPr/>
        <a:lstStyle/>
        <a:p>
          <a:endParaRPr lang="en-US"/>
        </a:p>
      </dgm:t>
    </dgm:pt>
    <dgm:pt modelId="{B7EEF263-BE33-B841-A504-40257CD98FE7}">
      <dgm:prSet custT="1"/>
      <dgm:spPr/>
      <dgm:t>
        <a:bodyPr/>
        <a:lstStyle/>
        <a:p>
          <a:r>
            <a:rPr lang="en-US" sz="2400"/>
            <a:t>Recognize that students and staff will have a range of responses to to crisis and emergency drills </a:t>
          </a:r>
        </a:p>
      </dgm:t>
    </dgm:pt>
    <dgm:pt modelId="{05B7345B-A8B8-1945-AFE0-0014D970AAF0}" type="parTrans" cxnId="{29AD3CF1-1250-7F40-922B-DA14FB9E7229}">
      <dgm:prSet/>
      <dgm:spPr/>
      <dgm:t>
        <a:bodyPr/>
        <a:lstStyle/>
        <a:p>
          <a:endParaRPr lang="en-US" sz="2400"/>
        </a:p>
      </dgm:t>
    </dgm:pt>
    <dgm:pt modelId="{726A65BD-51DB-CB4B-857B-06B0858FE9EC}" type="sibTrans" cxnId="{29AD3CF1-1250-7F40-922B-DA14FB9E7229}">
      <dgm:prSet custT="1"/>
      <dgm:spPr/>
      <dgm:t>
        <a:bodyPr/>
        <a:lstStyle/>
        <a:p>
          <a:endParaRPr lang="en-US" sz="2400"/>
        </a:p>
      </dgm:t>
    </dgm:pt>
    <dgm:pt modelId="{D8AF86AC-23BC-DB41-9DFF-386C74521063}">
      <dgm:prSet custT="1"/>
      <dgm:spPr/>
      <dgm:t>
        <a:bodyPr/>
        <a:lstStyle/>
        <a:p>
          <a:r>
            <a:rPr lang="en-US" sz="2400" dirty="0"/>
            <a:t>Use existing data to identify those likely to need targeted or individualized support</a:t>
          </a:r>
        </a:p>
      </dgm:t>
    </dgm:pt>
    <dgm:pt modelId="{41897264-B128-1A40-90CB-904A3E1FC51E}" type="parTrans" cxnId="{183973CF-C407-1746-B7EA-9C65B0AE320D}">
      <dgm:prSet/>
      <dgm:spPr/>
      <dgm:t>
        <a:bodyPr/>
        <a:lstStyle/>
        <a:p>
          <a:endParaRPr lang="en-US" sz="2400"/>
        </a:p>
      </dgm:t>
    </dgm:pt>
    <dgm:pt modelId="{84B422A7-56BE-D74D-9634-8DC39C52C7AF}" type="sibTrans" cxnId="{183973CF-C407-1746-B7EA-9C65B0AE320D}">
      <dgm:prSet custT="1"/>
      <dgm:spPr/>
      <dgm:t>
        <a:bodyPr/>
        <a:lstStyle/>
        <a:p>
          <a:endParaRPr lang="en-US" sz="2400"/>
        </a:p>
      </dgm:t>
    </dgm:pt>
    <dgm:pt modelId="{B9A33235-1E6A-8444-88D0-F59D4E6104D0}">
      <dgm:prSet custT="1"/>
      <dgm:spPr/>
      <dgm:t>
        <a:bodyPr/>
        <a:lstStyle/>
        <a:p>
          <a:r>
            <a:rPr lang="en-US" sz="2400"/>
            <a:t>Prepare for those responses through your continuum of support</a:t>
          </a:r>
        </a:p>
      </dgm:t>
    </dgm:pt>
    <dgm:pt modelId="{CD8D748D-201B-374B-B389-B091FA322B8C}" type="parTrans" cxnId="{F8B29FB9-CAF3-ED4B-A803-8AE6C840C4BC}">
      <dgm:prSet/>
      <dgm:spPr/>
      <dgm:t>
        <a:bodyPr/>
        <a:lstStyle/>
        <a:p>
          <a:endParaRPr lang="en-US" sz="2400"/>
        </a:p>
      </dgm:t>
    </dgm:pt>
    <dgm:pt modelId="{65AE7254-8333-2343-9BA8-B47DFC99F3BA}" type="sibTrans" cxnId="{F8B29FB9-CAF3-ED4B-A803-8AE6C840C4BC}">
      <dgm:prSet/>
      <dgm:spPr/>
      <dgm:t>
        <a:bodyPr/>
        <a:lstStyle/>
        <a:p>
          <a:endParaRPr lang="en-US" sz="2400"/>
        </a:p>
      </dgm:t>
    </dgm:pt>
    <dgm:pt modelId="{B42E2F67-3936-3042-ADA7-81AA4075DA1A}" type="pres">
      <dgm:prSet presAssocID="{30FA79F6-3708-ED42-85AB-8AE948F6B5EF}" presName="Name0" presStyleCnt="0">
        <dgm:presLayoutVars>
          <dgm:dir/>
          <dgm:resizeHandles val="exact"/>
        </dgm:presLayoutVars>
      </dgm:prSet>
      <dgm:spPr/>
    </dgm:pt>
    <dgm:pt modelId="{376D9FA5-3D25-394E-887A-9FC0BBC6D93B}" type="pres">
      <dgm:prSet presAssocID="{B7EEF263-BE33-B841-A504-40257CD98FE7}" presName="composite" presStyleCnt="0"/>
      <dgm:spPr/>
    </dgm:pt>
    <dgm:pt modelId="{95247A6C-FEB9-4542-88FD-22A3B869D315}" type="pres">
      <dgm:prSet presAssocID="{B7EEF263-BE33-B841-A504-40257CD98FE7}" presName="imagSh" presStyleLbl="bgImgPlace1" presStyleIdx="0" presStyleCnt="3"/>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1603E14A-0D65-294B-B197-56322A29BF26}" type="pres">
      <dgm:prSet presAssocID="{B7EEF263-BE33-B841-A504-40257CD98FE7}" presName="txNode" presStyleLbl="node1" presStyleIdx="0" presStyleCnt="3" custLinFactNeighborX="3059" custLinFactNeighborY="19795">
        <dgm:presLayoutVars>
          <dgm:bulletEnabled val="1"/>
        </dgm:presLayoutVars>
      </dgm:prSet>
      <dgm:spPr/>
    </dgm:pt>
    <dgm:pt modelId="{BCCF3B6B-111E-1C4D-8314-65DD7AF37C2F}" type="pres">
      <dgm:prSet presAssocID="{726A65BD-51DB-CB4B-857B-06B0858FE9EC}" presName="sibTrans" presStyleLbl="sibTrans2D1" presStyleIdx="0" presStyleCnt="2"/>
      <dgm:spPr/>
    </dgm:pt>
    <dgm:pt modelId="{339D8980-9EEF-A44B-9AAC-0D631770872D}" type="pres">
      <dgm:prSet presAssocID="{726A65BD-51DB-CB4B-857B-06B0858FE9EC}" presName="connTx" presStyleLbl="sibTrans2D1" presStyleIdx="0" presStyleCnt="2"/>
      <dgm:spPr/>
    </dgm:pt>
    <dgm:pt modelId="{C3E25BE5-F8A0-CA48-822A-D229A3473196}" type="pres">
      <dgm:prSet presAssocID="{D8AF86AC-23BC-DB41-9DFF-386C74521063}" presName="composite" presStyleCnt="0"/>
      <dgm:spPr/>
    </dgm:pt>
    <dgm:pt modelId="{8640409A-94A2-FE40-8010-8567432054D7}" type="pres">
      <dgm:prSet presAssocID="{D8AF86AC-23BC-DB41-9DFF-386C74521063}" presName="imagSh" presStyleLbl="bgImgPlace1" presStyleIdx="1" presStyleCnt="3"/>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FD57933A-EFA1-FE40-9471-5073327E1897}" type="pres">
      <dgm:prSet presAssocID="{D8AF86AC-23BC-DB41-9DFF-386C74521063}" presName="txNode" presStyleLbl="node1" presStyleIdx="1" presStyleCnt="3" custLinFactNeighborX="3059" custLinFactNeighborY="19795">
        <dgm:presLayoutVars>
          <dgm:bulletEnabled val="1"/>
        </dgm:presLayoutVars>
      </dgm:prSet>
      <dgm:spPr/>
    </dgm:pt>
    <dgm:pt modelId="{D05F5C7B-926E-E749-8A6F-43BE3EED7EF4}" type="pres">
      <dgm:prSet presAssocID="{84B422A7-56BE-D74D-9634-8DC39C52C7AF}" presName="sibTrans" presStyleLbl="sibTrans2D1" presStyleIdx="1" presStyleCnt="2"/>
      <dgm:spPr/>
    </dgm:pt>
    <dgm:pt modelId="{889C1472-EDDD-B44F-A368-BD87EB90952A}" type="pres">
      <dgm:prSet presAssocID="{84B422A7-56BE-D74D-9634-8DC39C52C7AF}" presName="connTx" presStyleLbl="sibTrans2D1" presStyleIdx="1" presStyleCnt="2"/>
      <dgm:spPr/>
    </dgm:pt>
    <dgm:pt modelId="{DBEF8178-8E93-C446-A9B8-BA98FA10AD03}" type="pres">
      <dgm:prSet presAssocID="{B9A33235-1E6A-8444-88D0-F59D4E6104D0}" presName="composite" presStyleCnt="0"/>
      <dgm:spPr/>
    </dgm:pt>
    <dgm:pt modelId="{3D44EEBB-BBFA-D049-A4EB-E1CDDF522267}" type="pres">
      <dgm:prSet presAssocID="{B9A33235-1E6A-8444-88D0-F59D4E6104D0}" presName="imagSh" presStyleLbl="bgImgPlace1" presStyleIdx="2" presStyleCnt="3"/>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8000" r="-8000"/>
          </a:stretch>
        </a:blipFill>
      </dgm:spPr>
    </dgm:pt>
    <dgm:pt modelId="{91363946-D70B-6F45-BA13-1FBF49E3C618}" type="pres">
      <dgm:prSet presAssocID="{B9A33235-1E6A-8444-88D0-F59D4E6104D0}" presName="txNode" presStyleLbl="node1" presStyleIdx="2" presStyleCnt="3" custLinFactNeighborX="824" custLinFactNeighborY="19795">
        <dgm:presLayoutVars>
          <dgm:bulletEnabled val="1"/>
        </dgm:presLayoutVars>
      </dgm:prSet>
      <dgm:spPr/>
    </dgm:pt>
  </dgm:ptLst>
  <dgm:cxnLst>
    <dgm:cxn modelId="{78E4BD34-ECE0-8441-A19D-0575D78261A8}" type="presOf" srcId="{726A65BD-51DB-CB4B-857B-06B0858FE9EC}" destId="{339D8980-9EEF-A44B-9AAC-0D631770872D}" srcOrd="1" destOrd="0" presId="urn:microsoft.com/office/officeart/2005/8/layout/hProcess10"/>
    <dgm:cxn modelId="{D7144D45-E917-D742-AE95-12BF14A67E58}" type="presOf" srcId="{726A65BD-51DB-CB4B-857B-06B0858FE9EC}" destId="{BCCF3B6B-111E-1C4D-8314-65DD7AF37C2F}" srcOrd="0" destOrd="0" presId="urn:microsoft.com/office/officeart/2005/8/layout/hProcess10"/>
    <dgm:cxn modelId="{66D71771-3C6F-0644-87EF-C2110E04C9DF}" type="presOf" srcId="{30FA79F6-3708-ED42-85AB-8AE948F6B5EF}" destId="{B42E2F67-3936-3042-ADA7-81AA4075DA1A}" srcOrd="0" destOrd="0" presId="urn:microsoft.com/office/officeart/2005/8/layout/hProcess10"/>
    <dgm:cxn modelId="{437C3B94-E930-ED40-ACA9-4C5DC1326883}" type="presOf" srcId="{D8AF86AC-23BC-DB41-9DFF-386C74521063}" destId="{FD57933A-EFA1-FE40-9471-5073327E1897}" srcOrd="0" destOrd="0" presId="urn:microsoft.com/office/officeart/2005/8/layout/hProcess10"/>
    <dgm:cxn modelId="{ACBA6FB6-3D1C-E545-9C2E-3DA5381C5060}" type="presOf" srcId="{84B422A7-56BE-D74D-9634-8DC39C52C7AF}" destId="{889C1472-EDDD-B44F-A368-BD87EB90952A}" srcOrd="1" destOrd="0" presId="urn:microsoft.com/office/officeart/2005/8/layout/hProcess10"/>
    <dgm:cxn modelId="{F8B29FB9-CAF3-ED4B-A803-8AE6C840C4BC}" srcId="{30FA79F6-3708-ED42-85AB-8AE948F6B5EF}" destId="{B9A33235-1E6A-8444-88D0-F59D4E6104D0}" srcOrd="2" destOrd="0" parTransId="{CD8D748D-201B-374B-B389-B091FA322B8C}" sibTransId="{65AE7254-8333-2343-9BA8-B47DFC99F3BA}"/>
    <dgm:cxn modelId="{0292B1BF-DCFE-7C4F-BF35-7AC6DBF82A3C}" type="presOf" srcId="{B9A33235-1E6A-8444-88D0-F59D4E6104D0}" destId="{91363946-D70B-6F45-BA13-1FBF49E3C618}" srcOrd="0" destOrd="0" presId="urn:microsoft.com/office/officeart/2005/8/layout/hProcess10"/>
    <dgm:cxn modelId="{04E85DCF-EF59-8940-815C-C9FE47A67B33}" type="presOf" srcId="{84B422A7-56BE-D74D-9634-8DC39C52C7AF}" destId="{D05F5C7B-926E-E749-8A6F-43BE3EED7EF4}" srcOrd="0" destOrd="0" presId="urn:microsoft.com/office/officeart/2005/8/layout/hProcess10"/>
    <dgm:cxn modelId="{183973CF-C407-1746-B7EA-9C65B0AE320D}" srcId="{30FA79F6-3708-ED42-85AB-8AE948F6B5EF}" destId="{D8AF86AC-23BC-DB41-9DFF-386C74521063}" srcOrd="1" destOrd="0" parTransId="{41897264-B128-1A40-90CB-904A3E1FC51E}" sibTransId="{84B422A7-56BE-D74D-9634-8DC39C52C7AF}"/>
    <dgm:cxn modelId="{29AD3CF1-1250-7F40-922B-DA14FB9E7229}" srcId="{30FA79F6-3708-ED42-85AB-8AE948F6B5EF}" destId="{B7EEF263-BE33-B841-A504-40257CD98FE7}" srcOrd="0" destOrd="0" parTransId="{05B7345B-A8B8-1945-AFE0-0014D970AAF0}" sibTransId="{726A65BD-51DB-CB4B-857B-06B0858FE9EC}"/>
    <dgm:cxn modelId="{58509EF5-B4CA-874C-A356-D0D4EDC16A46}" type="presOf" srcId="{B7EEF263-BE33-B841-A504-40257CD98FE7}" destId="{1603E14A-0D65-294B-B197-56322A29BF26}" srcOrd="0" destOrd="0" presId="urn:microsoft.com/office/officeart/2005/8/layout/hProcess10"/>
    <dgm:cxn modelId="{B5294C5C-EF12-AF4F-A902-4AADA2F02085}" type="presParOf" srcId="{B42E2F67-3936-3042-ADA7-81AA4075DA1A}" destId="{376D9FA5-3D25-394E-887A-9FC0BBC6D93B}" srcOrd="0" destOrd="0" presId="urn:microsoft.com/office/officeart/2005/8/layout/hProcess10"/>
    <dgm:cxn modelId="{9DB3EBE5-0330-A64C-9A89-DD892D26A1DF}" type="presParOf" srcId="{376D9FA5-3D25-394E-887A-9FC0BBC6D93B}" destId="{95247A6C-FEB9-4542-88FD-22A3B869D315}" srcOrd="0" destOrd="0" presId="urn:microsoft.com/office/officeart/2005/8/layout/hProcess10"/>
    <dgm:cxn modelId="{F6D8D865-F090-AB49-AE5B-B86C4BDEC835}" type="presParOf" srcId="{376D9FA5-3D25-394E-887A-9FC0BBC6D93B}" destId="{1603E14A-0D65-294B-B197-56322A29BF26}" srcOrd="1" destOrd="0" presId="urn:microsoft.com/office/officeart/2005/8/layout/hProcess10"/>
    <dgm:cxn modelId="{72F2794E-D1A5-5A4C-AE49-F22BCB669C5B}" type="presParOf" srcId="{B42E2F67-3936-3042-ADA7-81AA4075DA1A}" destId="{BCCF3B6B-111E-1C4D-8314-65DD7AF37C2F}" srcOrd="1" destOrd="0" presId="urn:microsoft.com/office/officeart/2005/8/layout/hProcess10"/>
    <dgm:cxn modelId="{9ED673A9-F7C0-ED4E-B66E-EED72CA42767}" type="presParOf" srcId="{BCCF3B6B-111E-1C4D-8314-65DD7AF37C2F}" destId="{339D8980-9EEF-A44B-9AAC-0D631770872D}" srcOrd="0" destOrd="0" presId="urn:microsoft.com/office/officeart/2005/8/layout/hProcess10"/>
    <dgm:cxn modelId="{7B7360CB-17A6-D74F-8B2A-04CD8086739E}" type="presParOf" srcId="{B42E2F67-3936-3042-ADA7-81AA4075DA1A}" destId="{C3E25BE5-F8A0-CA48-822A-D229A3473196}" srcOrd="2" destOrd="0" presId="urn:microsoft.com/office/officeart/2005/8/layout/hProcess10"/>
    <dgm:cxn modelId="{3EF3E274-DB68-8F43-8CB4-C1AFE03567D9}" type="presParOf" srcId="{C3E25BE5-F8A0-CA48-822A-D229A3473196}" destId="{8640409A-94A2-FE40-8010-8567432054D7}" srcOrd="0" destOrd="0" presId="urn:microsoft.com/office/officeart/2005/8/layout/hProcess10"/>
    <dgm:cxn modelId="{D6711D21-6E9C-B546-AEA6-C35EC9D251D0}" type="presParOf" srcId="{C3E25BE5-F8A0-CA48-822A-D229A3473196}" destId="{FD57933A-EFA1-FE40-9471-5073327E1897}" srcOrd="1" destOrd="0" presId="urn:microsoft.com/office/officeart/2005/8/layout/hProcess10"/>
    <dgm:cxn modelId="{E86E6E42-F60A-A447-A875-F3B74331B21F}" type="presParOf" srcId="{B42E2F67-3936-3042-ADA7-81AA4075DA1A}" destId="{D05F5C7B-926E-E749-8A6F-43BE3EED7EF4}" srcOrd="3" destOrd="0" presId="urn:microsoft.com/office/officeart/2005/8/layout/hProcess10"/>
    <dgm:cxn modelId="{B1F375EA-EC8A-8A43-BC7C-728C1AAC59C4}" type="presParOf" srcId="{D05F5C7B-926E-E749-8A6F-43BE3EED7EF4}" destId="{889C1472-EDDD-B44F-A368-BD87EB90952A}" srcOrd="0" destOrd="0" presId="urn:microsoft.com/office/officeart/2005/8/layout/hProcess10"/>
    <dgm:cxn modelId="{6F7ACEAA-C4A0-B24A-ABFA-CEA91BE43360}" type="presParOf" srcId="{B42E2F67-3936-3042-ADA7-81AA4075DA1A}" destId="{DBEF8178-8E93-C446-A9B8-BA98FA10AD03}" srcOrd="4" destOrd="0" presId="urn:microsoft.com/office/officeart/2005/8/layout/hProcess10"/>
    <dgm:cxn modelId="{B15C7F00-6A32-F44A-BF49-5E652FA29B61}" type="presParOf" srcId="{DBEF8178-8E93-C446-A9B8-BA98FA10AD03}" destId="{3D44EEBB-BBFA-D049-A4EB-E1CDDF522267}" srcOrd="0" destOrd="0" presId="urn:microsoft.com/office/officeart/2005/8/layout/hProcess10"/>
    <dgm:cxn modelId="{0D9DAF08-2550-624A-B80A-32274B731618}" type="presParOf" srcId="{DBEF8178-8E93-C446-A9B8-BA98FA10AD03}" destId="{91363946-D70B-6F45-BA13-1FBF49E3C618}" srcOrd="1" destOrd="0" presId="urn:microsoft.com/office/officeart/2005/8/layout/hProcess10"/>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dgm:spPr>
      <dgm:t>
        <a:bodyPr/>
        <a:lstStyle/>
        <a:p>
          <a:endParaRPr lang="en-US">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27619" custLinFactNeighborY="-23577">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711F5EB-29A1-DF4D-BCAD-A29D172B4BB8}" type="doc">
      <dgm:prSet loTypeId="urn:microsoft.com/office/officeart/2005/8/layout/hList9" loCatId="" qsTypeId="urn:microsoft.com/office/officeart/2005/8/quickstyle/simple1" qsCatId="simple" csTypeId="urn:microsoft.com/office/officeart/2005/8/colors/accent2_1" csCatId="accent2" phldr="1"/>
      <dgm:spPr/>
      <dgm:t>
        <a:bodyPr/>
        <a:lstStyle/>
        <a:p>
          <a:endParaRPr lang="en-US"/>
        </a:p>
      </dgm:t>
    </dgm:pt>
    <dgm:pt modelId="{92E10AAF-56D1-794A-9FF7-F4917F672CDA}">
      <dgm:prSet phldrT="[Text]" custT="1">
        <dgm:style>
          <a:lnRef idx="2">
            <a:schemeClr val="accent5">
              <a:shade val="50000"/>
            </a:schemeClr>
          </a:lnRef>
          <a:fillRef idx="1">
            <a:schemeClr val="accent5"/>
          </a:fillRef>
          <a:effectRef idx="0">
            <a:schemeClr val="accent5"/>
          </a:effectRef>
          <a:fontRef idx="minor">
            <a:schemeClr val="lt1"/>
          </a:fontRef>
        </dgm:style>
      </dgm:prSet>
      <dgm:spPr>
        <a:solidFill>
          <a:schemeClr val="accent1"/>
        </a:solidFill>
      </dgm:spPr>
      <dgm:t>
        <a:bodyPr/>
        <a:lstStyle/>
        <a:p>
          <a:r>
            <a:rPr lang="en-US" sz="1800" b="1" dirty="0">
              <a:solidFill>
                <a:schemeClr val="bg1"/>
              </a:solidFill>
            </a:rPr>
            <a:t>During</a:t>
          </a:r>
        </a:p>
      </dgm:t>
    </dgm:pt>
    <dgm:pt modelId="{E408267B-497C-A84B-ABE3-D713CCD27B47}" type="parTrans" cxnId="{01F57E3F-8251-D343-9AFF-97E556D018CE}">
      <dgm:prSet/>
      <dgm:spPr/>
      <dgm:t>
        <a:bodyPr/>
        <a:lstStyle/>
        <a:p>
          <a:endParaRPr lang="en-US" sz="1200"/>
        </a:p>
      </dgm:t>
    </dgm:pt>
    <dgm:pt modelId="{AA0FF01E-45CE-D74F-B8BD-ED81BB33D4ED}" type="sibTrans" cxnId="{01F57E3F-8251-D343-9AFF-97E556D018CE}">
      <dgm:prSet/>
      <dgm:spPr/>
      <dgm:t>
        <a:bodyPr/>
        <a:lstStyle/>
        <a:p>
          <a:endParaRPr lang="en-US" sz="1200"/>
        </a:p>
      </dgm:t>
    </dgm:pt>
    <dgm:pt modelId="{99AD8A15-FEA5-0540-A0B4-5D77235FD0A4}">
      <dgm:prSet phldrT="[Text]" custT="1"/>
      <dgm:spPr>
        <a:ln w="127000">
          <a:solidFill>
            <a:schemeClr val="accent4">
              <a:alpha val="90000"/>
            </a:schemeClr>
          </a:solidFill>
        </a:ln>
      </dgm:spPr>
      <dgm:t>
        <a:bodyPr/>
        <a:lstStyle/>
        <a:p>
          <a:r>
            <a:rPr lang="en-US" sz="1200" dirty="0"/>
            <a:t>Prompt expectations</a:t>
          </a:r>
        </a:p>
      </dgm:t>
    </dgm:pt>
    <dgm:pt modelId="{7A910260-0E0D-B448-96B3-F5DBAC17D906}" type="parTrans" cxnId="{4A06775F-7F6B-D840-83B7-1D85F79554FD}">
      <dgm:prSet/>
      <dgm:spPr/>
      <dgm:t>
        <a:bodyPr/>
        <a:lstStyle/>
        <a:p>
          <a:endParaRPr lang="en-US" sz="1200"/>
        </a:p>
      </dgm:t>
    </dgm:pt>
    <dgm:pt modelId="{1F40E65E-9780-3F4C-BAA1-44A869124698}" type="sibTrans" cxnId="{4A06775F-7F6B-D840-83B7-1D85F79554FD}">
      <dgm:prSet/>
      <dgm:spPr/>
      <dgm:t>
        <a:bodyPr/>
        <a:lstStyle/>
        <a:p>
          <a:endParaRPr lang="en-US" sz="1200"/>
        </a:p>
      </dgm:t>
    </dgm:pt>
    <dgm:pt modelId="{72B34225-AD35-C444-9091-BC43367B6ED5}">
      <dgm:prSet phldrT="[Text]" custT="1"/>
      <dgm:spPr>
        <a:ln>
          <a:solidFill>
            <a:schemeClr val="accent4">
              <a:alpha val="90000"/>
            </a:schemeClr>
          </a:solidFill>
        </a:ln>
      </dgm:spPr>
      <dgm:t>
        <a:bodyPr/>
        <a:lstStyle/>
        <a:p>
          <a:r>
            <a:rPr lang="en-US" sz="1200" dirty="0"/>
            <a:t>Enact</a:t>
          </a:r>
          <a:r>
            <a:rPr lang="en-US" sz="1200" baseline="0" dirty="0"/>
            <a:t> wellness support plan</a:t>
          </a:r>
          <a:endParaRPr lang="en-US" sz="1200" dirty="0"/>
        </a:p>
      </dgm:t>
    </dgm:pt>
    <dgm:pt modelId="{C4AE7B63-7973-6842-B58A-727E2B32D290}" type="parTrans" cxnId="{01A90D49-193E-7A47-B1DD-8B9B043159B6}">
      <dgm:prSet/>
      <dgm:spPr/>
      <dgm:t>
        <a:bodyPr/>
        <a:lstStyle/>
        <a:p>
          <a:endParaRPr lang="en-US" sz="1200"/>
        </a:p>
      </dgm:t>
    </dgm:pt>
    <dgm:pt modelId="{9E957093-F297-1842-B664-20679221AC5A}" type="sibTrans" cxnId="{01A90D49-193E-7A47-B1DD-8B9B043159B6}">
      <dgm:prSet/>
      <dgm:spPr/>
      <dgm:t>
        <a:bodyPr/>
        <a:lstStyle/>
        <a:p>
          <a:endParaRPr lang="en-US" sz="1200"/>
        </a:p>
      </dgm:t>
    </dgm:pt>
    <dgm:pt modelId="{57BCF878-0D48-D44F-A970-5559C80D32D8}" type="pres">
      <dgm:prSet presAssocID="{6711F5EB-29A1-DF4D-BCAD-A29D172B4BB8}" presName="list" presStyleCnt="0">
        <dgm:presLayoutVars>
          <dgm:dir/>
          <dgm:animLvl val="lvl"/>
        </dgm:presLayoutVars>
      </dgm:prSet>
      <dgm:spPr/>
    </dgm:pt>
    <dgm:pt modelId="{D65225BF-A9FD-3641-8458-AFCDC6897462}" type="pres">
      <dgm:prSet presAssocID="{92E10AAF-56D1-794A-9FF7-F4917F672CDA}" presName="posSpace" presStyleCnt="0"/>
      <dgm:spPr/>
    </dgm:pt>
    <dgm:pt modelId="{1B091A61-6E3E-5D41-A60D-3B9F19CCE1F1}" type="pres">
      <dgm:prSet presAssocID="{92E10AAF-56D1-794A-9FF7-F4917F672CDA}" presName="vertFlow" presStyleCnt="0"/>
      <dgm:spPr/>
    </dgm:pt>
    <dgm:pt modelId="{E32D9FFB-E749-654C-AAFF-19393B7C8A4E}" type="pres">
      <dgm:prSet presAssocID="{92E10AAF-56D1-794A-9FF7-F4917F672CDA}" presName="topSpace" presStyleCnt="0"/>
      <dgm:spPr/>
    </dgm:pt>
    <dgm:pt modelId="{09F08876-AD49-674A-9722-5E3DE59411A3}" type="pres">
      <dgm:prSet presAssocID="{92E10AAF-56D1-794A-9FF7-F4917F672CDA}" presName="firstComp" presStyleCnt="0"/>
      <dgm:spPr/>
    </dgm:pt>
    <dgm:pt modelId="{5A232939-4C78-A740-9C16-574F6008B45D}" type="pres">
      <dgm:prSet presAssocID="{92E10AAF-56D1-794A-9FF7-F4917F672CDA}" presName="firstChild" presStyleLbl="bgAccFollowNode1" presStyleIdx="0" presStyleCnt="2"/>
      <dgm:spPr/>
    </dgm:pt>
    <dgm:pt modelId="{46DDF140-CF3C-D442-87B5-6EA3EC320F8D}" type="pres">
      <dgm:prSet presAssocID="{92E10AAF-56D1-794A-9FF7-F4917F672CDA}" presName="firstChildTx" presStyleLbl="bgAccFollowNode1" presStyleIdx="0" presStyleCnt="2">
        <dgm:presLayoutVars>
          <dgm:bulletEnabled val="1"/>
        </dgm:presLayoutVars>
      </dgm:prSet>
      <dgm:spPr/>
    </dgm:pt>
    <dgm:pt modelId="{22ED9E1A-B387-D545-AB3C-E3B26F366CD5}" type="pres">
      <dgm:prSet presAssocID="{72B34225-AD35-C444-9091-BC43367B6ED5}" presName="comp" presStyleCnt="0"/>
      <dgm:spPr/>
    </dgm:pt>
    <dgm:pt modelId="{F1C44FA8-C5A9-2F4D-AD03-D453F8AE1965}" type="pres">
      <dgm:prSet presAssocID="{72B34225-AD35-C444-9091-BC43367B6ED5}" presName="child" presStyleLbl="bgAccFollowNode1" presStyleIdx="1" presStyleCnt="2"/>
      <dgm:spPr/>
    </dgm:pt>
    <dgm:pt modelId="{A60ADC71-5CEF-EB43-B197-4EA1D3E5D7BF}" type="pres">
      <dgm:prSet presAssocID="{72B34225-AD35-C444-9091-BC43367B6ED5}" presName="childTx" presStyleLbl="bgAccFollowNode1" presStyleIdx="1" presStyleCnt="2">
        <dgm:presLayoutVars>
          <dgm:bulletEnabled val="1"/>
        </dgm:presLayoutVars>
      </dgm:prSet>
      <dgm:spPr/>
    </dgm:pt>
    <dgm:pt modelId="{04D36E86-48B4-F646-B729-6065A67685DA}" type="pres">
      <dgm:prSet presAssocID="{92E10AAF-56D1-794A-9FF7-F4917F672CDA}" presName="negSpace" presStyleCnt="0"/>
      <dgm:spPr/>
    </dgm:pt>
    <dgm:pt modelId="{BC240C1E-7197-F443-90BB-99A315230AD2}" type="pres">
      <dgm:prSet presAssocID="{92E10AAF-56D1-794A-9FF7-F4917F672CDA}" presName="circle" presStyleLbl="node1" presStyleIdx="0" presStyleCnt="1" custLinFactNeighborY="-1241"/>
      <dgm:spPr/>
    </dgm:pt>
  </dgm:ptLst>
  <dgm:cxnLst>
    <dgm:cxn modelId="{B3B58812-4ED6-964B-8450-CC727334F85A}" type="presOf" srcId="{72B34225-AD35-C444-9091-BC43367B6ED5}" destId="{A60ADC71-5CEF-EB43-B197-4EA1D3E5D7BF}" srcOrd="1" destOrd="0" presId="urn:microsoft.com/office/officeart/2005/8/layout/hList9"/>
    <dgm:cxn modelId="{00FE5B25-D598-E14C-9E65-CBB45AFC52E0}" type="presOf" srcId="{99AD8A15-FEA5-0540-A0B4-5D77235FD0A4}" destId="{5A232939-4C78-A740-9C16-574F6008B45D}" srcOrd="0" destOrd="0" presId="urn:microsoft.com/office/officeart/2005/8/layout/hList9"/>
    <dgm:cxn modelId="{943C3E3C-823C-A942-BF33-976346FAEBF0}" type="presOf" srcId="{6711F5EB-29A1-DF4D-BCAD-A29D172B4BB8}" destId="{57BCF878-0D48-D44F-A970-5559C80D32D8}" srcOrd="0" destOrd="0" presId="urn:microsoft.com/office/officeart/2005/8/layout/hList9"/>
    <dgm:cxn modelId="{2D66303F-367F-7344-934F-4337B0CA17A9}" type="presOf" srcId="{92E10AAF-56D1-794A-9FF7-F4917F672CDA}" destId="{BC240C1E-7197-F443-90BB-99A315230AD2}" srcOrd="0" destOrd="0" presId="urn:microsoft.com/office/officeart/2005/8/layout/hList9"/>
    <dgm:cxn modelId="{01F57E3F-8251-D343-9AFF-97E556D018CE}" srcId="{6711F5EB-29A1-DF4D-BCAD-A29D172B4BB8}" destId="{92E10AAF-56D1-794A-9FF7-F4917F672CDA}" srcOrd="0" destOrd="0" parTransId="{E408267B-497C-A84B-ABE3-D713CCD27B47}" sibTransId="{AA0FF01E-45CE-D74F-B8BD-ED81BB33D4ED}"/>
    <dgm:cxn modelId="{01A90D49-193E-7A47-B1DD-8B9B043159B6}" srcId="{92E10AAF-56D1-794A-9FF7-F4917F672CDA}" destId="{72B34225-AD35-C444-9091-BC43367B6ED5}" srcOrd="1" destOrd="0" parTransId="{C4AE7B63-7973-6842-B58A-727E2B32D290}" sibTransId="{9E957093-F297-1842-B664-20679221AC5A}"/>
    <dgm:cxn modelId="{4A06775F-7F6B-D840-83B7-1D85F79554FD}" srcId="{92E10AAF-56D1-794A-9FF7-F4917F672CDA}" destId="{99AD8A15-FEA5-0540-A0B4-5D77235FD0A4}" srcOrd="0" destOrd="0" parTransId="{7A910260-0E0D-B448-96B3-F5DBAC17D906}" sibTransId="{1F40E65E-9780-3F4C-BAA1-44A869124698}"/>
    <dgm:cxn modelId="{D8F7517F-EAD0-2048-90D3-B6C5FBD96F9B}" type="presOf" srcId="{72B34225-AD35-C444-9091-BC43367B6ED5}" destId="{F1C44FA8-C5A9-2F4D-AD03-D453F8AE1965}" srcOrd="0" destOrd="0" presId="urn:microsoft.com/office/officeart/2005/8/layout/hList9"/>
    <dgm:cxn modelId="{D4CD9FAF-CC17-6246-8EB8-EA68108AE0DD}" type="presOf" srcId="{99AD8A15-FEA5-0540-A0B4-5D77235FD0A4}" destId="{46DDF140-CF3C-D442-87B5-6EA3EC320F8D}" srcOrd="1" destOrd="0" presId="urn:microsoft.com/office/officeart/2005/8/layout/hList9"/>
    <dgm:cxn modelId="{554DD6C7-F044-0542-AAC9-C41B33C0A011}" type="presParOf" srcId="{57BCF878-0D48-D44F-A970-5559C80D32D8}" destId="{D65225BF-A9FD-3641-8458-AFCDC6897462}" srcOrd="0" destOrd="0" presId="urn:microsoft.com/office/officeart/2005/8/layout/hList9"/>
    <dgm:cxn modelId="{A5E74051-D0E7-1D4E-9EC6-9F43438F4B79}" type="presParOf" srcId="{57BCF878-0D48-D44F-A970-5559C80D32D8}" destId="{1B091A61-6E3E-5D41-A60D-3B9F19CCE1F1}" srcOrd="1" destOrd="0" presId="urn:microsoft.com/office/officeart/2005/8/layout/hList9"/>
    <dgm:cxn modelId="{6028C525-BBAF-2F4B-8759-ACA7B98970E4}" type="presParOf" srcId="{1B091A61-6E3E-5D41-A60D-3B9F19CCE1F1}" destId="{E32D9FFB-E749-654C-AAFF-19393B7C8A4E}" srcOrd="0" destOrd="0" presId="urn:microsoft.com/office/officeart/2005/8/layout/hList9"/>
    <dgm:cxn modelId="{08876F4D-1CC7-4045-A682-496E18CA6B12}" type="presParOf" srcId="{1B091A61-6E3E-5D41-A60D-3B9F19CCE1F1}" destId="{09F08876-AD49-674A-9722-5E3DE59411A3}" srcOrd="1" destOrd="0" presId="urn:microsoft.com/office/officeart/2005/8/layout/hList9"/>
    <dgm:cxn modelId="{57F53CEA-DF17-7F41-96A4-2E3782190CFE}" type="presParOf" srcId="{09F08876-AD49-674A-9722-5E3DE59411A3}" destId="{5A232939-4C78-A740-9C16-574F6008B45D}" srcOrd="0" destOrd="0" presId="urn:microsoft.com/office/officeart/2005/8/layout/hList9"/>
    <dgm:cxn modelId="{5519A991-8BAB-4D43-A9AB-CB226FC0D770}" type="presParOf" srcId="{09F08876-AD49-674A-9722-5E3DE59411A3}" destId="{46DDF140-CF3C-D442-87B5-6EA3EC320F8D}" srcOrd="1" destOrd="0" presId="urn:microsoft.com/office/officeart/2005/8/layout/hList9"/>
    <dgm:cxn modelId="{229565C4-5AEC-5645-8E4A-5B67B88BB64C}" type="presParOf" srcId="{1B091A61-6E3E-5D41-A60D-3B9F19CCE1F1}" destId="{22ED9E1A-B387-D545-AB3C-E3B26F366CD5}" srcOrd="2" destOrd="0" presId="urn:microsoft.com/office/officeart/2005/8/layout/hList9"/>
    <dgm:cxn modelId="{F22EF1AC-7CC8-524C-A179-13B8D4ECDEC8}" type="presParOf" srcId="{22ED9E1A-B387-D545-AB3C-E3B26F366CD5}" destId="{F1C44FA8-C5A9-2F4D-AD03-D453F8AE1965}" srcOrd="0" destOrd="0" presId="urn:microsoft.com/office/officeart/2005/8/layout/hList9"/>
    <dgm:cxn modelId="{99E7A401-534A-0445-9520-472FCAF7A892}" type="presParOf" srcId="{22ED9E1A-B387-D545-AB3C-E3B26F366CD5}" destId="{A60ADC71-5CEF-EB43-B197-4EA1D3E5D7BF}" srcOrd="1" destOrd="0" presId="urn:microsoft.com/office/officeart/2005/8/layout/hList9"/>
    <dgm:cxn modelId="{68CB29F2-DA5E-964F-AB52-1882AF3ADB9D}" type="presParOf" srcId="{57BCF878-0D48-D44F-A970-5559C80D32D8}" destId="{04D36E86-48B4-F646-B729-6065A67685DA}" srcOrd="2" destOrd="0" presId="urn:microsoft.com/office/officeart/2005/8/layout/hList9"/>
    <dgm:cxn modelId="{1CFFB7C1-9AB6-3A4D-BE49-0B2202AB60BF}" type="presParOf" srcId="{57BCF878-0D48-D44F-A970-5559C80D32D8}" destId="{BC240C1E-7197-F443-90BB-99A315230AD2}" srcOrd="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457E6D-8726-4A4E-B172-8F0573AE0EA4}" type="doc">
      <dgm:prSet loTypeId="urn:microsoft.com/office/officeart/2005/8/layout/orgChart1" loCatId="" qsTypeId="urn:microsoft.com/office/officeart/2005/8/quickstyle/simple1" qsCatId="simple" csTypeId="urn:microsoft.com/office/officeart/2005/8/colors/colorful3" csCatId="colorful" phldr="1"/>
      <dgm:spPr/>
      <dgm:t>
        <a:bodyPr/>
        <a:lstStyle/>
        <a:p>
          <a:endParaRPr lang="en-US"/>
        </a:p>
      </dgm:t>
    </dgm:pt>
    <dgm:pt modelId="{012D9EB0-23DE-6A45-8A79-BEC3416AD525}">
      <dgm:prSet phldrT="[Text]" custT="1"/>
      <dgm:spPr>
        <a:solidFill>
          <a:schemeClr val="accent5">
            <a:lumMod val="20000"/>
            <a:lumOff val="80000"/>
          </a:schemeClr>
        </a:solidFill>
        <a:ln w="50800">
          <a:solidFill>
            <a:schemeClr val="accent1"/>
          </a:solidFill>
        </a:ln>
      </dgm:spPr>
      <dgm:t>
        <a:bodyPr/>
        <a:lstStyle/>
        <a:p>
          <a:r>
            <a:rPr lang="en-US" sz="4000" b="1" dirty="0">
              <a:solidFill>
                <a:schemeClr val="accent6">
                  <a:lumMod val="50000"/>
                </a:schemeClr>
              </a:solidFill>
            </a:rPr>
            <a:t>YEAR 1: Getting Started with PBIS</a:t>
          </a:r>
        </a:p>
      </dgm:t>
    </dgm:pt>
    <dgm:pt modelId="{3C57EBA5-5A49-BC4E-843D-D68415EC20C6}" type="parTrans" cxnId="{7CDFC6AA-C0AC-0F42-AA20-BDB5930D5D4F}">
      <dgm:prSet/>
      <dgm:spPr/>
      <dgm:t>
        <a:bodyPr/>
        <a:lstStyle/>
        <a:p>
          <a:endParaRPr lang="en-US"/>
        </a:p>
      </dgm:t>
    </dgm:pt>
    <dgm:pt modelId="{C2149B35-7546-484D-BF0C-009911B7DF28}" type="sibTrans" cxnId="{7CDFC6AA-C0AC-0F42-AA20-BDB5930D5D4F}">
      <dgm:prSet/>
      <dgm:spPr/>
      <dgm:t>
        <a:bodyPr/>
        <a:lstStyle/>
        <a:p>
          <a:endParaRPr lang="en-US"/>
        </a:p>
      </dgm:t>
    </dgm:pt>
    <dgm:pt modelId="{FB038EF3-0F49-E44E-A35F-720BEA9BCDCA}">
      <dgm:prSet phldrT="[Tex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1</a:t>
          </a:r>
        </a:p>
      </dgm:t>
    </dgm:pt>
    <dgm:pt modelId="{D9B4DD69-A2A7-5044-8607-9DA2F450E6F7}" type="parTrans" cxnId="{AF43D194-887C-EA4C-AC47-D92FBA498BD1}">
      <dgm:prSet/>
      <dgm:spPr/>
      <dgm:t>
        <a:bodyPr/>
        <a:lstStyle/>
        <a:p>
          <a:endParaRPr lang="en-US"/>
        </a:p>
      </dgm:t>
    </dgm:pt>
    <dgm:pt modelId="{B29D579E-FDD6-4D4A-B4A3-B2F25489E4D3}" type="sibTrans" cxnId="{AF43D194-887C-EA4C-AC47-D92FBA498BD1}">
      <dgm:prSet/>
      <dgm:spPr/>
      <dgm:t>
        <a:bodyPr/>
        <a:lstStyle/>
        <a:p>
          <a:endParaRPr lang="en-US"/>
        </a:p>
      </dgm:t>
    </dgm:pt>
    <dgm:pt modelId="{D13BA419-EB23-5C44-B309-CA3B2399E03E}">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1: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endParaRPr lang="en-US" dirty="0"/>
        </a:p>
      </dgm:t>
    </dgm:pt>
    <dgm:pt modelId="{5E838FBD-C651-7649-8DD3-47AA09C3D6CF}" type="parTrans" cxnId="{585FF786-668F-D443-9301-EB3715892C13}">
      <dgm:prSet/>
      <dgm:spPr/>
      <dgm:t>
        <a:bodyPr/>
        <a:lstStyle/>
        <a:p>
          <a:endParaRPr lang="en-US"/>
        </a:p>
      </dgm:t>
    </dgm:pt>
    <dgm:pt modelId="{4D8BC2B2-741D-AA4E-B34B-CB2F8BFA3972}" type="sibTrans" cxnId="{585FF786-668F-D443-9301-EB3715892C13}">
      <dgm:prSet/>
      <dgm:spPr/>
      <dgm:t>
        <a:bodyPr/>
        <a:lstStyle/>
        <a:p>
          <a:endParaRPr lang="en-US"/>
        </a:p>
      </dgm:t>
    </dgm:pt>
    <dgm:pt modelId="{DBA6761B-C4C5-3C4D-9DD1-F8C92B0CDF97}">
      <dgm:prSet phldrT="[Tex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2</a:t>
          </a:r>
        </a:p>
      </dgm:t>
    </dgm:pt>
    <dgm:pt modelId="{F65FB6A9-2909-5342-97B4-7811963F2982}" type="parTrans" cxnId="{B4D053CC-EF53-164F-8DC6-04CF92BDA783}">
      <dgm:prSet/>
      <dgm:spPr/>
      <dgm:t>
        <a:bodyPr/>
        <a:lstStyle/>
        <a:p>
          <a:endParaRPr lang="en-US"/>
        </a:p>
      </dgm:t>
    </dgm:pt>
    <dgm:pt modelId="{295C9DA0-C796-AD44-A2B1-1715804C7FE0}" type="sibTrans" cxnId="{B4D053CC-EF53-164F-8DC6-04CF92BDA783}">
      <dgm:prSet/>
      <dgm:spPr/>
      <dgm:t>
        <a:bodyPr/>
        <a:lstStyle/>
        <a:p>
          <a:endParaRPr lang="en-US"/>
        </a:p>
      </dgm:t>
    </dgm:pt>
    <dgm:pt modelId="{98A08D0F-438B-F142-BF99-31926137D2ED}">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2: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endParaRPr lang="en-US" dirty="0"/>
        </a:p>
      </dgm:t>
    </dgm:pt>
    <dgm:pt modelId="{56BB60C7-8216-A049-A052-23DC1903F5E8}" type="parTrans" cxnId="{1BC898B7-9A3C-6D47-8E56-4F7CA5BFB8C1}">
      <dgm:prSet/>
      <dgm:spPr/>
      <dgm:t>
        <a:bodyPr/>
        <a:lstStyle/>
        <a:p>
          <a:endParaRPr lang="en-US"/>
        </a:p>
      </dgm:t>
    </dgm:pt>
    <dgm:pt modelId="{32F2D949-017B-6542-89C8-28431D70DD13}" type="sibTrans" cxnId="{1BC898B7-9A3C-6D47-8E56-4F7CA5BFB8C1}">
      <dgm:prSet/>
      <dgm:spPr/>
      <dgm:t>
        <a:bodyPr/>
        <a:lstStyle/>
        <a:p>
          <a:endParaRPr lang="en-US"/>
        </a:p>
      </dgm:t>
    </dgm:pt>
    <dgm:pt modelId="{CCD8335F-F908-7F49-A260-F648F974674E}">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3</a:t>
          </a:r>
          <a:r>
            <a:rPr lang="en-US"/>
            <a:t>: </a:t>
          </a:r>
          <a:r>
            <a:rPr kumimoji="0" lang="en-US" b="0" i="0" u="none" strike="noStrike"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endParaRPr lang="en-US" dirty="0"/>
        </a:p>
      </dgm:t>
    </dgm:pt>
    <dgm:pt modelId="{842948AA-9620-2148-BF43-34B85DE41F93}" type="parTrans" cxnId="{A844FA47-FEC8-4745-9510-8FC3FEA978BB}">
      <dgm:prSet/>
      <dgm:spPr/>
      <dgm:t>
        <a:bodyPr/>
        <a:lstStyle/>
        <a:p>
          <a:endParaRPr lang="en-US"/>
        </a:p>
      </dgm:t>
    </dgm:pt>
    <dgm:pt modelId="{9B1C5D7E-CFAE-1345-BE96-F2B8A073F3EF}" type="sibTrans" cxnId="{A844FA47-FEC8-4745-9510-8FC3FEA978BB}">
      <dgm:prSet/>
      <dgm:spPr/>
      <dgm:t>
        <a:bodyPr/>
        <a:lstStyle/>
        <a:p>
          <a:endParaRPr lang="en-US"/>
        </a:p>
      </dgm:t>
    </dgm:pt>
    <dgm:pt modelId="{3A76AD05-95E5-F340-8728-37CBAD648560}">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a:t>Step 4: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endParaRPr lang="en-US" dirty="0"/>
        </a:p>
      </dgm:t>
    </dgm:pt>
    <dgm:pt modelId="{DB0C3104-06E3-B94A-B52F-D4945147AA1D}" type="parTrans" cxnId="{E39364DB-A8D2-8947-B7D5-1482E8BFAFB1}">
      <dgm:prSet/>
      <dgm:spPr/>
      <dgm:t>
        <a:bodyPr/>
        <a:lstStyle/>
        <a:p>
          <a:endParaRPr lang="en-US"/>
        </a:p>
      </dgm:t>
    </dgm:pt>
    <dgm:pt modelId="{7AA578D4-D95F-9E40-8845-54BD9B92A70E}" type="sibTrans" cxnId="{E39364DB-A8D2-8947-B7D5-1482E8BFAFB1}">
      <dgm:prSet/>
      <dgm:spPr/>
      <dgm:t>
        <a:bodyPr/>
        <a:lstStyle/>
        <a:p>
          <a:endParaRPr lang="en-US"/>
        </a:p>
      </dgm:t>
    </dgm:pt>
    <dgm:pt modelId="{A3F1F271-3F4F-0E4C-B746-1B4A23AF823D}">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3</a:t>
          </a:r>
        </a:p>
      </dgm:t>
    </dgm:pt>
    <dgm:pt modelId="{7D8CC466-6D94-6946-99FD-E49A8B00D405}" type="parTrans" cxnId="{9B3CB886-51D2-D642-9F0C-14E1FCF2CA60}">
      <dgm:prSet/>
      <dgm:spPr/>
      <dgm:t>
        <a:bodyPr/>
        <a:lstStyle/>
        <a:p>
          <a:endParaRPr lang="en-US"/>
        </a:p>
      </dgm:t>
    </dgm:pt>
    <dgm:pt modelId="{5814A541-99FC-5B47-AFFD-4B3E57ACC107}" type="sibTrans" cxnId="{9B3CB886-51D2-D642-9F0C-14E1FCF2CA60}">
      <dgm:prSet/>
      <dgm:spPr/>
      <dgm:t>
        <a:bodyPr/>
        <a:lstStyle/>
        <a:p>
          <a:endParaRPr lang="en-US"/>
        </a:p>
      </dgm:t>
    </dgm:pt>
    <dgm:pt modelId="{A9F25EB7-9593-904B-9CA2-D96BDDD45228}">
      <dgm:prSet>
        <dgm:style>
          <a:lnRef idx="2">
            <a:schemeClr val="accent1"/>
          </a:lnRef>
          <a:fillRef idx="1">
            <a:schemeClr val="lt1"/>
          </a:fillRef>
          <a:effectRef idx="0">
            <a:schemeClr val="accent1"/>
          </a:effectRef>
          <a:fontRef idx="minor">
            <a:schemeClr val="dk1"/>
          </a:fontRef>
        </dgm:style>
      </dgm:prSet>
      <dgm:spPr/>
      <dgm:t>
        <a:bodyPr/>
        <a:lstStyle/>
        <a:p>
          <a:r>
            <a:rPr lang="en-US" dirty="0"/>
            <a:t>Step 5: </a:t>
          </a:r>
          <a:r>
            <a:rPr kumimoji="0" lang="en-US" b="0" i="0" u="none" strike="noStrike"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endParaRPr lang="en-US" dirty="0"/>
        </a:p>
      </dgm:t>
    </dgm:pt>
    <dgm:pt modelId="{EBA5DB3C-B717-B045-83FD-278673999525}" type="parTrans" cxnId="{3C12F149-4F56-064C-AFFD-A8A0694EB329}">
      <dgm:prSet/>
      <dgm:spPr/>
      <dgm:t>
        <a:bodyPr/>
        <a:lstStyle/>
        <a:p>
          <a:endParaRPr lang="en-US"/>
        </a:p>
      </dgm:t>
    </dgm:pt>
    <dgm:pt modelId="{4BAEDFB7-3DDB-D642-B041-E3B362F79DE5}" type="sibTrans" cxnId="{3C12F149-4F56-064C-AFFD-A8A0694EB329}">
      <dgm:prSet/>
      <dgm:spPr/>
      <dgm:t>
        <a:bodyPr/>
        <a:lstStyle/>
        <a:p>
          <a:endParaRPr lang="en-US"/>
        </a:p>
      </dgm:t>
    </dgm:pt>
    <dgm:pt modelId="{15E7F59C-F70B-2848-A8B6-D693B24AA84B}">
      <dgm:prSet>
        <dgm:style>
          <a:lnRef idx="2">
            <a:schemeClr val="accent1"/>
          </a:lnRef>
          <a:fillRef idx="1">
            <a:schemeClr val="lt1"/>
          </a:fillRef>
          <a:effectRef idx="0">
            <a:schemeClr val="accent1"/>
          </a:effectRef>
          <a:fontRef idx="minor">
            <a:schemeClr val="dk1"/>
          </a:fontRef>
        </dgm:style>
      </dgm:prSet>
      <dgm:spPr/>
      <dgm:t>
        <a:bodyPr/>
        <a:lstStyle/>
        <a:p>
          <a:r>
            <a:rPr lang="en-US" dirty="0"/>
            <a:t>Step 6: </a:t>
          </a:r>
          <a:r>
            <a:rPr kumimoji="0" lang="en-US" b="0" i="0" u="none" strike="noStrike"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endParaRPr lang="en-US" dirty="0"/>
        </a:p>
      </dgm:t>
    </dgm:pt>
    <dgm:pt modelId="{8F9864A0-F8E8-4D43-9595-DD06EFB7BA0C}" type="parTrans" cxnId="{AFAA9774-BF94-8A4B-B4E8-01CB8FE39F1E}">
      <dgm:prSet/>
      <dgm:spPr/>
      <dgm:t>
        <a:bodyPr/>
        <a:lstStyle/>
        <a:p>
          <a:endParaRPr lang="en-US"/>
        </a:p>
      </dgm:t>
    </dgm:pt>
    <dgm:pt modelId="{CBA68AD0-C5D3-CD41-A63E-602AE9043074}" type="sibTrans" cxnId="{AFAA9774-BF94-8A4B-B4E8-01CB8FE39F1E}">
      <dgm:prSet/>
      <dgm:spPr/>
      <dgm:t>
        <a:bodyPr/>
        <a:lstStyle/>
        <a:p>
          <a:endParaRPr lang="en-US"/>
        </a:p>
      </dgm:t>
    </dgm:pt>
    <dgm:pt modelId="{4776C431-7FDB-5A4B-8A25-7809B8A2A846}">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4</a:t>
          </a:r>
        </a:p>
      </dgm:t>
    </dgm:pt>
    <dgm:pt modelId="{5EE76E92-763F-8043-A4A0-B0B544172259}" type="parTrans" cxnId="{3D53235E-4D56-2142-B649-95BEF6381A58}">
      <dgm:prSet/>
      <dgm:spPr/>
      <dgm:t>
        <a:bodyPr/>
        <a:lstStyle/>
        <a:p>
          <a:endParaRPr lang="en-US"/>
        </a:p>
      </dgm:t>
    </dgm:pt>
    <dgm:pt modelId="{BF50D61B-3FA2-874E-BF66-E80ECA043DB4}" type="sibTrans" cxnId="{3D53235E-4D56-2142-B649-95BEF6381A58}">
      <dgm:prSet/>
      <dgm:spPr/>
      <dgm:t>
        <a:bodyPr/>
        <a:lstStyle/>
        <a:p>
          <a:endParaRPr lang="en-US"/>
        </a:p>
      </dgm:t>
    </dgm:pt>
    <dgm:pt modelId="{87EC5A22-DE86-854B-BA03-7A7C09143145}">
      <dgm:prSet>
        <dgm:style>
          <a:lnRef idx="2">
            <a:schemeClr val="accent1"/>
          </a:lnRef>
          <a:fillRef idx="1">
            <a:schemeClr val="lt1"/>
          </a:fillRef>
          <a:effectRef idx="0">
            <a:schemeClr val="accent1"/>
          </a:effectRef>
          <a:fontRef idx="minor">
            <a:schemeClr val="dk1"/>
          </a:fontRef>
        </dgm:style>
      </dgm:prSet>
      <dgm:spPr/>
      <dgm:t>
        <a:bodyPr/>
        <a:lstStyle/>
        <a:p>
          <a:r>
            <a:rPr lang="en-US" dirty="0"/>
            <a:t>Step 7: </a:t>
          </a:r>
          <a:r>
            <a:rPr kumimoji="0" lang="en-US" b="0" i="0" u="none" strike="noStrike"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or responses to decrease SEB errors</a:t>
          </a:r>
          <a:endParaRPr lang="en-US" dirty="0"/>
        </a:p>
      </dgm:t>
    </dgm:pt>
    <dgm:pt modelId="{BDE54BDB-60A7-9844-B3EF-4B777460C18B}" type="parTrans" cxnId="{C08F4A03-A3C2-9C48-8E48-61EB8303D755}">
      <dgm:prSet/>
      <dgm:spPr/>
      <dgm:t>
        <a:bodyPr/>
        <a:lstStyle/>
        <a:p>
          <a:endParaRPr lang="en-US"/>
        </a:p>
      </dgm:t>
    </dgm:pt>
    <dgm:pt modelId="{E81B2357-8132-5C48-8B6A-A247955BC6DB}" type="sibTrans" cxnId="{C08F4A03-A3C2-9C48-8E48-61EB8303D755}">
      <dgm:prSet/>
      <dgm:spPr/>
      <dgm:t>
        <a:bodyPr/>
        <a:lstStyle/>
        <a:p>
          <a:endParaRPr lang="en-US"/>
        </a:p>
      </dgm:t>
    </dgm:pt>
    <dgm:pt modelId="{20270089-862B-BC42-A6B0-890C2E37BA7A}">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5</a:t>
          </a:r>
        </a:p>
      </dgm:t>
    </dgm:pt>
    <dgm:pt modelId="{E8B31E8A-EF51-B846-8065-2F92152E4270}" type="parTrans" cxnId="{5BDFB4E7-A196-0649-AB8C-71D0083CFAC6}">
      <dgm:prSet/>
      <dgm:spPr/>
      <dgm:t>
        <a:bodyPr/>
        <a:lstStyle/>
        <a:p>
          <a:endParaRPr lang="en-US"/>
        </a:p>
      </dgm:t>
    </dgm:pt>
    <dgm:pt modelId="{74C8D7F1-9666-C84D-8E00-4E419208820A}" type="sibTrans" cxnId="{5BDFB4E7-A196-0649-AB8C-71D0083CFAC6}">
      <dgm:prSet/>
      <dgm:spPr/>
      <dgm:t>
        <a:bodyPr/>
        <a:lstStyle/>
        <a:p>
          <a:endParaRPr lang="en-US"/>
        </a:p>
      </dgm:t>
    </dgm:pt>
    <dgm:pt modelId="{784F5206-8C1F-4044-96F6-A1862BF15228}">
      <dgm:prSet>
        <dgm:style>
          <a:lnRef idx="2">
            <a:schemeClr val="accent1"/>
          </a:lnRef>
          <a:fillRef idx="1">
            <a:schemeClr val="lt1"/>
          </a:fillRef>
          <a:effectRef idx="0">
            <a:schemeClr val="accent1"/>
          </a:effectRef>
          <a:fontRef idx="minor">
            <a:schemeClr val="dk1"/>
          </a:fontRef>
        </dgm:style>
      </dgm:prSet>
      <dgm:spPr/>
      <dgm:t>
        <a:bodyPr/>
        <a:lstStyle/>
        <a:p>
          <a:r>
            <a:rPr lang="en-US" dirty="0"/>
            <a:t>Step 8: </a:t>
          </a:r>
          <a:r>
            <a:rPr kumimoji="0" lang="en-US" b="0" i="0" u="none" strike="noStrike"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endParaRPr lang="en-US" dirty="0"/>
        </a:p>
      </dgm:t>
    </dgm:pt>
    <dgm:pt modelId="{3527CDB4-97B4-AC48-B75C-69B4E76849FC}" type="parTrans" cxnId="{C856BA36-1065-1A4E-A955-3363C6184015}">
      <dgm:prSet/>
      <dgm:spPr/>
      <dgm:t>
        <a:bodyPr/>
        <a:lstStyle/>
        <a:p>
          <a:endParaRPr lang="en-US"/>
        </a:p>
      </dgm:t>
    </dgm:pt>
    <dgm:pt modelId="{1C4FC236-51DC-8341-8AD0-180DA4171EE3}" type="sibTrans" cxnId="{C856BA36-1065-1A4E-A955-3363C6184015}">
      <dgm:prSet/>
      <dgm:spPr/>
      <dgm:t>
        <a:bodyPr/>
        <a:lstStyle/>
        <a:p>
          <a:endParaRPr lang="en-US"/>
        </a:p>
      </dgm:t>
    </dgm:pt>
    <dgm:pt modelId="{CA766D9D-70DE-7F44-990C-16FB73BA93DF}">
      <dgm:prSet custT="1"/>
      <dgm:spPr>
        <a:solidFill>
          <a:schemeClr val="tx1">
            <a:lumMod val="10000"/>
            <a:lumOff val="90000"/>
          </a:schemeClr>
        </a:solidFill>
        <a:ln w="31750">
          <a:solidFill>
            <a:schemeClr val="accent1"/>
          </a:solidFill>
        </a:ln>
      </dgm:spPr>
      <dgm:t>
        <a:bodyPr/>
        <a:lstStyle/>
        <a:p>
          <a:r>
            <a:rPr lang="en-US" sz="3200" b="1" dirty="0">
              <a:solidFill>
                <a:schemeClr val="accent6">
                  <a:lumMod val="50000"/>
                </a:schemeClr>
              </a:solidFill>
            </a:rPr>
            <a:t>DAY 6</a:t>
          </a:r>
        </a:p>
      </dgm:t>
    </dgm:pt>
    <dgm:pt modelId="{62176AF4-27C7-CD49-A078-844946D60D98}" type="parTrans" cxnId="{E311C3EA-B8E6-A84D-910C-8B930F99C661}">
      <dgm:prSet/>
      <dgm:spPr/>
      <dgm:t>
        <a:bodyPr/>
        <a:lstStyle/>
        <a:p>
          <a:endParaRPr lang="en-US"/>
        </a:p>
      </dgm:t>
    </dgm:pt>
    <dgm:pt modelId="{259B84AA-47A2-D941-8B0E-EB6872691D08}" type="sibTrans" cxnId="{E311C3EA-B8E6-A84D-910C-8B930F99C661}">
      <dgm:prSet/>
      <dgm:spPr/>
      <dgm:t>
        <a:bodyPr/>
        <a:lstStyle/>
        <a:p>
          <a:endParaRPr lang="en-US"/>
        </a:p>
      </dgm:t>
    </dgm:pt>
    <dgm:pt modelId="{B788B918-8D29-7A4C-B423-55AB4580586A}">
      <dgm:prSet>
        <dgm:style>
          <a:lnRef idx="2">
            <a:schemeClr val="accent1"/>
          </a:lnRef>
          <a:fillRef idx="1">
            <a:schemeClr val="lt1"/>
          </a:fillRef>
          <a:effectRef idx="0">
            <a:schemeClr val="accent1"/>
          </a:effectRef>
          <a:fontRef idx="minor">
            <a:schemeClr val="dk1"/>
          </a:fontRef>
        </dgm:style>
      </dgm:prSet>
      <dgm:spPr/>
      <dgm:t>
        <a:bodyPr/>
        <a:lstStyle/>
        <a:p>
          <a:r>
            <a:rPr lang="en-US" dirty="0"/>
            <a:t>Step 9: </a:t>
          </a:r>
          <a:r>
            <a:rPr kumimoji="0" lang="en-US" b="0" i="0" u="none" strike="noStrike"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endParaRPr lang="en-US" dirty="0"/>
        </a:p>
      </dgm:t>
    </dgm:pt>
    <dgm:pt modelId="{51BC697D-B6A6-5E47-B94C-7B224E42827C}" type="parTrans" cxnId="{78CDE3AE-19FA-6C42-B7CD-6EC725910884}">
      <dgm:prSet/>
      <dgm:spPr/>
      <dgm:t>
        <a:bodyPr/>
        <a:lstStyle/>
        <a:p>
          <a:endParaRPr lang="en-US"/>
        </a:p>
      </dgm:t>
    </dgm:pt>
    <dgm:pt modelId="{918ADBA6-FBC2-664C-AF45-79860B732466}" type="sibTrans" cxnId="{78CDE3AE-19FA-6C42-B7CD-6EC725910884}">
      <dgm:prSet/>
      <dgm:spPr/>
      <dgm:t>
        <a:bodyPr/>
        <a:lstStyle/>
        <a:p>
          <a:endParaRPr lang="en-US"/>
        </a:p>
      </dgm:t>
    </dgm:pt>
    <dgm:pt modelId="{21630C3E-CB53-3B41-AFF1-AA62CA62C9FA}">
      <dgm:prSet>
        <dgm:style>
          <a:lnRef idx="2">
            <a:schemeClr val="accent1"/>
          </a:lnRef>
          <a:fillRef idx="1">
            <a:schemeClr val="lt1"/>
          </a:fillRef>
          <a:effectRef idx="0">
            <a:schemeClr val="accent1"/>
          </a:effectRef>
          <a:fontRef idx="minor">
            <a:schemeClr val="dk1"/>
          </a:fontRef>
        </dgm:style>
      </dgm:prSet>
      <dgm:spPr/>
      <dgm:t>
        <a:bodyPr/>
        <a:lstStyle/>
        <a:p>
          <a:r>
            <a:rPr lang="en-US" dirty="0"/>
            <a:t>Step 10</a:t>
          </a:r>
          <a:r>
            <a:rPr lang="en-US"/>
            <a:t>: </a:t>
          </a:r>
          <a:r>
            <a:rPr kumimoji="0" lang="en-US" b="0" i="0" u="none" strike="noStrike"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endParaRPr lang="en-US" dirty="0"/>
        </a:p>
      </dgm:t>
    </dgm:pt>
    <dgm:pt modelId="{46FFAA8F-D90B-5348-9C86-84B0563208D3}" type="parTrans" cxnId="{49E58EBD-D621-FE41-85B6-21338E0E4203}">
      <dgm:prSet/>
      <dgm:spPr/>
      <dgm:t>
        <a:bodyPr/>
        <a:lstStyle/>
        <a:p>
          <a:endParaRPr lang="en-US"/>
        </a:p>
      </dgm:t>
    </dgm:pt>
    <dgm:pt modelId="{4261860B-37E7-C946-81AA-C50A331EAE7B}" type="sibTrans" cxnId="{49E58EBD-D621-FE41-85B6-21338E0E4203}">
      <dgm:prSet/>
      <dgm:spPr/>
      <dgm:t>
        <a:bodyPr/>
        <a:lstStyle/>
        <a:p>
          <a:endParaRPr lang="en-US"/>
        </a:p>
      </dgm:t>
    </dgm:pt>
    <dgm:pt modelId="{344715D0-0953-504D-B08D-BE5E271989E4}" type="pres">
      <dgm:prSet presAssocID="{AE457E6D-8726-4A4E-B172-8F0573AE0EA4}" presName="hierChild1" presStyleCnt="0">
        <dgm:presLayoutVars>
          <dgm:orgChart val="1"/>
          <dgm:chPref val="1"/>
          <dgm:dir/>
          <dgm:animOne val="branch"/>
          <dgm:animLvl val="lvl"/>
          <dgm:resizeHandles/>
        </dgm:presLayoutVars>
      </dgm:prSet>
      <dgm:spPr/>
    </dgm:pt>
    <dgm:pt modelId="{FF76EFB6-94B8-D440-83AF-F6914C00851F}" type="pres">
      <dgm:prSet presAssocID="{012D9EB0-23DE-6A45-8A79-BEC3416AD525}" presName="hierRoot1" presStyleCnt="0">
        <dgm:presLayoutVars>
          <dgm:hierBranch val="init"/>
        </dgm:presLayoutVars>
      </dgm:prSet>
      <dgm:spPr/>
    </dgm:pt>
    <dgm:pt modelId="{D48346F5-95BB-E14D-A09A-2615DC1736D4}" type="pres">
      <dgm:prSet presAssocID="{012D9EB0-23DE-6A45-8A79-BEC3416AD525}" presName="rootComposite1" presStyleCnt="0"/>
      <dgm:spPr/>
    </dgm:pt>
    <dgm:pt modelId="{559C4F09-E197-A641-8CF6-8D169C8B0F65}" type="pres">
      <dgm:prSet presAssocID="{012D9EB0-23DE-6A45-8A79-BEC3416AD525}" presName="rootText1" presStyleLbl="node0" presStyleIdx="0" presStyleCnt="1" custScaleX="609071">
        <dgm:presLayoutVars>
          <dgm:chPref val="3"/>
        </dgm:presLayoutVars>
      </dgm:prSet>
      <dgm:spPr/>
    </dgm:pt>
    <dgm:pt modelId="{C7A03429-A1B7-C343-9FB6-17882A031324}" type="pres">
      <dgm:prSet presAssocID="{012D9EB0-23DE-6A45-8A79-BEC3416AD525}" presName="rootConnector1" presStyleLbl="node1" presStyleIdx="0" presStyleCnt="0"/>
      <dgm:spPr/>
    </dgm:pt>
    <dgm:pt modelId="{8FDD7533-1C6C-2941-B02F-C4AD572BBC27}" type="pres">
      <dgm:prSet presAssocID="{012D9EB0-23DE-6A45-8A79-BEC3416AD525}" presName="hierChild2" presStyleCnt="0"/>
      <dgm:spPr/>
    </dgm:pt>
    <dgm:pt modelId="{E9178A5A-4B13-1F49-815C-3DDD67C284C5}" type="pres">
      <dgm:prSet presAssocID="{D9B4DD69-A2A7-5044-8607-9DA2F450E6F7}" presName="Name37" presStyleLbl="parChTrans1D2" presStyleIdx="0" presStyleCnt="6"/>
      <dgm:spPr/>
    </dgm:pt>
    <dgm:pt modelId="{2E450EEF-5028-E94A-A7CD-DAC3F4691A0B}" type="pres">
      <dgm:prSet presAssocID="{FB038EF3-0F49-E44E-A35F-720BEA9BCDCA}" presName="hierRoot2" presStyleCnt="0">
        <dgm:presLayoutVars>
          <dgm:hierBranch val="init"/>
        </dgm:presLayoutVars>
      </dgm:prSet>
      <dgm:spPr/>
    </dgm:pt>
    <dgm:pt modelId="{D0A00D1B-53B7-394E-8F1B-6129612AC068}" type="pres">
      <dgm:prSet presAssocID="{FB038EF3-0F49-E44E-A35F-720BEA9BCDCA}" presName="rootComposite" presStyleCnt="0"/>
      <dgm:spPr/>
    </dgm:pt>
    <dgm:pt modelId="{D7E45126-978F-774B-8242-DBE673DE88FF}" type="pres">
      <dgm:prSet presAssocID="{FB038EF3-0F49-E44E-A35F-720BEA9BCDCA}" presName="rootText" presStyleLbl="node2" presStyleIdx="0" presStyleCnt="6">
        <dgm:presLayoutVars>
          <dgm:chPref val="3"/>
        </dgm:presLayoutVars>
      </dgm:prSet>
      <dgm:spPr/>
    </dgm:pt>
    <dgm:pt modelId="{D77C884D-E628-9346-AD5A-42986AC33A3D}" type="pres">
      <dgm:prSet presAssocID="{FB038EF3-0F49-E44E-A35F-720BEA9BCDCA}" presName="rootConnector" presStyleLbl="node2" presStyleIdx="0" presStyleCnt="6"/>
      <dgm:spPr/>
    </dgm:pt>
    <dgm:pt modelId="{7A2CA4C0-E0F3-9A44-9EAC-CCFC1BC961FF}" type="pres">
      <dgm:prSet presAssocID="{FB038EF3-0F49-E44E-A35F-720BEA9BCDCA}" presName="hierChild4" presStyleCnt="0"/>
      <dgm:spPr/>
    </dgm:pt>
    <dgm:pt modelId="{8A24E5BB-7E06-D64C-8ABE-4AC031D64E8A}" type="pres">
      <dgm:prSet presAssocID="{5E838FBD-C651-7649-8DD3-47AA09C3D6CF}" presName="Name37" presStyleLbl="parChTrans1D3" presStyleIdx="0" presStyleCnt="10"/>
      <dgm:spPr/>
    </dgm:pt>
    <dgm:pt modelId="{69B300B2-F6BB-9745-BC42-06097F7C4184}" type="pres">
      <dgm:prSet presAssocID="{D13BA419-EB23-5C44-B309-CA3B2399E03E}" presName="hierRoot2" presStyleCnt="0">
        <dgm:presLayoutVars>
          <dgm:hierBranch val="init"/>
        </dgm:presLayoutVars>
      </dgm:prSet>
      <dgm:spPr/>
    </dgm:pt>
    <dgm:pt modelId="{5726E1FB-60A7-4F4C-9D73-A5CCCBC119A4}" type="pres">
      <dgm:prSet presAssocID="{D13BA419-EB23-5C44-B309-CA3B2399E03E}" presName="rootComposite" presStyleCnt="0"/>
      <dgm:spPr/>
    </dgm:pt>
    <dgm:pt modelId="{46316B6D-3E99-2043-9F89-C589C9EE19B0}" type="pres">
      <dgm:prSet presAssocID="{D13BA419-EB23-5C44-B309-CA3B2399E03E}" presName="rootText" presStyleLbl="node3" presStyleIdx="0" presStyleCnt="10" custScaleY="226284">
        <dgm:presLayoutVars>
          <dgm:chPref val="3"/>
        </dgm:presLayoutVars>
      </dgm:prSet>
      <dgm:spPr/>
    </dgm:pt>
    <dgm:pt modelId="{B07CE29F-35E6-8440-A8FF-8FE145F51169}" type="pres">
      <dgm:prSet presAssocID="{D13BA419-EB23-5C44-B309-CA3B2399E03E}" presName="rootConnector" presStyleLbl="node3" presStyleIdx="0" presStyleCnt="10"/>
      <dgm:spPr/>
    </dgm:pt>
    <dgm:pt modelId="{500409BF-E626-3946-9AEB-EA63D029C283}" type="pres">
      <dgm:prSet presAssocID="{D13BA419-EB23-5C44-B309-CA3B2399E03E}" presName="hierChild4" presStyleCnt="0"/>
      <dgm:spPr/>
    </dgm:pt>
    <dgm:pt modelId="{3A8597F1-3F28-7F45-8A0E-CCAA706F97B6}" type="pres">
      <dgm:prSet presAssocID="{D13BA419-EB23-5C44-B309-CA3B2399E03E}" presName="hierChild5" presStyleCnt="0"/>
      <dgm:spPr/>
    </dgm:pt>
    <dgm:pt modelId="{E0AE9FDC-D9E0-6F4A-861F-919C19E8C8AF}" type="pres">
      <dgm:prSet presAssocID="{56BB60C7-8216-A049-A052-23DC1903F5E8}" presName="Name37" presStyleLbl="parChTrans1D3" presStyleIdx="1" presStyleCnt="10"/>
      <dgm:spPr/>
    </dgm:pt>
    <dgm:pt modelId="{38318EC3-2139-9046-9865-D14B078D2B87}" type="pres">
      <dgm:prSet presAssocID="{98A08D0F-438B-F142-BF99-31926137D2ED}" presName="hierRoot2" presStyleCnt="0">
        <dgm:presLayoutVars>
          <dgm:hierBranch val="init"/>
        </dgm:presLayoutVars>
      </dgm:prSet>
      <dgm:spPr/>
    </dgm:pt>
    <dgm:pt modelId="{E76305C5-A79B-7C44-B3A0-E38EB5FB292A}" type="pres">
      <dgm:prSet presAssocID="{98A08D0F-438B-F142-BF99-31926137D2ED}" presName="rootComposite" presStyleCnt="0"/>
      <dgm:spPr/>
    </dgm:pt>
    <dgm:pt modelId="{A71223B8-ED7B-8D46-A455-F257842943DF}" type="pres">
      <dgm:prSet presAssocID="{98A08D0F-438B-F142-BF99-31926137D2ED}" presName="rootText" presStyleLbl="node3" presStyleIdx="1" presStyleCnt="10" custScaleY="226284">
        <dgm:presLayoutVars>
          <dgm:chPref val="3"/>
        </dgm:presLayoutVars>
      </dgm:prSet>
      <dgm:spPr/>
    </dgm:pt>
    <dgm:pt modelId="{89020A25-8262-A947-A5E8-92B071685571}" type="pres">
      <dgm:prSet presAssocID="{98A08D0F-438B-F142-BF99-31926137D2ED}" presName="rootConnector" presStyleLbl="node3" presStyleIdx="1" presStyleCnt="10"/>
      <dgm:spPr/>
    </dgm:pt>
    <dgm:pt modelId="{0A50A424-201A-2541-9CC2-6A8322110ACA}" type="pres">
      <dgm:prSet presAssocID="{98A08D0F-438B-F142-BF99-31926137D2ED}" presName="hierChild4" presStyleCnt="0"/>
      <dgm:spPr/>
    </dgm:pt>
    <dgm:pt modelId="{97E354AF-8346-9749-AFEC-F028CCE5264E}" type="pres">
      <dgm:prSet presAssocID="{98A08D0F-438B-F142-BF99-31926137D2ED}" presName="hierChild5" presStyleCnt="0"/>
      <dgm:spPr/>
    </dgm:pt>
    <dgm:pt modelId="{4F103BB4-CC65-4248-A1E8-187D6E6535D1}" type="pres">
      <dgm:prSet presAssocID="{FB038EF3-0F49-E44E-A35F-720BEA9BCDCA}" presName="hierChild5" presStyleCnt="0"/>
      <dgm:spPr/>
    </dgm:pt>
    <dgm:pt modelId="{885A899D-05BD-C047-A41A-0B15BBAF90F9}" type="pres">
      <dgm:prSet presAssocID="{F65FB6A9-2909-5342-97B4-7811963F2982}" presName="Name37" presStyleLbl="parChTrans1D2" presStyleIdx="1" presStyleCnt="6"/>
      <dgm:spPr/>
    </dgm:pt>
    <dgm:pt modelId="{D6113257-A9D5-AF47-AB9D-3816E6677B23}" type="pres">
      <dgm:prSet presAssocID="{DBA6761B-C4C5-3C4D-9DD1-F8C92B0CDF97}" presName="hierRoot2" presStyleCnt="0">
        <dgm:presLayoutVars>
          <dgm:hierBranch val="init"/>
        </dgm:presLayoutVars>
      </dgm:prSet>
      <dgm:spPr/>
    </dgm:pt>
    <dgm:pt modelId="{10A0EA51-ECC1-5448-811F-803FF5C23DFE}" type="pres">
      <dgm:prSet presAssocID="{DBA6761B-C4C5-3C4D-9DD1-F8C92B0CDF97}" presName="rootComposite" presStyleCnt="0"/>
      <dgm:spPr/>
    </dgm:pt>
    <dgm:pt modelId="{C8CBEEF8-4CA3-0143-BE3A-44BCBF5D6FAB}" type="pres">
      <dgm:prSet presAssocID="{DBA6761B-C4C5-3C4D-9DD1-F8C92B0CDF97}" presName="rootText" presStyleLbl="node2" presStyleIdx="1" presStyleCnt="6">
        <dgm:presLayoutVars>
          <dgm:chPref val="3"/>
        </dgm:presLayoutVars>
      </dgm:prSet>
      <dgm:spPr/>
    </dgm:pt>
    <dgm:pt modelId="{1595679C-9573-5442-B433-DE4F8B1DCC39}" type="pres">
      <dgm:prSet presAssocID="{DBA6761B-C4C5-3C4D-9DD1-F8C92B0CDF97}" presName="rootConnector" presStyleLbl="node2" presStyleIdx="1" presStyleCnt="6"/>
      <dgm:spPr/>
    </dgm:pt>
    <dgm:pt modelId="{0EC4248C-2537-4946-BCBA-5DC0686F70E1}" type="pres">
      <dgm:prSet presAssocID="{DBA6761B-C4C5-3C4D-9DD1-F8C92B0CDF97}" presName="hierChild4" presStyleCnt="0"/>
      <dgm:spPr/>
    </dgm:pt>
    <dgm:pt modelId="{AFA7640D-D7CB-2F44-A4BF-44B65D34C347}" type="pres">
      <dgm:prSet presAssocID="{842948AA-9620-2148-BF43-34B85DE41F93}" presName="Name37" presStyleLbl="parChTrans1D3" presStyleIdx="2" presStyleCnt="10"/>
      <dgm:spPr/>
    </dgm:pt>
    <dgm:pt modelId="{32E4789D-E5D8-F247-A8BA-025615F1D054}" type="pres">
      <dgm:prSet presAssocID="{CCD8335F-F908-7F49-A260-F648F974674E}" presName="hierRoot2" presStyleCnt="0">
        <dgm:presLayoutVars>
          <dgm:hierBranch val="init"/>
        </dgm:presLayoutVars>
      </dgm:prSet>
      <dgm:spPr/>
    </dgm:pt>
    <dgm:pt modelId="{9DAB8D89-FAE1-D442-9596-90A289287BBC}" type="pres">
      <dgm:prSet presAssocID="{CCD8335F-F908-7F49-A260-F648F974674E}" presName="rootComposite" presStyleCnt="0"/>
      <dgm:spPr/>
    </dgm:pt>
    <dgm:pt modelId="{AE636CEF-957F-714F-95BD-D8A20C598280}" type="pres">
      <dgm:prSet presAssocID="{CCD8335F-F908-7F49-A260-F648F974674E}" presName="rootText" presStyleLbl="node3" presStyleIdx="2" presStyleCnt="10" custScaleY="226284">
        <dgm:presLayoutVars>
          <dgm:chPref val="3"/>
        </dgm:presLayoutVars>
      </dgm:prSet>
      <dgm:spPr/>
    </dgm:pt>
    <dgm:pt modelId="{31D1CC81-E82D-A645-B038-85517E83FECA}" type="pres">
      <dgm:prSet presAssocID="{CCD8335F-F908-7F49-A260-F648F974674E}" presName="rootConnector" presStyleLbl="node3" presStyleIdx="2" presStyleCnt="10"/>
      <dgm:spPr/>
    </dgm:pt>
    <dgm:pt modelId="{50D62678-F46A-AA46-8C2C-37A6D8B9D416}" type="pres">
      <dgm:prSet presAssocID="{CCD8335F-F908-7F49-A260-F648F974674E}" presName="hierChild4" presStyleCnt="0"/>
      <dgm:spPr/>
    </dgm:pt>
    <dgm:pt modelId="{BA422ABC-0676-0442-9CE2-8A73C4B2D0B4}" type="pres">
      <dgm:prSet presAssocID="{CCD8335F-F908-7F49-A260-F648F974674E}" presName="hierChild5" presStyleCnt="0"/>
      <dgm:spPr/>
    </dgm:pt>
    <dgm:pt modelId="{34E6D1F3-2FDD-4E4E-AE67-6F8F9FF0DD38}" type="pres">
      <dgm:prSet presAssocID="{DB0C3104-06E3-B94A-B52F-D4945147AA1D}" presName="Name37" presStyleLbl="parChTrans1D3" presStyleIdx="3" presStyleCnt="10"/>
      <dgm:spPr/>
    </dgm:pt>
    <dgm:pt modelId="{22EB0305-DC9B-D04F-8CF5-B9971FDD6FC3}" type="pres">
      <dgm:prSet presAssocID="{3A76AD05-95E5-F340-8728-37CBAD648560}" presName="hierRoot2" presStyleCnt="0">
        <dgm:presLayoutVars>
          <dgm:hierBranch val="init"/>
        </dgm:presLayoutVars>
      </dgm:prSet>
      <dgm:spPr/>
    </dgm:pt>
    <dgm:pt modelId="{40B5DAD9-B16E-644E-B143-8A5973425EE5}" type="pres">
      <dgm:prSet presAssocID="{3A76AD05-95E5-F340-8728-37CBAD648560}" presName="rootComposite" presStyleCnt="0"/>
      <dgm:spPr/>
    </dgm:pt>
    <dgm:pt modelId="{A03AE5AA-A9F3-5949-BA96-8042E03424A2}" type="pres">
      <dgm:prSet presAssocID="{3A76AD05-95E5-F340-8728-37CBAD648560}" presName="rootText" presStyleLbl="node3" presStyleIdx="3" presStyleCnt="10" custScaleY="226284">
        <dgm:presLayoutVars>
          <dgm:chPref val="3"/>
        </dgm:presLayoutVars>
      </dgm:prSet>
      <dgm:spPr/>
    </dgm:pt>
    <dgm:pt modelId="{D93CBA38-802B-8045-AF48-260612028520}" type="pres">
      <dgm:prSet presAssocID="{3A76AD05-95E5-F340-8728-37CBAD648560}" presName="rootConnector" presStyleLbl="node3" presStyleIdx="3" presStyleCnt="10"/>
      <dgm:spPr/>
    </dgm:pt>
    <dgm:pt modelId="{D515E1AD-61B9-8D46-87C9-03472601817D}" type="pres">
      <dgm:prSet presAssocID="{3A76AD05-95E5-F340-8728-37CBAD648560}" presName="hierChild4" presStyleCnt="0"/>
      <dgm:spPr/>
    </dgm:pt>
    <dgm:pt modelId="{3D78522D-52A9-8843-9BF4-B3EF0E8C5258}" type="pres">
      <dgm:prSet presAssocID="{3A76AD05-95E5-F340-8728-37CBAD648560}" presName="hierChild5" presStyleCnt="0"/>
      <dgm:spPr/>
    </dgm:pt>
    <dgm:pt modelId="{740FDB5F-01F3-4546-8547-8085B02B9D48}" type="pres">
      <dgm:prSet presAssocID="{DBA6761B-C4C5-3C4D-9DD1-F8C92B0CDF97}" presName="hierChild5" presStyleCnt="0"/>
      <dgm:spPr/>
    </dgm:pt>
    <dgm:pt modelId="{AD6AA0F4-D9F8-B241-9E44-19D8865849FE}" type="pres">
      <dgm:prSet presAssocID="{7D8CC466-6D94-6946-99FD-E49A8B00D405}" presName="Name37" presStyleLbl="parChTrans1D2" presStyleIdx="2" presStyleCnt="6"/>
      <dgm:spPr/>
    </dgm:pt>
    <dgm:pt modelId="{76690349-791D-184F-8C64-D55B1046E88E}" type="pres">
      <dgm:prSet presAssocID="{A3F1F271-3F4F-0E4C-B746-1B4A23AF823D}" presName="hierRoot2" presStyleCnt="0">
        <dgm:presLayoutVars>
          <dgm:hierBranch val="init"/>
        </dgm:presLayoutVars>
      </dgm:prSet>
      <dgm:spPr/>
    </dgm:pt>
    <dgm:pt modelId="{4589B04F-081E-C84F-8922-118DE51A95DF}" type="pres">
      <dgm:prSet presAssocID="{A3F1F271-3F4F-0E4C-B746-1B4A23AF823D}" presName="rootComposite" presStyleCnt="0"/>
      <dgm:spPr/>
    </dgm:pt>
    <dgm:pt modelId="{ACF4866C-674B-5F43-8E8A-4A7BE1FBCC08}" type="pres">
      <dgm:prSet presAssocID="{A3F1F271-3F4F-0E4C-B746-1B4A23AF823D}" presName="rootText" presStyleLbl="node2" presStyleIdx="2" presStyleCnt="6">
        <dgm:presLayoutVars>
          <dgm:chPref val="3"/>
        </dgm:presLayoutVars>
      </dgm:prSet>
      <dgm:spPr/>
    </dgm:pt>
    <dgm:pt modelId="{3EADE6D1-6DDE-8340-9E7E-A5B4F1B24098}" type="pres">
      <dgm:prSet presAssocID="{A3F1F271-3F4F-0E4C-B746-1B4A23AF823D}" presName="rootConnector" presStyleLbl="node2" presStyleIdx="2" presStyleCnt="6"/>
      <dgm:spPr/>
    </dgm:pt>
    <dgm:pt modelId="{83667F77-BE0E-E545-A46F-9530D5AA4AC5}" type="pres">
      <dgm:prSet presAssocID="{A3F1F271-3F4F-0E4C-B746-1B4A23AF823D}" presName="hierChild4" presStyleCnt="0"/>
      <dgm:spPr/>
    </dgm:pt>
    <dgm:pt modelId="{C1082BB8-9907-FE4E-81D6-CE65212B3311}" type="pres">
      <dgm:prSet presAssocID="{EBA5DB3C-B717-B045-83FD-278673999525}" presName="Name37" presStyleLbl="parChTrans1D3" presStyleIdx="4" presStyleCnt="10"/>
      <dgm:spPr/>
    </dgm:pt>
    <dgm:pt modelId="{5FE8E670-BEE7-B649-BEB1-313431BAA110}" type="pres">
      <dgm:prSet presAssocID="{A9F25EB7-9593-904B-9CA2-D96BDDD45228}" presName="hierRoot2" presStyleCnt="0">
        <dgm:presLayoutVars>
          <dgm:hierBranch val="init"/>
        </dgm:presLayoutVars>
      </dgm:prSet>
      <dgm:spPr/>
    </dgm:pt>
    <dgm:pt modelId="{A5BC7208-6473-6440-BC72-FD8EC40E9F70}" type="pres">
      <dgm:prSet presAssocID="{A9F25EB7-9593-904B-9CA2-D96BDDD45228}" presName="rootComposite" presStyleCnt="0"/>
      <dgm:spPr/>
    </dgm:pt>
    <dgm:pt modelId="{6ADF7F32-3D08-6045-92BF-96F84F5ED42C}" type="pres">
      <dgm:prSet presAssocID="{A9F25EB7-9593-904B-9CA2-D96BDDD45228}" presName="rootText" presStyleLbl="node3" presStyleIdx="4" presStyleCnt="10" custScaleY="226284">
        <dgm:presLayoutVars>
          <dgm:chPref val="3"/>
        </dgm:presLayoutVars>
      </dgm:prSet>
      <dgm:spPr/>
    </dgm:pt>
    <dgm:pt modelId="{A664D8DB-2FED-CA41-ACAF-51E75269DA71}" type="pres">
      <dgm:prSet presAssocID="{A9F25EB7-9593-904B-9CA2-D96BDDD45228}" presName="rootConnector" presStyleLbl="node3" presStyleIdx="4" presStyleCnt="10"/>
      <dgm:spPr/>
    </dgm:pt>
    <dgm:pt modelId="{E6156D87-C0E3-C044-9C63-3F874D1FCB6E}" type="pres">
      <dgm:prSet presAssocID="{A9F25EB7-9593-904B-9CA2-D96BDDD45228}" presName="hierChild4" presStyleCnt="0"/>
      <dgm:spPr/>
    </dgm:pt>
    <dgm:pt modelId="{1E22DF8C-5DA5-444F-9F49-3663484FBB89}" type="pres">
      <dgm:prSet presAssocID="{A9F25EB7-9593-904B-9CA2-D96BDDD45228}" presName="hierChild5" presStyleCnt="0"/>
      <dgm:spPr/>
    </dgm:pt>
    <dgm:pt modelId="{94BE3345-8354-1746-B9D0-51D97CCE3426}" type="pres">
      <dgm:prSet presAssocID="{8F9864A0-F8E8-4D43-9595-DD06EFB7BA0C}" presName="Name37" presStyleLbl="parChTrans1D3" presStyleIdx="5" presStyleCnt="10"/>
      <dgm:spPr/>
    </dgm:pt>
    <dgm:pt modelId="{FFCA1969-2158-7E42-AC6A-DEA96BA8BB91}" type="pres">
      <dgm:prSet presAssocID="{15E7F59C-F70B-2848-A8B6-D693B24AA84B}" presName="hierRoot2" presStyleCnt="0">
        <dgm:presLayoutVars>
          <dgm:hierBranch val="init"/>
        </dgm:presLayoutVars>
      </dgm:prSet>
      <dgm:spPr/>
    </dgm:pt>
    <dgm:pt modelId="{B7E50DE1-6AF8-9E4A-81F7-8B5855BFF162}" type="pres">
      <dgm:prSet presAssocID="{15E7F59C-F70B-2848-A8B6-D693B24AA84B}" presName="rootComposite" presStyleCnt="0"/>
      <dgm:spPr/>
    </dgm:pt>
    <dgm:pt modelId="{7DE63ACD-1BF2-7841-AB21-CCB0F542295C}" type="pres">
      <dgm:prSet presAssocID="{15E7F59C-F70B-2848-A8B6-D693B24AA84B}" presName="rootText" presStyleLbl="node3" presStyleIdx="5" presStyleCnt="10" custScaleY="226284">
        <dgm:presLayoutVars>
          <dgm:chPref val="3"/>
        </dgm:presLayoutVars>
      </dgm:prSet>
      <dgm:spPr/>
    </dgm:pt>
    <dgm:pt modelId="{4D5D1464-CF5A-914F-8282-4F0C5945C1F1}" type="pres">
      <dgm:prSet presAssocID="{15E7F59C-F70B-2848-A8B6-D693B24AA84B}" presName="rootConnector" presStyleLbl="node3" presStyleIdx="5" presStyleCnt="10"/>
      <dgm:spPr/>
    </dgm:pt>
    <dgm:pt modelId="{353E58B0-4F46-5140-8DF4-DF5648A55D86}" type="pres">
      <dgm:prSet presAssocID="{15E7F59C-F70B-2848-A8B6-D693B24AA84B}" presName="hierChild4" presStyleCnt="0"/>
      <dgm:spPr/>
    </dgm:pt>
    <dgm:pt modelId="{EF6FBF00-15FD-6448-98FF-665B9FC12759}" type="pres">
      <dgm:prSet presAssocID="{15E7F59C-F70B-2848-A8B6-D693B24AA84B}" presName="hierChild5" presStyleCnt="0"/>
      <dgm:spPr/>
    </dgm:pt>
    <dgm:pt modelId="{81B7E18B-3595-6D42-91FF-D851D9D2D3B3}" type="pres">
      <dgm:prSet presAssocID="{A3F1F271-3F4F-0E4C-B746-1B4A23AF823D}" presName="hierChild5" presStyleCnt="0"/>
      <dgm:spPr/>
    </dgm:pt>
    <dgm:pt modelId="{6A67F47E-C1E6-4142-95AC-96061C937B7C}" type="pres">
      <dgm:prSet presAssocID="{5EE76E92-763F-8043-A4A0-B0B544172259}" presName="Name37" presStyleLbl="parChTrans1D2" presStyleIdx="3" presStyleCnt="6"/>
      <dgm:spPr/>
    </dgm:pt>
    <dgm:pt modelId="{7EC276E1-F695-2746-A53B-F3580DE3246F}" type="pres">
      <dgm:prSet presAssocID="{4776C431-7FDB-5A4B-8A25-7809B8A2A846}" presName="hierRoot2" presStyleCnt="0">
        <dgm:presLayoutVars>
          <dgm:hierBranch val="init"/>
        </dgm:presLayoutVars>
      </dgm:prSet>
      <dgm:spPr/>
    </dgm:pt>
    <dgm:pt modelId="{947AED77-7384-8746-B173-1812E4490C82}" type="pres">
      <dgm:prSet presAssocID="{4776C431-7FDB-5A4B-8A25-7809B8A2A846}" presName="rootComposite" presStyleCnt="0"/>
      <dgm:spPr/>
    </dgm:pt>
    <dgm:pt modelId="{21DF1D86-10A5-1E4D-9D1F-4DCDF837A457}" type="pres">
      <dgm:prSet presAssocID="{4776C431-7FDB-5A4B-8A25-7809B8A2A846}" presName="rootText" presStyleLbl="node2" presStyleIdx="3" presStyleCnt="6">
        <dgm:presLayoutVars>
          <dgm:chPref val="3"/>
        </dgm:presLayoutVars>
      </dgm:prSet>
      <dgm:spPr/>
    </dgm:pt>
    <dgm:pt modelId="{105B0A5D-36B8-E94C-AD4D-BC876662CFD3}" type="pres">
      <dgm:prSet presAssocID="{4776C431-7FDB-5A4B-8A25-7809B8A2A846}" presName="rootConnector" presStyleLbl="node2" presStyleIdx="3" presStyleCnt="6"/>
      <dgm:spPr/>
    </dgm:pt>
    <dgm:pt modelId="{1AC6F14C-EAA1-5347-A415-4A37E2784D26}" type="pres">
      <dgm:prSet presAssocID="{4776C431-7FDB-5A4B-8A25-7809B8A2A846}" presName="hierChild4" presStyleCnt="0"/>
      <dgm:spPr/>
    </dgm:pt>
    <dgm:pt modelId="{281AAB63-0F66-4440-ACF2-CC0AB4247915}" type="pres">
      <dgm:prSet presAssocID="{BDE54BDB-60A7-9844-B3EF-4B777460C18B}" presName="Name37" presStyleLbl="parChTrans1D3" presStyleIdx="6" presStyleCnt="10"/>
      <dgm:spPr/>
    </dgm:pt>
    <dgm:pt modelId="{E431ACC4-41D8-7944-B258-D199C97A540E}" type="pres">
      <dgm:prSet presAssocID="{87EC5A22-DE86-854B-BA03-7A7C09143145}" presName="hierRoot2" presStyleCnt="0">
        <dgm:presLayoutVars>
          <dgm:hierBranch val="init"/>
        </dgm:presLayoutVars>
      </dgm:prSet>
      <dgm:spPr/>
    </dgm:pt>
    <dgm:pt modelId="{FF24E5C9-91FA-FE4D-A291-15A296ACF6BD}" type="pres">
      <dgm:prSet presAssocID="{87EC5A22-DE86-854B-BA03-7A7C09143145}" presName="rootComposite" presStyleCnt="0"/>
      <dgm:spPr/>
    </dgm:pt>
    <dgm:pt modelId="{ED518EC4-A0F2-EF47-B44A-1AAEFD0934D8}" type="pres">
      <dgm:prSet presAssocID="{87EC5A22-DE86-854B-BA03-7A7C09143145}" presName="rootText" presStyleLbl="node3" presStyleIdx="6" presStyleCnt="10" custScaleY="226284">
        <dgm:presLayoutVars>
          <dgm:chPref val="3"/>
        </dgm:presLayoutVars>
      </dgm:prSet>
      <dgm:spPr/>
    </dgm:pt>
    <dgm:pt modelId="{2411496D-7B93-C14D-8AAB-6A4B57F6AE17}" type="pres">
      <dgm:prSet presAssocID="{87EC5A22-DE86-854B-BA03-7A7C09143145}" presName="rootConnector" presStyleLbl="node3" presStyleIdx="6" presStyleCnt="10"/>
      <dgm:spPr/>
    </dgm:pt>
    <dgm:pt modelId="{B66C6581-33AC-FF49-8949-04B500ECC0D6}" type="pres">
      <dgm:prSet presAssocID="{87EC5A22-DE86-854B-BA03-7A7C09143145}" presName="hierChild4" presStyleCnt="0"/>
      <dgm:spPr/>
    </dgm:pt>
    <dgm:pt modelId="{86D3CD41-3C03-DB48-B79D-33EB576AFB59}" type="pres">
      <dgm:prSet presAssocID="{87EC5A22-DE86-854B-BA03-7A7C09143145}" presName="hierChild5" presStyleCnt="0"/>
      <dgm:spPr/>
    </dgm:pt>
    <dgm:pt modelId="{460B486C-F3C7-EB42-8E39-D1E3D5233E36}" type="pres">
      <dgm:prSet presAssocID="{4776C431-7FDB-5A4B-8A25-7809B8A2A846}" presName="hierChild5" presStyleCnt="0"/>
      <dgm:spPr/>
    </dgm:pt>
    <dgm:pt modelId="{2E726BE0-3B96-6C4D-B91A-EF2D5ECA08C0}" type="pres">
      <dgm:prSet presAssocID="{E8B31E8A-EF51-B846-8065-2F92152E4270}" presName="Name37" presStyleLbl="parChTrans1D2" presStyleIdx="4" presStyleCnt="6"/>
      <dgm:spPr/>
    </dgm:pt>
    <dgm:pt modelId="{A61F73B9-1A45-8348-A83A-EEFB818D449E}" type="pres">
      <dgm:prSet presAssocID="{20270089-862B-BC42-A6B0-890C2E37BA7A}" presName="hierRoot2" presStyleCnt="0">
        <dgm:presLayoutVars>
          <dgm:hierBranch val="init"/>
        </dgm:presLayoutVars>
      </dgm:prSet>
      <dgm:spPr/>
    </dgm:pt>
    <dgm:pt modelId="{EB91E8FE-C6CB-964E-8B15-6833DB596AEB}" type="pres">
      <dgm:prSet presAssocID="{20270089-862B-BC42-A6B0-890C2E37BA7A}" presName="rootComposite" presStyleCnt="0"/>
      <dgm:spPr/>
    </dgm:pt>
    <dgm:pt modelId="{E2A343FB-03C4-C148-99A8-7D1B824A9159}" type="pres">
      <dgm:prSet presAssocID="{20270089-862B-BC42-A6B0-890C2E37BA7A}" presName="rootText" presStyleLbl="node2" presStyleIdx="4" presStyleCnt="6">
        <dgm:presLayoutVars>
          <dgm:chPref val="3"/>
        </dgm:presLayoutVars>
      </dgm:prSet>
      <dgm:spPr/>
    </dgm:pt>
    <dgm:pt modelId="{8C59F6A2-E2B4-144D-B0BC-CF2103569F60}" type="pres">
      <dgm:prSet presAssocID="{20270089-862B-BC42-A6B0-890C2E37BA7A}" presName="rootConnector" presStyleLbl="node2" presStyleIdx="4" presStyleCnt="6"/>
      <dgm:spPr/>
    </dgm:pt>
    <dgm:pt modelId="{86E05389-EE69-8443-BF3E-131385EC34C4}" type="pres">
      <dgm:prSet presAssocID="{20270089-862B-BC42-A6B0-890C2E37BA7A}" presName="hierChild4" presStyleCnt="0"/>
      <dgm:spPr/>
    </dgm:pt>
    <dgm:pt modelId="{25357BD1-64EA-FC47-A85C-935A46805C0B}" type="pres">
      <dgm:prSet presAssocID="{3527CDB4-97B4-AC48-B75C-69B4E76849FC}" presName="Name37" presStyleLbl="parChTrans1D3" presStyleIdx="7" presStyleCnt="10"/>
      <dgm:spPr/>
    </dgm:pt>
    <dgm:pt modelId="{0BD242A1-C971-8841-A71E-0F5D6E4AA86A}" type="pres">
      <dgm:prSet presAssocID="{784F5206-8C1F-4044-96F6-A1862BF15228}" presName="hierRoot2" presStyleCnt="0">
        <dgm:presLayoutVars>
          <dgm:hierBranch val="init"/>
        </dgm:presLayoutVars>
      </dgm:prSet>
      <dgm:spPr/>
    </dgm:pt>
    <dgm:pt modelId="{87858A24-651B-BD45-B5BC-0F3ED891B21A}" type="pres">
      <dgm:prSet presAssocID="{784F5206-8C1F-4044-96F6-A1862BF15228}" presName="rootComposite" presStyleCnt="0"/>
      <dgm:spPr/>
    </dgm:pt>
    <dgm:pt modelId="{95406147-7FE5-B545-B401-7CDA34D271FD}" type="pres">
      <dgm:prSet presAssocID="{784F5206-8C1F-4044-96F6-A1862BF15228}" presName="rootText" presStyleLbl="node3" presStyleIdx="7" presStyleCnt="10" custScaleY="226284">
        <dgm:presLayoutVars>
          <dgm:chPref val="3"/>
        </dgm:presLayoutVars>
      </dgm:prSet>
      <dgm:spPr/>
    </dgm:pt>
    <dgm:pt modelId="{7209E9B9-AC42-2A44-BAD2-B2613FCC4CF7}" type="pres">
      <dgm:prSet presAssocID="{784F5206-8C1F-4044-96F6-A1862BF15228}" presName="rootConnector" presStyleLbl="node3" presStyleIdx="7" presStyleCnt="10"/>
      <dgm:spPr/>
    </dgm:pt>
    <dgm:pt modelId="{6D8FA969-CD86-3544-93E1-EDB2B363D235}" type="pres">
      <dgm:prSet presAssocID="{784F5206-8C1F-4044-96F6-A1862BF15228}" presName="hierChild4" presStyleCnt="0"/>
      <dgm:spPr/>
    </dgm:pt>
    <dgm:pt modelId="{532F7B9B-036E-5C41-97E6-3890132B1AE5}" type="pres">
      <dgm:prSet presAssocID="{784F5206-8C1F-4044-96F6-A1862BF15228}" presName="hierChild5" presStyleCnt="0"/>
      <dgm:spPr/>
    </dgm:pt>
    <dgm:pt modelId="{BA383652-68C5-1540-8D0D-154AB8901A71}" type="pres">
      <dgm:prSet presAssocID="{20270089-862B-BC42-A6B0-890C2E37BA7A}" presName="hierChild5" presStyleCnt="0"/>
      <dgm:spPr/>
    </dgm:pt>
    <dgm:pt modelId="{DE565427-7EBA-AB4C-9FD6-F7A2C8726EC5}" type="pres">
      <dgm:prSet presAssocID="{62176AF4-27C7-CD49-A078-844946D60D98}" presName="Name37" presStyleLbl="parChTrans1D2" presStyleIdx="5" presStyleCnt="6"/>
      <dgm:spPr/>
    </dgm:pt>
    <dgm:pt modelId="{1028B39B-C907-8940-98AD-37F26EEFB0B7}" type="pres">
      <dgm:prSet presAssocID="{CA766D9D-70DE-7F44-990C-16FB73BA93DF}" presName="hierRoot2" presStyleCnt="0">
        <dgm:presLayoutVars>
          <dgm:hierBranch val="init"/>
        </dgm:presLayoutVars>
      </dgm:prSet>
      <dgm:spPr/>
    </dgm:pt>
    <dgm:pt modelId="{1F3152FC-9CB4-334E-900E-02E46EE170AD}" type="pres">
      <dgm:prSet presAssocID="{CA766D9D-70DE-7F44-990C-16FB73BA93DF}" presName="rootComposite" presStyleCnt="0"/>
      <dgm:spPr/>
    </dgm:pt>
    <dgm:pt modelId="{65CE4524-D43B-BE44-B312-BD8E23DDE72B}" type="pres">
      <dgm:prSet presAssocID="{CA766D9D-70DE-7F44-990C-16FB73BA93DF}" presName="rootText" presStyleLbl="node2" presStyleIdx="5" presStyleCnt="6">
        <dgm:presLayoutVars>
          <dgm:chPref val="3"/>
        </dgm:presLayoutVars>
      </dgm:prSet>
      <dgm:spPr/>
    </dgm:pt>
    <dgm:pt modelId="{ED9B2D43-6B58-244B-AFC4-EAE5A098AAD8}" type="pres">
      <dgm:prSet presAssocID="{CA766D9D-70DE-7F44-990C-16FB73BA93DF}" presName="rootConnector" presStyleLbl="node2" presStyleIdx="5" presStyleCnt="6"/>
      <dgm:spPr/>
    </dgm:pt>
    <dgm:pt modelId="{FDF06D48-042A-FA48-B297-BC380052514C}" type="pres">
      <dgm:prSet presAssocID="{CA766D9D-70DE-7F44-990C-16FB73BA93DF}" presName="hierChild4" presStyleCnt="0"/>
      <dgm:spPr/>
    </dgm:pt>
    <dgm:pt modelId="{690E22BB-2EDD-2D46-92E6-0BD890A2F220}" type="pres">
      <dgm:prSet presAssocID="{51BC697D-B6A6-5E47-B94C-7B224E42827C}" presName="Name37" presStyleLbl="parChTrans1D3" presStyleIdx="8" presStyleCnt="10"/>
      <dgm:spPr/>
    </dgm:pt>
    <dgm:pt modelId="{638C53DC-8056-0841-B0D3-A141C49C5E56}" type="pres">
      <dgm:prSet presAssocID="{B788B918-8D29-7A4C-B423-55AB4580586A}" presName="hierRoot2" presStyleCnt="0">
        <dgm:presLayoutVars>
          <dgm:hierBranch val="init"/>
        </dgm:presLayoutVars>
      </dgm:prSet>
      <dgm:spPr/>
    </dgm:pt>
    <dgm:pt modelId="{FDD162CB-56A5-CA44-A23F-B9BB91B30325}" type="pres">
      <dgm:prSet presAssocID="{B788B918-8D29-7A4C-B423-55AB4580586A}" presName="rootComposite" presStyleCnt="0"/>
      <dgm:spPr/>
    </dgm:pt>
    <dgm:pt modelId="{EDDF9B4F-0F91-C240-A32F-2D018CAB8012}" type="pres">
      <dgm:prSet presAssocID="{B788B918-8D29-7A4C-B423-55AB4580586A}" presName="rootText" presStyleLbl="node3" presStyleIdx="8" presStyleCnt="10" custScaleY="226284">
        <dgm:presLayoutVars>
          <dgm:chPref val="3"/>
        </dgm:presLayoutVars>
      </dgm:prSet>
      <dgm:spPr/>
    </dgm:pt>
    <dgm:pt modelId="{23AE039A-4B40-4947-AF95-8D0D015A895B}" type="pres">
      <dgm:prSet presAssocID="{B788B918-8D29-7A4C-B423-55AB4580586A}" presName="rootConnector" presStyleLbl="node3" presStyleIdx="8" presStyleCnt="10"/>
      <dgm:spPr/>
    </dgm:pt>
    <dgm:pt modelId="{C7B44A83-7B3E-BC46-ACE1-385896DF3F5D}" type="pres">
      <dgm:prSet presAssocID="{B788B918-8D29-7A4C-B423-55AB4580586A}" presName="hierChild4" presStyleCnt="0"/>
      <dgm:spPr/>
    </dgm:pt>
    <dgm:pt modelId="{7F8E7B64-6591-D543-B10E-BA6F52677C5B}" type="pres">
      <dgm:prSet presAssocID="{B788B918-8D29-7A4C-B423-55AB4580586A}" presName="hierChild5" presStyleCnt="0"/>
      <dgm:spPr/>
    </dgm:pt>
    <dgm:pt modelId="{A03FAA38-EFF0-7145-947E-E8E30E75F6A2}" type="pres">
      <dgm:prSet presAssocID="{46FFAA8F-D90B-5348-9C86-84B0563208D3}" presName="Name37" presStyleLbl="parChTrans1D3" presStyleIdx="9" presStyleCnt="10"/>
      <dgm:spPr/>
    </dgm:pt>
    <dgm:pt modelId="{8DCC9F46-1362-5949-AE74-FB097EA68D89}" type="pres">
      <dgm:prSet presAssocID="{21630C3E-CB53-3B41-AFF1-AA62CA62C9FA}" presName="hierRoot2" presStyleCnt="0">
        <dgm:presLayoutVars>
          <dgm:hierBranch val="init"/>
        </dgm:presLayoutVars>
      </dgm:prSet>
      <dgm:spPr/>
    </dgm:pt>
    <dgm:pt modelId="{23755D10-2425-BE46-9931-08C38A35B578}" type="pres">
      <dgm:prSet presAssocID="{21630C3E-CB53-3B41-AFF1-AA62CA62C9FA}" presName="rootComposite" presStyleCnt="0"/>
      <dgm:spPr/>
    </dgm:pt>
    <dgm:pt modelId="{EBEC0273-D6D0-4441-AB8A-970CECCA4768}" type="pres">
      <dgm:prSet presAssocID="{21630C3E-CB53-3B41-AFF1-AA62CA62C9FA}" presName="rootText" presStyleLbl="node3" presStyleIdx="9" presStyleCnt="10" custScaleY="226284">
        <dgm:presLayoutVars>
          <dgm:chPref val="3"/>
        </dgm:presLayoutVars>
      </dgm:prSet>
      <dgm:spPr/>
    </dgm:pt>
    <dgm:pt modelId="{31638E28-87FE-424E-8010-E296C11E307E}" type="pres">
      <dgm:prSet presAssocID="{21630C3E-CB53-3B41-AFF1-AA62CA62C9FA}" presName="rootConnector" presStyleLbl="node3" presStyleIdx="9" presStyleCnt="10"/>
      <dgm:spPr/>
    </dgm:pt>
    <dgm:pt modelId="{7F3ECBED-7CB2-AD4E-810D-F4EBA7E7E12D}" type="pres">
      <dgm:prSet presAssocID="{21630C3E-CB53-3B41-AFF1-AA62CA62C9FA}" presName="hierChild4" presStyleCnt="0"/>
      <dgm:spPr/>
    </dgm:pt>
    <dgm:pt modelId="{6384DA53-F157-6B4F-8F42-04E0D34F8C20}" type="pres">
      <dgm:prSet presAssocID="{21630C3E-CB53-3B41-AFF1-AA62CA62C9FA}" presName="hierChild5" presStyleCnt="0"/>
      <dgm:spPr/>
    </dgm:pt>
    <dgm:pt modelId="{D5FDB525-147C-2E46-BFED-6B9846AF9587}" type="pres">
      <dgm:prSet presAssocID="{CA766D9D-70DE-7F44-990C-16FB73BA93DF}" presName="hierChild5" presStyleCnt="0"/>
      <dgm:spPr/>
    </dgm:pt>
    <dgm:pt modelId="{9D7F94D7-A2CB-0F44-B198-C505FE895483}" type="pres">
      <dgm:prSet presAssocID="{012D9EB0-23DE-6A45-8A79-BEC3416AD525}" presName="hierChild3" presStyleCnt="0"/>
      <dgm:spPr/>
    </dgm:pt>
  </dgm:ptLst>
  <dgm:cxnLst>
    <dgm:cxn modelId="{C08F4A03-A3C2-9C48-8E48-61EB8303D755}" srcId="{4776C431-7FDB-5A4B-8A25-7809B8A2A846}" destId="{87EC5A22-DE86-854B-BA03-7A7C09143145}" srcOrd="0" destOrd="0" parTransId="{BDE54BDB-60A7-9844-B3EF-4B777460C18B}" sibTransId="{E81B2357-8132-5C48-8B6A-A247955BC6DB}"/>
    <dgm:cxn modelId="{43049703-F8A4-E74E-A894-DBCAFBF844DA}" type="presOf" srcId="{784F5206-8C1F-4044-96F6-A1862BF15228}" destId="{95406147-7FE5-B545-B401-7CDA34D271FD}" srcOrd="0" destOrd="0" presId="urn:microsoft.com/office/officeart/2005/8/layout/orgChart1"/>
    <dgm:cxn modelId="{FC9DD809-1B63-BC48-AC95-B5AA2B58657B}" type="presOf" srcId="{56BB60C7-8216-A049-A052-23DC1903F5E8}" destId="{E0AE9FDC-D9E0-6F4A-861F-919C19E8C8AF}" srcOrd="0" destOrd="0" presId="urn:microsoft.com/office/officeart/2005/8/layout/orgChart1"/>
    <dgm:cxn modelId="{F008AC0B-CC67-9E4B-85B1-6A91714EAEB5}" type="presOf" srcId="{A9F25EB7-9593-904B-9CA2-D96BDDD45228}" destId="{A664D8DB-2FED-CA41-ACAF-51E75269DA71}" srcOrd="1" destOrd="0" presId="urn:microsoft.com/office/officeart/2005/8/layout/orgChart1"/>
    <dgm:cxn modelId="{240BA70C-410F-3742-8166-DF6D5E80F078}" type="presOf" srcId="{DBA6761B-C4C5-3C4D-9DD1-F8C92B0CDF97}" destId="{1595679C-9573-5442-B433-DE4F8B1DCC39}" srcOrd="1" destOrd="0" presId="urn:microsoft.com/office/officeart/2005/8/layout/orgChart1"/>
    <dgm:cxn modelId="{EBE4540D-848C-814D-A73B-9803BD252BAD}" type="presOf" srcId="{EBA5DB3C-B717-B045-83FD-278673999525}" destId="{C1082BB8-9907-FE4E-81D6-CE65212B3311}" srcOrd="0" destOrd="0" presId="urn:microsoft.com/office/officeart/2005/8/layout/orgChart1"/>
    <dgm:cxn modelId="{CB76F110-3E20-C44D-A522-9628E3BAC41C}" type="presOf" srcId="{A9F25EB7-9593-904B-9CA2-D96BDDD45228}" destId="{6ADF7F32-3D08-6045-92BF-96F84F5ED42C}" srcOrd="0" destOrd="0" presId="urn:microsoft.com/office/officeart/2005/8/layout/orgChart1"/>
    <dgm:cxn modelId="{FC264313-9725-1044-ACEF-A0CD38E8F0CA}" type="presOf" srcId="{012D9EB0-23DE-6A45-8A79-BEC3416AD525}" destId="{C7A03429-A1B7-C343-9FB6-17882A031324}" srcOrd="1" destOrd="0" presId="urn:microsoft.com/office/officeart/2005/8/layout/orgChart1"/>
    <dgm:cxn modelId="{49014014-D0C4-9E41-A150-FB648FA0C377}" type="presOf" srcId="{BDE54BDB-60A7-9844-B3EF-4B777460C18B}" destId="{281AAB63-0F66-4440-ACF2-CC0AB4247915}" srcOrd="0" destOrd="0" presId="urn:microsoft.com/office/officeart/2005/8/layout/orgChart1"/>
    <dgm:cxn modelId="{482BF524-EC33-4741-99D6-76985133A7D3}" type="presOf" srcId="{FB038EF3-0F49-E44E-A35F-720BEA9BCDCA}" destId="{D7E45126-978F-774B-8242-DBE673DE88FF}" srcOrd="0" destOrd="0" presId="urn:microsoft.com/office/officeart/2005/8/layout/orgChart1"/>
    <dgm:cxn modelId="{A100E22B-FB70-8547-9266-EE110B051B1B}" type="presOf" srcId="{FB038EF3-0F49-E44E-A35F-720BEA9BCDCA}" destId="{D77C884D-E628-9346-AD5A-42986AC33A3D}" srcOrd="1" destOrd="0" presId="urn:microsoft.com/office/officeart/2005/8/layout/orgChart1"/>
    <dgm:cxn modelId="{CD74882C-BD7F-734E-BBC0-F557C82071FA}" type="presOf" srcId="{A3F1F271-3F4F-0E4C-B746-1B4A23AF823D}" destId="{ACF4866C-674B-5F43-8E8A-4A7BE1FBCC08}" srcOrd="0" destOrd="0" presId="urn:microsoft.com/office/officeart/2005/8/layout/orgChart1"/>
    <dgm:cxn modelId="{B8F49E2D-930F-914D-BF86-C0E83FE88668}" type="presOf" srcId="{98A08D0F-438B-F142-BF99-31926137D2ED}" destId="{A71223B8-ED7B-8D46-A455-F257842943DF}" srcOrd="0" destOrd="0" presId="urn:microsoft.com/office/officeart/2005/8/layout/orgChart1"/>
    <dgm:cxn modelId="{C7A51D34-5F6D-EB4F-ACE9-5168B258039C}" type="presOf" srcId="{20270089-862B-BC42-A6B0-890C2E37BA7A}" destId="{8C59F6A2-E2B4-144D-B0BC-CF2103569F60}" srcOrd="1" destOrd="0" presId="urn:microsoft.com/office/officeart/2005/8/layout/orgChart1"/>
    <dgm:cxn modelId="{01889B35-51F1-9F41-A71D-291AB91CA491}" type="presOf" srcId="{784F5206-8C1F-4044-96F6-A1862BF15228}" destId="{7209E9B9-AC42-2A44-BAD2-B2613FCC4CF7}" srcOrd="1" destOrd="0" presId="urn:microsoft.com/office/officeart/2005/8/layout/orgChart1"/>
    <dgm:cxn modelId="{C856BA36-1065-1A4E-A955-3363C6184015}" srcId="{20270089-862B-BC42-A6B0-890C2E37BA7A}" destId="{784F5206-8C1F-4044-96F6-A1862BF15228}" srcOrd="0" destOrd="0" parTransId="{3527CDB4-97B4-AC48-B75C-69B4E76849FC}" sibTransId="{1C4FC236-51DC-8341-8AD0-180DA4171EE3}"/>
    <dgm:cxn modelId="{BAA9253C-55EB-0146-9DC7-46BDF5363DC1}" type="presOf" srcId="{21630C3E-CB53-3B41-AFF1-AA62CA62C9FA}" destId="{31638E28-87FE-424E-8010-E296C11E307E}" srcOrd="1" destOrd="0" presId="urn:microsoft.com/office/officeart/2005/8/layout/orgChart1"/>
    <dgm:cxn modelId="{CF132B3F-C5D9-7448-8B21-1831DA03FF0B}" type="presOf" srcId="{842948AA-9620-2148-BF43-34B85DE41F93}" destId="{AFA7640D-D7CB-2F44-A4BF-44B65D34C347}" srcOrd="0" destOrd="0" presId="urn:microsoft.com/office/officeart/2005/8/layout/orgChart1"/>
    <dgm:cxn modelId="{4E579144-B17B-E646-9EF3-F245E0675732}" type="presOf" srcId="{3A76AD05-95E5-F340-8728-37CBAD648560}" destId="{D93CBA38-802B-8045-AF48-260612028520}" srcOrd="1" destOrd="0" presId="urn:microsoft.com/office/officeart/2005/8/layout/orgChart1"/>
    <dgm:cxn modelId="{7F87FD44-CDE2-C345-9AE9-78A3205ED76C}" type="presOf" srcId="{D13BA419-EB23-5C44-B309-CA3B2399E03E}" destId="{46316B6D-3E99-2043-9F89-C589C9EE19B0}" srcOrd="0" destOrd="0" presId="urn:microsoft.com/office/officeart/2005/8/layout/orgChart1"/>
    <dgm:cxn modelId="{E3D41747-F101-1845-8668-D80DD12D9DC1}" type="presOf" srcId="{21630C3E-CB53-3B41-AFF1-AA62CA62C9FA}" destId="{EBEC0273-D6D0-4441-AB8A-970CECCA4768}" srcOrd="0" destOrd="0" presId="urn:microsoft.com/office/officeart/2005/8/layout/orgChart1"/>
    <dgm:cxn modelId="{A844FA47-FEC8-4745-9510-8FC3FEA978BB}" srcId="{DBA6761B-C4C5-3C4D-9DD1-F8C92B0CDF97}" destId="{CCD8335F-F908-7F49-A260-F648F974674E}" srcOrd="0" destOrd="0" parTransId="{842948AA-9620-2148-BF43-34B85DE41F93}" sibTransId="{9B1C5D7E-CFAE-1345-BE96-F2B8A073F3EF}"/>
    <dgm:cxn modelId="{4731BA49-43DF-634A-A45E-D06E7EE961C9}" type="presOf" srcId="{AE457E6D-8726-4A4E-B172-8F0573AE0EA4}" destId="{344715D0-0953-504D-B08D-BE5E271989E4}" srcOrd="0" destOrd="0" presId="urn:microsoft.com/office/officeart/2005/8/layout/orgChart1"/>
    <dgm:cxn modelId="{3C12F149-4F56-064C-AFFD-A8A0694EB329}" srcId="{A3F1F271-3F4F-0E4C-B746-1B4A23AF823D}" destId="{A9F25EB7-9593-904B-9CA2-D96BDDD45228}" srcOrd="0" destOrd="0" parTransId="{EBA5DB3C-B717-B045-83FD-278673999525}" sibTransId="{4BAEDFB7-3DDB-D642-B041-E3B362F79DE5}"/>
    <dgm:cxn modelId="{6D2AC54E-24C9-D841-86C7-02A0570EC325}" type="presOf" srcId="{3527CDB4-97B4-AC48-B75C-69B4E76849FC}" destId="{25357BD1-64EA-FC47-A85C-935A46805C0B}" srcOrd="0" destOrd="0" presId="urn:microsoft.com/office/officeart/2005/8/layout/orgChart1"/>
    <dgm:cxn modelId="{B8460556-2FF7-014B-8EF9-0A9846C9520B}" type="presOf" srcId="{D13BA419-EB23-5C44-B309-CA3B2399E03E}" destId="{B07CE29F-35E6-8440-A8FF-8FE145F51169}" srcOrd="1" destOrd="0" presId="urn:microsoft.com/office/officeart/2005/8/layout/orgChart1"/>
    <dgm:cxn modelId="{870F3F5C-F590-D246-A82F-F8C7BC8658D8}" type="presOf" srcId="{012D9EB0-23DE-6A45-8A79-BEC3416AD525}" destId="{559C4F09-E197-A641-8CF6-8D169C8B0F65}" srcOrd="0" destOrd="0" presId="urn:microsoft.com/office/officeart/2005/8/layout/orgChart1"/>
    <dgm:cxn modelId="{3D53235E-4D56-2142-B649-95BEF6381A58}" srcId="{012D9EB0-23DE-6A45-8A79-BEC3416AD525}" destId="{4776C431-7FDB-5A4B-8A25-7809B8A2A846}" srcOrd="3" destOrd="0" parTransId="{5EE76E92-763F-8043-A4A0-B0B544172259}" sibTransId="{BF50D61B-3FA2-874E-BF66-E80ECA043DB4}"/>
    <dgm:cxn modelId="{35E1E569-22EA-2549-9F81-F5213B649BB3}" type="presOf" srcId="{3A76AD05-95E5-F340-8728-37CBAD648560}" destId="{A03AE5AA-A9F3-5949-BA96-8042E03424A2}" srcOrd="0" destOrd="0" presId="urn:microsoft.com/office/officeart/2005/8/layout/orgChart1"/>
    <dgm:cxn modelId="{7771A06A-72A2-AD4A-B8E2-2251471F4F48}" type="presOf" srcId="{15E7F59C-F70B-2848-A8B6-D693B24AA84B}" destId="{4D5D1464-CF5A-914F-8282-4F0C5945C1F1}" srcOrd="1" destOrd="0" presId="urn:microsoft.com/office/officeart/2005/8/layout/orgChart1"/>
    <dgm:cxn modelId="{A6E5046C-C932-6A42-A1E9-C1CF5ECC39E8}" type="presOf" srcId="{4776C431-7FDB-5A4B-8A25-7809B8A2A846}" destId="{21DF1D86-10A5-1E4D-9D1F-4DCDF837A457}" srcOrd="0" destOrd="0" presId="urn:microsoft.com/office/officeart/2005/8/layout/orgChart1"/>
    <dgm:cxn modelId="{D827F36E-D9CF-1F48-9570-EA7C78B29759}" type="presOf" srcId="{46FFAA8F-D90B-5348-9C86-84B0563208D3}" destId="{A03FAA38-EFF0-7145-947E-E8E30E75F6A2}" srcOrd="0" destOrd="0" presId="urn:microsoft.com/office/officeart/2005/8/layout/orgChart1"/>
    <dgm:cxn modelId="{211A5774-7F15-F343-9416-1CFB45F5B13D}" type="presOf" srcId="{D9B4DD69-A2A7-5044-8607-9DA2F450E6F7}" destId="{E9178A5A-4B13-1F49-815C-3DDD67C284C5}" srcOrd="0" destOrd="0" presId="urn:microsoft.com/office/officeart/2005/8/layout/orgChart1"/>
    <dgm:cxn modelId="{AFAA9774-BF94-8A4B-B4E8-01CB8FE39F1E}" srcId="{A3F1F271-3F4F-0E4C-B746-1B4A23AF823D}" destId="{15E7F59C-F70B-2848-A8B6-D693B24AA84B}" srcOrd="1" destOrd="0" parTransId="{8F9864A0-F8E8-4D43-9595-DD06EFB7BA0C}" sibTransId="{CBA68AD0-C5D3-CD41-A63E-602AE9043074}"/>
    <dgm:cxn modelId="{2F3B807A-0B1F-1942-8522-EC1A1419CCFA}" type="presOf" srcId="{15E7F59C-F70B-2848-A8B6-D693B24AA84B}" destId="{7DE63ACD-1BF2-7841-AB21-CCB0F542295C}" srcOrd="0" destOrd="0" presId="urn:microsoft.com/office/officeart/2005/8/layout/orgChart1"/>
    <dgm:cxn modelId="{A3C00C7C-6758-E145-BC6A-0E5BF27D2CBA}" type="presOf" srcId="{CCD8335F-F908-7F49-A260-F648F974674E}" destId="{31D1CC81-E82D-A645-B038-85517E83FECA}" srcOrd="1" destOrd="0" presId="urn:microsoft.com/office/officeart/2005/8/layout/orgChart1"/>
    <dgm:cxn modelId="{D08AA181-788B-944A-A343-416AC752D7B1}" type="presOf" srcId="{CCD8335F-F908-7F49-A260-F648F974674E}" destId="{AE636CEF-957F-714F-95BD-D8A20C598280}" srcOrd="0" destOrd="0" presId="urn:microsoft.com/office/officeart/2005/8/layout/orgChart1"/>
    <dgm:cxn modelId="{9B3CB886-51D2-D642-9F0C-14E1FCF2CA60}" srcId="{012D9EB0-23DE-6A45-8A79-BEC3416AD525}" destId="{A3F1F271-3F4F-0E4C-B746-1B4A23AF823D}" srcOrd="2" destOrd="0" parTransId="{7D8CC466-6D94-6946-99FD-E49A8B00D405}" sibTransId="{5814A541-99FC-5B47-AFFD-4B3E57ACC107}"/>
    <dgm:cxn modelId="{585FF786-668F-D443-9301-EB3715892C13}" srcId="{FB038EF3-0F49-E44E-A35F-720BEA9BCDCA}" destId="{D13BA419-EB23-5C44-B309-CA3B2399E03E}" srcOrd="0" destOrd="0" parTransId="{5E838FBD-C651-7649-8DD3-47AA09C3D6CF}" sibTransId="{4D8BC2B2-741D-AA4E-B34B-CB2F8BFA3972}"/>
    <dgm:cxn modelId="{C304BF8D-10A6-D943-A6F6-A8FB0B123046}" type="presOf" srcId="{A3F1F271-3F4F-0E4C-B746-1B4A23AF823D}" destId="{3EADE6D1-6DDE-8340-9E7E-A5B4F1B24098}" srcOrd="1" destOrd="0" presId="urn:microsoft.com/office/officeart/2005/8/layout/orgChart1"/>
    <dgm:cxn modelId="{AF43D194-887C-EA4C-AC47-D92FBA498BD1}" srcId="{012D9EB0-23DE-6A45-8A79-BEC3416AD525}" destId="{FB038EF3-0F49-E44E-A35F-720BEA9BCDCA}" srcOrd="0" destOrd="0" parTransId="{D9B4DD69-A2A7-5044-8607-9DA2F450E6F7}" sibTransId="{B29D579E-FDD6-4D4A-B4A3-B2F25489E4D3}"/>
    <dgm:cxn modelId="{2FAD329D-2FD7-9C49-8D96-28C91B1BC647}" type="presOf" srcId="{4776C431-7FDB-5A4B-8A25-7809B8A2A846}" destId="{105B0A5D-36B8-E94C-AD4D-BC876662CFD3}" srcOrd="1" destOrd="0" presId="urn:microsoft.com/office/officeart/2005/8/layout/orgChart1"/>
    <dgm:cxn modelId="{64B418A0-028B-204E-822C-38F1F3BAA82E}" type="presOf" srcId="{DB0C3104-06E3-B94A-B52F-D4945147AA1D}" destId="{34E6D1F3-2FDD-4E4E-AE67-6F8F9FF0DD38}" srcOrd="0" destOrd="0" presId="urn:microsoft.com/office/officeart/2005/8/layout/orgChart1"/>
    <dgm:cxn modelId="{7CDFC6AA-C0AC-0F42-AA20-BDB5930D5D4F}" srcId="{AE457E6D-8726-4A4E-B172-8F0573AE0EA4}" destId="{012D9EB0-23DE-6A45-8A79-BEC3416AD525}" srcOrd="0" destOrd="0" parTransId="{3C57EBA5-5A49-BC4E-843D-D68415EC20C6}" sibTransId="{C2149B35-7546-484D-BF0C-009911B7DF28}"/>
    <dgm:cxn modelId="{15335BAB-8330-0343-9133-81494B4669C2}" type="presOf" srcId="{CA766D9D-70DE-7F44-990C-16FB73BA93DF}" destId="{65CE4524-D43B-BE44-B312-BD8E23DDE72B}" srcOrd="0" destOrd="0" presId="urn:microsoft.com/office/officeart/2005/8/layout/orgChart1"/>
    <dgm:cxn modelId="{78CDE3AE-19FA-6C42-B7CD-6EC725910884}" srcId="{CA766D9D-70DE-7F44-990C-16FB73BA93DF}" destId="{B788B918-8D29-7A4C-B423-55AB4580586A}" srcOrd="0" destOrd="0" parTransId="{51BC697D-B6A6-5E47-B94C-7B224E42827C}" sibTransId="{918ADBA6-FBC2-664C-AF45-79860B732466}"/>
    <dgm:cxn modelId="{D3D6CAB1-3A78-7540-9D2B-ABB4B2CD6049}" type="presOf" srcId="{62176AF4-27C7-CD49-A078-844946D60D98}" destId="{DE565427-7EBA-AB4C-9FD6-F7A2C8726EC5}" srcOrd="0" destOrd="0" presId="urn:microsoft.com/office/officeart/2005/8/layout/orgChart1"/>
    <dgm:cxn modelId="{1BC898B7-9A3C-6D47-8E56-4F7CA5BFB8C1}" srcId="{FB038EF3-0F49-E44E-A35F-720BEA9BCDCA}" destId="{98A08D0F-438B-F142-BF99-31926137D2ED}" srcOrd="1" destOrd="0" parTransId="{56BB60C7-8216-A049-A052-23DC1903F5E8}" sibTransId="{32F2D949-017B-6542-89C8-28431D70DD13}"/>
    <dgm:cxn modelId="{0DBF6DBC-4462-D44A-889E-BF96BF2A4910}" type="presOf" srcId="{B788B918-8D29-7A4C-B423-55AB4580586A}" destId="{EDDF9B4F-0F91-C240-A32F-2D018CAB8012}" srcOrd="0" destOrd="0" presId="urn:microsoft.com/office/officeart/2005/8/layout/orgChart1"/>
    <dgm:cxn modelId="{49E58EBD-D621-FE41-85B6-21338E0E4203}" srcId="{CA766D9D-70DE-7F44-990C-16FB73BA93DF}" destId="{21630C3E-CB53-3B41-AFF1-AA62CA62C9FA}" srcOrd="1" destOrd="0" parTransId="{46FFAA8F-D90B-5348-9C86-84B0563208D3}" sibTransId="{4261860B-37E7-C946-81AA-C50A331EAE7B}"/>
    <dgm:cxn modelId="{7BD453BF-0DEF-6D48-908B-0DC535477C32}" type="presOf" srcId="{87EC5A22-DE86-854B-BA03-7A7C09143145}" destId="{ED518EC4-A0F2-EF47-B44A-1AAEFD0934D8}" srcOrd="0" destOrd="0" presId="urn:microsoft.com/office/officeart/2005/8/layout/orgChart1"/>
    <dgm:cxn modelId="{7B961CC3-7413-F846-840A-D336E9E6D43B}" type="presOf" srcId="{98A08D0F-438B-F142-BF99-31926137D2ED}" destId="{89020A25-8262-A947-A5E8-92B071685571}" srcOrd="1" destOrd="0" presId="urn:microsoft.com/office/officeart/2005/8/layout/orgChart1"/>
    <dgm:cxn modelId="{7D5D05C4-81B1-A947-9895-FD6923682139}" type="presOf" srcId="{5EE76E92-763F-8043-A4A0-B0B544172259}" destId="{6A67F47E-C1E6-4142-95AC-96061C937B7C}" srcOrd="0" destOrd="0" presId="urn:microsoft.com/office/officeart/2005/8/layout/orgChart1"/>
    <dgm:cxn modelId="{07A9DEC7-C271-9D49-AA08-EBCAECD712B0}" type="presOf" srcId="{87EC5A22-DE86-854B-BA03-7A7C09143145}" destId="{2411496D-7B93-C14D-8AAB-6A4B57F6AE17}" srcOrd="1" destOrd="0" presId="urn:microsoft.com/office/officeart/2005/8/layout/orgChart1"/>
    <dgm:cxn modelId="{BCED16C8-A61F-3443-B2D5-8BE4A28AE55F}" type="presOf" srcId="{B788B918-8D29-7A4C-B423-55AB4580586A}" destId="{23AE039A-4B40-4947-AF95-8D0D015A895B}" srcOrd="1" destOrd="0" presId="urn:microsoft.com/office/officeart/2005/8/layout/orgChart1"/>
    <dgm:cxn modelId="{8BF66EC9-81CC-DF44-AA67-79C49A47DE63}" type="presOf" srcId="{51BC697D-B6A6-5E47-B94C-7B224E42827C}" destId="{690E22BB-2EDD-2D46-92E6-0BD890A2F220}" srcOrd="0" destOrd="0" presId="urn:microsoft.com/office/officeart/2005/8/layout/orgChart1"/>
    <dgm:cxn modelId="{B4D053CC-EF53-164F-8DC6-04CF92BDA783}" srcId="{012D9EB0-23DE-6A45-8A79-BEC3416AD525}" destId="{DBA6761B-C4C5-3C4D-9DD1-F8C92B0CDF97}" srcOrd="1" destOrd="0" parTransId="{F65FB6A9-2909-5342-97B4-7811963F2982}" sibTransId="{295C9DA0-C796-AD44-A2B1-1715804C7FE0}"/>
    <dgm:cxn modelId="{42A89BCC-CF3C-DA45-AFC6-0ED16D1DD79D}" type="presOf" srcId="{CA766D9D-70DE-7F44-990C-16FB73BA93DF}" destId="{ED9B2D43-6B58-244B-AFC4-EAE5A098AAD8}" srcOrd="1" destOrd="0" presId="urn:microsoft.com/office/officeart/2005/8/layout/orgChart1"/>
    <dgm:cxn modelId="{E39364DB-A8D2-8947-B7D5-1482E8BFAFB1}" srcId="{DBA6761B-C4C5-3C4D-9DD1-F8C92B0CDF97}" destId="{3A76AD05-95E5-F340-8728-37CBAD648560}" srcOrd="1" destOrd="0" parTransId="{DB0C3104-06E3-B94A-B52F-D4945147AA1D}" sibTransId="{7AA578D4-D95F-9E40-8845-54BD9B92A70E}"/>
    <dgm:cxn modelId="{C9D2DFDB-ABDA-2C40-9E7B-0EB221CDC0FC}" type="presOf" srcId="{5E838FBD-C651-7649-8DD3-47AA09C3D6CF}" destId="{8A24E5BB-7E06-D64C-8ABE-4AC031D64E8A}" srcOrd="0" destOrd="0" presId="urn:microsoft.com/office/officeart/2005/8/layout/orgChart1"/>
    <dgm:cxn modelId="{F6F06EDD-6D01-5B4F-9B32-AD196FC3D10D}" type="presOf" srcId="{20270089-862B-BC42-A6B0-890C2E37BA7A}" destId="{E2A343FB-03C4-C148-99A8-7D1B824A9159}" srcOrd="0" destOrd="0" presId="urn:microsoft.com/office/officeart/2005/8/layout/orgChart1"/>
    <dgm:cxn modelId="{C7D0BFE2-78DA-7D43-AB27-4FC2BE25A500}" type="presOf" srcId="{8F9864A0-F8E8-4D43-9595-DD06EFB7BA0C}" destId="{94BE3345-8354-1746-B9D0-51D97CCE3426}" srcOrd="0" destOrd="0" presId="urn:microsoft.com/office/officeart/2005/8/layout/orgChart1"/>
    <dgm:cxn modelId="{5BDFB4E7-A196-0649-AB8C-71D0083CFAC6}" srcId="{012D9EB0-23DE-6A45-8A79-BEC3416AD525}" destId="{20270089-862B-BC42-A6B0-890C2E37BA7A}" srcOrd="4" destOrd="0" parTransId="{E8B31E8A-EF51-B846-8065-2F92152E4270}" sibTransId="{74C8D7F1-9666-C84D-8E00-4E419208820A}"/>
    <dgm:cxn modelId="{E311C3EA-B8E6-A84D-910C-8B930F99C661}" srcId="{012D9EB0-23DE-6A45-8A79-BEC3416AD525}" destId="{CA766D9D-70DE-7F44-990C-16FB73BA93DF}" srcOrd="5" destOrd="0" parTransId="{62176AF4-27C7-CD49-A078-844946D60D98}" sibTransId="{259B84AA-47A2-D941-8B0E-EB6872691D08}"/>
    <dgm:cxn modelId="{C2C4DCEA-290D-8E46-AE20-133184279DB4}" type="presOf" srcId="{DBA6761B-C4C5-3C4D-9DD1-F8C92B0CDF97}" destId="{C8CBEEF8-4CA3-0143-BE3A-44BCBF5D6FAB}" srcOrd="0" destOrd="0" presId="urn:microsoft.com/office/officeart/2005/8/layout/orgChart1"/>
    <dgm:cxn modelId="{80DCDDF0-134E-F94A-A3D7-FB561B7F035E}" type="presOf" srcId="{E8B31E8A-EF51-B846-8065-2F92152E4270}" destId="{2E726BE0-3B96-6C4D-B91A-EF2D5ECA08C0}" srcOrd="0" destOrd="0" presId="urn:microsoft.com/office/officeart/2005/8/layout/orgChart1"/>
    <dgm:cxn modelId="{EEC20AF8-EEC8-AF4A-8FB8-3077F5AF83DE}" type="presOf" srcId="{7D8CC466-6D94-6946-99FD-E49A8B00D405}" destId="{AD6AA0F4-D9F8-B241-9E44-19D8865849FE}" srcOrd="0" destOrd="0" presId="urn:microsoft.com/office/officeart/2005/8/layout/orgChart1"/>
    <dgm:cxn modelId="{FCBA04FC-A363-0546-B88D-33AD3A1F252E}" type="presOf" srcId="{F65FB6A9-2909-5342-97B4-7811963F2982}" destId="{885A899D-05BD-C047-A41A-0B15BBAF90F9}" srcOrd="0" destOrd="0" presId="urn:microsoft.com/office/officeart/2005/8/layout/orgChart1"/>
    <dgm:cxn modelId="{C3DA7ABE-14F8-BF49-B926-FF8EA7621A82}" type="presParOf" srcId="{344715D0-0953-504D-B08D-BE5E271989E4}" destId="{FF76EFB6-94B8-D440-83AF-F6914C00851F}" srcOrd="0" destOrd="0" presId="urn:microsoft.com/office/officeart/2005/8/layout/orgChart1"/>
    <dgm:cxn modelId="{5B53E779-745E-AC4A-8958-9A237144F936}" type="presParOf" srcId="{FF76EFB6-94B8-D440-83AF-F6914C00851F}" destId="{D48346F5-95BB-E14D-A09A-2615DC1736D4}" srcOrd="0" destOrd="0" presId="urn:microsoft.com/office/officeart/2005/8/layout/orgChart1"/>
    <dgm:cxn modelId="{71FE9E11-A4B3-CC42-B25B-4714ED75E8D7}" type="presParOf" srcId="{D48346F5-95BB-E14D-A09A-2615DC1736D4}" destId="{559C4F09-E197-A641-8CF6-8D169C8B0F65}" srcOrd="0" destOrd="0" presId="urn:microsoft.com/office/officeart/2005/8/layout/orgChart1"/>
    <dgm:cxn modelId="{BE2E6AE9-C51B-F44A-BEB6-78BA04943E0C}" type="presParOf" srcId="{D48346F5-95BB-E14D-A09A-2615DC1736D4}" destId="{C7A03429-A1B7-C343-9FB6-17882A031324}" srcOrd="1" destOrd="0" presId="urn:microsoft.com/office/officeart/2005/8/layout/orgChart1"/>
    <dgm:cxn modelId="{1DFDB143-4D67-0147-9BB2-E94DEBEDF044}" type="presParOf" srcId="{FF76EFB6-94B8-D440-83AF-F6914C00851F}" destId="{8FDD7533-1C6C-2941-B02F-C4AD572BBC27}" srcOrd="1" destOrd="0" presId="urn:microsoft.com/office/officeart/2005/8/layout/orgChart1"/>
    <dgm:cxn modelId="{6E2C712D-729B-7842-8A94-158C49B972DC}" type="presParOf" srcId="{8FDD7533-1C6C-2941-B02F-C4AD572BBC27}" destId="{E9178A5A-4B13-1F49-815C-3DDD67C284C5}" srcOrd="0" destOrd="0" presId="urn:microsoft.com/office/officeart/2005/8/layout/orgChart1"/>
    <dgm:cxn modelId="{7658780D-0765-7D42-B642-71FDD012C9DD}" type="presParOf" srcId="{8FDD7533-1C6C-2941-B02F-C4AD572BBC27}" destId="{2E450EEF-5028-E94A-A7CD-DAC3F4691A0B}" srcOrd="1" destOrd="0" presId="urn:microsoft.com/office/officeart/2005/8/layout/orgChart1"/>
    <dgm:cxn modelId="{4CD93B5B-A85D-994D-9E91-F89C3320C7AA}" type="presParOf" srcId="{2E450EEF-5028-E94A-A7CD-DAC3F4691A0B}" destId="{D0A00D1B-53B7-394E-8F1B-6129612AC068}" srcOrd="0" destOrd="0" presId="urn:microsoft.com/office/officeart/2005/8/layout/orgChart1"/>
    <dgm:cxn modelId="{80D8D314-F4BC-4A46-AF18-4DFA12752B40}" type="presParOf" srcId="{D0A00D1B-53B7-394E-8F1B-6129612AC068}" destId="{D7E45126-978F-774B-8242-DBE673DE88FF}" srcOrd="0" destOrd="0" presId="urn:microsoft.com/office/officeart/2005/8/layout/orgChart1"/>
    <dgm:cxn modelId="{F2078B22-B6FD-A449-874A-A251891DD3C1}" type="presParOf" srcId="{D0A00D1B-53B7-394E-8F1B-6129612AC068}" destId="{D77C884D-E628-9346-AD5A-42986AC33A3D}" srcOrd="1" destOrd="0" presId="urn:microsoft.com/office/officeart/2005/8/layout/orgChart1"/>
    <dgm:cxn modelId="{26128949-DBBA-AA4C-80F1-9233F8D28DB4}" type="presParOf" srcId="{2E450EEF-5028-E94A-A7CD-DAC3F4691A0B}" destId="{7A2CA4C0-E0F3-9A44-9EAC-CCFC1BC961FF}" srcOrd="1" destOrd="0" presId="urn:microsoft.com/office/officeart/2005/8/layout/orgChart1"/>
    <dgm:cxn modelId="{E5E84B30-2F61-0B48-81F5-316D5852F66B}" type="presParOf" srcId="{7A2CA4C0-E0F3-9A44-9EAC-CCFC1BC961FF}" destId="{8A24E5BB-7E06-D64C-8ABE-4AC031D64E8A}" srcOrd="0" destOrd="0" presId="urn:microsoft.com/office/officeart/2005/8/layout/orgChart1"/>
    <dgm:cxn modelId="{971002B4-BAD3-A94E-B379-CA656BF187A2}" type="presParOf" srcId="{7A2CA4C0-E0F3-9A44-9EAC-CCFC1BC961FF}" destId="{69B300B2-F6BB-9745-BC42-06097F7C4184}" srcOrd="1" destOrd="0" presId="urn:microsoft.com/office/officeart/2005/8/layout/orgChart1"/>
    <dgm:cxn modelId="{C18EFA18-27C0-9149-BBEB-D409051E56A5}" type="presParOf" srcId="{69B300B2-F6BB-9745-BC42-06097F7C4184}" destId="{5726E1FB-60A7-4F4C-9D73-A5CCCBC119A4}" srcOrd="0" destOrd="0" presId="urn:microsoft.com/office/officeart/2005/8/layout/orgChart1"/>
    <dgm:cxn modelId="{56FE2115-86FC-9B49-86D2-95E187A47475}" type="presParOf" srcId="{5726E1FB-60A7-4F4C-9D73-A5CCCBC119A4}" destId="{46316B6D-3E99-2043-9F89-C589C9EE19B0}" srcOrd="0" destOrd="0" presId="urn:microsoft.com/office/officeart/2005/8/layout/orgChart1"/>
    <dgm:cxn modelId="{6EDE13E6-194A-CE4C-B30E-001132C49D75}" type="presParOf" srcId="{5726E1FB-60A7-4F4C-9D73-A5CCCBC119A4}" destId="{B07CE29F-35E6-8440-A8FF-8FE145F51169}" srcOrd="1" destOrd="0" presId="urn:microsoft.com/office/officeart/2005/8/layout/orgChart1"/>
    <dgm:cxn modelId="{063D3A7F-2903-1745-ACAA-B6E2F1ED8FBC}" type="presParOf" srcId="{69B300B2-F6BB-9745-BC42-06097F7C4184}" destId="{500409BF-E626-3946-9AEB-EA63D029C283}" srcOrd="1" destOrd="0" presId="urn:microsoft.com/office/officeart/2005/8/layout/orgChart1"/>
    <dgm:cxn modelId="{4CE05CF0-2273-6E4D-A513-F7AE1D87A750}" type="presParOf" srcId="{69B300B2-F6BB-9745-BC42-06097F7C4184}" destId="{3A8597F1-3F28-7F45-8A0E-CCAA706F97B6}" srcOrd="2" destOrd="0" presId="urn:microsoft.com/office/officeart/2005/8/layout/orgChart1"/>
    <dgm:cxn modelId="{777EC3E6-0FC4-F740-A3A7-8A306A20C1E0}" type="presParOf" srcId="{7A2CA4C0-E0F3-9A44-9EAC-CCFC1BC961FF}" destId="{E0AE9FDC-D9E0-6F4A-861F-919C19E8C8AF}" srcOrd="2" destOrd="0" presId="urn:microsoft.com/office/officeart/2005/8/layout/orgChart1"/>
    <dgm:cxn modelId="{CE4A3AB0-CEA9-CF44-9A2B-A29142A9DB86}" type="presParOf" srcId="{7A2CA4C0-E0F3-9A44-9EAC-CCFC1BC961FF}" destId="{38318EC3-2139-9046-9865-D14B078D2B87}" srcOrd="3" destOrd="0" presId="urn:microsoft.com/office/officeart/2005/8/layout/orgChart1"/>
    <dgm:cxn modelId="{51CB357C-13E0-174D-BA50-62ED6693E974}" type="presParOf" srcId="{38318EC3-2139-9046-9865-D14B078D2B87}" destId="{E76305C5-A79B-7C44-B3A0-E38EB5FB292A}" srcOrd="0" destOrd="0" presId="urn:microsoft.com/office/officeart/2005/8/layout/orgChart1"/>
    <dgm:cxn modelId="{95086DCB-93DD-1E40-A9E0-843A8690C186}" type="presParOf" srcId="{E76305C5-A79B-7C44-B3A0-E38EB5FB292A}" destId="{A71223B8-ED7B-8D46-A455-F257842943DF}" srcOrd="0" destOrd="0" presId="urn:microsoft.com/office/officeart/2005/8/layout/orgChart1"/>
    <dgm:cxn modelId="{C8C8AB8E-7CED-2745-B94A-45BB31F1E24D}" type="presParOf" srcId="{E76305C5-A79B-7C44-B3A0-E38EB5FB292A}" destId="{89020A25-8262-A947-A5E8-92B071685571}" srcOrd="1" destOrd="0" presId="urn:microsoft.com/office/officeart/2005/8/layout/orgChart1"/>
    <dgm:cxn modelId="{5014C3FF-AA37-CE45-845D-BFDB4BC68146}" type="presParOf" srcId="{38318EC3-2139-9046-9865-D14B078D2B87}" destId="{0A50A424-201A-2541-9CC2-6A8322110ACA}" srcOrd="1" destOrd="0" presId="urn:microsoft.com/office/officeart/2005/8/layout/orgChart1"/>
    <dgm:cxn modelId="{076733A0-9AD2-B54D-865D-21F89D14CEE4}" type="presParOf" srcId="{38318EC3-2139-9046-9865-D14B078D2B87}" destId="{97E354AF-8346-9749-AFEC-F028CCE5264E}" srcOrd="2" destOrd="0" presId="urn:microsoft.com/office/officeart/2005/8/layout/orgChart1"/>
    <dgm:cxn modelId="{B3A83928-D1E0-A446-96FF-2E62BA9A8BEF}" type="presParOf" srcId="{2E450EEF-5028-E94A-A7CD-DAC3F4691A0B}" destId="{4F103BB4-CC65-4248-A1E8-187D6E6535D1}" srcOrd="2" destOrd="0" presId="urn:microsoft.com/office/officeart/2005/8/layout/orgChart1"/>
    <dgm:cxn modelId="{885E5787-561E-E540-9672-89897575599C}" type="presParOf" srcId="{8FDD7533-1C6C-2941-B02F-C4AD572BBC27}" destId="{885A899D-05BD-C047-A41A-0B15BBAF90F9}" srcOrd="2" destOrd="0" presId="urn:microsoft.com/office/officeart/2005/8/layout/orgChart1"/>
    <dgm:cxn modelId="{FDADBED9-C3DE-E548-BE79-56374E92AC17}" type="presParOf" srcId="{8FDD7533-1C6C-2941-B02F-C4AD572BBC27}" destId="{D6113257-A9D5-AF47-AB9D-3816E6677B23}" srcOrd="3" destOrd="0" presId="urn:microsoft.com/office/officeart/2005/8/layout/orgChart1"/>
    <dgm:cxn modelId="{7A6126B3-5C6D-0440-A161-B95A3805DB38}" type="presParOf" srcId="{D6113257-A9D5-AF47-AB9D-3816E6677B23}" destId="{10A0EA51-ECC1-5448-811F-803FF5C23DFE}" srcOrd="0" destOrd="0" presId="urn:microsoft.com/office/officeart/2005/8/layout/orgChart1"/>
    <dgm:cxn modelId="{D7AB12AC-0730-BF41-A6A6-FF93892E6DCD}" type="presParOf" srcId="{10A0EA51-ECC1-5448-811F-803FF5C23DFE}" destId="{C8CBEEF8-4CA3-0143-BE3A-44BCBF5D6FAB}" srcOrd="0" destOrd="0" presId="urn:microsoft.com/office/officeart/2005/8/layout/orgChart1"/>
    <dgm:cxn modelId="{DF664ED7-623B-E542-A5FB-DD075FF20558}" type="presParOf" srcId="{10A0EA51-ECC1-5448-811F-803FF5C23DFE}" destId="{1595679C-9573-5442-B433-DE4F8B1DCC39}" srcOrd="1" destOrd="0" presId="urn:microsoft.com/office/officeart/2005/8/layout/orgChart1"/>
    <dgm:cxn modelId="{33530CBE-1743-CF4F-BA39-791609CF5FE2}" type="presParOf" srcId="{D6113257-A9D5-AF47-AB9D-3816E6677B23}" destId="{0EC4248C-2537-4946-BCBA-5DC0686F70E1}" srcOrd="1" destOrd="0" presId="urn:microsoft.com/office/officeart/2005/8/layout/orgChart1"/>
    <dgm:cxn modelId="{308F2579-22E3-C048-BC10-493153717208}" type="presParOf" srcId="{0EC4248C-2537-4946-BCBA-5DC0686F70E1}" destId="{AFA7640D-D7CB-2F44-A4BF-44B65D34C347}" srcOrd="0" destOrd="0" presId="urn:microsoft.com/office/officeart/2005/8/layout/orgChart1"/>
    <dgm:cxn modelId="{8F2CAFDD-7FD3-544E-B0BC-89A74B44020D}" type="presParOf" srcId="{0EC4248C-2537-4946-BCBA-5DC0686F70E1}" destId="{32E4789D-E5D8-F247-A8BA-025615F1D054}" srcOrd="1" destOrd="0" presId="urn:microsoft.com/office/officeart/2005/8/layout/orgChart1"/>
    <dgm:cxn modelId="{D548C3A8-98B7-E34F-B327-CADC54DED5F7}" type="presParOf" srcId="{32E4789D-E5D8-F247-A8BA-025615F1D054}" destId="{9DAB8D89-FAE1-D442-9596-90A289287BBC}" srcOrd="0" destOrd="0" presId="urn:microsoft.com/office/officeart/2005/8/layout/orgChart1"/>
    <dgm:cxn modelId="{167B66C8-8B6E-A44F-9E07-8215B57CA2D9}" type="presParOf" srcId="{9DAB8D89-FAE1-D442-9596-90A289287BBC}" destId="{AE636CEF-957F-714F-95BD-D8A20C598280}" srcOrd="0" destOrd="0" presId="urn:microsoft.com/office/officeart/2005/8/layout/orgChart1"/>
    <dgm:cxn modelId="{1EF6CA9F-6B49-1A40-B2AE-02F1CC9C5B43}" type="presParOf" srcId="{9DAB8D89-FAE1-D442-9596-90A289287BBC}" destId="{31D1CC81-E82D-A645-B038-85517E83FECA}" srcOrd="1" destOrd="0" presId="urn:microsoft.com/office/officeart/2005/8/layout/orgChart1"/>
    <dgm:cxn modelId="{25FA1626-00BD-2241-BD48-9BE34F7111ED}" type="presParOf" srcId="{32E4789D-E5D8-F247-A8BA-025615F1D054}" destId="{50D62678-F46A-AA46-8C2C-37A6D8B9D416}" srcOrd="1" destOrd="0" presId="urn:microsoft.com/office/officeart/2005/8/layout/orgChart1"/>
    <dgm:cxn modelId="{61205BF9-5DCA-C049-A692-9CF2397B31FB}" type="presParOf" srcId="{32E4789D-E5D8-F247-A8BA-025615F1D054}" destId="{BA422ABC-0676-0442-9CE2-8A73C4B2D0B4}" srcOrd="2" destOrd="0" presId="urn:microsoft.com/office/officeart/2005/8/layout/orgChart1"/>
    <dgm:cxn modelId="{146A319C-8E24-0241-9147-38229FD2567E}" type="presParOf" srcId="{0EC4248C-2537-4946-BCBA-5DC0686F70E1}" destId="{34E6D1F3-2FDD-4E4E-AE67-6F8F9FF0DD38}" srcOrd="2" destOrd="0" presId="urn:microsoft.com/office/officeart/2005/8/layout/orgChart1"/>
    <dgm:cxn modelId="{829E21B1-238F-704B-87D2-703B59190A81}" type="presParOf" srcId="{0EC4248C-2537-4946-BCBA-5DC0686F70E1}" destId="{22EB0305-DC9B-D04F-8CF5-B9971FDD6FC3}" srcOrd="3" destOrd="0" presId="urn:microsoft.com/office/officeart/2005/8/layout/orgChart1"/>
    <dgm:cxn modelId="{3909CC00-40EE-574D-8DE7-50113B30AD99}" type="presParOf" srcId="{22EB0305-DC9B-D04F-8CF5-B9971FDD6FC3}" destId="{40B5DAD9-B16E-644E-B143-8A5973425EE5}" srcOrd="0" destOrd="0" presId="urn:microsoft.com/office/officeart/2005/8/layout/orgChart1"/>
    <dgm:cxn modelId="{33CAA33C-8EDB-1C4A-9E8A-0CF691C65ACD}" type="presParOf" srcId="{40B5DAD9-B16E-644E-B143-8A5973425EE5}" destId="{A03AE5AA-A9F3-5949-BA96-8042E03424A2}" srcOrd="0" destOrd="0" presId="urn:microsoft.com/office/officeart/2005/8/layout/orgChart1"/>
    <dgm:cxn modelId="{5A55105F-C8D3-404E-B2B6-B03BD90C1922}" type="presParOf" srcId="{40B5DAD9-B16E-644E-B143-8A5973425EE5}" destId="{D93CBA38-802B-8045-AF48-260612028520}" srcOrd="1" destOrd="0" presId="urn:microsoft.com/office/officeart/2005/8/layout/orgChart1"/>
    <dgm:cxn modelId="{DE1892C6-535B-A446-B910-CB09F37DF902}" type="presParOf" srcId="{22EB0305-DC9B-D04F-8CF5-B9971FDD6FC3}" destId="{D515E1AD-61B9-8D46-87C9-03472601817D}" srcOrd="1" destOrd="0" presId="urn:microsoft.com/office/officeart/2005/8/layout/orgChart1"/>
    <dgm:cxn modelId="{92744AFB-CE07-8E45-916F-93D67BAD29B8}" type="presParOf" srcId="{22EB0305-DC9B-D04F-8CF5-B9971FDD6FC3}" destId="{3D78522D-52A9-8843-9BF4-B3EF0E8C5258}" srcOrd="2" destOrd="0" presId="urn:microsoft.com/office/officeart/2005/8/layout/orgChart1"/>
    <dgm:cxn modelId="{F1ADB4A4-0AD3-3A43-B08E-96E804ED633C}" type="presParOf" srcId="{D6113257-A9D5-AF47-AB9D-3816E6677B23}" destId="{740FDB5F-01F3-4546-8547-8085B02B9D48}" srcOrd="2" destOrd="0" presId="urn:microsoft.com/office/officeart/2005/8/layout/orgChart1"/>
    <dgm:cxn modelId="{3610C58A-2909-4F4E-B665-3F554B027707}" type="presParOf" srcId="{8FDD7533-1C6C-2941-B02F-C4AD572BBC27}" destId="{AD6AA0F4-D9F8-B241-9E44-19D8865849FE}" srcOrd="4" destOrd="0" presId="urn:microsoft.com/office/officeart/2005/8/layout/orgChart1"/>
    <dgm:cxn modelId="{F1057E77-6FF1-EF46-BB5B-F7805C1C89F1}" type="presParOf" srcId="{8FDD7533-1C6C-2941-B02F-C4AD572BBC27}" destId="{76690349-791D-184F-8C64-D55B1046E88E}" srcOrd="5" destOrd="0" presId="urn:microsoft.com/office/officeart/2005/8/layout/orgChart1"/>
    <dgm:cxn modelId="{A92EA638-D625-1541-AC41-83AF256CF101}" type="presParOf" srcId="{76690349-791D-184F-8C64-D55B1046E88E}" destId="{4589B04F-081E-C84F-8922-118DE51A95DF}" srcOrd="0" destOrd="0" presId="urn:microsoft.com/office/officeart/2005/8/layout/orgChart1"/>
    <dgm:cxn modelId="{1ECC064C-D779-E34D-9F16-28A2730F1E48}" type="presParOf" srcId="{4589B04F-081E-C84F-8922-118DE51A95DF}" destId="{ACF4866C-674B-5F43-8E8A-4A7BE1FBCC08}" srcOrd="0" destOrd="0" presId="urn:microsoft.com/office/officeart/2005/8/layout/orgChart1"/>
    <dgm:cxn modelId="{EDC76E70-391B-C247-847C-495569F45499}" type="presParOf" srcId="{4589B04F-081E-C84F-8922-118DE51A95DF}" destId="{3EADE6D1-6DDE-8340-9E7E-A5B4F1B24098}" srcOrd="1" destOrd="0" presId="urn:microsoft.com/office/officeart/2005/8/layout/orgChart1"/>
    <dgm:cxn modelId="{BB9B0805-FD8B-DC4F-AAB0-2B3D82DF88B2}" type="presParOf" srcId="{76690349-791D-184F-8C64-D55B1046E88E}" destId="{83667F77-BE0E-E545-A46F-9530D5AA4AC5}" srcOrd="1" destOrd="0" presId="urn:microsoft.com/office/officeart/2005/8/layout/orgChart1"/>
    <dgm:cxn modelId="{3D55B7BE-2FE7-0840-9383-DF162BCF7A34}" type="presParOf" srcId="{83667F77-BE0E-E545-A46F-9530D5AA4AC5}" destId="{C1082BB8-9907-FE4E-81D6-CE65212B3311}" srcOrd="0" destOrd="0" presId="urn:microsoft.com/office/officeart/2005/8/layout/orgChart1"/>
    <dgm:cxn modelId="{399F925B-0B92-DB40-B077-0F3C26F1759E}" type="presParOf" srcId="{83667F77-BE0E-E545-A46F-9530D5AA4AC5}" destId="{5FE8E670-BEE7-B649-BEB1-313431BAA110}" srcOrd="1" destOrd="0" presId="urn:microsoft.com/office/officeart/2005/8/layout/orgChart1"/>
    <dgm:cxn modelId="{8C9383CC-4267-0240-9879-CD558301B3D7}" type="presParOf" srcId="{5FE8E670-BEE7-B649-BEB1-313431BAA110}" destId="{A5BC7208-6473-6440-BC72-FD8EC40E9F70}" srcOrd="0" destOrd="0" presId="urn:microsoft.com/office/officeart/2005/8/layout/orgChart1"/>
    <dgm:cxn modelId="{F94225C5-DF61-C549-8DFC-C7BDF75CF39E}" type="presParOf" srcId="{A5BC7208-6473-6440-BC72-FD8EC40E9F70}" destId="{6ADF7F32-3D08-6045-92BF-96F84F5ED42C}" srcOrd="0" destOrd="0" presId="urn:microsoft.com/office/officeart/2005/8/layout/orgChart1"/>
    <dgm:cxn modelId="{7FA6A78A-36CD-1D49-AF47-28D23385D419}" type="presParOf" srcId="{A5BC7208-6473-6440-BC72-FD8EC40E9F70}" destId="{A664D8DB-2FED-CA41-ACAF-51E75269DA71}" srcOrd="1" destOrd="0" presId="urn:microsoft.com/office/officeart/2005/8/layout/orgChart1"/>
    <dgm:cxn modelId="{51F0D647-2A53-7841-901D-ED018CAEDB8C}" type="presParOf" srcId="{5FE8E670-BEE7-B649-BEB1-313431BAA110}" destId="{E6156D87-C0E3-C044-9C63-3F874D1FCB6E}" srcOrd="1" destOrd="0" presId="urn:microsoft.com/office/officeart/2005/8/layout/orgChart1"/>
    <dgm:cxn modelId="{B3FA7F41-7966-2C45-B56A-147F79459D50}" type="presParOf" srcId="{5FE8E670-BEE7-B649-BEB1-313431BAA110}" destId="{1E22DF8C-5DA5-444F-9F49-3663484FBB89}" srcOrd="2" destOrd="0" presId="urn:microsoft.com/office/officeart/2005/8/layout/orgChart1"/>
    <dgm:cxn modelId="{A1BE86A7-A473-2F4C-8A4D-6B1FCBB9D139}" type="presParOf" srcId="{83667F77-BE0E-E545-A46F-9530D5AA4AC5}" destId="{94BE3345-8354-1746-B9D0-51D97CCE3426}" srcOrd="2" destOrd="0" presId="urn:microsoft.com/office/officeart/2005/8/layout/orgChart1"/>
    <dgm:cxn modelId="{5458A304-959B-E34A-92A2-53E798BBE8B3}" type="presParOf" srcId="{83667F77-BE0E-E545-A46F-9530D5AA4AC5}" destId="{FFCA1969-2158-7E42-AC6A-DEA96BA8BB91}" srcOrd="3" destOrd="0" presId="urn:microsoft.com/office/officeart/2005/8/layout/orgChart1"/>
    <dgm:cxn modelId="{1EC3310B-95CC-2D4A-8CFD-7E9A24716BB8}" type="presParOf" srcId="{FFCA1969-2158-7E42-AC6A-DEA96BA8BB91}" destId="{B7E50DE1-6AF8-9E4A-81F7-8B5855BFF162}" srcOrd="0" destOrd="0" presId="urn:microsoft.com/office/officeart/2005/8/layout/orgChart1"/>
    <dgm:cxn modelId="{039220C9-05B7-E344-A977-CE744F880F19}" type="presParOf" srcId="{B7E50DE1-6AF8-9E4A-81F7-8B5855BFF162}" destId="{7DE63ACD-1BF2-7841-AB21-CCB0F542295C}" srcOrd="0" destOrd="0" presId="urn:microsoft.com/office/officeart/2005/8/layout/orgChart1"/>
    <dgm:cxn modelId="{E8DB8C89-29D4-BA46-8DC6-73DD4C511B5F}" type="presParOf" srcId="{B7E50DE1-6AF8-9E4A-81F7-8B5855BFF162}" destId="{4D5D1464-CF5A-914F-8282-4F0C5945C1F1}" srcOrd="1" destOrd="0" presId="urn:microsoft.com/office/officeart/2005/8/layout/orgChart1"/>
    <dgm:cxn modelId="{C437AA49-BFB5-394A-9710-48D90BF24A62}" type="presParOf" srcId="{FFCA1969-2158-7E42-AC6A-DEA96BA8BB91}" destId="{353E58B0-4F46-5140-8DF4-DF5648A55D86}" srcOrd="1" destOrd="0" presId="urn:microsoft.com/office/officeart/2005/8/layout/orgChart1"/>
    <dgm:cxn modelId="{4938DF7A-6B03-FC4C-AD9E-A474211C27B8}" type="presParOf" srcId="{FFCA1969-2158-7E42-AC6A-DEA96BA8BB91}" destId="{EF6FBF00-15FD-6448-98FF-665B9FC12759}" srcOrd="2" destOrd="0" presId="urn:microsoft.com/office/officeart/2005/8/layout/orgChart1"/>
    <dgm:cxn modelId="{F30CA001-58A7-2343-9694-75653B8A8CF2}" type="presParOf" srcId="{76690349-791D-184F-8C64-D55B1046E88E}" destId="{81B7E18B-3595-6D42-91FF-D851D9D2D3B3}" srcOrd="2" destOrd="0" presId="urn:microsoft.com/office/officeart/2005/8/layout/orgChart1"/>
    <dgm:cxn modelId="{7CEE388C-5D26-C640-9FC0-D51569786724}" type="presParOf" srcId="{8FDD7533-1C6C-2941-B02F-C4AD572BBC27}" destId="{6A67F47E-C1E6-4142-95AC-96061C937B7C}" srcOrd="6" destOrd="0" presId="urn:microsoft.com/office/officeart/2005/8/layout/orgChart1"/>
    <dgm:cxn modelId="{3F569B6B-A384-B348-9E04-EE6C93B75187}" type="presParOf" srcId="{8FDD7533-1C6C-2941-B02F-C4AD572BBC27}" destId="{7EC276E1-F695-2746-A53B-F3580DE3246F}" srcOrd="7" destOrd="0" presId="urn:microsoft.com/office/officeart/2005/8/layout/orgChart1"/>
    <dgm:cxn modelId="{544CDFEC-C802-EF4A-90DF-D419CB405058}" type="presParOf" srcId="{7EC276E1-F695-2746-A53B-F3580DE3246F}" destId="{947AED77-7384-8746-B173-1812E4490C82}" srcOrd="0" destOrd="0" presId="urn:microsoft.com/office/officeart/2005/8/layout/orgChart1"/>
    <dgm:cxn modelId="{DEC19B90-5B1B-0448-82B7-1D41B32296FB}" type="presParOf" srcId="{947AED77-7384-8746-B173-1812E4490C82}" destId="{21DF1D86-10A5-1E4D-9D1F-4DCDF837A457}" srcOrd="0" destOrd="0" presId="urn:microsoft.com/office/officeart/2005/8/layout/orgChart1"/>
    <dgm:cxn modelId="{E5C76C4D-A4D8-F74D-8650-09E98A367D60}" type="presParOf" srcId="{947AED77-7384-8746-B173-1812E4490C82}" destId="{105B0A5D-36B8-E94C-AD4D-BC876662CFD3}" srcOrd="1" destOrd="0" presId="urn:microsoft.com/office/officeart/2005/8/layout/orgChart1"/>
    <dgm:cxn modelId="{938D71D4-0C5D-BB46-B4A3-7DA45808E7C6}" type="presParOf" srcId="{7EC276E1-F695-2746-A53B-F3580DE3246F}" destId="{1AC6F14C-EAA1-5347-A415-4A37E2784D26}" srcOrd="1" destOrd="0" presId="urn:microsoft.com/office/officeart/2005/8/layout/orgChart1"/>
    <dgm:cxn modelId="{8E690DDA-B98C-9343-873D-BAC2E70682DC}" type="presParOf" srcId="{1AC6F14C-EAA1-5347-A415-4A37E2784D26}" destId="{281AAB63-0F66-4440-ACF2-CC0AB4247915}" srcOrd="0" destOrd="0" presId="urn:microsoft.com/office/officeart/2005/8/layout/orgChart1"/>
    <dgm:cxn modelId="{33600A58-D289-8A4A-870A-B74FA9EF75E3}" type="presParOf" srcId="{1AC6F14C-EAA1-5347-A415-4A37E2784D26}" destId="{E431ACC4-41D8-7944-B258-D199C97A540E}" srcOrd="1" destOrd="0" presId="urn:microsoft.com/office/officeart/2005/8/layout/orgChart1"/>
    <dgm:cxn modelId="{CE8941B3-BFEA-2C41-97A5-D0DA9A0AD3B4}" type="presParOf" srcId="{E431ACC4-41D8-7944-B258-D199C97A540E}" destId="{FF24E5C9-91FA-FE4D-A291-15A296ACF6BD}" srcOrd="0" destOrd="0" presId="urn:microsoft.com/office/officeart/2005/8/layout/orgChart1"/>
    <dgm:cxn modelId="{2236B3F7-71C8-7E4A-93D2-D50F4E56780D}" type="presParOf" srcId="{FF24E5C9-91FA-FE4D-A291-15A296ACF6BD}" destId="{ED518EC4-A0F2-EF47-B44A-1AAEFD0934D8}" srcOrd="0" destOrd="0" presId="urn:microsoft.com/office/officeart/2005/8/layout/orgChart1"/>
    <dgm:cxn modelId="{37311D0B-8EEF-C342-AAD1-94A955C628DF}" type="presParOf" srcId="{FF24E5C9-91FA-FE4D-A291-15A296ACF6BD}" destId="{2411496D-7B93-C14D-8AAB-6A4B57F6AE17}" srcOrd="1" destOrd="0" presId="urn:microsoft.com/office/officeart/2005/8/layout/orgChart1"/>
    <dgm:cxn modelId="{050095B0-0735-1D46-8434-5CC0010B57D8}" type="presParOf" srcId="{E431ACC4-41D8-7944-B258-D199C97A540E}" destId="{B66C6581-33AC-FF49-8949-04B500ECC0D6}" srcOrd="1" destOrd="0" presId="urn:microsoft.com/office/officeart/2005/8/layout/orgChart1"/>
    <dgm:cxn modelId="{17EDBCDA-FF8D-CE42-936A-EF85276DEF61}" type="presParOf" srcId="{E431ACC4-41D8-7944-B258-D199C97A540E}" destId="{86D3CD41-3C03-DB48-B79D-33EB576AFB59}" srcOrd="2" destOrd="0" presId="urn:microsoft.com/office/officeart/2005/8/layout/orgChart1"/>
    <dgm:cxn modelId="{E9B96434-D97E-4741-8FF1-23A3C357EB4B}" type="presParOf" srcId="{7EC276E1-F695-2746-A53B-F3580DE3246F}" destId="{460B486C-F3C7-EB42-8E39-D1E3D5233E36}" srcOrd="2" destOrd="0" presId="urn:microsoft.com/office/officeart/2005/8/layout/orgChart1"/>
    <dgm:cxn modelId="{6ACC9AC9-80D5-C644-83EC-D5C65D7CBF18}" type="presParOf" srcId="{8FDD7533-1C6C-2941-B02F-C4AD572BBC27}" destId="{2E726BE0-3B96-6C4D-B91A-EF2D5ECA08C0}" srcOrd="8" destOrd="0" presId="urn:microsoft.com/office/officeart/2005/8/layout/orgChart1"/>
    <dgm:cxn modelId="{DF303918-EBC5-4E43-B911-53810D71BD3B}" type="presParOf" srcId="{8FDD7533-1C6C-2941-B02F-C4AD572BBC27}" destId="{A61F73B9-1A45-8348-A83A-EEFB818D449E}" srcOrd="9" destOrd="0" presId="urn:microsoft.com/office/officeart/2005/8/layout/orgChart1"/>
    <dgm:cxn modelId="{FD9C13ED-515F-3845-8C2F-EE39592F138E}" type="presParOf" srcId="{A61F73B9-1A45-8348-A83A-EEFB818D449E}" destId="{EB91E8FE-C6CB-964E-8B15-6833DB596AEB}" srcOrd="0" destOrd="0" presId="urn:microsoft.com/office/officeart/2005/8/layout/orgChart1"/>
    <dgm:cxn modelId="{09AC46DD-75D5-CD49-9AD7-9A015D4CB24A}" type="presParOf" srcId="{EB91E8FE-C6CB-964E-8B15-6833DB596AEB}" destId="{E2A343FB-03C4-C148-99A8-7D1B824A9159}" srcOrd="0" destOrd="0" presId="urn:microsoft.com/office/officeart/2005/8/layout/orgChart1"/>
    <dgm:cxn modelId="{2816C7C5-8BE9-394B-B17A-5E172BCB379D}" type="presParOf" srcId="{EB91E8FE-C6CB-964E-8B15-6833DB596AEB}" destId="{8C59F6A2-E2B4-144D-B0BC-CF2103569F60}" srcOrd="1" destOrd="0" presId="urn:microsoft.com/office/officeart/2005/8/layout/orgChart1"/>
    <dgm:cxn modelId="{61CBA8C6-31F2-C745-B15D-D535AD69936A}" type="presParOf" srcId="{A61F73B9-1A45-8348-A83A-EEFB818D449E}" destId="{86E05389-EE69-8443-BF3E-131385EC34C4}" srcOrd="1" destOrd="0" presId="urn:microsoft.com/office/officeart/2005/8/layout/orgChart1"/>
    <dgm:cxn modelId="{BA1FC457-A416-5647-ABFA-2481FA1D6756}" type="presParOf" srcId="{86E05389-EE69-8443-BF3E-131385EC34C4}" destId="{25357BD1-64EA-FC47-A85C-935A46805C0B}" srcOrd="0" destOrd="0" presId="urn:microsoft.com/office/officeart/2005/8/layout/orgChart1"/>
    <dgm:cxn modelId="{0902FD05-C3A5-4240-9542-D7D36623E7B9}" type="presParOf" srcId="{86E05389-EE69-8443-BF3E-131385EC34C4}" destId="{0BD242A1-C971-8841-A71E-0F5D6E4AA86A}" srcOrd="1" destOrd="0" presId="urn:microsoft.com/office/officeart/2005/8/layout/orgChart1"/>
    <dgm:cxn modelId="{C0F8DC83-1C7D-5F4E-8255-D7FC3D1D3EA6}" type="presParOf" srcId="{0BD242A1-C971-8841-A71E-0F5D6E4AA86A}" destId="{87858A24-651B-BD45-B5BC-0F3ED891B21A}" srcOrd="0" destOrd="0" presId="urn:microsoft.com/office/officeart/2005/8/layout/orgChart1"/>
    <dgm:cxn modelId="{324087F7-31EC-3549-8DE4-73D39DAC7FD8}" type="presParOf" srcId="{87858A24-651B-BD45-B5BC-0F3ED891B21A}" destId="{95406147-7FE5-B545-B401-7CDA34D271FD}" srcOrd="0" destOrd="0" presId="urn:microsoft.com/office/officeart/2005/8/layout/orgChart1"/>
    <dgm:cxn modelId="{8C652694-6A09-6B43-AD02-E74783C65038}" type="presParOf" srcId="{87858A24-651B-BD45-B5BC-0F3ED891B21A}" destId="{7209E9B9-AC42-2A44-BAD2-B2613FCC4CF7}" srcOrd="1" destOrd="0" presId="urn:microsoft.com/office/officeart/2005/8/layout/orgChart1"/>
    <dgm:cxn modelId="{33E591C4-79C4-914B-A0C5-ED0869D5C4FD}" type="presParOf" srcId="{0BD242A1-C971-8841-A71E-0F5D6E4AA86A}" destId="{6D8FA969-CD86-3544-93E1-EDB2B363D235}" srcOrd="1" destOrd="0" presId="urn:microsoft.com/office/officeart/2005/8/layout/orgChart1"/>
    <dgm:cxn modelId="{5CA856A0-B46A-6849-B48B-9E894602A87A}" type="presParOf" srcId="{0BD242A1-C971-8841-A71E-0F5D6E4AA86A}" destId="{532F7B9B-036E-5C41-97E6-3890132B1AE5}" srcOrd="2" destOrd="0" presId="urn:microsoft.com/office/officeart/2005/8/layout/orgChart1"/>
    <dgm:cxn modelId="{2828FDA7-C505-4B44-A8F0-BA499FF4E39D}" type="presParOf" srcId="{A61F73B9-1A45-8348-A83A-EEFB818D449E}" destId="{BA383652-68C5-1540-8D0D-154AB8901A71}" srcOrd="2" destOrd="0" presId="urn:microsoft.com/office/officeart/2005/8/layout/orgChart1"/>
    <dgm:cxn modelId="{92AEB22D-902F-DA46-AB13-73094A6094E4}" type="presParOf" srcId="{8FDD7533-1C6C-2941-B02F-C4AD572BBC27}" destId="{DE565427-7EBA-AB4C-9FD6-F7A2C8726EC5}" srcOrd="10" destOrd="0" presId="urn:microsoft.com/office/officeart/2005/8/layout/orgChart1"/>
    <dgm:cxn modelId="{6F40F58F-99FF-E14D-9D74-4B2A78833925}" type="presParOf" srcId="{8FDD7533-1C6C-2941-B02F-C4AD572BBC27}" destId="{1028B39B-C907-8940-98AD-37F26EEFB0B7}" srcOrd="11" destOrd="0" presId="urn:microsoft.com/office/officeart/2005/8/layout/orgChart1"/>
    <dgm:cxn modelId="{7404AA4F-26DA-DA40-8B3D-D4D0D5DDFE22}" type="presParOf" srcId="{1028B39B-C907-8940-98AD-37F26EEFB0B7}" destId="{1F3152FC-9CB4-334E-900E-02E46EE170AD}" srcOrd="0" destOrd="0" presId="urn:microsoft.com/office/officeart/2005/8/layout/orgChart1"/>
    <dgm:cxn modelId="{8CBC22B8-6493-614B-B249-4F3A9F1355AF}" type="presParOf" srcId="{1F3152FC-9CB4-334E-900E-02E46EE170AD}" destId="{65CE4524-D43B-BE44-B312-BD8E23DDE72B}" srcOrd="0" destOrd="0" presId="urn:microsoft.com/office/officeart/2005/8/layout/orgChart1"/>
    <dgm:cxn modelId="{267E13F2-61F1-E740-BFE0-2C55ECD1425F}" type="presParOf" srcId="{1F3152FC-9CB4-334E-900E-02E46EE170AD}" destId="{ED9B2D43-6B58-244B-AFC4-EAE5A098AAD8}" srcOrd="1" destOrd="0" presId="urn:microsoft.com/office/officeart/2005/8/layout/orgChart1"/>
    <dgm:cxn modelId="{0F422A55-7E3A-6249-B068-C9652DFD3095}" type="presParOf" srcId="{1028B39B-C907-8940-98AD-37F26EEFB0B7}" destId="{FDF06D48-042A-FA48-B297-BC380052514C}" srcOrd="1" destOrd="0" presId="urn:microsoft.com/office/officeart/2005/8/layout/orgChart1"/>
    <dgm:cxn modelId="{072BEA82-88A6-074F-AD9C-0B2CD5A0FEE5}" type="presParOf" srcId="{FDF06D48-042A-FA48-B297-BC380052514C}" destId="{690E22BB-2EDD-2D46-92E6-0BD890A2F220}" srcOrd="0" destOrd="0" presId="urn:microsoft.com/office/officeart/2005/8/layout/orgChart1"/>
    <dgm:cxn modelId="{4CEE94EB-BDA2-1C4F-9CB5-A5CC6E42B569}" type="presParOf" srcId="{FDF06D48-042A-FA48-B297-BC380052514C}" destId="{638C53DC-8056-0841-B0D3-A141C49C5E56}" srcOrd="1" destOrd="0" presId="urn:microsoft.com/office/officeart/2005/8/layout/orgChart1"/>
    <dgm:cxn modelId="{D7646CE2-7189-1C4B-9FED-36DF40AACC43}" type="presParOf" srcId="{638C53DC-8056-0841-B0D3-A141C49C5E56}" destId="{FDD162CB-56A5-CA44-A23F-B9BB91B30325}" srcOrd="0" destOrd="0" presId="urn:microsoft.com/office/officeart/2005/8/layout/orgChart1"/>
    <dgm:cxn modelId="{F184A0D4-2519-DF47-85CC-63223BDEB248}" type="presParOf" srcId="{FDD162CB-56A5-CA44-A23F-B9BB91B30325}" destId="{EDDF9B4F-0F91-C240-A32F-2D018CAB8012}" srcOrd="0" destOrd="0" presId="urn:microsoft.com/office/officeart/2005/8/layout/orgChart1"/>
    <dgm:cxn modelId="{3040277B-8DAC-6D44-8A10-6BD88D594C1E}" type="presParOf" srcId="{FDD162CB-56A5-CA44-A23F-B9BB91B30325}" destId="{23AE039A-4B40-4947-AF95-8D0D015A895B}" srcOrd="1" destOrd="0" presId="urn:microsoft.com/office/officeart/2005/8/layout/orgChart1"/>
    <dgm:cxn modelId="{CB1B5720-4681-004A-9D43-2F2B18DCF2B0}" type="presParOf" srcId="{638C53DC-8056-0841-B0D3-A141C49C5E56}" destId="{C7B44A83-7B3E-BC46-ACE1-385896DF3F5D}" srcOrd="1" destOrd="0" presId="urn:microsoft.com/office/officeart/2005/8/layout/orgChart1"/>
    <dgm:cxn modelId="{CF9826AF-1285-2F4E-BF4F-1BAF3755EFBF}" type="presParOf" srcId="{638C53DC-8056-0841-B0D3-A141C49C5E56}" destId="{7F8E7B64-6591-D543-B10E-BA6F52677C5B}" srcOrd="2" destOrd="0" presId="urn:microsoft.com/office/officeart/2005/8/layout/orgChart1"/>
    <dgm:cxn modelId="{3FFEB92A-84E2-1848-ABE0-F4F43EFE0D2D}" type="presParOf" srcId="{FDF06D48-042A-FA48-B297-BC380052514C}" destId="{A03FAA38-EFF0-7145-947E-E8E30E75F6A2}" srcOrd="2" destOrd="0" presId="urn:microsoft.com/office/officeart/2005/8/layout/orgChart1"/>
    <dgm:cxn modelId="{9EF295C6-36AD-3F43-BFA3-F74CB33A9BD6}" type="presParOf" srcId="{FDF06D48-042A-FA48-B297-BC380052514C}" destId="{8DCC9F46-1362-5949-AE74-FB097EA68D89}" srcOrd="3" destOrd="0" presId="urn:microsoft.com/office/officeart/2005/8/layout/orgChart1"/>
    <dgm:cxn modelId="{2A01E0FE-8303-A24C-A258-03AD0ACB0EC7}" type="presParOf" srcId="{8DCC9F46-1362-5949-AE74-FB097EA68D89}" destId="{23755D10-2425-BE46-9931-08C38A35B578}" srcOrd="0" destOrd="0" presId="urn:microsoft.com/office/officeart/2005/8/layout/orgChart1"/>
    <dgm:cxn modelId="{E44E8CE5-536D-6B4C-A209-44C1E4498A7C}" type="presParOf" srcId="{23755D10-2425-BE46-9931-08C38A35B578}" destId="{EBEC0273-D6D0-4441-AB8A-970CECCA4768}" srcOrd="0" destOrd="0" presId="urn:microsoft.com/office/officeart/2005/8/layout/orgChart1"/>
    <dgm:cxn modelId="{D6FFDE0A-DA57-9B4D-BDF8-711DB90D51B3}" type="presParOf" srcId="{23755D10-2425-BE46-9931-08C38A35B578}" destId="{31638E28-87FE-424E-8010-E296C11E307E}" srcOrd="1" destOrd="0" presId="urn:microsoft.com/office/officeart/2005/8/layout/orgChart1"/>
    <dgm:cxn modelId="{C04B9807-088B-5448-9315-1D71270FAA7D}" type="presParOf" srcId="{8DCC9F46-1362-5949-AE74-FB097EA68D89}" destId="{7F3ECBED-7CB2-AD4E-810D-F4EBA7E7E12D}" srcOrd="1" destOrd="0" presId="urn:microsoft.com/office/officeart/2005/8/layout/orgChart1"/>
    <dgm:cxn modelId="{B1823963-06FD-6F4B-8FDD-6571FECA70CD}" type="presParOf" srcId="{8DCC9F46-1362-5949-AE74-FB097EA68D89}" destId="{6384DA53-F157-6B4F-8F42-04E0D34F8C20}" srcOrd="2" destOrd="0" presId="urn:microsoft.com/office/officeart/2005/8/layout/orgChart1"/>
    <dgm:cxn modelId="{B40B49C6-9732-8F44-B2EC-DA3F76BEE920}" type="presParOf" srcId="{1028B39B-C907-8940-98AD-37F26EEFB0B7}" destId="{D5FDB525-147C-2E46-BFED-6B9846AF9587}" srcOrd="2" destOrd="0" presId="urn:microsoft.com/office/officeart/2005/8/layout/orgChart1"/>
    <dgm:cxn modelId="{35165C0D-BCB9-474B-84C3-6C091D347C0F}" type="presParOf" srcId="{FF76EFB6-94B8-D440-83AF-F6914C00851F}" destId="{9D7F94D7-A2CB-0F44-B198-C505FE89548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711F5EB-29A1-DF4D-BCAD-A29D172B4BB8}" type="doc">
      <dgm:prSet loTypeId="urn:microsoft.com/office/officeart/2005/8/layout/hList9" loCatId="" qsTypeId="urn:microsoft.com/office/officeart/2005/8/quickstyle/simple1" qsCatId="simple" csTypeId="urn:microsoft.com/office/officeart/2005/8/colors/accent2_1" csCatId="accent2" phldr="1"/>
      <dgm:spPr/>
      <dgm:t>
        <a:bodyPr/>
        <a:lstStyle/>
        <a:p>
          <a:endParaRPr lang="en-US"/>
        </a:p>
      </dgm:t>
    </dgm:pt>
    <dgm:pt modelId="{92E10AAF-56D1-794A-9FF7-F4917F672CDA}">
      <dgm:prSet phldrT="[Text]" custT="1">
        <dgm:style>
          <a:lnRef idx="2">
            <a:schemeClr val="accent5">
              <a:shade val="50000"/>
            </a:schemeClr>
          </a:lnRef>
          <a:fillRef idx="1">
            <a:schemeClr val="accent5"/>
          </a:fillRef>
          <a:effectRef idx="0">
            <a:schemeClr val="accent5"/>
          </a:effectRef>
          <a:fontRef idx="minor">
            <a:schemeClr val="lt1"/>
          </a:fontRef>
        </dgm:style>
      </dgm:prSet>
      <dgm:spPr>
        <a:solidFill>
          <a:schemeClr val="accent1"/>
        </a:solidFill>
      </dgm:spPr>
      <dgm:t>
        <a:bodyPr/>
        <a:lstStyle/>
        <a:p>
          <a:r>
            <a:rPr lang="en-US" sz="1800" b="1" dirty="0">
              <a:solidFill>
                <a:schemeClr val="bg1"/>
              </a:solidFill>
            </a:rPr>
            <a:t>During</a:t>
          </a:r>
        </a:p>
      </dgm:t>
    </dgm:pt>
    <dgm:pt modelId="{E408267B-497C-A84B-ABE3-D713CCD27B47}" type="parTrans" cxnId="{01F57E3F-8251-D343-9AFF-97E556D018CE}">
      <dgm:prSet/>
      <dgm:spPr/>
      <dgm:t>
        <a:bodyPr/>
        <a:lstStyle/>
        <a:p>
          <a:endParaRPr lang="en-US" sz="1800"/>
        </a:p>
      </dgm:t>
    </dgm:pt>
    <dgm:pt modelId="{AA0FF01E-45CE-D74F-B8BD-ED81BB33D4ED}" type="sibTrans" cxnId="{01F57E3F-8251-D343-9AFF-97E556D018CE}">
      <dgm:prSet/>
      <dgm:spPr/>
      <dgm:t>
        <a:bodyPr/>
        <a:lstStyle/>
        <a:p>
          <a:endParaRPr lang="en-US" sz="1800"/>
        </a:p>
      </dgm:t>
    </dgm:pt>
    <dgm:pt modelId="{99AD8A15-FEA5-0540-A0B4-5D77235FD0A4}">
      <dgm:prSet phldrT="[Text]" custT="1"/>
      <dgm:spPr>
        <a:ln>
          <a:solidFill>
            <a:schemeClr val="accent4">
              <a:alpha val="90000"/>
            </a:schemeClr>
          </a:solidFill>
        </a:ln>
      </dgm:spPr>
      <dgm:t>
        <a:bodyPr/>
        <a:lstStyle/>
        <a:p>
          <a:r>
            <a:rPr lang="en-US" sz="1200" dirty="0"/>
            <a:t>Prompt expectations</a:t>
          </a:r>
        </a:p>
      </dgm:t>
    </dgm:pt>
    <dgm:pt modelId="{7A910260-0E0D-B448-96B3-F5DBAC17D906}" type="parTrans" cxnId="{4A06775F-7F6B-D840-83B7-1D85F79554FD}">
      <dgm:prSet/>
      <dgm:spPr/>
      <dgm:t>
        <a:bodyPr/>
        <a:lstStyle/>
        <a:p>
          <a:endParaRPr lang="en-US" sz="1800"/>
        </a:p>
      </dgm:t>
    </dgm:pt>
    <dgm:pt modelId="{1F40E65E-9780-3F4C-BAA1-44A869124698}" type="sibTrans" cxnId="{4A06775F-7F6B-D840-83B7-1D85F79554FD}">
      <dgm:prSet/>
      <dgm:spPr/>
      <dgm:t>
        <a:bodyPr/>
        <a:lstStyle/>
        <a:p>
          <a:endParaRPr lang="en-US" sz="1800"/>
        </a:p>
      </dgm:t>
    </dgm:pt>
    <dgm:pt modelId="{72B34225-AD35-C444-9091-BC43367B6ED5}">
      <dgm:prSet phldrT="[Text]" custT="1"/>
      <dgm:spPr>
        <a:ln w="127000">
          <a:solidFill>
            <a:schemeClr val="accent4">
              <a:alpha val="90000"/>
            </a:schemeClr>
          </a:solidFill>
        </a:ln>
      </dgm:spPr>
      <dgm:t>
        <a:bodyPr/>
        <a:lstStyle/>
        <a:p>
          <a:r>
            <a:rPr lang="en-US" sz="1200" dirty="0"/>
            <a:t>Enact</a:t>
          </a:r>
          <a:r>
            <a:rPr lang="en-US" sz="1200" baseline="0" dirty="0"/>
            <a:t> wellness support plan</a:t>
          </a:r>
          <a:endParaRPr lang="en-US" sz="1200" dirty="0"/>
        </a:p>
      </dgm:t>
    </dgm:pt>
    <dgm:pt modelId="{C4AE7B63-7973-6842-B58A-727E2B32D290}" type="parTrans" cxnId="{01A90D49-193E-7A47-B1DD-8B9B043159B6}">
      <dgm:prSet/>
      <dgm:spPr/>
      <dgm:t>
        <a:bodyPr/>
        <a:lstStyle/>
        <a:p>
          <a:endParaRPr lang="en-US" sz="1800"/>
        </a:p>
      </dgm:t>
    </dgm:pt>
    <dgm:pt modelId="{9E957093-F297-1842-B664-20679221AC5A}" type="sibTrans" cxnId="{01A90D49-193E-7A47-B1DD-8B9B043159B6}">
      <dgm:prSet/>
      <dgm:spPr/>
      <dgm:t>
        <a:bodyPr/>
        <a:lstStyle/>
        <a:p>
          <a:endParaRPr lang="en-US" sz="1800"/>
        </a:p>
      </dgm:t>
    </dgm:pt>
    <dgm:pt modelId="{57BCF878-0D48-D44F-A970-5559C80D32D8}" type="pres">
      <dgm:prSet presAssocID="{6711F5EB-29A1-DF4D-BCAD-A29D172B4BB8}" presName="list" presStyleCnt="0">
        <dgm:presLayoutVars>
          <dgm:dir/>
          <dgm:animLvl val="lvl"/>
        </dgm:presLayoutVars>
      </dgm:prSet>
      <dgm:spPr/>
    </dgm:pt>
    <dgm:pt modelId="{D65225BF-A9FD-3641-8458-AFCDC6897462}" type="pres">
      <dgm:prSet presAssocID="{92E10AAF-56D1-794A-9FF7-F4917F672CDA}" presName="posSpace" presStyleCnt="0"/>
      <dgm:spPr/>
    </dgm:pt>
    <dgm:pt modelId="{1B091A61-6E3E-5D41-A60D-3B9F19CCE1F1}" type="pres">
      <dgm:prSet presAssocID="{92E10AAF-56D1-794A-9FF7-F4917F672CDA}" presName="vertFlow" presStyleCnt="0"/>
      <dgm:spPr/>
    </dgm:pt>
    <dgm:pt modelId="{E32D9FFB-E749-654C-AAFF-19393B7C8A4E}" type="pres">
      <dgm:prSet presAssocID="{92E10AAF-56D1-794A-9FF7-F4917F672CDA}" presName="topSpace" presStyleCnt="0"/>
      <dgm:spPr/>
    </dgm:pt>
    <dgm:pt modelId="{09F08876-AD49-674A-9722-5E3DE59411A3}" type="pres">
      <dgm:prSet presAssocID="{92E10AAF-56D1-794A-9FF7-F4917F672CDA}" presName="firstComp" presStyleCnt="0"/>
      <dgm:spPr/>
    </dgm:pt>
    <dgm:pt modelId="{5A232939-4C78-A740-9C16-574F6008B45D}" type="pres">
      <dgm:prSet presAssocID="{92E10AAF-56D1-794A-9FF7-F4917F672CDA}" presName="firstChild" presStyleLbl="bgAccFollowNode1" presStyleIdx="0" presStyleCnt="2"/>
      <dgm:spPr/>
    </dgm:pt>
    <dgm:pt modelId="{46DDF140-CF3C-D442-87B5-6EA3EC320F8D}" type="pres">
      <dgm:prSet presAssocID="{92E10AAF-56D1-794A-9FF7-F4917F672CDA}" presName="firstChildTx" presStyleLbl="bgAccFollowNode1" presStyleIdx="0" presStyleCnt="2">
        <dgm:presLayoutVars>
          <dgm:bulletEnabled val="1"/>
        </dgm:presLayoutVars>
      </dgm:prSet>
      <dgm:spPr/>
    </dgm:pt>
    <dgm:pt modelId="{22ED9E1A-B387-D545-AB3C-E3B26F366CD5}" type="pres">
      <dgm:prSet presAssocID="{72B34225-AD35-C444-9091-BC43367B6ED5}" presName="comp" presStyleCnt="0"/>
      <dgm:spPr/>
    </dgm:pt>
    <dgm:pt modelId="{F1C44FA8-C5A9-2F4D-AD03-D453F8AE1965}" type="pres">
      <dgm:prSet presAssocID="{72B34225-AD35-C444-9091-BC43367B6ED5}" presName="child" presStyleLbl="bgAccFollowNode1" presStyleIdx="1" presStyleCnt="2"/>
      <dgm:spPr/>
    </dgm:pt>
    <dgm:pt modelId="{A60ADC71-5CEF-EB43-B197-4EA1D3E5D7BF}" type="pres">
      <dgm:prSet presAssocID="{72B34225-AD35-C444-9091-BC43367B6ED5}" presName="childTx" presStyleLbl="bgAccFollowNode1" presStyleIdx="1" presStyleCnt="2">
        <dgm:presLayoutVars>
          <dgm:bulletEnabled val="1"/>
        </dgm:presLayoutVars>
      </dgm:prSet>
      <dgm:spPr/>
    </dgm:pt>
    <dgm:pt modelId="{04D36E86-48B4-F646-B729-6065A67685DA}" type="pres">
      <dgm:prSet presAssocID="{92E10AAF-56D1-794A-9FF7-F4917F672CDA}" presName="negSpace" presStyleCnt="0"/>
      <dgm:spPr/>
    </dgm:pt>
    <dgm:pt modelId="{BC240C1E-7197-F443-90BB-99A315230AD2}" type="pres">
      <dgm:prSet presAssocID="{92E10AAF-56D1-794A-9FF7-F4917F672CDA}" presName="circle" presStyleLbl="node1" presStyleIdx="0" presStyleCnt="1" custLinFactNeighborY="-1241"/>
      <dgm:spPr/>
    </dgm:pt>
  </dgm:ptLst>
  <dgm:cxnLst>
    <dgm:cxn modelId="{B3B58812-4ED6-964B-8450-CC727334F85A}" type="presOf" srcId="{72B34225-AD35-C444-9091-BC43367B6ED5}" destId="{A60ADC71-5CEF-EB43-B197-4EA1D3E5D7BF}" srcOrd="1" destOrd="0" presId="urn:microsoft.com/office/officeart/2005/8/layout/hList9"/>
    <dgm:cxn modelId="{00FE5B25-D598-E14C-9E65-CBB45AFC52E0}" type="presOf" srcId="{99AD8A15-FEA5-0540-A0B4-5D77235FD0A4}" destId="{5A232939-4C78-A740-9C16-574F6008B45D}" srcOrd="0" destOrd="0" presId="urn:microsoft.com/office/officeart/2005/8/layout/hList9"/>
    <dgm:cxn modelId="{943C3E3C-823C-A942-BF33-976346FAEBF0}" type="presOf" srcId="{6711F5EB-29A1-DF4D-BCAD-A29D172B4BB8}" destId="{57BCF878-0D48-D44F-A970-5559C80D32D8}" srcOrd="0" destOrd="0" presId="urn:microsoft.com/office/officeart/2005/8/layout/hList9"/>
    <dgm:cxn modelId="{2D66303F-367F-7344-934F-4337B0CA17A9}" type="presOf" srcId="{92E10AAF-56D1-794A-9FF7-F4917F672CDA}" destId="{BC240C1E-7197-F443-90BB-99A315230AD2}" srcOrd="0" destOrd="0" presId="urn:microsoft.com/office/officeart/2005/8/layout/hList9"/>
    <dgm:cxn modelId="{01F57E3F-8251-D343-9AFF-97E556D018CE}" srcId="{6711F5EB-29A1-DF4D-BCAD-A29D172B4BB8}" destId="{92E10AAF-56D1-794A-9FF7-F4917F672CDA}" srcOrd="0" destOrd="0" parTransId="{E408267B-497C-A84B-ABE3-D713CCD27B47}" sibTransId="{AA0FF01E-45CE-D74F-B8BD-ED81BB33D4ED}"/>
    <dgm:cxn modelId="{01A90D49-193E-7A47-B1DD-8B9B043159B6}" srcId="{92E10AAF-56D1-794A-9FF7-F4917F672CDA}" destId="{72B34225-AD35-C444-9091-BC43367B6ED5}" srcOrd="1" destOrd="0" parTransId="{C4AE7B63-7973-6842-B58A-727E2B32D290}" sibTransId="{9E957093-F297-1842-B664-20679221AC5A}"/>
    <dgm:cxn modelId="{4A06775F-7F6B-D840-83B7-1D85F79554FD}" srcId="{92E10AAF-56D1-794A-9FF7-F4917F672CDA}" destId="{99AD8A15-FEA5-0540-A0B4-5D77235FD0A4}" srcOrd="0" destOrd="0" parTransId="{7A910260-0E0D-B448-96B3-F5DBAC17D906}" sibTransId="{1F40E65E-9780-3F4C-BAA1-44A869124698}"/>
    <dgm:cxn modelId="{D8F7517F-EAD0-2048-90D3-B6C5FBD96F9B}" type="presOf" srcId="{72B34225-AD35-C444-9091-BC43367B6ED5}" destId="{F1C44FA8-C5A9-2F4D-AD03-D453F8AE1965}" srcOrd="0" destOrd="0" presId="urn:microsoft.com/office/officeart/2005/8/layout/hList9"/>
    <dgm:cxn modelId="{D4CD9FAF-CC17-6246-8EB8-EA68108AE0DD}" type="presOf" srcId="{99AD8A15-FEA5-0540-A0B4-5D77235FD0A4}" destId="{46DDF140-CF3C-D442-87B5-6EA3EC320F8D}" srcOrd="1" destOrd="0" presId="urn:microsoft.com/office/officeart/2005/8/layout/hList9"/>
    <dgm:cxn modelId="{554DD6C7-F044-0542-AAC9-C41B33C0A011}" type="presParOf" srcId="{57BCF878-0D48-D44F-A970-5559C80D32D8}" destId="{D65225BF-A9FD-3641-8458-AFCDC6897462}" srcOrd="0" destOrd="0" presId="urn:microsoft.com/office/officeart/2005/8/layout/hList9"/>
    <dgm:cxn modelId="{A5E74051-D0E7-1D4E-9EC6-9F43438F4B79}" type="presParOf" srcId="{57BCF878-0D48-D44F-A970-5559C80D32D8}" destId="{1B091A61-6E3E-5D41-A60D-3B9F19CCE1F1}" srcOrd="1" destOrd="0" presId="urn:microsoft.com/office/officeart/2005/8/layout/hList9"/>
    <dgm:cxn modelId="{6028C525-BBAF-2F4B-8759-ACA7B98970E4}" type="presParOf" srcId="{1B091A61-6E3E-5D41-A60D-3B9F19CCE1F1}" destId="{E32D9FFB-E749-654C-AAFF-19393B7C8A4E}" srcOrd="0" destOrd="0" presId="urn:microsoft.com/office/officeart/2005/8/layout/hList9"/>
    <dgm:cxn modelId="{08876F4D-1CC7-4045-A682-496E18CA6B12}" type="presParOf" srcId="{1B091A61-6E3E-5D41-A60D-3B9F19CCE1F1}" destId="{09F08876-AD49-674A-9722-5E3DE59411A3}" srcOrd="1" destOrd="0" presId="urn:microsoft.com/office/officeart/2005/8/layout/hList9"/>
    <dgm:cxn modelId="{57F53CEA-DF17-7F41-96A4-2E3782190CFE}" type="presParOf" srcId="{09F08876-AD49-674A-9722-5E3DE59411A3}" destId="{5A232939-4C78-A740-9C16-574F6008B45D}" srcOrd="0" destOrd="0" presId="urn:microsoft.com/office/officeart/2005/8/layout/hList9"/>
    <dgm:cxn modelId="{5519A991-8BAB-4D43-A9AB-CB226FC0D770}" type="presParOf" srcId="{09F08876-AD49-674A-9722-5E3DE59411A3}" destId="{46DDF140-CF3C-D442-87B5-6EA3EC320F8D}" srcOrd="1" destOrd="0" presId="urn:microsoft.com/office/officeart/2005/8/layout/hList9"/>
    <dgm:cxn modelId="{229565C4-5AEC-5645-8E4A-5B67B88BB64C}" type="presParOf" srcId="{1B091A61-6E3E-5D41-A60D-3B9F19CCE1F1}" destId="{22ED9E1A-B387-D545-AB3C-E3B26F366CD5}" srcOrd="2" destOrd="0" presId="urn:microsoft.com/office/officeart/2005/8/layout/hList9"/>
    <dgm:cxn modelId="{F22EF1AC-7CC8-524C-A179-13B8D4ECDEC8}" type="presParOf" srcId="{22ED9E1A-B387-D545-AB3C-E3B26F366CD5}" destId="{F1C44FA8-C5A9-2F4D-AD03-D453F8AE1965}" srcOrd="0" destOrd="0" presId="urn:microsoft.com/office/officeart/2005/8/layout/hList9"/>
    <dgm:cxn modelId="{99E7A401-534A-0445-9520-472FCAF7A892}" type="presParOf" srcId="{22ED9E1A-B387-D545-AB3C-E3B26F366CD5}" destId="{A60ADC71-5CEF-EB43-B197-4EA1D3E5D7BF}" srcOrd="1" destOrd="0" presId="urn:microsoft.com/office/officeart/2005/8/layout/hList9"/>
    <dgm:cxn modelId="{68CB29F2-DA5E-964F-AB52-1882AF3ADB9D}" type="presParOf" srcId="{57BCF878-0D48-D44F-A970-5559C80D32D8}" destId="{04D36E86-48B4-F646-B729-6065A67685DA}" srcOrd="2" destOrd="0" presId="urn:microsoft.com/office/officeart/2005/8/layout/hList9"/>
    <dgm:cxn modelId="{1CFFB7C1-9AB6-3A4D-BE49-0B2202AB60BF}" type="presParOf" srcId="{57BCF878-0D48-D44F-A970-5559C80D32D8}" destId="{BC240C1E-7197-F443-90BB-99A315230AD2}" srcOrd="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30FA79F6-3708-ED42-85AB-8AE948F6B5EF}" type="doc">
      <dgm:prSet loTypeId="urn:microsoft.com/office/officeart/2005/8/layout/hProcess10" loCatId="" qsTypeId="urn:microsoft.com/office/officeart/2005/8/quickstyle/simple1" qsCatId="simple" csTypeId="urn:microsoft.com/office/officeart/2005/8/colors/accent2_1" csCatId="accent2" phldr="1"/>
      <dgm:spPr/>
      <dgm:t>
        <a:bodyPr/>
        <a:lstStyle/>
        <a:p>
          <a:endParaRPr lang="en-US"/>
        </a:p>
      </dgm:t>
    </dgm:pt>
    <dgm:pt modelId="{B7EEF263-BE33-B841-A504-40257CD98FE7}">
      <dgm:prSet custT="1"/>
      <dgm:spPr/>
      <dgm:t>
        <a:bodyPr/>
        <a:lstStyle/>
        <a:p>
          <a:r>
            <a:rPr lang="en-US" sz="3200" dirty="0"/>
            <a:t>Practice drill occurs </a:t>
          </a:r>
        </a:p>
      </dgm:t>
    </dgm:pt>
    <dgm:pt modelId="{05B7345B-A8B8-1945-AFE0-0014D970AAF0}" type="parTrans" cxnId="{29AD3CF1-1250-7F40-922B-DA14FB9E7229}">
      <dgm:prSet/>
      <dgm:spPr/>
      <dgm:t>
        <a:bodyPr/>
        <a:lstStyle/>
        <a:p>
          <a:endParaRPr lang="en-US" sz="2400"/>
        </a:p>
      </dgm:t>
    </dgm:pt>
    <dgm:pt modelId="{726A65BD-51DB-CB4B-857B-06B0858FE9EC}" type="sibTrans" cxnId="{29AD3CF1-1250-7F40-922B-DA14FB9E7229}">
      <dgm:prSet custT="1"/>
      <dgm:spPr/>
      <dgm:t>
        <a:bodyPr/>
        <a:lstStyle/>
        <a:p>
          <a:endParaRPr lang="en-US" sz="2400"/>
        </a:p>
      </dgm:t>
    </dgm:pt>
    <dgm:pt modelId="{D8AF86AC-23BC-DB41-9DFF-386C74521063}">
      <dgm:prSet custT="1"/>
      <dgm:spPr/>
      <dgm:t>
        <a:bodyPr/>
        <a:lstStyle/>
        <a:p>
          <a:r>
            <a:rPr lang="en-US" sz="3200" dirty="0"/>
            <a:t>Put</a:t>
          </a:r>
          <a:r>
            <a:rPr lang="en-US" sz="3200" baseline="0" dirty="0"/>
            <a:t> plan into action</a:t>
          </a:r>
          <a:endParaRPr lang="en-US" sz="3200" dirty="0"/>
        </a:p>
      </dgm:t>
    </dgm:pt>
    <dgm:pt modelId="{41897264-B128-1A40-90CB-904A3E1FC51E}" type="parTrans" cxnId="{183973CF-C407-1746-B7EA-9C65B0AE320D}">
      <dgm:prSet/>
      <dgm:spPr/>
      <dgm:t>
        <a:bodyPr/>
        <a:lstStyle/>
        <a:p>
          <a:endParaRPr lang="en-US" sz="2400"/>
        </a:p>
      </dgm:t>
    </dgm:pt>
    <dgm:pt modelId="{84B422A7-56BE-D74D-9634-8DC39C52C7AF}" type="sibTrans" cxnId="{183973CF-C407-1746-B7EA-9C65B0AE320D}">
      <dgm:prSet custT="1"/>
      <dgm:spPr/>
      <dgm:t>
        <a:bodyPr/>
        <a:lstStyle/>
        <a:p>
          <a:endParaRPr lang="en-US" sz="2400"/>
        </a:p>
      </dgm:t>
    </dgm:pt>
    <dgm:pt modelId="{B42E2F67-3936-3042-ADA7-81AA4075DA1A}" type="pres">
      <dgm:prSet presAssocID="{30FA79F6-3708-ED42-85AB-8AE948F6B5EF}" presName="Name0" presStyleCnt="0">
        <dgm:presLayoutVars>
          <dgm:dir/>
          <dgm:resizeHandles val="exact"/>
        </dgm:presLayoutVars>
      </dgm:prSet>
      <dgm:spPr/>
    </dgm:pt>
    <dgm:pt modelId="{376D9FA5-3D25-394E-887A-9FC0BBC6D93B}" type="pres">
      <dgm:prSet presAssocID="{B7EEF263-BE33-B841-A504-40257CD98FE7}" presName="composite" presStyleCnt="0"/>
      <dgm:spPr/>
    </dgm:pt>
    <dgm:pt modelId="{95247A6C-FEB9-4542-88FD-22A3B869D315}" type="pres">
      <dgm:prSet presAssocID="{B7EEF263-BE33-B841-A504-40257CD98FE7}" presName="imagSh" presStyleLbl="bgImgPlace1" presStyleIdx="0" presStyleCnt="2" custScaleX="94577" custScaleY="86847"/>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dgm:spPr>
    </dgm:pt>
    <dgm:pt modelId="{1603E14A-0D65-294B-B197-56322A29BF26}" type="pres">
      <dgm:prSet presAssocID="{B7EEF263-BE33-B841-A504-40257CD98FE7}" presName="txNode" presStyleLbl="node1" presStyleIdx="0" presStyleCnt="2" custScaleX="100000" custScaleY="74383" custLinFactNeighborX="20560" custLinFactNeighborY="12836">
        <dgm:presLayoutVars>
          <dgm:bulletEnabled val="1"/>
        </dgm:presLayoutVars>
      </dgm:prSet>
      <dgm:spPr/>
    </dgm:pt>
    <dgm:pt modelId="{BCCF3B6B-111E-1C4D-8314-65DD7AF37C2F}" type="pres">
      <dgm:prSet presAssocID="{726A65BD-51DB-CB4B-857B-06B0858FE9EC}" presName="sibTrans" presStyleLbl="sibTrans2D1" presStyleIdx="0" presStyleCnt="1"/>
      <dgm:spPr/>
    </dgm:pt>
    <dgm:pt modelId="{339D8980-9EEF-A44B-9AAC-0D631770872D}" type="pres">
      <dgm:prSet presAssocID="{726A65BD-51DB-CB4B-857B-06B0858FE9EC}" presName="connTx" presStyleLbl="sibTrans2D1" presStyleIdx="0" presStyleCnt="1"/>
      <dgm:spPr/>
    </dgm:pt>
    <dgm:pt modelId="{C3E25BE5-F8A0-CA48-822A-D229A3473196}" type="pres">
      <dgm:prSet presAssocID="{D8AF86AC-23BC-DB41-9DFF-386C74521063}" presName="composite" presStyleCnt="0"/>
      <dgm:spPr/>
    </dgm:pt>
    <dgm:pt modelId="{8640409A-94A2-FE40-8010-8567432054D7}" type="pres">
      <dgm:prSet presAssocID="{D8AF86AC-23BC-DB41-9DFF-386C74521063}" presName="imagSh" presStyleLbl="bgImgPlace1" presStyleIdx="1" presStyleCnt="2" custScaleX="131101" custScaleY="97029" custLinFactNeighborX="-8239" custLinFactNeighborY="-1659"/>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pt>
    <dgm:pt modelId="{FD57933A-EFA1-FE40-9471-5073327E1897}" type="pres">
      <dgm:prSet presAssocID="{D8AF86AC-23BC-DB41-9DFF-386C74521063}" presName="txNode" presStyleLbl="node1" presStyleIdx="1" presStyleCnt="2" custScaleX="100000" custScaleY="75202" custLinFactNeighborX="5350" custLinFactNeighborY="11140">
        <dgm:presLayoutVars>
          <dgm:bulletEnabled val="1"/>
        </dgm:presLayoutVars>
      </dgm:prSet>
      <dgm:spPr/>
    </dgm:pt>
  </dgm:ptLst>
  <dgm:cxnLst>
    <dgm:cxn modelId="{78E4BD34-ECE0-8441-A19D-0575D78261A8}" type="presOf" srcId="{726A65BD-51DB-CB4B-857B-06B0858FE9EC}" destId="{339D8980-9EEF-A44B-9AAC-0D631770872D}" srcOrd="1" destOrd="0" presId="urn:microsoft.com/office/officeart/2005/8/layout/hProcess10"/>
    <dgm:cxn modelId="{D7144D45-E917-D742-AE95-12BF14A67E58}" type="presOf" srcId="{726A65BD-51DB-CB4B-857B-06B0858FE9EC}" destId="{BCCF3B6B-111E-1C4D-8314-65DD7AF37C2F}" srcOrd="0" destOrd="0" presId="urn:microsoft.com/office/officeart/2005/8/layout/hProcess10"/>
    <dgm:cxn modelId="{66D71771-3C6F-0644-87EF-C2110E04C9DF}" type="presOf" srcId="{30FA79F6-3708-ED42-85AB-8AE948F6B5EF}" destId="{B42E2F67-3936-3042-ADA7-81AA4075DA1A}" srcOrd="0" destOrd="0" presId="urn:microsoft.com/office/officeart/2005/8/layout/hProcess10"/>
    <dgm:cxn modelId="{437C3B94-E930-ED40-ACA9-4C5DC1326883}" type="presOf" srcId="{D8AF86AC-23BC-DB41-9DFF-386C74521063}" destId="{FD57933A-EFA1-FE40-9471-5073327E1897}" srcOrd="0" destOrd="0" presId="urn:microsoft.com/office/officeart/2005/8/layout/hProcess10"/>
    <dgm:cxn modelId="{183973CF-C407-1746-B7EA-9C65B0AE320D}" srcId="{30FA79F6-3708-ED42-85AB-8AE948F6B5EF}" destId="{D8AF86AC-23BC-DB41-9DFF-386C74521063}" srcOrd="1" destOrd="0" parTransId="{41897264-B128-1A40-90CB-904A3E1FC51E}" sibTransId="{84B422A7-56BE-D74D-9634-8DC39C52C7AF}"/>
    <dgm:cxn modelId="{29AD3CF1-1250-7F40-922B-DA14FB9E7229}" srcId="{30FA79F6-3708-ED42-85AB-8AE948F6B5EF}" destId="{B7EEF263-BE33-B841-A504-40257CD98FE7}" srcOrd="0" destOrd="0" parTransId="{05B7345B-A8B8-1945-AFE0-0014D970AAF0}" sibTransId="{726A65BD-51DB-CB4B-857B-06B0858FE9EC}"/>
    <dgm:cxn modelId="{58509EF5-B4CA-874C-A356-D0D4EDC16A46}" type="presOf" srcId="{B7EEF263-BE33-B841-A504-40257CD98FE7}" destId="{1603E14A-0D65-294B-B197-56322A29BF26}" srcOrd="0" destOrd="0" presId="urn:microsoft.com/office/officeart/2005/8/layout/hProcess10"/>
    <dgm:cxn modelId="{B5294C5C-EF12-AF4F-A902-4AADA2F02085}" type="presParOf" srcId="{B42E2F67-3936-3042-ADA7-81AA4075DA1A}" destId="{376D9FA5-3D25-394E-887A-9FC0BBC6D93B}" srcOrd="0" destOrd="0" presId="urn:microsoft.com/office/officeart/2005/8/layout/hProcess10"/>
    <dgm:cxn modelId="{9DB3EBE5-0330-A64C-9A89-DD892D26A1DF}" type="presParOf" srcId="{376D9FA5-3D25-394E-887A-9FC0BBC6D93B}" destId="{95247A6C-FEB9-4542-88FD-22A3B869D315}" srcOrd="0" destOrd="0" presId="urn:microsoft.com/office/officeart/2005/8/layout/hProcess10"/>
    <dgm:cxn modelId="{F6D8D865-F090-AB49-AE5B-B86C4BDEC835}" type="presParOf" srcId="{376D9FA5-3D25-394E-887A-9FC0BBC6D93B}" destId="{1603E14A-0D65-294B-B197-56322A29BF26}" srcOrd="1" destOrd="0" presId="urn:microsoft.com/office/officeart/2005/8/layout/hProcess10"/>
    <dgm:cxn modelId="{72F2794E-D1A5-5A4C-AE49-F22BCB669C5B}" type="presParOf" srcId="{B42E2F67-3936-3042-ADA7-81AA4075DA1A}" destId="{BCCF3B6B-111E-1C4D-8314-65DD7AF37C2F}" srcOrd="1" destOrd="0" presId="urn:microsoft.com/office/officeart/2005/8/layout/hProcess10"/>
    <dgm:cxn modelId="{9ED673A9-F7C0-ED4E-B66E-EED72CA42767}" type="presParOf" srcId="{BCCF3B6B-111E-1C4D-8314-65DD7AF37C2F}" destId="{339D8980-9EEF-A44B-9AAC-0D631770872D}" srcOrd="0" destOrd="0" presId="urn:microsoft.com/office/officeart/2005/8/layout/hProcess10"/>
    <dgm:cxn modelId="{7B7360CB-17A6-D74F-8B2A-04CD8086739E}" type="presParOf" srcId="{B42E2F67-3936-3042-ADA7-81AA4075DA1A}" destId="{C3E25BE5-F8A0-CA48-822A-D229A3473196}" srcOrd="2" destOrd="0" presId="urn:microsoft.com/office/officeart/2005/8/layout/hProcess10"/>
    <dgm:cxn modelId="{3EF3E274-DB68-8F43-8CB4-C1AFE03567D9}" type="presParOf" srcId="{C3E25BE5-F8A0-CA48-822A-D229A3473196}" destId="{8640409A-94A2-FE40-8010-8567432054D7}" srcOrd="0" destOrd="0" presId="urn:microsoft.com/office/officeart/2005/8/layout/hProcess10"/>
    <dgm:cxn modelId="{D6711D21-6E9C-B546-AEA6-C35EC9D251D0}" type="presParOf" srcId="{C3E25BE5-F8A0-CA48-822A-D229A3473196}" destId="{FD57933A-EFA1-FE40-9471-5073327E1897}" srcOrd="1" destOrd="0" presId="urn:microsoft.com/office/officeart/2005/8/layout/hProcess10"/>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711F5EB-29A1-DF4D-BCAD-A29D172B4BB8}" type="doc">
      <dgm:prSet loTypeId="urn:microsoft.com/office/officeart/2005/8/layout/hList9" loCatId="" qsTypeId="urn:microsoft.com/office/officeart/2005/8/quickstyle/simple1" qsCatId="simple" csTypeId="urn:microsoft.com/office/officeart/2005/8/colors/accent2_1" csCatId="accent2" phldr="1"/>
      <dgm:spPr/>
      <dgm:t>
        <a:bodyPr/>
        <a:lstStyle/>
        <a:p>
          <a:endParaRPr lang="en-US"/>
        </a:p>
      </dgm:t>
    </dgm:pt>
    <dgm:pt modelId="{3CDC862C-2292-F846-8FFF-1C716617F352}">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n-US" sz="1800" b="1" dirty="0">
              <a:solidFill>
                <a:schemeClr val="bg1"/>
              </a:solidFill>
            </a:rPr>
            <a:t>After</a:t>
          </a:r>
        </a:p>
      </dgm:t>
    </dgm:pt>
    <dgm:pt modelId="{9B6F26BD-D2F8-454A-903E-445137B43ECE}" type="parTrans" cxnId="{06476450-39C3-C943-AF77-CFAEE090725A}">
      <dgm:prSet/>
      <dgm:spPr/>
      <dgm:t>
        <a:bodyPr/>
        <a:lstStyle/>
        <a:p>
          <a:endParaRPr lang="en-US" sz="1800"/>
        </a:p>
      </dgm:t>
    </dgm:pt>
    <dgm:pt modelId="{03FC5FC2-0C3A-FB4A-BFCF-F3D95C898592}" type="sibTrans" cxnId="{06476450-39C3-C943-AF77-CFAEE090725A}">
      <dgm:prSet/>
      <dgm:spPr/>
      <dgm:t>
        <a:bodyPr/>
        <a:lstStyle/>
        <a:p>
          <a:endParaRPr lang="en-US" sz="1800"/>
        </a:p>
      </dgm:t>
    </dgm:pt>
    <dgm:pt modelId="{DA6AA428-D08C-FF45-AC31-C13FE27B8C8A}">
      <dgm:prSet custT="1"/>
      <dgm:spPr>
        <a:solidFill>
          <a:schemeClr val="lt1">
            <a:tint val="40000"/>
            <a:hueOff val="0"/>
            <a:satOff val="0"/>
            <a:lumOff val="0"/>
          </a:schemeClr>
        </a:solidFill>
        <a:ln>
          <a:solidFill>
            <a:schemeClr val="accent6">
              <a:alpha val="90000"/>
            </a:schemeClr>
          </a:solidFill>
        </a:ln>
      </dgm:spPr>
      <dgm:t>
        <a:bodyPr/>
        <a:lstStyle/>
        <a:p>
          <a:r>
            <a:rPr lang="en-US" sz="1200" dirty="0"/>
            <a:t>Evaluate</a:t>
          </a:r>
          <a:r>
            <a:rPr lang="en-US" sz="1200" baseline="0" dirty="0"/>
            <a:t> wellness support plan</a:t>
          </a:r>
          <a:endParaRPr lang="en-US" sz="1200" dirty="0"/>
        </a:p>
      </dgm:t>
    </dgm:pt>
    <dgm:pt modelId="{22B49FF9-550A-384D-B22A-9CC7B120779C}" type="parTrans" cxnId="{1B47EA7D-5100-BE43-9307-C03EF5D2E7DC}">
      <dgm:prSet/>
      <dgm:spPr/>
      <dgm:t>
        <a:bodyPr/>
        <a:lstStyle/>
        <a:p>
          <a:endParaRPr lang="en-US" sz="1800"/>
        </a:p>
      </dgm:t>
    </dgm:pt>
    <dgm:pt modelId="{8D936BC6-99F1-4549-A023-448BFE2DEA57}" type="sibTrans" cxnId="{1B47EA7D-5100-BE43-9307-C03EF5D2E7DC}">
      <dgm:prSet/>
      <dgm:spPr/>
      <dgm:t>
        <a:bodyPr/>
        <a:lstStyle/>
        <a:p>
          <a:endParaRPr lang="en-US" sz="1800"/>
        </a:p>
      </dgm:t>
    </dgm:pt>
    <dgm:pt modelId="{4E7E12C3-6BAF-2B41-8A43-C1C5DA0B2B76}">
      <dgm:prSet custT="1"/>
      <dgm:spPr>
        <a:solidFill>
          <a:schemeClr val="lt1">
            <a:tint val="40000"/>
            <a:hueOff val="0"/>
            <a:satOff val="0"/>
            <a:lumOff val="0"/>
          </a:schemeClr>
        </a:solidFill>
        <a:ln w="127000">
          <a:solidFill>
            <a:schemeClr val="accent6">
              <a:alpha val="90000"/>
            </a:schemeClr>
          </a:solidFill>
        </a:ln>
      </dgm:spPr>
      <dgm:t>
        <a:bodyPr/>
        <a:lstStyle/>
        <a:p>
          <a:r>
            <a:rPr lang="en-US" sz="1200"/>
            <a:t>Reinforce expectations</a:t>
          </a:r>
          <a:endParaRPr lang="en-US" sz="1200" dirty="0"/>
        </a:p>
      </dgm:t>
    </dgm:pt>
    <dgm:pt modelId="{9E3A3CBC-A36C-D449-B740-D5832982B5AE}" type="parTrans" cxnId="{B6C0B6E2-4BEC-2249-A65F-4A5ABDA8235E}">
      <dgm:prSet/>
      <dgm:spPr/>
      <dgm:t>
        <a:bodyPr/>
        <a:lstStyle/>
        <a:p>
          <a:endParaRPr lang="en-US" sz="1800"/>
        </a:p>
      </dgm:t>
    </dgm:pt>
    <dgm:pt modelId="{5D9269AE-87BF-0349-B253-A68B9B68BCCC}" type="sibTrans" cxnId="{B6C0B6E2-4BEC-2249-A65F-4A5ABDA8235E}">
      <dgm:prSet/>
      <dgm:spPr/>
      <dgm:t>
        <a:bodyPr/>
        <a:lstStyle/>
        <a:p>
          <a:endParaRPr lang="en-US" sz="1800"/>
        </a:p>
      </dgm:t>
    </dgm:pt>
    <dgm:pt modelId="{57BCF878-0D48-D44F-A970-5559C80D32D8}" type="pres">
      <dgm:prSet presAssocID="{6711F5EB-29A1-DF4D-BCAD-A29D172B4BB8}" presName="list" presStyleCnt="0">
        <dgm:presLayoutVars>
          <dgm:dir/>
          <dgm:animLvl val="lvl"/>
        </dgm:presLayoutVars>
      </dgm:prSet>
      <dgm:spPr/>
    </dgm:pt>
    <dgm:pt modelId="{552704DD-A2AE-D04F-9818-7D1F20BFBFE0}" type="pres">
      <dgm:prSet presAssocID="{3CDC862C-2292-F846-8FFF-1C716617F352}" presName="posSpace" presStyleCnt="0"/>
      <dgm:spPr/>
    </dgm:pt>
    <dgm:pt modelId="{BED25B9B-3C01-B640-9656-1937F062520D}" type="pres">
      <dgm:prSet presAssocID="{3CDC862C-2292-F846-8FFF-1C716617F352}" presName="vertFlow" presStyleCnt="0"/>
      <dgm:spPr/>
    </dgm:pt>
    <dgm:pt modelId="{B3CFD5FA-6B31-DC44-A0A1-3360AB920E5A}" type="pres">
      <dgm:prSet presAssocID="{3CDC862C-2292-F846-8FFF-1C716617F352}" presName="topSpace" presStyleCnt="0"/>
      <dgm:spPr/>
    </dgm:pt>
    <dgm:pt modelId="{79A6998A-F0F9-B546-A9B7-D9C940CB6211}" type="pres">
      <dgm:prSet presAssocID="{3CDC862C-2292-F846-8FFF-1C716617F352}" presName="firstComp" presStyleCnt="0"/>
      <dgm:spPr/>
    </dgm:pt>
    <dgm:pt modelId="{98D2816A-C9D4-1642-97DC-A59ABA1ABB57}" type="pres">
      <dgm:prSet presAssocID="{3CDC862C-2292-F846-8FFF-1C716617F352}" presName="firstChild" presStyleLbl="bgAccFollowNode1" presStyleIdx="0" presStyleCnt="2"/>
      <dgm:spPr/>
    </dgm:pt>
    <dgm:pt modelId="{9687BE19-5D0C-8D44-AD4D-741E3747DE89}" type="pres">
      <dgm:prSet presAssocID="{3CDC862C-2292-F846-8FFF-1C716617F352}" presName="firstChildTx" presStyleLbl="bgAccFollowNode1" presStyleIdx="0" presStyleCnt="2">
        <dgm:presLayoutVars>
          <dgm:bulletEnabled val="1"/>
        </dgm:presLayoutVars>
      </dgm:prSet>
      <dgm:spPr/>
    </dgm:pt>
    <dgm:pt modelId="{661C35BF-0E5B-BB49-BFE1-A8C10AFFC83A}" type="pres">
      <dgm:prSet presAssocID="{DA6AA428-D08C-FF45-AC31-C13FE27B8C8A}" presName="comp" presStyleCnt="0"/>
      <dgm:spPr/>
    </dgm:pt>
    <dgm:pt modelId="{4C0E4E71-CBF7-724A-8E9B-2D4D14DFFA68}" type="pres">
      <dgm:prSet presAssocID="{DA6AA428-D08C-FF45-AC31-C13FE27B8C8A}" presName="child" presStyleLbl="bgAccFollowNode1" presStyleIdx="1" presStyleCnt="2"/>
      <dgm:spPr/>
    </dgm:pt>
    <dgm:pt modelId="{B09456DF-371E-114F-B328-D0B345AE9731}" type="pres">
      <dgm:prSet presAssocID="{DA6AA428-D08C-FF45-AC31-C13FE27B8C8A}" presName="childTx" presStyleLbl="bgAccFollowNode1" presStyleIdx="1" presStyleCnt="2">
        <dgm:presLayoutVars>
          <dgm:bulletEnabled val="1"/>
        </dgm:presLayoutVars>
      </dgm:prSet>
      <dgm:spPr/>
    </dgm:pt>
    <dgm:pt modelId="{E7FBAE8B-95E1-514F-8C1C-BC7195A13785}" type="pres">
      <dgm:prSet presAssocID="{3CDC862C-2292-F846-8FFF-1C716617F352}" presName="negSpace" presStyleCnt="0"/>
      <dgm:spPr/>
    </dgm:pt>
    <dgm:pt modelId="{9DD148EF-3AA9-1346-8710-6DC0F5C4D3C0}" type="pres">
      <dgm:prSet presAssocID="{3CDC862C-2292-F846-8FFF-1C716617F352}" presName="circle" presStyleLbl="node1" presStyleIdx="0" presStyleCnt="1"/>
      <dgm:spPr/>
    </dgm:pt>
  </dgm:ptLst>
  <dgm:cxnLst>
    <dgm:cxn modelId="{0423E830-02CB-0F46-8BED-4DC83A294269}" type="presOf" srcId="{DA6AA428-D08C-FF45-AC31-C13FE27B8C8A}" destId="{4C0E4E71-CBF7-724A-8E9B-2D4D14DFFA68}" srcOrd="0" destOrd="0" presId="urn:microsoft.com/office/officeart/2005/8/layout/hList9"/>
    <dgm:cxn modelId="{943C3E3C-823C-A942-BF33-976346FAEBF0}" type="presOf" srcId="{6711F5EB-29A1-DF4D-BCAD-A29D172B4BB8}" destId="{57BCF878-0D48-D44F-A970-5559C80D32D8}" srcOrd="0" destOrd="0" presId="urn:microsoft.com/office/officeart/2005/8/layout/hList9"/>
    <dgm:cxn modelId="{C870FD4D-AC6E-3540-A2C7-8A47C4A50AEB}" type="presOf" srcId="{4E7E12C3-6BAF-2B41-8A43-C1C5DA0B2B76}" destId="{98D2816A-C9D4-1642-97DC-A59ABA1ABB57}" srcOrd="0" destOrd="0" presId="urn:microsoft.com/office/officeart/2005/8/layout/hList9"/>
    <dgm:cxn modelId="{06476450-39C3-C943-AF77-CFAEE090725A}" srcId="{6711F5EB-29A1-DF4D-BCAD-A29D172B4BB8}" destId="{3CDC862C-2292-F846-8FFF-1C716617F352}" srcOrd="0" destOrd="0" parTransId="{9B6F26BD-D2F8-454A-903E-445137B43ECE}" sibTransId="{03FC5FC2-0C3A-FB4A-BFCF-F3D95C898592}"/>
    <dgm:cxn modelId="{FE31296F-0842-3C4F-A75B-973E044BE151}" type="presOf" srcId="{3CDC862C-2292-F846-8FFF-1C716617F352}" destId="{9DD148EF-3AA9-1346-8710-6DC0F5C4D3C0}" srcOrd="0" destOrd="0" presId="urn:microsoft.com/office/officeart/2005/8/layout/hList9"/>
    <dgm:cxn modelId="{1B47EA7D-5100-BE43-9307-C03EF5D2E7DC}" srcId="{3CDC862C-2292-F846-8FFF-1C716617F352}" destId="{DA6AA428-D08C-FF45-AC31-C13FE27B8C8A}" srcOrd="1" destOrd="0" parTransId="{22B49FF9-550A-384D-B22A-9CC7B120779C}" sibTransId="{8D936BC6-99F1-4549-A023-448BFE2DEA57}"/>
    <dgm:cxn modelId="{283A739C-95B6-9E45-B2A3-1F6A14A80FD8}" type="presOf" srcId="{4E7E12C3-6BAF-2B41-8A43-C1C5DA0B2B76}" destId="{9687BE19-5D0C-8D44-AD4D-741E3747DE89}" srcOrd="1" destOrd="0" presId="urn:microsoft.com/office/officeart/2005/8/layout/hList9"/>
    <dgm:cxn modelId="{B6BDF9D2-00A2-1241-B0CB-828817CB1685}" type="presOf" srcId="{DA6AA428-D08C-FF45-AC31-C13FE27B8C8A}" destId="{B09456DF-371E-114F-B328-D0B345AE9731}" srcOrd="1" destOrd="0" presId="urn:microsoft.com/office/officeart/2005/8/layout/hList9"/>
    <dgm:cxn modelId="{B6C0B6E2-4BEC-2249-A65F-4A5ABDA8235E}" srcId="{3CDC862C-2292-F846-8FFF-1C716617F352}" destId="{4E7E12C3-6BAF-2B41-8A43-C1C5DA0B2B76}" srcOrd="0" destOrd="0" parTransId="{9E3A3CBC-A36C-D449-B740-D5832982B5AE}" sibTransId="{5D9269AE-87BF-0349-B253-A68B9B68BCCC}"/>
    <dgm:cxn modelId="{58843FC3-01C0-F04F-BB16-BD21E14551D7}" type="presParOf" srcId="{57BCF878-0D48-D44F-A970-5559C80D32D8}" destId="{552704DD-A2AE-D04F-9818-7D1F20BFBFE0}" srcOrd="0" destOrd="0" presId="urn:microsoft.com/office/officeart/2005/8/layout/hList9"/>
    <dgm:cxn modelId="{9059213B-D4BF-F343-879A-8F7EFD7F5882}" type="presParOf" srcId="{57BCF878-0D48-D44F-A970-5559C80D32D8}" destId="{BED25B9B-3C01-B640-9656-1937F062520D}" srcOrd="1" destOrd="0" presId="urn:microsoft.com/office/officeart/2005/8/layout/hList9"/>
    <dgm:cxn modelId="{66A2DC82-5F08-4742-BC20-1605EB21B091}" type="presParOf" srcId="{BED25B9B-3C01-B640-9656-1937F062520D}" destId="{B3CFD5FA-6B31-DC44-A0A1-3360AB920E5A}" srcOrd="0" destOrd="0" presId="urn:microsoft.com/office/officeart/2005/8/layout/hList9"/>
    <dgm:cxn modelId="{17992DBA-9F5F-1A49-8CBE-BFA457D6EED0}" type="presParOf" srcId="{BED25B9B-3C01-B640-9656-1937F062520D}" destId="{79A6998A-F0F9-B546-A9B7-D9C940CB6211}" srcOrd="1" destOrd="0" presId="urn:microsoft.com/office/officeart/2005/8/layout/hList9"/>
    <dgm:cxn modelId="{495BDC80-3B6A-A741-9EAF-3B5EDB7C55D2}" type="presParOf" srcId="{79A6998A-F0F9-B546-A9B7-D9C940CB6211}" destId="{98D2816A-C9D4-1642-97DC-A59ABA1ABB57}" srcOrd="0" destOrd="0" presId="urn:microsoft.com/office/officeart/2005/8/layout/hList9"/>
    <dgm:cxn modelId="{57E12E76-4672-1449-8594-B1F1D0BFA220}" type="presParOf" srcId="{79A6998A-F0F9-B546-A9B7-D9C940CB6211}" destId="{9687BE19-5D0C-8D44-AD4D-741E3747DE89}" srcOrd="1" destOrd="0" presId="urn:microsoft.com/office/officeart/2005/8/layout/hList9"/>
    <dgm:cxn modelId="{0A9F567F-7B28-3E4F-B501-BE0E8DB7E8C8}" type="presParOf" srcId="{BED25B9B-3C01-B640-9656-1937F062520D}" destId="{661C35BF-0E5B-BB49-BFE1-A8C10AFFC83A}" srcOrd="2" destOrd="0" presId="urn:microsoft.com/office/officeart/2005/8/layout/hList9"/>
    <dgm:cxn modelId="{5AF00175-444C-234E-867B-4E6E6A74F0E3}" type="presParOf" srcId="{661C35BF-0E5B-BB49-BFE1-A8C10AFFC83A}" destId="{4C0E4E71-CBF7-724A-8E9B-2D4D14DFFA68}" srcOrd="0" destOrd="0" presId="urn:microsoft.com/office/officeart/2005/8/layout/hList9"/>
    <dgm:cxn modelId="{A4D85725-F3A1-884B-8041-AA5A2AF5C7F4}" type="presParOf" srcId="{661C35BF-0E5B-BB49-BFE1-A8C10AFFC83A}" destId="{B09456DF-371E-114F-B328-D0B345AE9731}" srcOrd="1" destOrd="0" presId="urn:microsoft.com/office/officeart/2005/8/layout/hList9"/>
    <dgm:cxn modelId="{CFEB3B91-B357-C94D-892C-3D168FCB2468}" type="presParOf" srcId="{57BCF878-0D48-D44F-A970-5559C80D32D8}" destId="{E7FBAE8B-95E1-514F-8C1C-BC7195A13785}" srcOrd="2" destOrd="0" presId="urn:microsoft.com/office/officeart/2005/8/layout/hList9"/>
    <dgm:cxn modelId="{2B563D23-8FCD-9442-9EC9-350FD7405C39}" type="presParOf" srcId="{57BCF878-0D48-D44F-A970-5559C80D32D8}" destId="{9DD148EF-3AA9-1346-8710-6DC0F5C4D3C0}" srcOrd="3" destOrd="0" presId="urn:microsoft.com/office/officeart/2005/8/layout/hList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711F5EB-29A1-DF4D-BCAD-A29D172B4BB8}" type="doc">
      <dgm:prSet loTypeId="urn:microsoft.com/office/officeart/2005/8/layout/hList9" loCatId="" qsTypeId="urn:microsoft.com/office/officeart/2005/8/quickstyle/simple1" qsCatId="simple" csTypeId="urn:microsoft.com/office/officeart/2005/8/colors/accent2_1" csCatId="accent2" phldr="1"/>
      <dgm:spPr/>
      <dgm:t>
        <a:bodyPr/>
        <a:lstStyle/>
        <a:p>
          <a:endParaRPr lang="en-US"/>
        </a:p>
      </dgm:t>
    </dgm:pt>
    <dgm:pt modelId="{3CDC862C-2292-F846-8FFF-1C716617F352}">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n-US" sz="1800" b="1" dirty="0">
              <a:solidFill>
                <a:schemeClr val="bg1"/>
              </a:solidFill>
            </a:rPr>
            <a:t>After</a:t>
          </a:r>
        </a:p>
      </dgm:t>
    </dgm:pt>
    <dgm:pt modelId="{9B6F26BD-D2F8-454A-903E-445137B43ECE}" type="parTrans" cxnId="{06476450-39C3-C943-AF77-CFAEE090725A}">
      <dgm:prSet/>
      <dgm:spPr/>
      <dgm:t>
        <a:bodyPr/>
        <a:lstStyle/>
        <a:p>
          <a:endParaRPr lang="en-US" sz="1800"/>
        </a:p>
      </dgm:t>
    </dgm:pt>
    <dgm:pt modelId="{03FC5FC2-0C3A-FB4A-BFCF-F3D95C898592}" type="sibTrans" cxnId="{06476450-39C3-C943-AF77-CFAEE090725A}">
      <dgm:prSet/>
      <dgm:spPr/>
      <dgm:t>
        <a:bodyPr/>
        <a:lstStyle/>
        <a:p>
          <a:endParaRPr lang="en-US" sz="1800"/>
        </a:p>
      </dgm:t>
    </dgm:pt>
    <dgm:pt modelId="{DA6AA428-D08C-FF45-AC31-C13FE27B8C8A}">
      <dgm:prSet custT="1"/>
      <dgm:spPr>
        <a:solidFill>
          <a:schemeClr val="lt1">
            <a:tint val="40000"/>
            <a:hueOff val="0"/>
            <a:satOff val="0"/>
            <a:lumOff val="0"/>
          </a:schemeClr>
        </a:solidFill>
        <a:ln w="127000">
          <a:solidFill>
            <a:schemeClr val="accent6">
              <a:alpha val="90000"/>
            </a:schemeClr>
          </a:solidFill>
        </a:ln>
      </dgm:spPr>
      <dgm:t>
        <a:bodyPr/>
        <a:lstStyle/>
        <a:p>
          <a:r>
            <a:rPr lang="en-US" sz="1200" dirty="0"/>
            <a:t>Evaluate</a:t>
          </a:r>
          <a:r>
            <a:rPr lang="en-US" sz="1200" baseline="0" dirty="0"/>
            <a:t> wellness support plan</a:t>
          </a:r>
          <a:endParaRPr lang="en-US" sz="1200" dirty="0"/>
        </a:p>
      </dgm:t>
    </dgm:pt>
    <dgm:pt modelId="{22B49FF9-550A-384D-B22A-9CC7B120779C}" type="parTrans" cxnId="{1B47EA7D-5100-BE43-9307-C03EF5D2E7DC}">
      <dgm:prSet/>
      <dgm:spPr/>
      <dgm:t>
        <a:bodyPr/>
        <a:lstStyle/>
        <a:p>
          <a:endParaRPr lang="en-US" sz="1800"/>
        </a:p>
      </dgm:t>
    </dgm:pt>
    <dgm:pt modelId="{8D936BC6-99F1-4549-A023-448BFE2DEA57}" type="sibTrans" cxnId="{1B47EA7D-5100-BE43-9307-C03EF5D2E7DC}">
      <dgm:prSet/>
      <dgm:spPr/>
      <dgm:t>
        <a:bodyPr/>
        <a:lstStyle/>
        <a:p>
          <a:endParaRPr lang="en-US" sz="1800"/>
        </a:p>
      </dgm:t>
    </dgm:pt>
    <dgm:pt modelId="{4E7E12C3-6BAF-2B41-8A43-C1C5DA0B2B76}">
      <dgm:prSet custT="1"/>
      <dgm:spPr>
        <a:solidFill>
          <a:schemeClr val="lt1">
            <a:tint val="40000"/>
            <a:hueOff val="0"/>
            <a:satOff val="0"/>
            <a:lumOff val="0"/>
          </a:schemeClr>
        </a:solidFill>
        <a:ln w="25400">
          <a:solidFill>
            <a:schemeClr val="accent6">
              <a:alpha val="90000"/>
            </a:schemeClr>
          </a:solidFill>
        </a:ln>
      </dgm:spPr>
      <dgm:t>
        <a:bodyPr/>
        <a:lstStyle/>
        <a:p>
          <a:r>
            <a:rPr lang="en-US" sz="1200"/>
            <a:t>Reinforce expectations</a:t>
          </a:r>
          <a:endParaRPr lang="en-US" sz="1200" dirty="0"/>
        </a:p>
      </dgm:t>
    </dgm:pt>
    <dgm:pt modelId="{9E3A3CBC-A36C-D449-B740-D5832982B5AE}" type="parTrans" cxnId="{B6C0B6E2-4BEC-2249-A65F-4A5ABDA8235E}">
      <dgm:prSet/>
      <dgm:spPr/>
      <dgm:t>
        <a:bodyPr/>
        <a:lstStyle/>
        <a:p>
          <a:endParaRPr lang="en-US" sz="1800"/>
        </a:p>
      </dgm:t>
    </dgm:pt>
    <dgm:pt modelId="{5D9269AE-87BF-0349-B253-A68B9B68BCCC}" type="sibTrans" cxnId="{B6C0B6E2-4BEC-2249-A65F-4A5ABDA8235E}">
      <dgm:prSet/>
      <dgm:spPr/>
      <dgm:t>
        <a:bodyPr/>
        <a:lstStyle/>
        <a:p>
          <a:endParaRPr lang="en-US" sz="1800"/>
        </a:p>
      </dgm:t>
    </dgm:pt>
    <dgm:pt modelId="{57BCF878-0D48-D44F-A970-5559C80D32D8}" type="pres">
      <dgm:prSet presAssocID="{6711F5EB-29A1-DF4D-BCAD-A29D172B4BB8}" presName="list" presStyleCnt="0">
        <dgm:presLayoutVars>
          <dgm:dir/>
          <dgm:animLvl val="lvl"/>
        </dgm:presLayoutVars>
      </dgm:prSet>
      <dgm:spPr/>
    </dgm:pt>
    <dgm:pt modelId="{552704DD-A2AE-D04F-9818-7D1F20BFBFE0}" type="pres">
      <dgm:prSet presAssocID="{3CDC862C-2292-F846-8FFF-1C716617F352}" presName="posSpace" presStyleCnt="0"/>
      <dgm:spPr/>
    </dgm:pt>
    <dgm:pt modelId="{BED25B9B-3C01-B640-9656-1937F062520D}" type="pres">
      <dgm:prSet presAssocID="{3CDC862C-2292-F846-8FFF-1C716617F352}" presName="vertFlow" presStyleCnt="0"/>
      <dgm:spPr/>
    </dgm:pt>
    <dgm:pt modelId="{B3CFD5FA-6B31-DC44-A0A1-3360AB920E5A}" type="pres">
      <dgm:prSet presAssocID="{3CDC862C-2292-F846-8FFF-1C716617F352}" presName="topSpace" presStyleCnt="0"/>
      <dgm:spPr/>
    </dgm:pt>
    <dgm:pt modelId="{79A6998A-F0F9-B546-A9B7-D9C940CB6211}" type="pres">
      <dgm:prSet presAssocID="{3CDC862C-2292-F846-8FFF-1C716617F352}" presName="firstComp" presStyleCnt="0"/>
      <dgm:spPr/>
    </dgm:pt>
    <dgm:pt modelId="{98D2816A-C9D4-1642-97DC-A59ABA1ABB57}" type="pres">
      <dgm:prSet presAssocID="{3CDC862C-2292-F846-8FFF-1C716617F352}" presName="firstChild" presStyleLbl="bgAccFollowNode1" presStyleIdx="0" presStyleCnt="2"/>
      <dgm:spPr/>
    </dgm:pt>
    <dgm:pt modelId="{9687BE19-5D0C-8D44-AD4D-741E3747DE89}" type="pres">
      <dgm:prSet presAssocID="{3CDC862C-2292-F846-8FFF-1C716617F352}" presName="firstChildTx" presStyleLbl="bgAccFollowNode1" presStyleIdx="0" presStyleCnt="2">
        <dgm:presLayoutVars>
          <dgm:bulletEnabled val="1"/>
        </dgm:presLayoutVars>
      </dgm:prSet>
      <dgm:spPr/>
    </dgm:pt>
    <dgm:pt modelId="{661C35BF-0E5B-BB49-BFE1-A8C10AFFC83A}" type="pres">
      <dgm:prSet presAssocID="{DA6AA428-D08C-FF45-AC31-C13FE27B8C8A}" presName="comp" presStyleCnt="0"/>
      <dgm:spPr/>
    </dgm:pt>
    <dgm:pt modelId="{4C0E4E71-CBF7-724A-8E9B-2D4D14DFFA68}" type="pres">
      <dgm:prSet presAssocID="{DA6AA428-D08C-FF45-AC31-C13FE27B8C8A}" presName="child" presStyleLbl="bgAccFollowNode1" presStyleIdx="1" presStyleCnt="2"/>
      <dgm:spPr/>
    </dgm:pt>
    <dgm:pt modelId="{B09456DF-371E-114F-B328-D0B345AE9731}" type="pres">
      <dgm:prSet presAssocID="{DA6AA428-D08C-FF45-AC31-C13FE27B8C8A}" presName="childTx" presStyleLbl="bgAccFollowNode1" presStyleIdx="1" presStyleCnt="2">
        <dgm:presLayoutVars>
          <dgm:bulletEnabled val="1"/>
        </dgm:presLayoutVars>
      </dgm:prSet>
      <dgm:spPr/>
    </dgm:pt>
    <dgm:pt modelId="{E7FBAE8B-95E1-514F-8C1C-BC7195A13785}" type="pres">
      <dgm:prSet presAssocID="{3CDC862C-2292-F846-8FFF-1C716617F352}" presName="negSpace" presStyleCnt="0"/>
      <dgm:spPr/>
    </dgm:pt>
    <dgm:pt modelId="{9DD148EF-3AA9-1346-8710-6DC0F5C4D3C0}" type="pres">
      <dgm:prSet presAssocID="{3CDC862C-2292-F846-8FFF-1C716617F352}" presName="circle" presStyleLbl="node1" presStyleIdx="0" presStyleCnt="1"/>
      <dgm:spPr/>
    </dgm:pt>
  </dgm:ptLst>
  <dgm:cxnLst>
    <dgm:cxn modelId="{0423E830-02CB-0F46-8BED-4DC83A294269}" type="presOf" srcId="{DA6AA428-D08C-FF45-AC31-C13FE27B8C8A}" destId="{4C0E4E71-CBF7-724A-8E9B-2D4D14DFFA68}" srcOrd="0" destOrd="0" presId="urn:microsoft.com/office/officeart/2005/8/layout/hList9"/>
    <dgm:cxn modelId="{943C3E3C-823C-A942-BF33-976346FAEBF0}" type="presOf" srcId="{6711F5EB-29A1-DF4D-BCAD-A29D172B4BB8}" destId="{57BCF878-0D48-D44F-A970-5559C80D32D8}" srcOrd="0" destOrd="0" presId="urn:microsoft.com/office/officeart/2005/8/layout/hList9"/>
    <dgm:cxn modelId="{C870FD4D-AC6E-3540-A2C7-8A47C4A50AEB}" type="presOf" srcId="{4E7E12C3-6BAF-2B41-8A43-C1C5DA0B2B76}" destId="{98D2816A-C9D4-1642-97DC-A59ABA1ABB57}" srcOrd="0" destOrd="0" presId="urn:microsoft.com/office/officeart/2005/8/layout/hList9"/>
    <dgm:cxn modelId="{06476450-39C3-C943-AF77-CFAEE090725A}" srcId="{6711F5EB-29A1-DF4D-BCAD-A29D172B4BB8}" destId="{3CDC862C-2292-F846-8FFF-1C716617F352}" srcOrd="0" destOrd="0" parTransId="{9B6F26BD-D2F8-454A-903E-445137B43ECE}" sibTransId="{03FC5FC2-0C3A-FB4A-BFCF-F3D95C898592}"/>
    <dgm:cxn modelId="{FE31296F-0842-3C4F-A75B-973E044BE151}" type="presOf" srcId="{3CDC862C-2292-F846-8FFF-1C716617F352}" destId="{9DD148EF-3AA9-1346-8710-6DC0F5C4D3C0}" srcOrd="0" destOrd="0" presId="urn:microsoft.com/office/officeart/2005/8/layout/hList9"/>
    <dgm:cxn modelId="{1B47EA7D-5100-BE43-9307-C03EF5D2E7DC}" srcId="{3CDC862C-2292-F846-8FFF-1C716617F352}" destId="{DA6AA428-D08C-FF45-AC31-C13FE27B8C8A}" srcOrd="1" destOrd="0" parTransId="{22B49FF9-550A-384D-B22A-9CC7B120779C}" sibTransId="{8D936BC6-99F1-4549-A023-448BFE2DEA57}"/>
    <dgm:cxn modelId="{283A739C-95B6-9E45-B2A3-1F6A14A80FD8}" type="presOf" srcId="{4E7E12C3-6BAF-2B41-8A43-C1C5DA0B2B76}" destId="{9687BE19-5D0C-8D44-AD4D-741E3747DE89}" srcOrd="1" destOrd="0" presId="urn:microsoft.com/office/officeart/2005/8/layout/hList9"/>
    <dgm:cxn modelId="{B6BDF9D2-00A2-1241-B0CB-828817CB1685}" type="presOf" srcId="{DA6AA428-D08C-FF45-AC31-C13FE27B8C8A}" destId="{B09456DF-371E-114F-B328-D0B345AE9731}" srcOrd="1" destOrd="0" presId="urn:microsoft.com/office/officeart/2005/8/layout/hList9"/>
    <dgm:cxn modelId="{B6C0B6E2-4BEC-2249-A65F-4A5ABDA8235E}" srcId="{3CDC862C-2292-F846-8FFF-1C716617F352}" destId="{4E7E12C3-6BAF-2B41-8A43-C1C5DA0B2B76}" srcOrd="0" destOrd="0" parTransId="{9E3A3CBC-A36C-D449-B740-D5832982B5AE}" sibTransId="{5D9269AE-87BF-0349-B253-A68B9B68BCCC}"/>
    <dgm:cxn modelId="{58843FC3-01C0-F04F-BB16-BD21E14551D7}" type="presParOf" srcId="{57BCF878-0D48-D44F-A970-5559C80D32D8}" destId="{552704DD-A2AE-D04F-9818-7D1F20BFBFE0}" srcOrd="0" destOrd="0" presId="urn:microsoft.com/office/officeart/2005/8/layout/hList9"/>
    <dgm:cxn modelId="{9059213B-D4BF-F343-879A-8F7EFD7F5882}" type="presParOf" srcId="{57BCF878-0D48-D44F-A970-5559C80D32D8}" destId="{BED25B9B-3C01-B640-9656-1937F062520D}" srcOrd="1" destOrd="0" presId="urn:microsoft.com/office/officeart/2005/8/layout/hList9"/>
    <dgm:cxn modelId="{66A2DC82-5F08-4742-BC20-1605EB21B091}" type="presParOf" srcId="{BED25B9B-3C01-B640-9656-1937F062520D}" destId="{B3CFD5FA-6B31-DC44-A0A1-3360AB920E5A}" srcOrd="0" destOrd="0" presId="urn:microsoft.com/office/officeart/2005/8/layout/hList9"/>
    <dgm:cxn modelId="{17992DBA-9F5F-1A49-8CBE-BFA457D6EED0}" type="presParOf" srcId="{BED25B9B-3C01-B640-9656-1937F062520D}" destId="{79A6998A-F0F9-B546-A9B7-D9C940CB6211}" srcOrd="1" destOrd="0" presId="urn:microsoft.com/office/officeart/2005/8/layout/hList9"/>
    <dgm:cxn modelId="{495BDC80-3B6A-A741-9EAF-3B5EDB7C55D2}" type="presParOf" srcId="{79A6998A-F0F9-B546-A9B7-D9C940CB6211}" destId="{98D2816A-C9D4-1642-97DC-A59ABA1ABB57}" srcOrd="0" destOrd="0" presId="urn:microsoft.com/office/officeart/2005/8/layout/hList9"/>
    <dgm:cxn modelId="{57E12E76-4672-1449-8594-B1F1D0BFA220}" type="presParOf" srcId="{79A6998A-F0F9-B546-A9B7-D9C940CB6211}" destId="{9687BE19-5D0C-8D44-AD4D-741E3747DE89}" srcOrd="1" destOrd="0" presId="urn:microsoft.com/office/officeart/2005/8/layout/hList9"/>
    <dgm:cxn modelId="{0A9F567F-7B28-3E4F-B501-BE0E8DB7E8C8}" type="presParOf" srcId="{BED25B9B-3C01-B640-9656-1937F062520D}" destId="{661C35BF-0E5B-BB49-BFE1-A8C10AFFC83A}" srcOrd="2" destOrd="0" presId="urn:microsoft.com/office/officeart/2005/8/layout/hList9"/>
    <dgm:cxn modelId="{5AF00175-444C-234E-867B-4E6E6A74F0E3}" type="presParOf" srcId="{661C35BF-0E5B-BB49-BFE1-A8C10AFFC83A}" destId="{4C0E4E71-CBF7-724A-8E9B-2D4D14DFFA68}" srcOrd="0" destOrd="0" presId="urn:microsoft.com/office/officeart/2005/8/layout/hList9"/>
    <dgm:cxn modelId="{A4D85725-F3A1-884B-8041-AA5A2AF5C7F4}" type="presParOf" srcId="{661C35BF-0E5B-BB49-BFE1-A8C10AFFC83A}" destId="{B09456DF-371E-114F-B328-D0B345AE9731}" srcOrd="1" destOrd="0" presId="urn:microsoft.com/office/officeart/2005/8/layout/hList9"/>
    <dgm:cxn modelId="{CFEB3B91-B357-C94D-892C-3D168FCB2468}" type="presParOf" srcId="{57BCF878-0D48-D44F-A970-5559C80D32D8}" destId="{E7FBAE8B-95E1-514F-8C1C-BC7195A13785}" srcOrd="2" destOrd="0" presId="urn:microsoft.com/office/officeart/2005/8/layout/hList9"/>
    <dgm:cxn modelId="{2B563D23-8FCD-9442-9EC9-350FD7405C39}" type="presParOf" srcId="{57BCF878-0D48-D44F-A970-5559C80D32D8}" destId="{9DD148EF-3AA9-1346-8710-6DC0F5C4D3C0}" srcOrd="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30FA79F6-3708-ED42-85AB-8AE948F6B5EF}" type="doc">
      <dgm:prSet loTypeId="urn:microsoft.com/office/officeart/2005/8/layout/hProcess10" loCatId="" qsTypeId="urn:microsoft.com/office/officeart/2005/8/quickstyle/simple1" qsCatId="simple" csTypeId="urn:microsoft.com/office/officeart/2005/8/colors/accent2_1" csCatId="accent2" phldr="1"/>
      <dgm:spPr/>
      <dgm:t>
        <a:bodyPr/>
        <a:lstStyle/>
        <a:p>
          <a:endParaRPr lang="en-US"/>
        </a:p>
      </dgm:t>
    </dgm:pt>
    <dgm:pt modelId="{B7EEF263-BE33-B841-A504-40257CD98FE7}">
      <dgm:prSet/>
      <dgm:spPr/>
      <dgm:t>
        <a:bodyPr/>
        <a:lstStyle/>
        <a:p>
          <a:r>
            <a:rPr lang="en-US" dirty="0"/>
            <a:t>Fidelity check: </a:t>
          </a:r>
        </a:p>
        <a:p>
          <a:r>
            <a:rPr lang="en-US" dirty="0"/>
            <a:t>Did we do what we said we were going to do?</a:t>
          </a:r>
        </a:p>
      </dgm:t>
    </dgm:pt>
    <dgm:pt modelId="{05B7345B-A8B8-1945-AFE0-0014D970AAF0}" type="parTrans" cxnId="{29AD3CF1-1250-7F40-922B-DA14FB9E7229}">
      <dgm:prSet/>
      <dgm:spPr/>
      <dgm:t>
        <a:bodyPr/>
        <a:lstStyle/>
        <a:p>
          <a:endParaRPr lang="en-US"/>
        </a:p>
      </dgm:t>
    </dgm:pt>
    <dgm:pt modelId="{726A65BD-51DB-CB4B-857B-06B0858FE9EC}" type="sibTrans" cxnId="{29AD3CF1-1250-7F40-922B-DA14FB9E7229}">
      <dgm:prSet/>
      <dgm:spPr/>
      <dgm:t>
        <a:bodyPr/>
        <a:lstStyle/>
        <a:p>
          <a:endParaRPr lang="en-US"/>
        </a:p>
      </dgm:t>
    </dgm:pt>
    <dgm:pt modelId="{D8AF86AC-23BC-DB41-9DFF-386C74521063}">
      <dgm:prSet/>
      <dgm:spPr/>
      <dgm:t>
        <a:bodyPr/>
        <a:lstStyle/>
        <a:p>
          <a:r>
            <a:rPr lang="en-US" dirty="0"/>
            <a:t>Outcome check:</a:t>
          </a:r>
        </a:p>
        <a:p>
          <a:r>
            <a:rPr lang="en-US" dirty="0"/>
            <a:t>Were people adequately and effectively supported?</a:t>
          </a:r>
        </a:p>
      </dgm:t>
    </dgm:pt>
    <dgm:pt modelId="{41897264-B128-1A40-90CB-904A3E1FC51E}" type="parTrans" cxnId="{183973CF-C407-1746-B7EA-9C65B0AE320D}">
      <dgm:prSet/>
      <dgm:spPr/>
      <dgm:t>
        <a:bodyPr/>
        <a:lstStyle/>
        <a:p>
          <a:endParaRPr lang="en-US"/>
        </a:p>
      </dgm:t>
    </dgm:pt>
    <dgm:pt modelId="{84B422A7-56BE-D74D-9634-8DC39C52C7AF}" type="sibTrans" cxnId="{183973CF-C407-1746-B7EA-9C65B0AE320D}">
      <dgm:prSet/>
      <dgm:spPr/>
      <dgm:t>
        <a:bodyPr/>
        <a:lstStyle/>
        <a:p>
          <a:endParaRPr lang="en-US"/>
        </a:p>
      </dgm:t>
    </dgm:pt>
    <dgm:pt modelId="{B42E2F67-3936-3042-ADA7-81AA4075DA1A}" type="pres">
      <dgm:prSet presAssocID="{30FA79F6-3708-ED42-85AB-8AE948F6B5EF}" presName="Name0" presStyleCnt="0">
        <dgm:presLayoutVars>
          <dgm:dir/>
          <dgm:resizeHandles val="exact"/>
        </dgm:presLayoutVars>
      </dgm:prSet>
      <dgm:spPr/>
    </dgm:pt>
    <dgm:pt modelId="{376D9FA5-3D25-394E-887A-9FC0BBC6D93B}" type="pres">
      <dgm:prSet presAssocID="{B7EEF263-BE33-B841-A504-40257CD98FE7}" presName="composite" presStyleCnt="0"/>
      <dgm:spPr/>
    </dgm:pt>
    <dgm:pt modelId="{95247A6C-FEB9-4542-88FD-22A3B869D315}" type="pres">
      <dgm:prSet presAssocID="{B7EEF263-BE33-B841-A504-40257CD98FE7}" presName="imagSh" presStyleLbl="bgImgPlace1" presStyleIdx="0" presStyleCnt="2" custScaleX="129096"/>
      <dgm:spPr>
        <a:blipFill>
          <a:blip xmlns:r="http://schemas.openxmlformats.org/officeDocument/2006/relationships" r:embed="rId1">
            <a:extLst>
              <a:ext uri="{28A0092B-C50C-407E-A947-70E740481C1C}">
                <a14:useLocalDpi xmlns:a14="http://schemas.microsoft.com/office/drawing/2010/main" val="0"/>
              </a:ext>
            </a:extLst>
          </a:blip>
          <a:srcRect/>
          <a:stretch>
            <a:fillRect l="-19000" r="-19000"/>
          </a:stretch>
        </a:blipFill>
      </dgm:spPr>
    </dgm:pt>
    <dgm:pt modelId="{1603E14A-0D65-294B-B197-56322A29BF26}" type="pres">
      <dgm:prSet presAssocID="{B7EEF263-BE33-B841-A504-40257CD98FE7}" presName="txNode" presStyleLbl="node1" presStyleIdx="0" presStyleCnt="2" custScaleX="100000" custScaleY="77741" custLinFactNeighborX="21311" custLinFactNeighborY="4702">
        <dgm:presLayoutVars>
          <dgm:bulletEnabled val="1"/>
        </dgm:presLayoutVars>
      </dgm:prSet>
      <dgm:spPr/>
    </dgm:pt>
    <dgm:pt modelId="{BCCF3B6B-111E-1C4D-8314-65DD7AF37C2F}" type="pres">
      <dgm:prSet presAssocID="{726A65BD-51DB-CB4B-857B-06B0858FE9EC}" presName="sibTrans" presStyleLbl="sibTrans2D1" presStyleIdx="0" presStyleCnt="1"/>
      <dgm:spPr/>
    </dgm:pt>
    <dgm:pt modelId="{339D8980-9EEF-A44B-9AAC-0D631770872D}" type="pres">
      <dgm:prSet presAssocID="{726A65BD-51DB-CB4B-857B-06B0858FE9EC}" presName="connTx" presStyleLbl="sibTrans2D1" presStyleIdx="0" presStyleCnt="1"/>
      <dgm:spPr/>
    </dgm:pt>
    <dgm:pt modelId="{C3E25BE5-F8A0-CA48-822A-D229A3473196}" type="pres">
      <dgm:prSet presAssocID="{D8AF86AC-23BC-DB41-9DFF-386C74521063}" presName="composite" presStyleCnt="0"/>
      <dgm:spPr/>
    </dgm:pt>
    <dgm:pt modelId="{8640409A-94A2-FE40-8010-8567432054D7}" type="pres">
      <dgm:prSet presAssocID="{D8AF86AC-23BC-DB41-9DFF-386C74521063}" presName="imagSh" presStyleLbl="bgImgPlace1" presStyleIdx="1" presStyleCnt="2" custLinFactNeighborX="1363" custLinFactNeighborY="1294"/>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24000" r="-24000"/>
          </a:stretch>
        </a:blipFill>
      </dgm:spPr>
    </dgm:pt>
    <dgm:pt modelId="{FD57933A-EFA1-FE40-9471-5073327E1897}" type="pres">
      <dgm:prSet presAssocID="{D8AF86AC-23BC-DB41-9DFF-386C74521063}" presName="txNode" presStyleLbl="node1" presStyleIdx="1" presStyleCnt="2" custScaleX="100000" custScaleY="77741" custLinFactNeighborX="1296" custLinFactNeighborY="6761">
        <dgm:presLayoutVars>
          <dgm:bulletEnabled val="1"/>
        </dgm:presLayoutVars>
      </dgm:prSet>
      <dgm:spPr/>
    </dgm:pt>
  </dgm:ptLst>
  <dgm:cxnLst>
    <dgm:cxn modelId="{78E4BD34-ECE0-8441-A19D-0575D78261A8}" type="presOf" srcId="{726A65BD-51DB-CB4B-857B-06B0858FE9EC}" destId="{339D8980-9EEF-A44B-9AAC-0D631770872D}" srcOrd="1" destOrd="0" presId="urn:microsoft.com/office/officeart/2005/8/layout/hProcess10"/>
    <dgm:cxn modelId="{D7144D45-E917-D742-AE95-12BF14A67E58}" type="presOf" srcId="{726A65BD-51DB-CB4B-857B-06B0858FE9EC}" destId="{BCCF3B6B-111E-1C4D-8314-65DD7AF37C2F}" srcOrd="0" destOrd="0" presId="urn:microsoft.com/office/officeart/2005/8/layout/hProcess10"/>
    <dgm:cxn modelId="{66D71771-3C6F-0644-87EF-C2110E04C9DF}" type="presOf" srcId="{30FA79F6-3708-ED42-85AB-8AE948F6B5EF}" destId="{B42E2F67-3936-3042-ADA7-81AA4075DA1A}" srcOrd="0" destOrd="0" presId="urn:microsoft.com/office/officeart/2005/8/layout/hProcess10"/>
    <dgm:cxn modelId="{437C3B94-E930-ED40-ACA9-4C5DC1326883}" type="presOf" srcId="{D8AF86AC-23BC-DB41-9DFF-386C74521063}" destId="{FD57933A-EFA1-FE40-9471-5073327E1897}" srcOrd="0" destOrd="0" presId="urn:microsoft.com/office/officeart/2005/8/layout/hProcess10"/>
    <dgm:cxn modelId="{183973CF-C407-1746-B7EA-9C65B0AE320D}" srcId="{30FA79F6-3708-ED42-85AB-8AE948F6B5EF}" destId="{D8AF86AC-23BC-DB41-9DFF-386C74521063}" srcOrd="1" destOrd="0" parTransId="{41897264-B128-1A40-90CB-904A3E1FC51E}" sibTransId="{84B422A7-56BE-D74D-9634-8DC39C52C7AF}"/>
    <dgm:cxn modelId="{29AD3CF1-1250-7F40-922B-DA14FB9E7229}" srcId="{30FA79F6-3708-ED42-85AB-8AE948F6B5EF}" destId="{B7EEF263-BE33-B841-A504-40257CD98FE7}" srcOrd="0" destOrd="0" parTransId="{05B7345B-A8B8-1945-AFE0-0014D970AAF0}" sibTransId="{726A65BD-51DB-CB4B-857B-06B0858FE9EC}"/>
    <dgm:cxn modelId="{58509EF5-B4CA-874C-A356-D0D4EDC16A46}" type="presOf" srcId="{B7EEF263-BE33-B841-A504-40257CD98FE7}" destId="{1603E14A-0D65-294B-B197-56322A29BF26}" srcOrd="0" destOrd="0" presId="urn:microsoft.com/office/officeart/2005/8/layout/hProcess10"/>
    <dgm:cxn modelId="{B5294C5C-EF12-AF4F-A902-4AADA2F02085}" type="presParOf" srcId="{B42E2F67-3936-3042-ADA7-81AA4075DA1A}" destId="{376D9FA5-3D25-394E-887A-9FC0BBC6D93B}" srcOrd="0" destOrd="0" presId="urn:microsoft.com/office/officeart/2005/8/layout/hProcess10"/>
    <dgm:cxn modelId="{9DB3EBE5-0330-A64C-9A89-DD892D26A1DF}" type="presParOf" srcId="{376D9FA5-3D25-394E-887A-9FC0BBC6D93B}" destId="{95247A6C-FEB9-4542-88FD-22A3B869D315}" srcOrd="0" destOrd="0" presId="urn:microsoft.com/office/officeart/2005/8/layout/hProcess10"/>
    <dgm:cxn modelId="{F6D8D865-F090-AB49-AE5B-B86C4BDEC835}" type="presParOf" srcId="{376D9FA5-3D25-394E-887A-9FC0BBC6D93B}" destId="{1603E14A-0D65-294B-B197-56322A29BF26}" srcOrd="1" destOrd="0" presId="urn:microsoft.com/office/officeart/2005/8/layout/hProcess10"/>
    <dgm:cxn modelId="{72F2794E-D1A5-5A4C-AE49-F22BCB669C5B}" type="presParOf" srcId="{B42E2F67-3936-3042-ADA7-81AA4075DA1A}" destId="{BCCF3B6B-111E-1C4D-8314-65DD7AF37C2F}" srcOrd="1" destOrd="0" presId="urn:microsoft.com/office/officeart/2005/8/layout/hProcess10"/>
    <dgm:cxn modelId="{9ED673A9-F7C0-ED4E-B66E-EED72CA42767}" type="presParOf" srcId="{BCCF3B6B-111E-1C4D-8314-65DD7AF37C2F}" destId="{339D8980-9EEF-A44B-9AAC-0D631770872D}" srcOrd="0" destOrd="0" presId="urn:microsoft.com/office/officeart/2005/8/layout/hProcess10"/>
    <dgm:cxn modelId="{7B7360CB-17A6-D74F-8B2A-04CD8086739E}" type="presParOf" srcId="{B42E2F67-3936-3042-ADA7-81AA4075DA1A}" destId="{C3E25BE5-F8A0-CA48-822A-D229A3473196}" srcOrd="2" destOrd="0" presId="urn:microsoft.com/office/officeart/2005/8/layout/hProcess10"/>
    <dgm:cxn modelId="{3EF3E274-DB68-8F43-8CB4-C1AFE03567D9}" type="presParOf" srcId="{C3E25BE5-F8A0-CA48-822A-D229A3473196}" destId="{8640409A-94A2-FE40-8010-8567432054D7}" srcOrd="0" destOrd="0" presId="urn:microsoft.com/office/officeart/2005/8/layout/hProcess10"/>
    <dgm:cxn modelId="{D6711D21-6E9C-B546-AEA6-C35EC9D251D0}" type="presParOf" srcId="{C3E25BE5-F8A0-CA48-822A-D229A3473196}" destId="{FD57933A-EFA1-FE40-9471-5073327E1897}" srcOrd="1" destOrd="0" presId="urn:microsoft.com/office/officeart/2005/8/layout/hProcess10"/>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4A147AC-AC66-1D4A-B3D6-2AB9862B1E42}" type="doc">
      <dgm:prSet loTypeId="urn:microsoft.com/office/officeart/2008/layout/CaptionedPictures" loCatId="" qsTypeId="urn:microsoft.com/office/officeart/2005/8/quickstyle/simple1" qsCatId="simple" csTypeId="urn:microsoft.com/office/officeart/2005/8/colors/accent2_1" csCatId="accent2" phldr="1"/>
      <dgm:spPr/>
    </dgm:pt>
    <dgm:pt modelId="{CB9ADE45-A4C6-4B45-BBC2-14808B4AD906}">
      <dgm:prSet phldrT="[Text]" custT="1"/>
      <dgm:spPr/>
      <dgm:t>
        <a:bodyPr/>
        <a:lstStyle/>
        <a:p>
          <a:r>
            <a:rPr lang="en-US" sz="2800" dirty="0"/>
            <a:t>Lean on Existing Tier 1 Supports and Prioritize Classroom Implementation</a:t>
          </a:r>
        </a:p>
      </dgm:t>
    </dgm:pt>
    <dgm:pt modelId="{E0F02249-5DDE-3843-A9D7-581102365CFE}" type="parTrans" cxnId="{5E11848F-A17F-3848-9614-3C047C008F0A}">
      <dgm:prSet/>
      <dgm:spPr/>
      <dgm:t>
        <a:bodyPr/>
        <a:lstStyle/>
        <a:p>
          <a:endParaRPr lang="en-US" sz="2800"/>
        </a:p>
      </dgm:t>
    </dgm:pt>
    <dgm:pt modelId="{168613A8-B99C-A249-A591-43FCC6CF4FAE}" type="sibTrans" cxnId="{5E11848F-A17F-3848-9614-3C047C008F0A}">
      <dgm:prSet/>
      <dgm:spPr/>
      <dgm:t>
        <a:bodyPr/>
        <a:lstStyle/>
        <a:p>
          <a:endParaRPr lang="en-US" sz="2800"/>
        </a:p>
      </dgm:t>
    </dgm:pt>
    <dgm:pt modelId="{7673870F-BCD0-E743-8321-124816668EAF}">
      <dgm:prSet phldrT="[Text]" custT="1"/>
      <dgm:spPr/>
      <dgm:t>
        <a:bodyPr/>
        <a:lstStyle/>
        <a:p>
          <a:r>
            <a:rPr lang="en-US" sz="2800" dirty="0"/>
            <a:t>Prioritize Wellness</a:t>
          </a:r>
        </a:p>
      </dgm:t>
    </dgm:pt>
    <dgm:pt modelId="{E6DB04B8-F879-AE42-AB5F-2888EF50191B}" type="parTrans" cxnId="{36660763-F050-0A43-8A7C-CBC5977E2A07}">
      <dgm:prSet/>
      <dgm:spPr/>
      <dgm:t>
        <a:bodyPr/>
        <a:lstStyle/>
        <a:p>
          <a:endParaRPr lang="en-US" sz="2800"/>
        </a:p>
      </dgm:t>
    </dgm:pt>
    <dgm:pt modelId="{F1C0E07A-767E-864D-8948-E43B8B9DED79}" type="sibTrans" cxnId="{36660763-F050-0A43-8A7C-CBC5977E2A07}">
      <dgm:prSet/>
      <dgm:spPr/>
      <dgm:t>
        <a:bodyPr/>
        <a:lstStyle/>
        <a:p>
          <a:endParaRPr lang="en-US" sz="2800"/>
        </a:p>
      </dgm:t>
    </dgm:pt>
    <dgm:pt modelId="{240FB3D4-80AF-B743-9030-8C71C3755A9A}">
      <dgm:prSet phldrT="[Text]" custT="1"/>
      <dgm:spPr/>
      <dgm:t>
        <a:bodyPr/>
        <a:lstStyle/>
        <a:p>
          <a:r>
            <a:rPr lang="en-US" sz="2800" dirty="0"/>
            <a:t>Back to Basics, Less is More</a:t>
          </a:r>
        </a:p>
      </dgm:t>
    </dgm:pt>
    <dgm:pt modelId="{4C408B7B-0BE6-D248-B4F4-CF1C5F19CAE8}" type="parTrans" cxnId="{96B0F05E-908A-954C-AFE5-AFB767CEA775}">
      <dgm:prSet/>
      <dgm:spPr/>
      <dgm:t>
        <a:bodyPr/>
        <a:lstStyle/>
        <a:p>
          <a:endParaRPr lang="en-US" sz="2800"/>
        </a:p>
      </dgm:t>
    </dgm:pt>
    <dgm:pt modelId="{F3C54819-0905-E947-9AC9-5B63C2C64B75}" type="sibTrans" cxnId="{96B0F05E-908A-954C-AFE5-AFB767CEA775}">
      <dgm:prSet/>
      <dgm:spPr/>
      <dgm:t>
        <a:bodyPr/>
        <a:lstStyle/>
        <a:p>
          <a:endParaRPr lang="en-US" sz="2800"/>
        </a:p>
      </dgm:t>
    </dgm:pt>
    <dgm:pt modelId="{159AEA76-63A3-4548-9D45-AE98FA91FFA2}" type="pres">
      <dgm:prSet presAssocID="{94A147AC-AC66-1D4A-B3D6-2AB9862B1E42}" presName="Name0" presStyleCnt="0">
        <dgm:presLayoutVars>
          <dgm:chMax/>
          <dgm:chPref/>
          <dgm:dir/>
        </dgm:presLayoutVars>
      </dgm:prSet>
      <dgm:spPr/>
    </dgm:pt>
    <dgm:pt modelId="{52B200DE-0BF2-004C-BD84-51A0F8418AC3}" type="pres">
      <dgm:prSet presAssocID="{240FB3D4-80AF-B743-9030-8C71C3755A9A}" presName="composite" presStyleCnt="0">
        <dgm:presLayoutVars>
          <dgm:chMax val="1"/>
          <dgm:chPref val="1"/>
        </dgm:presLayoutVars>
      </dgm:prSet>
      <dgm:spPr/>
    </dgm:pt>
    <dgm:pt modelId="{F8B42AD6-59FB-7542-B0EE-E16380B6D10B}" type="pres">
      <dgm:prSet presAssocID="{240FB3D4-80AF-B743-9030-8C71C3755A9A}" presName="Accent" presStyleLbl="trAlignAcc1" presStyleIdx="0" presStyleCnt="3" custScaleY="119980">
        <dgm:presLayoutVars>
          <dgm:chMax val="0"/>
          <dgm:chPref val="0"/>
        </dgm:presLayoutVars>
      </dgm:prSet>
      <dgm:spPr>
        <a:solidFill>
          <a:schemeClr val="bg1">
            <a:alpha val="40000"/>
          </a:schemeClr>
        </a:solidFill>
      </dgm:spPr>
    </dgm:pt>
    <dgm:pt modelId="{0431AA83-8B8C-804E-8FC2-9774B17374A9}" type="pres">
      <dgm:prSet presAssocID="{240FB3D4-80AF-B743-9030-8C71C3755A9A}" presName="Image" presStyleLbl="alignImgPlace1" presStyleIdx="0" presStyleCnt="3">
        <dgm:presLayoutVars>
          <dgm:chMax val="0"/>
          <dgm:chPref val="0"/>
        </dgm:presLayoutVars>
      </dgm:prSet>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9000" b="-9000"/>
          </a:stretch>
        </a:blipFill>
      </dgm:spPr>
    </dgm:pt>
    <dgm:pt modelId="{25C9F167-90BE-074A-8F62-C531A660081E}" type="pres">
      <dgm:prSet presAssocID="{240FB3D4-80AF-B743-9030-8C71C3755A9A}" presName="ChildComposite" presStyleCnt="0"/>
      <dgm:spPr/>
    </dgm:pt>
    <dgm:pt modelId="{F5B5BE51-1200-1C4A-A66D-B0026D57E5A2}" type="pres">
      <dgm:prSet presAssocID="{240FB3D4-80AF-B743-9030-8C71C3755A9A}" presName="Child" presStyleLbl="node1" presStyleIdx="0" presStyleCnt="0">
        <dgm:presLayoutVars>
          <dgm:chMax val="0"/>
          <dgm:chPref val="0"/>
          <dgm:bulletEnabled val="1"/>
        </dgm:presLayoutVars>
      </dgm:prSet>
      <dgm:spPr/>
    </dgm:pt>
    <dgm:pt modelId="{F651CFD9-9EA5-034D-B81B-4833397EA957}" type="pres">
      <dgm:prSet presAssocID="{240FB3D4-80AF-B743-9030-8C71C3755A9A}" presName="Parent" presStyleLbl="revTx" presStyleIdx="0" presStyleCnt="3" custScaleY="155040" custLinFactNeighborX="-355" custLinFactNeighborY="25914">
        <dgm:presLayoutVars>
          <dgm:chMax val="1"/>
          <dgm:chPref val="0"/>
          <dgm:bulletEnabled val="1"/>
        </dgm:presLayoutVars>
      </dgm:prSet>
      <dgm:spPr/>
    </dgm:pt>
    <dgm:pt modelId="{8DC616B2-7F3C-6D44-8AB2-E2EC95F24667}" type="pres">
      <dgm:prSet presAssocID="{F3C54819-0905-E947-9AC9-5B63C2C64B75}" presName="sibTrans" presStyleCnt="0"/>
      <dgm:spPr/>
    </dgm:pt>
    <dgm:pt modelId="{EE873B08-4CE4-904F-BB4B-C4105B354812}" type="pres">
      <dgm:prSet presAssocID="{CB9ADE45-A4C6-4B45-BBC2-14808B4AD906}" presName="composite" presStyleCnt="0">
        <dgm:presLayoutVars>
          <dgm:chMax val="1"/>
          <dgm:chPref val="1"/>
        </dgm:presLayoutVars>
      </dgm:prSet>
      <dgm:spPr/>
    </dgm:pt>
    <dgm:pt modelId="{591DA84D-877C-9C4D-BD8C-AD7EAE4D2245}" type="pres">
      <dgm:prSet presAssocID="{CB9ADE45-A4C6-4B45-BBC2-14808B4AD906}" presName="Accent" presStyleLbl="trAlignAcc1" presStyleIdx="1" presStyleCnt="3" custScaleX="112675" custScaleY="119980" custLinFactNeighborX="494" custLinFactNeighborY="986">
        <dgm:presLayoutVars>
          <dgm:chMax val="0"/>
          <dgm:chPref val="0"/>
        </dgm:presLayoutVars>
      </dgm:prSet>
      <dgm:spPr>
        <a:solidFill>
          <a:schemeClr val="bg1">
            <a:alpha val="40000"/>
          </a:schemeClr>
        </a:solidFill>
      </dgm:spPr>
    </dgm:pt>
    <dgm:pt modelId="{B54304C6-03BA-694A-81CA-7B3888CCAD16}" type="pres">
      <dgm:prSet presAssocID="{CB9ADE45-A4C6-4B45-BBC2-14808B4AD906}" presName="Image" presStyleLbl="alignImgPlace1" presStyleIdx="1" presStyleCnt="3">
        <dgm:presLayoutVars>
          <dgm:chMax val="0"/>
          <dgm:chPref val="0"/>
        </dgm:presLayoutVars>
      </dgm:prSet>
      <dgm:spPr>
        <a:blipFill rotWithShape="1">
          <a:blip xmlns:r="http://schemas.openxmlformats.org/officeDocument/2006/relationships" r:embed="rId2"/>
          <a:srcRect/>
          <a:stretch>
            <a:fillRect l="-12000" r="-12000"/>
          </a:stretch>
        </a:blipFill>
      </dgm:spPr>
    </dgm:pt>
    <dgm:pt modelId="{4B2BC886-0F2E-7C44-B3D3-3FE6985959CB}" type="pres">
      <dgm:prSet presAssocID="{CB9ADE45-A4C6-4B45-BBC2-14808B4AD906}" presName="ChildComposite" presStyleCnt="0"/>
      <dgm:spPr/>
    </dgm:pt>
    <dgm:pt modelId="{894D35B1-EB34-894F-A188-8D5315C5FD09}" type="pres">
      <dgm:prSet presAssocID="{CB9ADE45-A4C6-4B45-BBC2-14808B4AD906}" presName="Child" presStyleLbl="node1" presStyleIdx="0" presStyleCnt="0">
        <dgm:presLayoutVars>
          <dgm:chMax val="0"/>
          <dgm:chPref val="0"/>
          <dgm:bulletEnabled val="1"/>
        </dgm:presLayoutVars>
      </dgm:prSet>
      <dgm:spPr/>
    </dgm:pt>
    <dgm:pt modelId="{0C7D3D33-2D19-FE44-8E88-4DA50180D6B8}" type="pres">
      <dgm:prSet presAssocID="{CB9ADE45-A4C6-4B45-BBC2-14808B4AD906}" presName="Parent" presStyleLbl="revTx" presStyleIdx="1" presStyleCnt="3" custScaleX="130910" custScaleY="217158" custLinFactNeighborX="557" custLinFactNeighborY="30105">
        <dgm:presLayoutVars>
          <dgm:chMax val="1"/>
          <dgm:chPref val="0"/>
          <dgm:bulletEnabled val="1"/>
        </dgm:presLayoutVars>
      </dgm:prSet>
      <dgm:spPr/>
    </dgm:pt>
    <dgm:pt modelId="{10880988-27BA-384E-8762-0CDF6E67EBE4}" type="pres">
      <dgm:prSet presAssocID="{168613A8-B99C-A249-A591-43FCC6CF4FAE}" presName="sibTrans" presStyleCnt="0"/>
      <dgm:spPr/>
    </dgm:pt>
    <dgm:pt modelId="{BF617854-7FB1-B942-83FD-CD698B2A44D8}" type="pres">
      <dgm:prSet presAssocID="{7673870F-BCD0-E743-8321-124816668EAF}" presName="composite" presStyleCnt="0">
        <dgm:presLayoutVars>
          <dgm:chMax val="1"/>
          <dgm:chPref val="1"/>
        </dgm:presLayoutVars>
      </dgm:prSet>
      <dgm:spPr/>
    </dgm:pt>
    <dgm:pt modelId="{DBB6D9BA-683A-7241-8775-FEDDB2ECB837}" type="pres">
      <dgm:prSet presAssocID="{7673870F-BCD0-E743-8321-124816668EAF}" presName="Accent" presStyleLbl="trAlignAcc1" presStyleIdx="2" presStyleCnt="3" custScaleY="119980">
        <dgm:presLayoutVars>
          <dgm:chMax val="0"/>
          <dgm:chPref val="0"/>
        </dgm:presLayoutVars>
      </dgm:prSet>
      <dgm:spPr>
        <a:solidFill>
          <a:schemeClr val="bg1">
            <a:alpha val="40000"/>
          </a:schemeClr>
        </a:solidFill>
      </dgm:spPr>
    </dgm:pt>
    <dgm:pt modelId="{32A3EF71-239A-CC4C-945C-FEA64EB2B9E8}" type="pres">
      <dgm:prSet presAssocID="{7673870F-BCD0-E743-8321-124816668EAF}" presName="Image" presStyleLbl="alignImgPlace1" presStyleIdx="2" presStyleCnt="3">
        <dgm:presLayoutVars>
          <dgm:chMax val="0"/>
          <dgm:chPref val="0"/>
        </dgm:presLayoutVars>
      </dgm:prSet>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33000" r="-33000"/>
          </a:stretch>
        </a:blipFill>
      </dgm:spPr>
    </dgm:pt>
    <dgm:pt modelId="{61AE9B77-5610-F14E-8541-8785F3B7BF19}" type="pres">
      <dgm:prSet presAssocID="{7673870F-BCD0-E743-8321-124816668EAF}" presName="ChildComposite" presStyleCnt="0"/>
      <dgm:spPr/>
    </dgm:pt>
    <dgm:pt modelId="{A690E209-C6A1-C647-B63A-8AFA482AF058}" type="pres">
      <dgm:prSet presAssocID="{7673870F-BCD0-E743-8321-124816668EAF}" presName="Child" presStyleLbl="node1" presStyleIdx="0" presStyleCnt="0">
        <dgm:presLayoutVars>
          <dgm:chMax val="0"/>
          <dgm:chPref val="0"/>
          <dgm:bulletEnabled val="1"/>
        </dgm:presLayoutVars>
      </dgm:prSet>
      <dgm:spPr/>
    </dgm:pt>
    <dgm:pt modelId="{BE04F07F-EA71-3F46-B422-14B7EB6D3FD3}" type="pres">
      <dgm:prSet presAssocID="{7673870F-BCD0-E743-8321-124816668EAF}" presName="Parent" presStyleLbl="revTx" presStyleIdx="2" presStyleCnt="3" custScaleY="155040" custLinFactNeighborX="-355" custLinFactNeighborY="25914">
        <dgm:presLayoutVars>
          <dgm:chMax val="1"/>
          <dgm:chPref val="0"/>
          <dgm:bulletEnabled val="1"/>
        </dgm:presLayoutVars>
      </dgm:prSet>
      <dgm:spPr/>
    </dgm:pt>
  </dgm:ptLst>
  <dgm:cxnLst>
    <dgm:cxn modelId="{2A1A0601-6004-EB42-AF50-B04750E90BF7}" type="presOf" srcId="{CB9ADE45-A4C6-4B45-BBC2-14808B4AD906}" destId="{0C7D3D33-2D19-FE44-8E88-4DA50180D6B8}" srcOrd="0" destOrd="0" presId="urn:microsoft.com/office/officeart/2008/layout/CaptionedPictures"/>
    <dgm:cxn modelId="{BE812D0B-D5AA-D54E-93E0-974490BCB1BB}" type="presOf" srcId="{7673870F-BCD0-E743-8321-124816668EAF}" destId="{BE04F07F-EA71-3F46-B422-14B7EB6D3FD3}" srcOrd="0" destOrd="0" presId="urn:microsoft.com/office/officeart/2008/layout/CaptionedPictures"/>
    <dgm:cxn modelId="{55AA4A10-5FFC-3B49-9BFA-8E71A3B66319}" type="presOf" srcId="{240FB3D4-80AF-B743-9030-8C71C3755A9A}" destId="{F651CFD9-9EA5-034D-B81B-4833397EA957}" srcOrd="0" destOrd="0" presId="urn:microsoft.com/office/officeart/2008/layout/CaptionedPictures"/>
    <dgm:cxn modelId="{96B0F05E-908A-954C-AFE5-AFB767CEA775}" srcId="{94A147AC-AC66-1D4A-B3D6-2AB9862B1E42}" destId="{240FB3D4-80AF-B743-9030-8C71C3755A9A}" srcOrd="0" destOrd="0" parTransId="{4C408B7B-0BE6-D248-B4F4-CF1C5F19CAE8}" sibTransId="{F3C54819-0905-E947-9AC9-5B63C2C64B75}"/>
    <dgm:cxn modelId="{36660763-F050-0A43-8A7C-CBC5977E2A07}" srcId="{94A147AC-AC66-1D4A-B3D6-2AB9862B1E42}" destId="{7673870F-BCD0-E743-8321-124816668EAF}" srcOrd="2" destOrd="0" parTransId="{E6DB04B8-F879-AE42-AB5F-2888EF50191B}" sibTransId="{F1C0E07A-767E-864D-8948-E43B8B9DED79}"/>
    <dgm:cxn modelId="{44232A8E-77F4-8A49-9609-D54A133DC730}" type="presOf" srcId="{94A147AC-AC66-1D4A-B3D6-2AB9862B1E42}" destId="{159AEA76-63A3-4548-9D45-AE98FA91FFA2}" srcOrd="0" destOrd="0" presId="urn:microsoft.com/office/officeart/2008/layout/CaptionedPictures"/>
    <dgm:cxn modelId="{5E11848F-A17F-3848-9614-3C047C008F0A}" srcId="{94A147AC-AC66-1D4A-B3D6-2AB9862B1E42}" destId="{CB9ADE45-A4C6-4B45-BBC2-14808B4AD906}" srcOrd="1" destOrd="0" parTransId="{E0F02249-5DDE-3843-A9D7-581102365CFE}" sibTransId="{168613A8-B99C-A249-A591-43FCC6CF4FAE}"/>
    <dgm:cxn modelId="{4F76CFF2-812B-2544-98FD-EC9789514C11}" type="presParOf" srcId="{159AEA76-63A3-4548-9D45-AE98FA91FFA2}" destId="{52B200DE-0BF2-004C-BD84-51A0F8418AC3}" srcOrd="0" destOrd="0" presId="urn:microsoft.com/office/officeart/2008/layout/CaptionedPictures"/>
    <dgm:cxn modelId="{E9D568BB-5638-1E44-A456-8C3B61FB155D}" type="presParOf" srcId="{52B200DE-0BF2-004C-BD84-51A0F8418AC3}" destId="{F8B42AD6-59FB-7542-B0EE-E16380B6D10B}" srcOrd="0" destOrd="0" presId="urn:microsoft.com/office/officeart/2008/layout/CaptionedPictures"/>
    <dgm:cxn modelId="{AC799EA8-CDCD-614F-A1B0-79E1DD254441}" type="presParOf" srcId="{52B200DE-0BF2-004C-BD84-51A0F8418AC3}" destId="{0431AA83-8B8C-804E-8FC2-9774B17374A9}" srcOrd="1" destOrd="0" presId="urn:microsoft.com/office/officeart/2008/layout/CaptionedPictures"/>
    <dgm:cxn modelId="{767D5D9B-28B7-9C4D-BBDF-CB0AF46D3ED5}" type="presParOf" srcId="{52B200DE-0BF2-004C-BD84-51A0F8418AC3}" destId="{25C9F167-90BE-074A-8F62-C531A660081E}" srcOrd="2" destOrd="0" presId="urn:microsoft.com/office/officeart/2008/layout/CaptionedPictures"/>
    <dgm:cxn modelId="{E17B5233-6510-9A48-94AC-DC9154F41CED}" type="presParOf" srcId="{25C9F167-90BE-074A-8F62-C531A660081E}" destId="{F5B5BE51-1200-1C4A-A66D-B0026D57E5A2}" srcOrd="0" destOrd="0" presId="urn:microsoft.com/office/officeart/2008/layout/CaptionedPictures"/>
    <dgm:cxn modelId="{95C43A0F-B029-714B-BFA6-5226EE0E0B0B}" type="presParOf" srcId="{25C9F167-90BE-074A-8F62-C531A660081E}" destId="{F651CFD9-9EA5-034D-B81B-4833397EA957}" srcOrd="1" destOrd="0" presId="urn:microsoft.com/office/officeart/2008/layout/CaptionedPictures"/>
    <dgm:cxn modelId="{8E9F72C8-B931-284F-93F6-99E7C52854EC}" type="presParOf" srcId="{159AEA76-63A3-4548-9D45-AE98FA91FFA2}" destId="{8DC616B2-7F3C-6D44-8AB2-E2EC95F24667}" srcOrd="1" destOrd="0" presId="urn:microsoft.com/office/officeart/2008/layout/CaptionedPictures"/>
    <dgm:cxn modelId="{7EC4D56F-D547-FB4F-92D4-373EF298C36B}" type="presParOf" srcId="{159AEA76-63A3-4548-9D45-AE98FA91FFA2}" destId="{EE873B08-4CE4-904F-BB4B-C4105B354812}" srcOrd="2" destOrd="0" presId="urn:microsoft.com/office/officeart/2008/layout/CaptionedPictures"/>
    <dgm:cxn modelId="{CDD49BB5-D4F9-594B-9ADC-93FA9BE6CB3C}" type="presParOf" srcId="{EE873B08-4CE4-904F-BB4B-C4105B354812}" destId="{591DA84D-877C-9C4D-BD8C-AD7EAE4D2245}" srcOrd="0" destOrd="0" presId="urn:microsoft.com/office/officeart/2008/layout/CaptionedPictures"/>
    <dgm:cxn modelId="{C1DD704A-980E-B245-BFCD-E4FC598D6321}" type="presParOf" srcId="{EE873B08-4CE4-904F-BB4B-C4105B354812}" destId="{B54304C6-03BA-694A-81CA-7B3888CCAD16}" srcOrd="1" destOrd="0" presId="urn:microsoft.com/office/officeart/2008/layout/CaptionedPictures"/>
    <dgm:cxn modelId="{6D96C878-36F5-6541-9BED-CCBAC20F9A2B}" type="presParOf" srcId="{EE873B08-4CE4-904F-BB4B-C4105B354812}" destId="{4B2BC886-0F2E-7C44-B3D3-3FE6985959CB}" srcOrd="2" destOrd="0" presId="urn:microsoft.com/office/officeart/2008/layout/CaptionedPictures"/>
    <dgm:cxn modelId="{9627C7E0-D0BB-BE41-92CF-EFCE92758FBF}" type="presParOf" srcId="{4B2BC886-0F2E-7C44-B3D3-3FE6985959CB}" destId="{894D35B1-EB34-894F-A188-8D5315C5FD09}" srcOrd="0" destOrd="0" presId="urn:microsoft.com/office/officeart/2008/layout/CaptionedPictures"/>
    <dgm:cxn modelId="{F3A4636B-CEC5-704D-AD61-36E748C7CEC5}" type="presParOf" srcId="{4B2BC886-0F2E-7C44-B3D3-3FE6985959CB}" destId="{0C7D3D33-2D19-FE44-8E88-4DA50180D6B8}" srcOrd="1" destOrd="0" presId="urn:microsoft.com/office/officeart/2008/layout/CaptionedPictures"/>
    <dgm:cxn modelId="{0B3F8CF2-8F06-2643-9452-23DFB8545AC6}" type="presParOf" srcId="{159AEA76-63A3-4548-9D45-AE98FA91FFA2}" destId="{10880988-27BA-384E-8762-0CDF6E67EBE4}" srcOrd="3" destOrd="0" presId="urn:microsoft.com/office/officeart/2008/layout/CaptionedPictures"/>
    <dgm:cxn modelId="{9980D5DB-9828-A143-ADAE-59BDC3B4AACD}" type="presParOf" srcId="{159AEA76-63A3-4548-9D45-AE98FA91FFA2}" destId="{BF617854-7FB1-B942-83FD-CD698B2A44D8}" srcOrd="4" destOrd="0" presId="urn:microsoft.com/office/officeart/2008/layout/CaptionedPictures"/>
    <dgm:cxn modelId="{8E5468D7-37EF-0943-8B1D-D3DAA3DB7DF9}" type="presParOf" srcId="{BF617854-7FB1-B942-83FD-CD698B2A44D8}" destId="{DBB6D9BA-683A-7241-8775-FEDDB2ECB837}" srcOrd="0" destOrd="0" presId="urn:microsoft.com/office/officeart/2008/layout/CaptionedPictures"/>
    <dgm:cxn modelId="{82EC43CF-954E-EB4F-B1A1-6176A68D87A1}" type="presParOf" srcId="{BF617854-7FB1-B942-83FD-CD698B2A44D8}" destId="{32A3EF71-239A-CC4C-945C-FEA64EB2B9E8}" srcOrd="1" destOrd="0" presId="urn:microsoft.com/office/officeart/2008/layout/CaptionedPictures"/>
    <dgm:cxn modelId="{82F00EAD-30DF-5642-846F-BCD0C831C09C}" type="presParOf" srcId="{BF617854-7FB1-B942-83FD-CD698B2A44D8}" destId="{61AE9B77-5610-F14E-8541-8785F3B7BF19}" srcOrd="2" destOrd="0" presId="urn:microsoft.com/office/officeart/2008/layout/CaptionedPictures"/>
    <dgm:cxn modelId="{40C41E82-5ECC-D144-A46F-321665756953}" type="presParOf" srcId="{61AE9B77-5610-F14E-8541-8785F3B7BF19}" destId="{A690E209-C6A1-C647-B63A-8AFA482AF058}" srcOrd="0" destOrd="0" presId="urn:microsoft.com/office/officeart/2008/layout/CaptionedPictures"/>
    <dgm:cxn modelId="{A4DC32A2-3F8A-4944-8BB8-54AB5D4A0FD5}" type="presParOf" srcId="{61AE9B77-5610-F14E-8541-8785F3B7BF19}" destId="{BE04F07F-EA71-3F46-B422-14B7EB6D3FD3}"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0372B17C-DB9F-2940-9D39-C5C764336A6E}" type="doc">
      <dgm:prSet loTypeId="urn:microsoft.com/office/officeart/2005/8/layout/lProcess2" loCatId="" qsTypeId="urn:microsoft.com/office/officeart/2005/8/quickstyle/simple1" qsCatId="simple" csTypeId="urn:microsoft.com/office/officeart/2005/8/colors/accent6_2" csCatId="accent6" phldr="1"/>
      <dgm:spPr/>
      <dgm:t>
        <a:bodyPr/>
        <a:lstStyle/>
        <a:p>
          <a:endParaRPr lang="en-US"/>
        </a:p>
      </dgm:t>
    </dgm:pt>
    <dgm:pt modelId="{C55827D4-FA26-3C41-B34C-7FCCA1C4089A}">
      <dgm:prSet phldrT="[Text]" custT="1"/>
      <dgm:spPr>
        <a:solidFill>
          <a:srgbClr val="3761AD"/>
        </a:solidFill>
      </dgm:spPr>
      <dgm:t>
        <a:bodyPr anchor="t"/>
        <a:lstStyle/>
        <a:p>
          <a:r>
            <a:rPr lang="en-US" sz="1200" b="1" dirty="0">
              <a:solidFill>
                <a:schemeClr val="bg1"/>
              </a:solidFill>
            </a:rPr>
            <a:t>1. Create Positive Teaching and Learning Environments</a:t>
          </a:r>
        </a:p>
      </dgm:t>
    </dgm:pt>
    <dgm:pt modelId="{599DC4A7-EC38-D746-BE3D-BCDAA49A5EB2}" type="parTrans" cxnId="{7E46A9F6-2B63-1040-AD0D-1292178B7F3E}">
      <dgm:prSet/>
      <dgm:spPr/>
      <dgm:t>
        <a:bodyPr/>
        <a:lstStyle/>
        <a:p>
          <a:endParaRPr lang="en-US" sz="1200"/>
        </a:p>
      </dgm:t>
    </dgm:pt>
    <dgm:pt modelId="{51D50C4B-93D5-7941-911E-F54D361562F2}" type="sibTrans" cxnId="{7E46A9F6-2B63-1040-AD0D-1292178B7F3E}">
      <dgm:prSet/>
      <dgm:spPr/>
      <dgm:t>
        <a:bodyPr/>
        <a:lstStyle/>
        <a:p>
          <a:endParaRPr lang="en-US" sz="1200"/>
        </a:p>
      </dgm:t>
    </dgm:pt>
    <dgm:pt modelId="{61983985-9E87-3F42-843C-5DB9AB66F69F}">
      <dgm:prSet phldrT="[Text]" custT="1"/>
      <dgm:spPr>
        <a:solidFill>
          <a:schemeClr val="bg1"/>
        </a:solidFill>
        <a:ln w="12700"/>
      </dgm:spPr>
      <dgm:t>
        <a:bodyPr/>
        <a:lstStyle/>
        <a:p>
          <a:r>
            <a:rPr lang="en-US" sz="1000">
              <a:solidFill>
                <a:srgbClr val="061DB2"/>
              </a:solidFill>
            </a:rPr>
            <a:t>Design a Safe Environment</a:t>
          </a:r>
          <a:endParaRPr lang="en-US" sz="1000" dirty="0">
            <a:solidFill>
              <a:srgbClr val="061DB2"/>
            </a:solidFill>
          </a:endParaRPr>
        </a:p>
      </dgm:t>
    </dgm:pt>
    <dgm:pt modelId="{B882B54E-C3C0-3B41-A193-3F450E6E883E}" type="parTrans" cxnId="{A8DF5B53-C992-B149-A56B-D21282EF258A}">
      <dgm:prSet/>
      <dgm:spPr/>
      <dgm:t>
        <a:bodyPr/>
        <a:lstStyle/>
        <a:p>
          <a:endParaRPr lang="en-US" sz="1200"/>
        </a:p>
      </dgm:t>
    </dgm:pt>
    <dgm:pt modelId="{D07F013C-C8A4-564C-A5FC-8271B9509C4E}" type="sibTrans" cxnId="{A8DF5B53-C992-B149-A56B-D21282EF258A}">
      <dgm:prSet/>
      <dgm:spPr/>
      <dgm:t>
        <a:bodyPr/>
        <a:lstStyle/>
        <a:p>
          <a:endParaRPr lang="en-US" sz="1200"/>
        </a:p>
      </dgm:t>
    </dgm:pt>
    <dgm:pt modelId="{1196889C-BE71-8945-A0AC-E10D0CED5417}">
      <dgm:prSet phldrT="[Text]" custT="1"/>
      <dgm:spPr>
        <a:solidFill>
          <a:srgbClr val="3761AD"/>
        </a:solidFill>
      </dgm:spPr>
      <dgm:t>
        <a:bodyPr anchor="t"/>
        <a:lstStyle/>
        <a:p>
          <a:r>
            <a:rPr lang="en-US" sz="1200" b="1" dirty="0">
              <a:solidFill>
                <a:schemeClr val="bg1"/>
              </a:solidFill>
            </a:rPr>
            <a:t>2. Actively Promote SEB Growth</a:t>
          </a:r>
        </a:p>
      </dgm:t>
    </dgm:pt>
    <dgm:pt modelId="{BAD8AEE7-E197-7E41-A10C-DDC36D4C0B4E}" type="parTrans" cxnId="{A80B2DFA-09A4-0E43-BA62-E5B809C78AF9}">
      <dgm:prSet/>
      <dgm:spPr/>
      <dgm:t>
        <a:bodyPr/>
        <a:lstStyle/>
        <a:p>
          <a:endParaRPr lang="en-US" sz="1200"/>
        </a:p>
      </dgm:t>
    </dgm:pt>
    <dgm:pt modelId="{29CFEE24-02A0-5D4E-88F6-AB2B2BECC404}" type="sibTrans" cxnId="{A80B2DFA-09A4-0E43-BA62-E5B809C78AF9}">
      <dgm:prSet/>
      <dgm:spPr/>
      <dgm:t>
        <a:bodyPr/>
        <a:lstStyle/>
        <a:p>
          <a:endParaRPr lang="en-US" sz="1200"/>
        </a:p>
      </dgm:t>
    </dgm:pt>
    <dgm:pt modelId="{EE528CC3-7149-1B46-AF73-AB4A0794C67D}">
      <dgm:prSet phldrT="[Text]" custT="1"/>
      <dgm:spPr>
        <a:solidFill>
          <a:schemeClr val="bg1"/>
        </a:solidFill>
        <a:ln w="12700"/>
      </dgm:spPr>
      <dgm:t>
        <a:bodyPr/>
        <a:lstStyle/>
        <a:p>
          <a:r>
            <a:rPr lang="en-US" sz="1000">
              <a:solidFill>
                <a:srgbClr val="061DB2"/>
              </a:solidFill>
            </a:rPr>
            <a:t>Engage Students in Relevant Learning</a:t>
          </a:r>
          <a:endParaRPr lang="en-US" sz="1000" dirty="0">
            <a:solidFill>
              <a:srgbClr val="061DB2"/>
            </a:solidFill>
          </a:endParaRPr>
        </a:p>
      </dgm:t>
    </dgm:pt>
    <dgm:pt modelId="{240C2D40-9EF0-484D-9C23-18C0B1DED08D}" type="parTrans" cxnId="{08208033-0ABC-8A42-854B-4247DCDAE590}">
      <dgm:prSet/>
      <dgm:spPr/>
      <dgm:t>
        <a:bodyPr/>
        <a:lstStyle/>
        <a:p>
          <a:endParaRPr lang="en-US" sz="1200"/>
        </a:p>
      </dgm:t>
    </dgm:pt>
    <dgm:pt modelId="{D851184F-2E4E-9649-B7B4-D2761719CF5C}" type="sibTrans" cxnId="{08208033-0ABC-8A42-854B-4247DCDAE590}">
      <dgm:prSet/>
      <dgm:spPr/>
      <dgm:t>
        <a:bodyPr/>
        <a:lstStyle/>
        <a:p>
          <a:endParaRPr lang="en-US" sz="1200"/>
        </a:p>
      </dgm:t>
    </dgm:pt>
    <dgm:pt modelId="{6FE58015-7759-7A42-88A8-B460E94FD752}">
      <dgm:prSet phldrT="[Text]" custT="1"/>
      <dgm:spPr>
        <a:solidFill>
          <a:srgbClr val="3761AD"/>
        </a:solidFill>
      </dgm:spPr>
      <dgm:t>
        <a:bodyPr anchor="t"/>
        <a:lstStyle/>
        <a:p>
          <a:r>
            <a:rPr lang="en-US" sz="1200" b="1" dirty="0">
              <a:solidFill>
                <a:schemeClr val="bg1"/>
              </a:solidFill>
            </a:rPr>
            <a:t>3. Monitor Fidelity and Use Data to Guide Implementation</a:t>
          </a:r>
        </a:p>
      </dgm:t>
    </dgm:pt>
    <dgm:pt modelId="{C07416A9-61E6-DE4C-8A14-1D5D0C3D94DF}" type="parTrans" cxnId="{C8905560-DA72-4D49-896C-8E1CA3C23A6C}">
      <dgm:prSet/>
      <dgm:spPr/>
      <dgm:t>
        <a:bodyPr/>
        <a:lstStyle/>
        <a:p>
          <a:endParaRPr lang="en-US" sz="1200"/>
        </a:p>
      </dgm:t>
    </dgm:pt>
    <dgm:pt modelId="{96BC4064-12B1-9E41-8621-4A318CE08C4C}" type="sibTrans" cxnId="{C8905560-DA72-4D49-896C-8E1CA3C23A6C}">
      <dgm:prSet/>
      <dgm:spPr/>
      <dgm:t>
        <a:bodyPr/>
        <a:lstStyle/>
        <a:p>
          <a:endParaRPr lang="en-US" sz="1200"/>
        </a:p>
      </dgm:t>
    </dgm:pt>
    <dgm:pt modelId="{97746246-6665-C74A-9B1A-2419123B1CAF}">
      <dgm:prSet phldrT="[Text]" custT="1"/>
      <dgm:spPr>
        <a:solidFill>
          <a:schemeClr val="bg1"/>
        </a:solidFill>
        <a:ln w="12700"/>
      </dgm:spPr>
      <dgm:t>
        <a:bodyPr/>
        <a:lstStyle/>
        <a:p>
          <a:r>
            <a:rPr lang="en-US" sz="1000">
              <a:solidFill>
                <a:srgbClr val="061DB2"/>
              </a:solidFill>
            </a:rPr>
            <a:t>Monitor Educator Implementation</a:t>
          </a:r>
          <a:endParaRPr lang="en-US" sz="1000" dirty="0">
            <a:solidFill>
              <a:srgbClr val="061DB2"/>
            </a:solidFill>
          </a:endParaRPr>
        </a:p>
      </dgm:t>
    </dgm:pt>
    <dgm:pt modelId="{3C9D6568-2A70-BB44-B0A7-0B1CCC6B8BCF}" type="parTrans" cxnId="{2481E08F-8734-4E44-907C-8A4F379D887B}">
      <dgm:prSet/>
      <dgm:spPr/>
      <dgm:t>
        <a:bodyPr/>
        <a:lstStyle/>
        <a:p>
          <a:endParaRPr lang="en-US" sz="1200"/>
        </a:p>
      </dgm:t>
    </dgm:pt>
    <dgm:pt modelId="{D8C0ED09-2519-B748-BEAA-4935EB250385}" type="sibTrans" cxnId="{2481E08F-8734-4E44-907C-8A4F379D887B}">
      <dgm:prSet/>
      <dgm:spPr/>
      <dgm:t>
        <a:bodyPr/>
        <a:lstStyle/>
        <a:p>
          <a:endParaRPr lang="en-US" sz="1200"/>
        </a:p>
      </dgm:t>
    </dgm:pt>
    <dgm:pt modelId="{17F089FD-3F0D-324F-A32A-FA2BBD0B2FFD}">
      <dgm:prSet custT="1"/>
      <dgm:spPr>
        <a:solidFill>
          <a:srgbClr val="3761AD"/>
        </a:solidFill>
      </dgm:spPr>
      <dgm:t>
        <a:bodyPr anchor="t"/>
        <a:lstStyle/>
        <a:p>
          <a:r>
            <a:rPr lang="en-US" sz="1200" b="1" dirty="0">
              <a:solidFill>
                <a:schemeClr val="bg1"/>
              </a:solidFill>
            </a:rPr>
            <a:t>4. Monitor Student Outcomes and Use Data to Guide Response</a:t>
          </a:r>
        </a:p>
      </dgm:t>
    </dgm:pt>
    <dgm:pt modelId="{D0635F81-7E52-494E-AC37-8351CE025C8F}" type="parTrans" cxnId="{0EABB89F-B328-DD4E-8144-56136519B1E7}">
      <dgm:prSet/>
      <dgm:spPr/>
      <dgm:t>
        <a:bodyPr/>
        <a:lstStyle/>
        <a:p>
          <a:endParaRPr lang="en-US" sz="1200"/>
        </a:p>
      </dgm:t>
    </dgm:pt>
    <dgm:pt modelId="{D010D1AE-A2C8-2B41-BB43-D1A7CF01BA96}" type="sibTrans" cxnId="{0EABB89F-B328-DD4E-8144-56136519B1E7}">
      <dgm:prSet/>
      <dgm:spPr/>
      <dgm:t>
        <a:bodyPr/>
        <a:lstStyle/>
        <a:p>
          <a:endParaRPr lang="en-US" sz="1200"/>
        </a:p>
      </dgm:t>
    </dgm:pt>
    <dgm:pt modelId="{45EA7107-2F6D-D74F-9F28-18666C5E4475}">
      <dgm:prSet phldrT="[Text]" custT="1"/>
      <dgm:spPr>
        <a:solidFill>
          <a:schemeClr val="bg1"/>
        </a:solidFill>
        <a:ln w="12700"/>
      </dgm:spPr>
      <dgm:t>
        <a:bodyPr/>
        <a:lstStyle/>
        <a:p>
          <a:r>
            <a:rPr lang="en-US" sz="1000">
              <a:solidFill>
                <a:srgbClr val="061DB2"/>
              </a:solidFill>
            </a:rPr>
            <a:t>Establish Positive Connections</a:t>
          </a:r>
          <a:endParaRPr lang="en-US" sz="1000" dirty="0">
            <a:solidFill>
              <a:srgbClr val="061DB2"/>
            </a:solidFill>
          </a:endParaRPr>
        </a:p>
      </dgm:t>
    </dgm:pt>
    <dgm:pt modelId="{A2C109C6-8D0B-7F40-BB4B-47134976AD9B}" type="parTrans" cxnId="{123A2D59-92CD-7547-B6E3-485895B70E2A}">
      <dgm:prSet/>
      <dgm:spPr/>
      <dgm:t>
        <a:bodyPr/>
        <a:lstStyle/>
        <a:p>
          <a:endParaRPr lang="en-US" sz="1200"/>
        </a:p>
      </dgm:t>
    </dgm:pt>
    <dgm:pt modelId="{7C89627E-DCB3-5343-B56F-0E7AA18F04AC}" type="sibTrans" cxnId="{123A2D59-92CD-7547-B6E3-485895B70E2A}">
      <dgm:prSet/>
      <dgm:spPr/>
      <dgm:t>
        <a:bodyPr/>
        <a:lstStyle/>
        <a:p>
          <a:endParaRPr lang="en-US" sz="1200"/>
        </a:p>
      </dgm:t>
    </dgm:pt>
    <dgm:pt modelId="{40E071B7-A83B-964D-944C-E6D88A1D7B35}">
      <dgm:prSet phldrT="[Text]" custT="1"/>
      <dgm:spPr>
        <a:solidFill>
          <a:schemeClr val="bg1"/>
        </a:solidFill>
        <a:ln w="12700"/>
      </dgm:spPr>
      <dgm:t>
        <a:bodyPr/>
        <a:lstStyle/>
        <a:p>
          <a:r>
            <a:rPr lang="en-US" sz="1000">
              <a:solidFill>
                <a:srgbClr val="061DB2"/>
              </a:solidFill>
            </a:rPr>
            <a:t>Develop Predictable Routines</a:t>
          </a:r>
          <a:endParaRPr lang="en-US" sz="1000" dirty="0">
            <a:solidFill>
              <a:srgbClr val="061DB2"/>
            </a:solidFill>
          </a:endParaRPr>
        </a:p>
      </dgm:t>
    </dgm:pt>
    <dgm:pt modelId="{0A8C976F-0E71-4F49-BE55-0111392EC21A}" type="parTrans" cxnId="{1D26F71D-28D8-474A-9DEE-D8F8F64A0211}">
      <dgm:prSet/>
      <dgm:spPr/>
      <dgm:t>
        <a:bodyPr/>
        <a:lstStyle/>
        <a:p>
          <a:endParaRPr lang="en-US" sz="1200"/>
        </a:p>
      </dgm:t>
    </dgm:pt>
    <dgm:pt modelId="{78869FB3-80A9-6A43-9523-02ACA25D27DE}" type="sibTrans" cxnId="{1D26F71D-28D8-474A-9DEE-D8F8F64A0211}">
      <dgm:prSet/>
      <dgm:spPr/>
      <dgm:t>
        <a:bodyPr/>
        <a:lstStyle/>
        <a:p>
          <a:endParaRPr lang="en-US" sz="1200"/>
        </a:p>
      </dgm:t>
    </dgm:pt>
    <dgm:pt modelId="{A3BD197E-044A-A848-986C-F28313DBCFDD}">
      <dgm:prSet phldrT="[Text]" custT="1"/>
      <dgm:spPr>
        <a:solidFill>
          <a:schemeClr val="bg1"/>
        </a:solidFill>
        <a:ln w="12700"/>
      </dgm:spPr>
      <dgm:t>
        <a:bodyPr/>
        <a:lstStyle/>
        <a:p>
          <a:r>
            <a:rPr lang="en-US" sz="1000" dirty="0">
              <a:solidFill>
                <a:srgbClr val="061DB2"/>
              </a:solidFill>
            </a:rPr>
            <a:t>Define and Teach Positive Expectations</a:t>
          </a:r>
        </a:p>
      </dgm:t>
    </dgm:pt>
    <dgm:pt modelId="{C6F4317C-EF78-5F4F-B8FE-10E68BACA6A0}" type="parTrans" cxnId="{0EF76945-5D77-704C-A13A-7EBB731B9C20}">
      <dgm:prSet/>
      <dgm:spPr/>
      <dgm:t>
        <a:bodyPr/>
        <a:lstStyle/>
        <a:p>
          <a:endParaRPr lang="en-US" sz="1200"/>
        </a:p>
      </dgm:t>
    </dgm:pt>
    <dgm:pt modelId="{DFF5340A-7829-8E47-813A-4643A97B7E8F}" type="sibTrans" cxnId="{0EF76945-5D77-704C-A13A-7EBB731B9C20}">
      <dgm:prSet/>
      <dgm:spPr/>
      <dgm:t>
        <a:bodyPr/>
        <a:lstStyle/>
        <a:p>
          <a:endParaRPr lang="en-US" sz="1200"/>
        </a:p>
      </dgm:t>
    </dgm:pt>
    <dgm:pt modelId="{53CDCDE8-0FA0-FE44-8088-E3212486DF4C}">
      <dgm:prSet phldrT="[Text]" custT="1"/>
      <dgm:spPr>
        <a:solidFill>
          <a:schemeClr val="bg1"/>
        </a:solidFill>
        <a:ln w="12700"/>
      </dgm:spPr>
      <dgm:t>
        <a:bodyPr/>
        <a:lstStyle/>
        <a:p>
          <a:r>
            <a:rPr lang="en-US" sz="1000">
              <a:solidFill>
                <a:srgbClr val="061DB2"/>
              </a:solidFill>
            </a:rPr>
            <a:t>Plan Relevant Instruction</a:t>
          </a:r>
          <a:endParaRPr lang="en-US" sz="1000" dirty="0">
            <a:solidFill>
              <a:srgbClr val="061DB2"/>
            </a:solidFill>
          </a:endParaRPr>
        </a:p>
      </dgm:t>
    </dgm:pt>
    <dgm:pt modelId="{567D9373-70DB-8848-82F1-ABE80533712E}" type="parTrans" cxnId="{38C5DD65-8389-EC4C-8439-C58D076C5DF6}">
      <dgm:prSet/>
      <dgm:spPr/>
      <dgm:t>
        <a:bodyPr/>
        <a:lstStyle/>
        <a:p>
          <a:endParaRPr lang="en-US" sz="1200"/>
        </a:p>
      </dgm:t>
    </dgm:pt>
    <dgm:pt modelId="{E9960905-6AFD-0A49-BF65-E967F2C4E486}" type="sibTrans" cxnId="{38C5DD65-8389-EC4C-8439-C58D076C5DF6}">
      <dgm:prSet/>
      <dgm:spPr/>
      <dgm:t>
        <a:bodyPr/>
        <a:lstStyle/>
        <a:p>
          <a:endParaRPr lang="en-US" sz="1200"/>
        </a:p>
      </dgm:t>
    </dgm:pt>
    <dgm:pt modelId="{C09ACE08-D561-E346-9338-50A3CFF7A038}">
      <dgm:prSet phldrT="[Text]" custT="1"/>
      <dgm:spPr>
        <a:solidFill>
          <a:schemeClr val="bg1"/>
        </a:solidFill>
        <a:ln w="12700"/>
      </dgm:spPr>
      <dgm:t>
        <a:bodyPr/>
        <a:lstStyle/>
        <a:p>
          <a:r>
            <a:rPr lang="en-US" sz="1000">
              <a:solidFill>
                <a:srgbClr val="061DB2"/>
              </a:solidFill>
            </a:rPr>
            <a:t>Foster Positive Relationships</a:t>
          </a:r>
          <a:endParaRPr lang="en-US" sz="1000" dirty="0">
            <a:solidFill>
              <a:srgbClr val="061DB2"/>
            </a:solidFill>
          </a:endParaRPr>
        </a:p>
      </dgm:t>
    </dgm:pt>
    <dgm:pt modelId="{D8E50301-9012-684C-9B1F-EF9D2D09A62A}" type="parTrans" cxnId="{F8A05F5A-3D62-834F-90F8-0C87D364DB97}">
      <dgm:prSet/>
      <dgm:spPr/>
      <dgm:t>
        <a:bodyPr/>
        <a:lstStyle/>
        <a:p>
          <a:endParaRPr lang="en-US" sz="1200"/>
        </a:p>
      </dgm:t>
    </dgm:pt>
    <dgm:pt modelId="{6CB37F19-0439-B045-8BB9-22E16801A7D8}" type="sibTrans" cxnId="{F8A05F5A-3D62-834F-90F8-0C87D364DB97}">
      <dgm:prSet/>
      <dgm:spPr/>
      <dgm:t>
        <a:bodyPr/>
        <a:lstStyle/>
        <a:p>
          <a:endParaRPr lang="en-US" sz="1200"/>
        </a:p>
      </dgm:t>
    </dgm:pt>
    <dgm:pt modelId="{980EC3FB-ADDA-4144-84CD-0C843F62CF7A}">
      <dgm:prSet phldrT="[Text]" custT="1"/>
      <dgm:spPr>
        <a:solidFill>
          <a:schemeClr val="bg1"/>
        </a:solidFill>
        <a:ln w="12700"/>
      </dgm:spPr>
      <dgm:t>
        <a:bodyPr/>
        <a:lstStyle/>
        <a:p>
          <a:r>
            <a:rPr lang="en-US" sz="1000">
              <a:solidFill>
                <a:srgbClr val="061DB2"/>
              </a:solidFill>
            </a:rPr>
            <a:t>Prompt and Supervise SEB and Academic Skills</a:t>
          </a:r>
          <a:endParaRPr lang="en-US" sz="1000" dirty="0">
            <a:solidFill>
              <a:srgbClr val="061DB2"/>
            </a:solidFill>
          </a:endParaRPr>
        </a:p>
      </dgm:t>
    </dgm:pt>
    <dgm:pt modelId="{6B5AE556-ED9E-754F-8B78-22DEF1D4239C}" type="parTrans" cxnId="{92F426BD-8188-B140-9C6C-F6285CB5F4CB}">
      <dgm:prSet/>
      <dgm:spPr/>
      <dgm:t>
        <a:bodyPr/>
        <a:lstStyle/>
        <a:p>
          <a:endParaRPr lang="en-US" sz="1200"/>
        </a:p>
      </dgm:t>
    </dgm:pt>
    <dgm:pt modelId="{44634396-AC50-874D-B802-2926F5B95E50}" type="sibTrans" cxnId="{92F426BD-8188-B140-9C6C-F6285CB5F4CB}">
      <dgm:prSet/>
      <dgm:spPr/>
      <dgm:t>
        <a:bodyPr/>
        <a:lstStyle/>
        <a:p>
          <a:endParaRPr lang="en-US" sz="1200"/>
        </a:p>
      </dgm:t>
    </dgm:pt>
    <dgm:pt modelId="{798346A3-708F-7C44-AD50-D3B5E004E452}">
      <dgm:prSet phldrT="[Text]" custT="1"/>
      <dgm:spPr>
        <a:solidFill>
          <a:schemeClr val="bg1"/>
        </a:solidFill>
        <a:ln w="12700"/>
      </dgm:spPr>
      <dgm:t>
        <a:bodyPr/>
        <a:lstStyle/>
        <a:p>
          <a:r>
            <a:rPr lang="en-US" sz="1000">
              <a:solidFill>
                <a:srgbClr val="061DB2"/>
              </a:solidFill>
            </a:rPr>
            <a:t>Provide Specific Feedback </a:t>
          </a:r>
          <a:r>
            <a:rPr lang="en-US" sz="1000" u="none">
              <a:solidFill>
                <a:srgbClr val="061DB2"/>
              </a:solidFill>
            </a:rPr>
            <a:t>(</a:t>
          </a:r>
          <a:r>
            <a:rPr lang="en-US" sz="1000" u="sng">
              <a:solidFill>
                <a:srgbClr val="061DB2"/>
              </a:solidFill>
            </a:rPr>
            <a:t>&gt;</a:t>
          </a:r>
          <a:r>
            <a:rPr lang="en-US" sz="1000">
              <a:solidFill>
                <a:srgbClr val="061DB2"/>
              </a:solidFill>
            </a:rPr>
            <a:t> 5 : 1 Ratio)</a:t>
          </a:r>
          <a:endParaRPr lang="en-US" sz="1000" dirty="0">
            <a:solidFill>
              <a:srgbClr val="061DB2"/>
            </a:solidFill>
          </a:endParaRPr>
        </a:p>
      </dgm:t>
    </dgm:pt>
    <dgm:pt modelId="{5D6C1D99-1F06-9942-BE39-35B88DAE590C}" type="parTrans" cxnId="{545B89ED-485C-514E-8A0D-CCF58CF68251}">
      <dgm:prSet/>
      <dgm:spPr/>
      <dgm:t>
        <a:bodyPr/>
        <a:lstStyle/>
        <a:p>
          <a:endParaRPr lang="en-US" sz="1200"/>
        </a:p>
      </dgm:t>
    </dgm:pt>
    <dgm:pt modelId="{BB4D7258-87CB-5B44-88E4-B429CC41DE27}" type="sibTrans" cxnId="{545B89ED-485C-514E-8A0D-CCF58CF68251}">
      <dgm:prSet/>
      <dgm:spPr/>
      <dgm:t>
        <a:bodyPr/>
        <a:lstStyle/>
        <a:p>
          <a:endParaRPr lang="en-US" sz="1200"/>
        </a:p>
      </dgm:t>
    </dgm:pt>
    <dgm:pt modelId="{0AE052A5-102B-EC43-BB46-9C208BF6D6B2}">
      <dgm:prSet phldrT="[Text]" custT="1"/>
      <dgm:spPr>
        <a:solidFill>
          <a:schemeClr val="bg1"/>
        </a:solidFill>
        <a:ln w="12700"/>
      </dgm:spPr>
      <dgm:t>
        <a:bodyPr/>
        <a:lstStyle/>
        <a:p>
          <a:r>
            <a:rPr lang="en-US" sz="1000">
              <a:solidFill>
                <a:srgbClr val="061DB2"/>
              </a:solidFill>
            </a:rPr>
            <a:t>Consider Other Response Strategies</a:t>
          </a:r>
          <a:endParaRPr lang="en-US" sz="1000" dirty="0">
            <a:solidFill>
              <a:srgbClr val="061DB2"/>
            </a:solidFill>
          </a:endParaRPr>
        </a:p>
      </dgm:t>
    </dgm:pt>
    <dgm:pt modelId="{6F9B0D30-E0AA-1345-B32B-9CFEBC0E1CDE}" type="parTrans" cxnId="{1B72983C-0005-5543-8225-0BF9CF25C29E}">
      <dgm:prSet/>
      <dgm:spPr/>
      <dgm:t>
        <a:bodyPr/>
        <a:lstStyle/>
        <a:p>
          <a:endParaRPr lang="en-US" sz="1200"/>
        </a:p>
      </dgm:t>
    </dgm:pt>
    <dgm:pt modelId="{935E0F39-0D09-7A4E-9A22-409CE69761A6}" type="sibTrans" cxnId="{1B72983C-0005-5543-8225-0BF9CF25C29E}">
      <dgm:prSet/>
      <dgm:spPr/>
      <dgm:t>
        <a:bodyPr/>
        <a:lstStyle/>
        <a:p>
          <a:endParaRPr lang="en-US" sz="1200"/>
        </a:p>
      </dgm:t>
    </dgm:pt>
    <dgm:pt modelId="{E4FCE18D-A929-FA46-9ED6-ECF61697C133}">
      <dgm:prSet phldrT="[Text]" custT="1"/>
      <dgm:spPr>
        <a:solidFill>
          <a:schemeClr val="bg1"/>
        </a:solidFill>
        <a:ln w="12700"/>
      </dgm:spPr>
      <dgm:t>
        <a:bodyPr/>
        <a:lstStyle/>
        <a:p>
          <a:r>
            <a:rPr lang="en-US" sz="1000">
              <a:solidFill>
                <a:srgbClr val="061DB2"/>
              </a:solidFill>
            </a:rPr>
            <a:t>Provide Training, Coaching, and Feedback</a:t>
          </a:r>
          <a:endParaRPr lang="en-US" sz="1000" dirty="0">
            <a:solidFill>
              <a:srgbClr val="061DB2"/>
            </a:solidFill>
          </a:endParaRPr>
        </a:p>
      </dgm:t>
    </dgm:pt>
    <dgm:pt modelId="{C454F5FE-4758-3A4C-9BB1-E909D2E2E9F8}" type="parTrans" cxnId="{9E2BC970-85F1-2A45-8B26-82C1C9F16A9B}">
      <dgm:prSet/>
      <dgm:spPr/>
      <dgm:t>
        <a:bodyPr/>
        <a:lstStyle/>
        <a:p>
          <a:endParaRPr lang="en-US" sz="1200"/>
        </a:p>
      </dgm:t>
    </dgm:pt>
    <dgm:pt modelId="{32C4E1C7-F61E-FE43-BACE-454DEFD5238C}" type="sibTrans" cxnId="{9E2BC970-85F1-2A45-8B26-82C1C9F16A9B}">
      <dgm:prSet/>
      <dgm:spPr/>
      <dgm:t>
        <a:bodyPr/>
        <a:lstStyle/>
        <a:p>
          <a:endParaRPr lang="en-US" sz="1200"/>
        </a:p>
      </dgm:t>
    </dgm:pt>
    <dgm:pt modelId="{11215100-DE3E-2943-BCA4-ECA7591ECEDD}">
      <dgm:prSet phldrT="[Text]" custT="1"/>
      <dgm:spPr>
        <a:solidFill>
          <a:srgbClr val="3761AD"/>
        </a:solidFill>
        <a:ln>
          <a:noFill/>
        </a:ln>
      </dgm:spPr>
      <dgm:t>
        <a:bodyPr/>
        <a:lstStyle/>
        <a:p>
          <a:r>
            <a:rPr lang="en-US" sz="1000" dirty="0"/>
            <a:t>If data indicate implementation challenges...</a:t>
          </a:r>
        </a:p>
      </dgm:t>
    </dgm:pt>
    <dgm:pt modelId="{9E97BE98-9FFB-3348-B6E4-ED8390C1FEF8}" type="parTrans" cxnId="{B4637AF3-CB39-D140-9B1B-9460A8FB0A92}">
      <dgm:prSet/>
      <dgm:spPr/>
      <dgm:t>
        <a:bodyPr/>
        <a:lstStyle/>
        <a:p>
          <a:endParaRPr lang="en-US" sz="1200"/>
        </a:p>
      </dgm:t>
    </dgm:pt>
    <dgm:pt modelId="{C972CAF7-8436-4744-92E7-1CB039490403}" type="sibTrans" cxnId="{B4637AF3-CB39-D140-9B1B-9460A8FB0A92}">
      <dgm:prSet/>
      <dgm:spPr/>
      <dgm:t>
        <a:bodyPr/>
        <a:lstStyle/>
        <a:p>
          <a:endParaRPr lang="en-US" sz="1200"/>
        </a:p>
      </dgm:t>
    </dgm:pt>
    <dgm:pt modelId="{FABA3BE2-F442-E34E-AF40-C38551048F87}">
      <dgm:prSet phldrT="[Text]" custT="1"/>
      <dgm:spPr>
        <a:solidFill>
          <a:srgbClr val="3761AD"/>
        </a:solidFill>
        <a:ln>
          <a:noFill/>
        </a:ln>
      </dgm:spPr>
      <dgm:t>
        <a:bodyPr/>
        <a:lstStyle/>
        <a:p>
          <a:endParaRPr lang="en-US" sz="1200" dirty="0">
            <a:solidFill>
              <a:srgbClr val="3B6CDB"/>
            </a:solidFill>
          </a:endParaRPr>
        </a:p>
      </dgm:t>
    </dgm:pt>
    <dgm:pt modelId="{CFF2D9E9-F97E-504D-8D9E-FC5B69A44BA6}" type="parTrans" cxnId="{77C6AF51-03FC-FC49-AFC9-68E0E234E71F}">
      <dgm:prSet/>
      <dgm:spPr/>
      <dgm:t>
        <a:bodyPr/>
        <a:lstStyle/>
        <a:p>
          <a:endParaRPr lang="en-US" sz="1200"/>
        </a:p>
      </dgm:t>
    </dgm:pt>
    <dgm:pt modelId="{61679E7A-052A-1741-A9B7-540228FB8C19}" type="sibTrans" cxnId="{77C6AF51-03FC-FC49-AFC9-68E0E234E71F}">
      <dgm:prSet/>
      <dgm:spPr/>
      <dgm:t>
        <a:bodyPr/>
        <a:lstStyle/>
        <a:p>
          <a:endParaRPr lang="en-US" sz="1200"/>
        </a:p>
      </dgm:t>
    </dgm:pt>
    <dgm:pt modelId="{F4AE7916-53DE-F84F-95BC-C87F8495AF05}">
      <dgm:prSet custT="1"/>
      <dgm:spPr>
        <a:solidFill>
          <a:schemeClr val="bg1"/>
        </a:solidFill>
        <a:ln w="12700"/>
      </dgm:spPr>
      <dgm:t>
        <a:bodyPr/>
        <a:lstStyle/>
        <a:p>
          <a:r>
            <a:rPr lang="en-US" sz="1000">
              <a:solidFill>
                <a:srgbClr val="061DB2"/>
              </a:solidFill>
            </a:rPr>
            <a:t>Monitor Student Outcomes</a:t>
          </a:r>
          <a:endParaRPr lang="en-US" sz="1000" dirty="0">
            <a:solidFill>
              <a:srgbClr val="061DB2"/>
            </a:solidFill>
          </a:endParaRPr>
        </a:p>
      </dgm:t>
    </dgm:pt>
    <dgm:pt modelId="{58898751-6BA3-B446-8BF6-7C7C488FA7CC}" type="parTrans" cxnId="{613DC3EB-CF3B-344E-A5F3-CE5E58AF9524}">
      <dgm:prSet/>
      <dgm:spPr/>
      <dgm:t>
        <a:bodyPr/>
        <a:lstStyle/>
        <a:p>
          <a:endParaRPr lang="en-US" sz="1200"/>
        </a:p>
      </dgm:t>
    </dgm:pt>
    <dgm:pt modelId="{022B4BC3-E58F-F647-9483-8F57165445B4}" type="sibTrans" cxnId="{613DC3EB-CF3B-344E-A5F3-CE5E58AF9524}">
      <dgm:prSet/>
      <dgm:spPr/>
      <dgm:t>
        <a:bodyPr/>
        <a:lstStyle/>
        <a:p>
          <a:endParaRPr lang="en-US" sz="1200"/>
        </a:p>
      </dgm:t>
    </dgm:pt>
    <dgm:pt modelId="{8BCDB73C-BFEF-A14C-B1D2-591105C3CC3A}">
      <dgm:prSet custT="1"/>
      <dgm:spPr>
        <a:solidFill>
          <a:schemeClr val="bg1"/>
        </a:solidFill>
        <a:ln w="12700"/>
      </dgm:spPr>
      <dgm:t>
        <a:bodyPr/>
        <a:lstStyle/>
        <a:p>
          <a:r>
            <a:rPr lang="en-US" sz="1000">
              <a:solidFill>
                <a:srgbClr val="061DB2"/>
              </a:solidFill>
            </a:rPr>
            <a:t>Enhance Tier 1</a:t>
          </a:r>
          <a:endParaRPr lang="en-US" sz="1000" dirty="0">
            <a:solidFill>
              <a:srgbClr val="061DB2"/>
            </a:solidFill>
          </a:endParaRPr>
        </a:p>
      </dgm:t>
    </dgm:pt>
    <dgm:pt modelId="{6CCE7E24-BA24-024A-AFCD-6CD31FEFEDCB}" type="parTrans" cxnId="{B0D22B87-D224-494F-BA5B-FFB1F804FA53}">
      <dgm:prSet/>
      <dgm:spPr/>
      <dgm:t>
        <a:bodyPr/>
        <a:lstStyle/>
        <a:p>
          <a:endParaRPr lang="en-US" sz="1200"/>
        </a:p>
      </dgm:t>
    </dgm:pt>
    <dgm:pt modelId="{E5F4B65B-0A1D-7D4E-83AC-96E5EFA23A8A}" type="sibTrans" cxnId="{B0D22B87-D224-494F-BA5B-FFB1F804FA53}">
      <dgm:prSet/>
      <dgm:spPr/>
      <dgm:t>
        <a:bodyPr/>
        <a:lstStyle/>
        <a:p>
          <a:endParaRPr lang="en-US" sz="1200"/>
        </a:p>
      </dgm:t>
    </dgm:pt>
    <dgm:pt modelId="{933600AB-ECFB-B245-91C1-7613F612D244}">
      <dgm:prSet custT="1"/>
      <dgm:spPr>
        <a:solidFill>
          <a:srgbClr val="3761AD"/>
        </a:solidFill>
        <a:ln>
          <a:noFill/>
        </a:ln>
      </dgm:spPr>
      <dgm:t>
        <a:bodyPr/>
        <a:lstStyle/>
        <a:p>
          <a:r>
            <a:rPr lang="en-US" sz="1000"/>
            <a:t>If many students make ongoing SEB errors...</a:t>
          </a:r>
          <a:endParaRPr lang="en-US" sz="1000" dirty="0"/>
        </a:p>
      </dgm:t>
    </dgm:pt>
    <dgm:pt modelId="{965A9957-48EA-DE49-8A65-FE4871C47307}" type="parTrans" cxnId="{48AE0138-5A6C-164A-974F-5F987309E92C}">
      <dgm:prSet/>
      <dgm:spPr/>
      <dgm:t>
        <a:bodyPr/>
        <a:lstStyle/>
        <a:p>
          <a:endParaRPr lang="en-US" sz="1200"/>
        </a:p>
      </dgm:t>
    </dgm:pt>
    <dgm:pt modelId="{18409FD7-8DC6-3C43-A3C6-90F06699988A}" type="sibTrans" cxnId="{48AE0138-5A6C-164A-974F-5F987309E92C}">
      <dgm:prSet/>
      <dgm:spPr/>
      <dgm:t>
        <a:bodyPr/>
        <a:lstStyle/>
        <a:p>
          <a:endParaRPr lang="en-US" sz="1200"/>
        </a:p>
      </dgm:t>
    </dgm:pt>
    <dgm:pt modelId="{3307BF66-8436-614D-A5B6-1D66B5DB25AE}">
      <dgm:prSet custT="1"/>
      <dgm:spPr>
        <a:solidFill>
          <a:schemeClr val="bg1"/>
        </a:solidFill>
        <a:ln w="12700"/>
      </dgm:spPr>
      <dgm:t>
        <a:bodyPr/>
        <a:lstStyle/>
        <a:p>
          <a:r>
            <a:rPr lang="en-US" sz="1000">
              <a:solidFill>
                <a:srgbClr val="061DB2"/>
              </a:solidFill>
            </a:rPr>
            <a:t>Enhance Tier 1 and Consider Tiers 2 and 3</a:t>
          </a:r>
          <a:endParaRPr lang="en-US" sz="1000" dirty="0">
            <a:solidFill>
              <a:srgbClr val="061DB2"/>
            </a:solidFill>
          </a:endParaRPr>
        </a:p>
      </dgm:t>
    </dgm:pt>
    <dgm:pt modelId="{3A0E4DA7-44EC-9B42-BCBB-BD09290280B6}" type="parTrans" cxnId="{C3102CE4-873A-A742-9962-DD9B7FE59DA7}">
      <dgm:prSet/>
      <dgm:spPr/>
      <dgm:t>
        <a:bodyPr/>
        <a:lstStyle/>
        <a:p>
          <a:endParaRPr lang="en-US" sz="1200"/>
        </a:p>
      </dgm:t>
    </dgm:pt>
    <dgm:pt modelId="{A850C2E2-59A7-E849-BA58-DBA5E2BA9941}" type="sibTrans" cxnId="{C3102CE4-873A-A742-9962-DD9B7FE59DA7}">
      <dgm:prSet/>
      <dgm:spPr/>
      <dgm:t>
        <a:bodyPr/>
        <a:lstStyle/>
        <a:p>
          <a:endParaRPr lang="en-US" sz="1200"/>
        </a:p>
      </dgm:t>
    </dgm:pt>
    <dgm:pt modelId="{FE3319DE-5B71-3948-B37A-D434D6D5E0CB}">
      <dgm:prSet custT="1"/>
      <dgm:spPr>
        <a:solidFill>
          <a:srgbClr val="3761AD"/>
        </a:solidFill>
        <a:ln>
          <a:noFill/>
        </a:ln>
      </dgm:spPr>
      <dgm:t>
        <a:bodyPr/>
        <a:lstStyle/>
        <a:p>
          <a:r>
            <a:rPr lang="en-US" sz="1000"/>
            <a:t>If few students make ongoing SEB errors...</a:t>
          </a:r>
          <a:endParaRPr lang="en-US" sz="1000" dirty="0"/>
        </a:p>
      </dgm:t>
    </dgm:pt>
    <dgm:pt modelId="{444773E3-4505-8049-91C1-2C4AC23C62CA}" type="parTrans" cxnId="{E6E0D058-D5C6-B54F-9B25-751BAC413F5B}">
      <dgm:prSet/>
      <dgm:spPr/>
      <dgm:t>
        <a:bodyPr/>
        <a:lstStyle/>
        <a:p>
          <a:endParaRPr lang="en-US" sz="1200"/>
        </a:p>
      </dgm:t>
    </dgm:pt>
    <dgm:pt modelId="{D516483C-B8A7-1345-829E-B46230E60ED2}" type="sibTrans" cxnId="{E6E0D058-D5C6-B54F-9B25-751BAC413F5B}">
      <dgm:prSet/>
      <dgm:spPr/>
      <dgm:t>
        <a:bodyPr/>
        <a:lstStyle/>
        <a:p>
          <a:endParaRPr lang="en-US" sz="1200"/>
        </a:p>
      </dgm:t>
    </dgm:pt>
    <dgm:pt modelId="{BB003214-8FD7-9D45-BA27-C98B329BDD84}" type="pres">
      <dgm:prSet presAssocID="{0372B17C-DB9F-2940-9D39-C5C764336A6E}" presName="theList" presStyleCnt="0">
        <dgm:presLayoutVars>
          <dgm:dir/>
          <dgm:animLvl val="lvl"/>
          <dgm:resizeHandles val="exact"/>
        </dgm:presLayoutVars>
      </dgm:prSet>
      <dgm:spPr/>
    </dgm:pt>
    <dgm:pt modelId="{86B4D704-6C37-8F48-9B5F-ABE3427F159D}" type="pres">
      <dgm:prSet presAssocID="{C55827D4-FA26-3C41-B34C-7FCCA1C4089A}" presName="compNode" presStyleCnt="0"/>
      <dgm:spPr/>
    </dgm:pt>
    <dgm:pt modelId="{AAD1F8D3-A7FB-5B4A-82E7-E2B1AF9F7798}" type="pres">
      <dgm:prSet presAssocID="{C55827D4-FA26-3C41-B34C-7FCCA1C4089A}" presName="aNode" presStyleLbl="bgShp" presStyleIdx="0" presStyleCnt="4"/>
      <dgm:spPr/>
    </dgm:pt>
    <dgm:pt modelId="{B1B5AD16-6E71-6F4E-8AD6-F60208FD39BE}" type="pres">
      <dgm:prSet presAssocID="{C55827D4-FA26-3C41-B34C-7FCCA1C4089A}" presName="textNode" presStyleLbl="bgShp" presStyleIdx="0" presStyleCnt="4"/>
      <dgm:spPr/>
    </dgm:pt>
    <dgm:pt modelId="{5570196D-9C19-1E41-9686-2F86BF6179C7}" type="pres">
      <dgm:prSet presAssocID="{C55827D4-FA26-3C41-B34C-7FCCA1C4089A}" presName="compChildNode" presStyleCnt="0"/>
      <dgm:spPr/>
    </dgm:pt>
    <dgm:pt modelId="{D798F2C7-1B25-554C-A9D0-BC87D4DBAE70}" type="pres">
      <dgm:prSet presAssocID="{C55827D4-FA26-3C41-B34C-7FCCA1C4089A}" presName="theInnerList" presStyleCnt="0"/>
      <dgm:spPr/>
    </dgm:pt>
    <dgm:pt modelId="{3505321D-9181-6A45-85C8-47806C0054AA}" type="pres">
      <dgm:prSet presAssocID="{61983985-9E87-3F42-843C-5DB9AB66F69F}" presName="childNode" presStyleLbl="node1" presStyleIdx="0" presStyleCnt="19" custScaleX="129901">
        <dgm:presLayoutVars>
          <dgm:bulletEnabled val="1"/>
        </dgm:presLayoutVars>
      </dgm:prSet>
      <dgm:spPr/>
    </dgm:pt>
    <dgm:pt modelId="{21137A47-CBF7-E041-B63F-EE33B93442FC}" type="pres">
      <dgm:prSet presAssocID="{61983985-9E87-3F42-843C-5DB9AB66F69F}" presName="aSpace2" presStyleCnt="0"/>
      <dgm:spPr/>
    </dgm:pt>
    <dgm:pt modelId="{C2A57FE0-3E16-A647-8868-15E91561FFBE}" type="pres">
      <dgm:prSet presAssocID="{45EA7107-2F6D-D74F-9F28-18666C5E4475}" presName="childNode" presStyleLbl="node1" presStyleIdx="1" presStyleCnt="19" custScaleX="129901">
        <dgm:presLayoutVars>
          <dgm:bulletEnabled val="1"/>
        </dgm:presLayoutVars>
      </dgm:prSet>
      <dgm:spPr/>
    </dgm:pt>
    <dgm:pt modelId="{660A33F8-48D3-704B-A1A3-2F0AA6BFF180}" type="pres">
      <dgm:prSet presAssocID="{45EA7107-2F6D-D74F-9F28-18666C5E4475}" presName="aSpace2" presStyleCnt="0"/>
      <dgm:spPr/>
    </dgm:pt>
    <dgm:pt modelId="{3DF48DC9-C05C-CE40-9AF6-4CE224FE71BE}" type="pres">
      <dgm:prSet presAssocID="{40E071B7-A83B-964D-944C-E6D88A1D7B35}" presName="childNode" presStyleLbl="node1" presStyleIdx="2" presStyleCnt="19" custScaleX="129901">
        <dgm:presLayoutVars>
          <dgm:bulletEnabled val="1"/>
        </dgm:presLayoutVars>
      </dgm:prSet>
      <dgm:spPr/>
    </dgm:pt>
    <dgm:pt modelId="{BD683E85-791E-654F-BF7E-13818E2132FA}" type="pres">
      <dgm:prSet presAssocID="{40E071B7-A83B-964D-944C-E6D88A1D7B35}" presName="aSpace2" presStyleCnt="0"/>
      <dgm:spPr/>
    </dgm:pt>
    <dgm:pt modelId="{7E8C0AF6-7BD4-0548-9F70-4C17E0B00960}" type="pres">
      <dgm:prSet presAssocID="{A3BD197E-044A-A848-986C-F28313DBCFDD}" presName="childNode" presStyleLbl="node1" presStyleIdx="3" presStyleCnt="19" custScaleX="129901">
        <dgm:presLayoutVars>
          <dgm:bulletEnabled val="1"/>
        </dgm:presLayoutVars>
      </dgm:prSet>
      <dgm:spPr/>
    </dgm:pt>
    <dgm:pt modelId="{0C4530BB-F6F5-0044-9C4E-DAE2971CF330}" type="pres">
      <dgm:prSet presAssocID="{A3BD197E-044A-A848-986C-F28313DBCFDD}" presName="aSpace2" presStyleCnt="0"/>
      <dgm:spPr/>
    </dgm:pt>
    <dgm:pt modelId="{95BBF3ED-7E54-994E-B5EC-2A38AEA58E88}" type="pres">
      <dgm:prSet presAssocID="{53CDCDE8-0FA0-FE44-8088-E3212486DF4C}" presName="childNode" presStyleLbl="node1" presStyleIdx="4" presStyleCnt="19" custScaleX="129901">
        <dgm:presLayoutVars>
          <dgm:bulletEnabled val="1"/>
        </dgm:presLayoutVars>
      </dgm:prSet>
      <dgm:spPr/>
    </dgm:pt>
    <dgm:pt modelId="{25139339-D609-E443-BDAF-AB98C5827F80}" type="pres">
      <dgm:prSet presAssocID="{C55827D4-FA26-3C41-B34C-7FCCA1C4089A}" presName="aSpace" presStyleCnt="0"/>
      <dgm:spPr/>
    </dgm:pt>
    <dgm:pt modelId="{9D7BB808-5A6B-AC4E-AF52-1A006B644F1A}" type="pres">
      <dgm:prSet presAssocID="{1196889C-BE71-8945-A0AC-E10D0CED5417}" presName="compNode" presStyleCnt="0"/>
      <dgm:spPr/>
    </dgm:pt>
    <dgm:pt modelId="{BE3B39BA-6FE5-3A43-93F6-867267AC4BD5}" type="pres">
      <dgm:prSet presAssocID="{1196889C-BE71-8945-A0AC-E10D0CED5417}" presName="aNode" presStyleLbl="bgShp" presStyleIdx="1" presStyleCnt="4"/>
      <dgm:spPr/>
    </dgm:pt>
    <dgm:pt modelId="{51025A98-F962-F84E-BA44-DE094E51C60D}" type="pres">
      <dgm:prSet presAssocID="{1196889C-BE71-8945-A0AC-E10D0CED5417}" presName="textNode" presStyleLbl="bgShp" presStyleIdx="1" presStyleCnt="4"/>
      <dgm:spPr/>
    </dgm:pt>
    <dgm:pt modelId="{69341F52-CD72-D44D-96E5-F1CAF3312133}" type="pres">
      <dgm:prSet presAssocID="{1196889C-BE71-8945-A0AC-E10D0CED5417}" presName="compChildNode" presStyleCnt="0"/>
      <dgm:spPr/>
    </dgm:pt>
    <dgm:pt modelId="{2EB89EDC-947E-D841-A695-51FB3F22401A}" type="pres">
      <dgm:prSet presAssocID="{1196889C-BE71-8945-A0AC-E10D0CED5417}" presName="theInnerList" presStyleCnt="0"/>
      <dgm:spPr/>
    </dgm:pt>
    <dgm:pt modelId="{1C2C093B-78FC-084C-A8C1-6FD47F37451D}" type="pres">
      <dgm:prSet presAssocID="{EE528CC3-7149-1B46-AF73-AB4A0794C67D}" presName="childNode" presStyleLbl="node1" presStyleIdx="5" presStyleCnt="19" custScaleX="129901">
        <dgm:presLayoutVars>
          <dgm:bulletEnabled val="1"/>
        </dgm:presLayoutVars>
      </dgm:prSet>
      <dgm:spPr/>
    </dgm:pt>
    <dgm:pt modelId="{2987BA4E-83F2-0F4D-AD97-C108D826D727}" type="pres">
      <dgm:prSet presAssocID="{EE528CC3-7149-1B46-AF73-AB4A0794C67D}" presName="aSpace2" presStyleCnt="0"/>
      <dgm:spPr/>
    </dgm:pt>
    <dgm:pt modelId="{CE45D96D-9DFF-054A-ACCC-B5B187B5C535}" type="pres">
      <dgm:prSet presAssocID="{C09ACE08-D561-E346-9338-50A3CFF7A038}" presName="childNode" presStyleLbl="node1" presStyleIdx="6" presStyleCnt="19" custScaleX="129901">
        <dgm:presLayoutVars>
          <dgm:bulletEnabled val="1"/>
        </dgm:presLayoutVars>
      </dgm:prSet>
      <dgm:spPr/>
    </dgm:pt>
    <dgm:pt modelId="{575A965A-D7A4-4348-877E-6AA7FCFB631E}" type="pres">
      <dgm:prSet presAssocID="{C09ACE08-D561-E346-9338-50A3CFF7A038}" presName="aSpace2" presStyleCnt="0"/>
      <dgm:spPr/>
    </dgm:pt>
    <dgm:pt modelId="{DBC17416-6A24-D547-AFD4-C5DECEE1F864}" type="pres">
      <dgm:prSet presAssocID="{980EC3FB-ADDA-4144-84CD-0C843F62CF7A}" presName="childNode" presStyleLbl="node1" presStyleIdx="7" presStyleCnt="19" custScaleX="129901">
        <dgm:presLayoutVars>
          <dgm:bulletEnabled val="1"/>
        </dgm:presLayoutVars>
      </dgm:prSet>
      <dgm:spPr/>
    </dgm:pt>
    <dgm:pt modelId="{A49865F6-F49C-954D-9A29-98973E49546A}" type="pres">
      <dgm:prSet presAssocID="{980EC3FB-ADDA-4144-84CD-0C843F62CF7A}" presName="aSpace2" presStyleCnt="0"/>
      <dgm:spPr/>
    </dgm:pt>
    <dgm:pt modelId="{7EC581B7-BCAF-C349-A939-E942AC1410C9}" type="pres">
      <dgm:prSet presAssocID="{798346A3-708F-7C44-AD50-D3B5E004E452}" presName="childNode" presStyleLbl="node1" presStyleIdx="8" presStyleCnt="19" custScaleX="129901">
        <dgm:presLayoutVars>
          <dgm:bulletEnabled val="1"/>
        </dgm:presLayoutVars>
      </dgm:prSet>
      <dgm:spPr/>
    </dgm:pt>
    <dgm:pt modelId="{CCAD5BA7-34D1-054F-8C60-F784C4708611}" type="pres">
      <dgm:prSet presAssocID="{798346A3-708F-7C44-AD50-D3B5E004E452}" presName="aSpace2" presStyleCnt="0"/>
      <dgm:spPr/>
    </dgm:pt>
    <dgm:pt modelId="{E5BD3126-DAF5-9D40-8E21-AC5C31132C0D}" type="pres">
      <dgm:prSet presAssocID="{0AE052A5-102B-EC43-BB46-9C208BF6D6B2}" presName="childNode" presStyleLbl="node1" presStyleIdx="9" presStyleCnt="19" custScaleX="129901">
        <dgm:presLayoutVars>
          <dgm:bulletEnabled val="1"/>
        </dgm:presLayoutVars>
      </dgm:prSet>
      <dgm:spPr/>
    </dgm:pt>
    <dgm:pt modelId="{DB2BE7FA-E73C-5E47-990A-6BC127D29E7D}" type="pres">
      <dgm:prSet presAssocID="{1196889C-BE71-8945-A0AC-E10D0CED5417}" presName="aSpace" presStyleCnt="0"/>
      <dgm:spPr/>
    </dgm:pt>
    <dgm:pt modelId="{AD5BD4D4-252B-654F-8F4F-F7FC4D7F363A}" type="pres">
      <dgm:prSet presAssocID="{6FE58015-7759-7A42-88A8-B460E94FD752}" presName="compNode" presStyleCnt="0"/>
      <dgm:spPr/>
    </dgm:pt>
    <dgm:pt modelId="{E3CB0A34-4057-2A4F-90A2-45495549CD3F}" type="pres">
      <dgm:prSet presAssocID="{6FE58015-7759-7A42-88A8-B460E94FD752}" presName="aNode" presStyleLbl="bgShp" presStyleIdx="2" presStyleCnt="4"/>
      <dgm:spPr/>
    </dgm:pt>
    <dgm:pt modelId="{ED2E1E9D-575B-4B4C-9DA8-920FC5B55D25}" type="pres">
      <dgm:prSet presAssocID="{6FE58015-7759-7A42-88A8-B460E94FD752}" presName="textNode" presStyleLbl="bgShp" presStyleIdx="2" presStyleCnt="4"/>
      <dgm:spPr/>
    </dgm:pt>
    <dgm:pt modelId="{0412EE94-B646-024C-98A1-7F452CA7AAA3}" type="pres">
      <dgm:prSet presAssocID="{6FE58015-7759-7A42-88A8-B460E94FD752}" presName="compChildNode" presStyleCnt="0"/>
      <dgm:spPr/>
    </dgm:pt>
    <dgm:pt modelId="{B180E025-67A0-1B4F-9547-E60922EF0022}" type="pres">
      <dgm:prSet presAssocID="{6FE58015-7759-7A42-88A8-B460E94FD752}" presName="theInnerList" presStyleCnt="0"/>
      <dgm:spPr/>
    </dgm:pt>
    <dgm:pt modelId="{A5FF6A49-50A0-754C-A863-A3B529AF3AF6}" type="pres">
      <dgm:prSet presAssocID="{97746246-6665-C74A-9B1A-2419123B1CAF}" presName="childNode" presStyleLbl="node1" presStyleIdx="10" presStyleCnt="19" custScaleX="117170">
        <dgm:presLayoutVars>
          <dgm:bulletEnabled val="1"/>
        </dgm:presLayoutVars>
      </dgm:prSet>
      <dgm:spPr/>
    </dgm:pt>
    <dgm:pt modelId="{C71F256F-C2DB-2D46-8C63-59B371DC17BC}" type="pres">
      <dgm:prSet presAssocID="{97746246-6665-C74A-9B1A-2419123B1CAF}" presName="aSpace2" presStyleCnt="0"/>
      <dgm:spPr/>
    </dgm:pt>
    <dgm:pt modelId="{06BF9926-FC23-304F-BEA0-C79C5A83EB94}" type="pres">
      <dgm:prSet presAssocID="{11215100-DE3E-2943-BCA4-ECA7591ECEDD}" presName="childNode" presStyleLbl="node1" presStyleIdx="11" presStyleCnt="19" custScaleX="135470">
        <dgm:presLayoutVars>
          <dgm:bulletEnabled val="1"/>
        </dgm:presLayoutVars>
      </dgm:prSet>
      <dgm:spPr/>
    </dgm:pt>
    <dgm:pt modelId="{840D5066-B969-534C-B73F-D1B392BF135C}" type="pres">
      <dgm:prSet presAssocID="{11215100-DE3E-2943-BCA4-ECA7591ECEDD}" presName="aSpace2" presStyleCnt="0"/>
      <dgm:spPr/>
    </dgm:pt>
    <dgm:pt modelId="{09C17F93-BE2D-434E-8A89-430CA8569F30}" type="pres">
      <dgm:prSet presAssocID="{E4FCE18D-A929-FA46-9ED6-ECF61697C133}" presName="childNode" presStyleLbl="node1" presStyleIdx="12" presStyleCnt="19" custScaleX="117170">
        <dgm:presLayoutVars>
          <dgm:bulletEnabled val="1"/>
        </dgm:presLayoutVars>
      </dgm:prSet>
      <dgm:spPr/>
    </dgm:pt>
    <dgm:pt modelId="{EBA94613-A654-B043-8F53-1F3ED6FD43D0}" type="pres">
      <dgm:prSet presAssocID="{E4FCE18D-A929-FA46-9ED6-ECF61697C133}" presName="aSpace2" presStyleCnt="0"/>
      <dgm:spPr/>
    </dgm:pt>
    <dgm:pt modelId="{2B008703-3016-ED44-B126-03E88B2A8836}" type="pres">
      <dgm:prSet presAssocID="{FABA3BE2-F442-E34E-AF40-C38551048F87}" presName="childNode" presStyleLbl="node1" presStyleIdx="13" presStyleCnt="19">
        <dgm:presLayoutVars>
          <dgm:bulletEnabled val="1"/>
        </dgm:presLayoutVars>
      </dgm:prSet>
      <dgm:spPr/>
    </dgm:pt>
    <dgm:pt modelId="{52BFFF70-38E0-BA48-A128-F765EB8CEFE3}" type="pres">
      <dgm:prSet presAssocID="{6FE58015-7759-7A42-88A8-B460E94FD752}" presName="aSpace" presStyleCnt="0"/>
      <dgm:spPr/>
    </dgm:pt>
    <dgm:pt modelId="{E4C1E84A-D3DE-3949-80EB-F424BA3FE0FE}" type="pres">
      <dgm:prSet presAssocID="{17F089FD-3F0D-324F-A32A-FA2BBD0B2FFD}" presName="compNode" presStyleCnt="0"/>
      <dgm:spPr/>
    </dgm:pt>
    <dgm:pt modelId="{25BB15AC-0649-8F42-993D-AD86C84B099F}" type="pres">
      <dgm:prSet presAssocID="{17F089FD-3F0D-324F-A32A-FA2BBD0B2FFD}" presName="aNode" presStyleLbl="bgShp" presStyleIdx="3" presStyleCnt="4"/>
      <dgm:spPr/>
    </dgm:pt>
    <dgm:pt modelId="{87F5F3AE-BF93-6A47-A531-34BA6D9A3E05}" type="pres">
      <dgm:prSet presAssocID="{17F089FD-3F0D-324F-A32A-FA2BBD0B2FFD}" presName="textNode" presStyleLbl="bgShp" presStyleIdx="3" presStyleCnt="4"/>
      <dgm:spPr/>
    </dgm:pt>
    <dgm:pt modelId="{ABB71DF7-C2DA-714A-8E0F-4CA9BDCB5338}" type="pres">
      <dgm:prSet presAssocID="{17F089FD-3F0D-324F-A32A-FA2BBD0B2FFD}" presName="compChildNode" presStyleCnt="0"/>
      <dgm:spPr/>
    </dgm:pt>
    <dgm:pt modelId="{671D92F8-438D-924D-B075-D980363939AC}" type="pres">
      <dgm:prSet presAssocID="{17F089FD-3F0D-324F-A32A-FA2BBD0B2FFD}" presName="theInnerList" presStyleCnt="0"/>
      <dgm:spPr/>
    </dgm:pt>
    <dgm:pt modelId="{A416ECD5-4D6A-D14A-A48D-C0DF47B47661}" type="pres">
      <dgm:prSet presAssocID="{F4AE7916-53DE-F84F-95BC-C87F8495AF05}" presName="childNode" presStyleLbl="node1" presStyleIdx="14" presStyleCnt="19" custScaleX="117170">
        <dgm:presLayoutVars>
          <dgm:bulletEnabled val="1"/>
        </dgm:presLayoutVars>
      </dgm:prSet>
      <dgm:spPr/>
    </dgm:pt>
    <dgm:pt modelId="{08A60BD6-3623-194D-98D8-97E665C4442C}" type="pres">
      <dgm:prSet presAssocID="{F4AE7916-53DE-F84F-95BC-C87F8495AF05}" presName="aSpace2" presStyleCnt="0"/>
      <dgm:spPr/>
    </dgm:pt>
    <dgm:pt modelId="{3A809A99-D087-9240-A436-B6AC326A85CB}" type="pres">
      <dgm:prSet presAssocID="{933600AB-ECFB-B245-91C1-7613F612D244}" presName="childNode" presStyleLbl="node1" presStyleIdx="15" presStyleCnt="19" custScaleX="135470">
        <dgm:presLayoutVars>
          <dgm:bulletEnabled val="1"/>
        </dgm:presLayoutVars>
      </dgm:prSet>
      <dgm:spPr/>
    </dgm:pt>
    <dgm:pt modelId="{B4D5CCC6-F99F-3A46-B479-5CF6D361A95B}" type="pres">
      <dgm:prSet presAssocID="{933600AB-ECFB-B245-91C1-7613F612D244}" presName="aSpace2" presStyleCnt="0"/>
      <dgm:spPr/>
    </dgm:pt>
    <dgm:pt modelId="{7022037A-CB22-7846-A472-F3B23AC2D787}" type="pres">
      <dgm:prSet presAssocID="{8BCDB73C-BFEF-A14C-B1D2-591105C3CC3A}" presName="childNode" presStyleLbl="node1" presStyleIdx="16" presStyleCnt="19" custScaleX="117170">
        <dgm:presLayoutVars>
          <dgm:bulletEnabled val="1"/>
        </dgm:presLayoutVars>
      </dgm:prSet>
      <dgm:spPr/>
    </dgm:pt>
    <dgm:pt modelId="{0CB79CB4-A77D-444A-A1A5-F07B39B7E1E8}" type="pres">
      <dgm:prSet presAssocID="{8BCDB73C-BFEF-A14C-B1D2-591105C3CC3A}" presName="aSpace2" presStyleCnt="0"/>
      <dgm:spPr/>
    </dgm:pt>
    <dgm:pt modelId="{8D408B81-9463-C646-88B2-4D8F2D120416}" type="pres">
      <dgm:prSet presAssocID="{FE3319DE-5B71-3948-B37A-D434D6D5E0CB}" presName="childNode" presStyleLbl="node1" presStyleIdx="17" presStyleCnt="19" custScaleX="135470">
        <dgm:presLayoutVars>
          <dgm:bulletEnabled val="1"/>
        </dgm:presLayoutVars>
      </dgm:prSet>
      <dgm:spPr/>
    </dgm:pt>
    <dgm:pt modelId="{59AE6D30-2F29-A749-8DFF-6B9B1FD77291}" type="pres">
      <dgm:prSet presAssocID="{FE3319DE-5B71-3948-B37A-D434D6D5E0CB}" presName="aSpace2" presStyleCnt="0"/>
      <dgm:spPr/>
    </dgm:pt>
    <dgm:pt modelId="{755AB2F4-92C2-0D4C-933A-AC22C06816A4}" type="pres">
      <dgm:prSet presAssocID="{3307BF66-8436-614D-A5B6-1D66B5DB25AE}" presName="childNode" presStyleLbl="node1" presStyleIdx="18" presStyleCnt="19" custScaleX="117170">
        <dgm:presLayoutVars>
          <dgm:bulletEnabled val="1"/>
        </dgm:presLayoutVars>
      </dgm:prSet>
      <dgm:spPr/>
    </dgm:pt>
  </dgm:ptLst>
  <dgm:cxnLst>
    <dgm:cxn modelId="{19E96401-ECE4-894E-BB00-C7211C194529}" type="presOf" srcId="{C09ACE08-D561-E346-9338-50A3CFF7A038}" destId="{CE45D96D-9DFF-054A-ACCC-B5B187B5C535}" srcOrd="0" destOrd="0" presId="urn:microsoft.com/office/officeart/2005/8/layout/lProcess2"/>
    <dgm:cxn modelId="{8B38C30C-D651-7840-A0A3-BABDDFBD7D85}" type="presOf" srcId="{C55827D4-FA26-3C41-B34C-7FCCA1C4089A}" destId="{B1B5AD16-6E71-6F4E-8AD6-F60208FD39BE}" srcOrd="1" destOrd="0" presId="urn:microsoft.com/office/officeart/2005/8/layout/lProcess2"/>
    <dgm:cxn modelId="{6C16DC0D-AE32-FF41-B1A1-EEF4016031C1}" type="presOf" srcId="{6FE58015-7759-7A42-88A8-B460E94FD752}" destId="{ED2E1E9D-575B-4B4C-9DA8-920FC5B55D25}" srcOrd="1" destOrd="0" presId="urn:microsoft.com/office/officeart/2005/8/layout/lProcess2"/>
    <dgm:cxn modelId="{FC60AA13-7F47-E245-AFED-55360F8E7C05}" type="presOf" srcId="{45EA7107-2F6D-D74F-9F28-18666C5E4475}" destId="{C2A57FE0-3E16-A647-8868-15E91561FFBE}" srcOrd="0" destOrd="0" presId="urn:microsoft.com/office/officeart/2005/8/layout/lProcess2"/>
    <dgm:cxn modelId="{1D26F71D-28D8-474A-9DEE-D8F8F64A0211}" srcId="{C55827D4-FA26-3C41-B34C-7FCCA1C4089A}" destId="{40E071B7-A83B-964D-944C-E6D88A1D7B35}" srcOrd="2" destOrd="0" parTransId="{0A8C976F-0E71-4F49-BE55-0111392EC21A}" sibTransId="{78869FB3-80A9-6A43-9523-02ACA25D27DE}"/>
    <dgm:cxn modelId="{33E85B1E-5194-FC4F-AE6D-4A44855C15A1}" type="presOf" srcId="{0AE052A5-102B-EC43-BB46-9C208BF6D6B2}" destId="{E5BD3126-DAF5-9D40-8E21-AC5C31132C0D}" srcOrd="0" destOrd="0" presId="urn:microsoft.com/office/officeart/2005/8/layout/lProcess2"/>
    <dgm:cxn modelId="{027D5425-7EAD-6641-8DA1-DA2BD76CF7B2}" type="presOf" srcId="{61983985-9E87-3F42-843C-5DB9AB66F69F}" destId="{3505321D-9181-6A45-85C8-47806C0054AA}" srcOrd="0" destOrd="0" presId="urn:microsoft.com/office/officeart/2005/8/layout/lProcess2"/>
    <dgm:cxn modelId="{BC16862A-C05E-3F48-8589-6547A1540347}" type="presOf" srcId="{17F089FD-3F0D-324F-A32A-FA2BBD0B2FFD}" destId="{87F5F3AE-BF93-6A47-A531-34BA6D9A3E05}" srcOrd="1" destOrd="0" presId="urn:microsoft.com/office/officeart/2005/8/layout/lProcess2"/>
    <dgm:cxn modelId="{225B3330-7205-2542-B70D-3C74845328E2}" type="presOf" srcId="{A3BD197E-044A-A848-986C-F28313DBCFDD}" destId="{7E8C0AF6-7BD4-0548-9F70-4C17E0B00960}" srcOrd="0" destOrd="0" presId="urn:microsoft.com/office/officeart/2005/8/layout/lProcess2"/>
    <dgm:cxn modelId="{08208033-0ABC-8A42-854B-4247DCDAE590}" srcId="{1196889C-BE71-8945-A0AC-E10D0CED5417}" destId="{EE528CC3-7149-1B46-AF73-AB4A0794C67D}" srcOrd="0" destOrd="0" parTransId="{240C2D40-9EF0-484D-9C23-18C0B1DED08D}" sibTransId="{D851184F-2E4E-9649-B7B4-D2761719CF5C}"/>
    <dgm:cxn modelId="{48AE0138-5A6C-164A-974F-5F987309E92C}" srcId="{17F089FD-3F0D-324F-A32A-FA2BBD0B2FFD}" destId="{933600AB-ECFB-B245-91C1-7613F612D244}" srcOrd="1" destOrd="0" parTransId="{965A9957-48EA-DE49-8A65-FE4871C47307}" sibTransId="{18409FD7-8DC6-3C43-A3C6-90F06699988A}"/>
    <dgm:cxn modelId="{1B72983C-0005-5543-8225-0BF9CF25C29E}" srcId="{1196889C-BE71-8945-A0AC-E10D0CED5417}" destId="{0AE052A5-102B-EC43-BB46-9C208BF6D6B2}" srcOrd="4" destOrd="0" parTransId="{6F9B0D30-E0AA-1345-B32B-9CFEBC0E1CDE}" sibTransId="{935E0F39-0D09-7A4E-9A22-409CE69761A6}"/>
    <dgm:cxn modelId="{B653D242-8234-FE4D-A9AD-F6C8C10D6734}" type="presOf" srcId="{933600AB-ECFB-B245-91C1-7613F612D244}" destId="{3A809A99-D087-9240-A436-B6AC326A85CB}" srcOrd="0" destOrd="0" presId="urn:microsoft.com/office/officeart/2005/8/layout/lProcess2"/>
    <dgm:cxn modelId="{0EF76945-5D77-704C-A13A-7EBB731B9C20}" srcId="{C55827D4-FA26-3C41-B34C-7FCCA1C4089A}" destId="{A3BD197E-044A-A848-986C-F28313DBCFDD}" srcOrd="3" destOrd="0" parTransId="{C6F4317C-EF78-5F4F-B8FE-10E68BACA6A0}" sibTransId="{DFF5340A-7829-8E47-813A-4643A97B7E8F}"/>
    <dgm:cxn modelId="{77C6AF51-03FC-FC49-AFC9-68E0E234E71F}" srcId="{6FE58015-7759-7A42-88A8-B460E94FD752}" destId="{FABA3BE2-F442-E34E-AF40-C38551048F87}" srcOrd="3" destOrd="0" parTransId="{CFF2D9E9-F97E-504D-8D9E-FC5B69A44BA6}" sibTransId="{61679E7A-052A-1741-A9B7-540228FB8C19}"/>
    <dgm:cxn modelId="{A8DF5B53-C992-B149-A56B-D21282EF258A}" srcId="{C55827D4-FA26-3C41-B34C-7FCCA1C4089A}" destId="{61983985-9E87-3F42-843C-5DB9AB66F69F}" srcOrd="0" destOrd="0" parTransId="{B882B54E-C3C0-3B41-A193-3F450E6E883E}" sibTransId="{D07F013C-C8A4-564C-A5FC-8271B9509C4E}"/>
    <dgm:cxn modelId="{E6E0D058-D5C6-B54F-9B25-751BAC413F5B}" srcId="{17F089FD-3F0D-324F-A32A-FA2BBD0B2FFD}" destId="{FE3319DE-5B71-3948-B37A-D434D6D5E0CB}" srcOrd="3" destOrd="0" parTransId="{444773E3-4505-8049-91C1-2C4AC23C62CA}" sibTransId="{D516483C-B8A7-1345-829E-B46230E60ED2}"/>
    <dgm:cxn modelId="{123A2D59-92CD-7547-B6E3-485895B70E2A}" srcId="{C55827D4-FA26-3C41-B34C-7FCCA1C4089A}" destId="{45EA7107-2F6D-D74F-9F28-18666C5E4475}" srcOrd="1" destOrd="0" parTransId="{A2C109C6-8D0B-7F40-BB4B-47134976AD9B}" sibTransId="{7C89627E-DCB3-5343-B56F-0E7AA18F04AC}"/>
    <dgm:cxn modelId="{F8A05F5A-3D62-834F-90F8-0C87D364DB97}" srcId="{1196889C-BE71-8945-A0AC-E10D0CED5417}" destId="{C09ACE08-D561-E346-9338-50A3CFF7A038}" srcOrd="1" destOrd="0" parTransId="{D8E50301-9012-684C-9B1F-EF9D2D09A62A}" sibTransId="{6CB37F19-0439-B045-8BB9-22E16801A7D8}"/>
    <dgm:cxn modelId="{3AF5DF5D-7223-584D-A4A6-4B9160B28210}" type="presOf" srcId="{C55827D4-FA26-3C41-B34C-7FCCA1C4089A}" destId="{AAD1F8D3-A7FB-5B4A-82E7-E2B1AF9F7798}" srcOrd="0" destOrd="0" presId="urn:microsoft.com/office/officeart/2005/8/layout/lProcess2"/>
    <dgm:cxn modelId="{72795C5E-2F86-4144-BC76-BFA011117429}" type="presOf" srcId="{0372B17C-DB9F-2940-9D39-C5C764336A6E}" destId="{BB003214-8FD7-9D45-BA27-C98B329BDD84}" srcOrd="0" destOrd="0" presId="urn:microsoft.com/office/officeart/2005/8/layout/lProcess2"/>
    <dgm:cxn modelId="{C8905560-DA72-4D49-896C-8E1CA3C23A6C}" srcId="{0372B17C-DB9F-2940-9D39-C5C764336A6E}" destId="{6FE58015-7759-7A42-88A8-B460E94FD752}" srcOrd="2" destOrd="0" parTransId="{C07416A9-61E6-DE4C-8A14-1D5D0C3D94DF}" sibTransId="{96BC4064-12B1-9E41-8621-4A318CE08C4C}"/>
    <dgm:cxn modelId="{38C5DD65-8389-EC4C-8439-C58D076C5DF6}" srcId="{C55827D4-FA26-3C41-B34C-7FCCA1C4089A}" destId="{53CDCDE8-0FA0-FE44-8088-E3212486DF4C}" srcOrd="4" destOrd="0" parTransId="{567D9373-70DB-8848-82F1-ABE80533712E}" sibTransId="{E9960905-6AFD-0A49-BF65-E967F2C4E486}"/>
    <dgm:cxn modelId="{9E2BC970-85F1-2A45-8B26-82C1C9F16A9B}" srcId="{6FE58015-7759-7A42-88A8-B460E94FD752}" destId="{E4FCE18D-A929-FA46-9ED6-ECF61697C133}" srcOrd="2" destOrd="0" parTransId="{C454F5FE-4758-3A4C-9BB1-E909D2E2E9F8}" sibTransId="{32C4E1C7-F61E-FE43-BACE-454DEFD5238C}"/>
    <dgm:cxn modelId="{034C3173-99A4-C847-8611-72EFAA82F980}" type="presOf" srcId="{EE528CC3-7149-1B46-AF73-AB4A0794C67D}" destId="{1C2C093B-78FC-084C-A8C1-6FD47F37451D}" srcOrd="0" destOrd="0" presId="urn:microsoft.com/office/officeart/2005/8/layout/lProcess2"/>
    <dgm:cxn modelId="{0450777A-3EF5-EA48-8C63-3B5038FE1693}" type="presOf" srcId="{3307BF66-8436-614D-A5B6-1D66B5DB25AE}" destId="{755AB2F4-92C2-0D4C-933A-AC22C06816A4}" srcOrd="0" destOrd="0" presId="urn:microsoft.com/office/officeart/2005/8/layout/lProcess2"/>
    <dgm:cxn modelId="{0F857E83-9409-0D41-9C04-8E0647C11316}" type="presOf" srcId="{FABA3BE2-F442-E34E-AF40-C38551048F87}" destId="{2B008703-3016-ED44-B126-03E88B2A8836}" srcOrd="0" destOrd="0" presId="urn:microsoft.com/office/officeart/2005/8/layout/lProcess2"/>
    <dgm:cxn modelId="{B0D22B87-D224-494F-BA5B-FFB1F804FA53}" srcId="{17F089FD-3F0D-324F-A32A-FA2BBD0B2FFD}" destId="{8BCDB73C-BFEF-A14C-B1D2-591105C3CC3A}" srcOrd="2" destOrd="0" parTransId="{6CCE7E24-BA24-024A-AFCD-6CD31FEFEDCB}" sibTransId="{E5F4B65B-0A1D-7D4E-83AC-96E5EFA23A8A}"/>
    <dgm:cxn modelId="{75015F89-863D-294A-8BDA-4FC8F3AD1E68}" type="presOf" srcId="{53CDCDE8-0FA0-FE44-8088-E3212486DF4C}" destId="{95BBF3ED-7E54-994E-B5EC-2A38AEA58E88}" srcOrd="0" destOrd="0" presId="urn:microsoft.com/office/officeart/2005/8/layout/lProcess2"/>
    <dgm:cxn modelId="{1D21428F-4D81-A84F-BBDE-11416CD2B643}" type="presOf" srcId="{980EC3FB-ADDA-4144-84CD-0C843F62CF7A}" destId="{DBC17416-6A24-D547-AFD4-C5DECEE1F864}" srcOrd="0" destOrd="0" presId="urn:microsoft.com/office/officeart/2005/8/layout/lProcess2"/>
    <dgm:cxn modelId="{2481E08F-8734-4E44-907C-8A4F379D887B}" srcId="{6FE58015-7759-7A42-88A8-B460E94FD752}" destId="{97746246-6665-C74A-9B1A-2419123B1CAF}" srcOrd="0" destOrd="0" parTransId="{3C9D6568-2A70-BB44-B0A7-0B1CCC6B8BCF}" sibTransId="{D8C0ED09-2519-B748-BEAA-4935EB250385}"/>
    <dgm:cxn modelId="{8CA16F93-E4D7-4D44-A0A9-8BC9C7483062}" type="presOf" srcId="{6FE58015-7759-7A42-88A8-B460E94FD752}" destId="{E3CB0A34-4057-2A4F-90A2-45495549CD3F}" srcOrd="0" destOrd="0" presId="urn:microsoft.com/office/officeart/2005/8/layout/lProcess2"/>
    <dgm:cxn modelId="{E5007996-8331-804D-BC35-CA2CDE5C1242}" type="presOf" srcId="{FE3319DE-5B71-3948-B37A-D434D6D5E0CB}" destId="{8D408B81-9463-C646-88B2-4D8F2D120416}" srcOrd="0" destOrd="0" presId="urn:microsoft.com/office/officeart/2005/8/layout/lProcess2"/>
    <dgm:cxn modelId="{9638BA9C-B06D-EA45-B025-2BF9FFE635BF}" type="presOf" srcId="{1196889C-BE71-8945-A0AC-E10D0CED5417}" destId="{BE3B39BA-6FE5-3A43-93F6-867267AC4BD5}" srcOrd="0" destOrd="0" presId="urn:microsoft.com/office/officeart/2005/8/layout/lProcess2"/>
    <dgm:cxn modelId="{7147D29D-166A-9441-89CE-BBE90CB262F7}" type="presOf" srcId="{F4AE7916-53DE-F84F-95BC-C87F8495AF05}" destId="{A416ECD5-4D6A-D14A-A48D-C0DF47B47661}" srcOrd="0" destOrd="0" presId="urn:microsoft.com/office/officeart/2005/8/layout/lProcess2"/>
    <dgm:cxn modelId="{0EABB89F-B328-DD4E-8144-56136519B1E7}" srcId="{0372B17C-DB9F-2940-9D39-C5C764336A6E}" destId="{17F089FD-3F0D-324F-A32A-FA2BBD0B2FFD}" srcOrd="3" destOrd="0" parTransId="{D0635F81-7E52-494E-AC37-8351CE025C8F}" sibTransId="{D010D1AE-A2C8-2B41-BB43-D1A7CF01BA96}"/>
    <dgm:cxn modelId="{F7A508A8-75EC-E943-996F-532C4E99DEB3}" type="presOf" srcId="{40E071B7-A83B-964D-944C-E6D88A1D7B35}" destId="{3DF48DC9-C05C-CE40-9AF6-4CE224FE71BE}" srcOrd="0" destOrd="0" presId="urn:microsoft.com/office/officeart/2005/8/layout/lProcess2"/>
    <dgm:cxn modelId="{92F426BD-8188-B140-9C6C-F6285CB5F4CB}" srcId="{1196889C-BE71-8945-A0AC-E10D0CED5417}" destId="{980EC3FB-ADDA-4144-84CD-0C843F62CF7A}" srcOrd="2" destOrd="0" parTransId="{6B5AE556-ED9E-754F-8B78-22DEF1D4239C}" sibTransId="{44634396-AC50-874D-B802-2926F5B95E50}"/>
    <dgm:cxn modelId="{0F0C63BF-ED79-7F4F-92CF-9CF9B9C3A593}" type="presOf" srcId="{8BCDB73C-BFEF-A14C-B1D2-591105C3CC3A}" destId="{7022037A-CB22-7846-A472-F3B23AC2D787}" srcOrd="0" destOrd="0" presId="urn:microsoft.com/office/officeart/2005/8/layout/lProcess2"/>
    <dgm:cxn modelId="{74E79CC1-9230-7B40-A1D8-86F5A069670F}" type="presOf" srcId="{11215100-DE3E-2943-BCA4-ECA7591ECEDD}" destId="{06BF9926-FC23-304F-BEA0-C79C5A83EB94}" srcOrd="0" destOrd="0" presId="urn:microsoft.com/office/officeart/2005/8/layout/lProcess2"/>
    <dgm:cxn modelId="{E29136CB-E229-BF48-9ED3-4ADD01780EE9}" type="presOf" srcId="{17F089FD-3F0D-324F-A32A-FA2BBD0B2FFD}" destId="{25BB15AC-0649-8F42-993D-AD86C84B099F}" srcOrd="0" destOrd="0" presId="urn:microsoft.com/office/officeart/2005/8/layout/lProcess2"/>
    <dgm:cxn modelId="{FCD579D7-1D4F-0841-B6A8-8D353E344051}" type="presOf" srcId="{97746246-6665-C74A-9B1A-2419123B1CAF}" destId="{A5FF6A49-50A0-754C-A863-A3B529AF3AF6}" srcOrd="0" destOrd="0" presId="urn:microsoft.com/office/officeart/2005/8/layout/lProcess2"/>
    <dgm:cxn modelId="{F6DE6EDB-037F-914B-9390-F0D9DDCEDA50}" type="presOf" srcId="{1196889C-BE71-8945-A0AC-E10D0CED5417}" destId="{51025A98-F962-F84E-BA44-DE094E51C60D}" srcOrd="1" destOrd="0" presId="urn:microsoft.com/office/officeart/2005/8/layout/lProcess2"/>
    <dgm:cxn modelId="{46535EE1-7441-E642-BAB9-4B7468B9230C}" type="presOf" srcId="{E4FCE18D-A929-FA46-9ED6-ECF61697C133}" destId="{09C17F93-BE2D-434E-8A89-430CA8569F30}" srcOrd="0" destOrd="0" presId="urn:microsoft.com/office/officeart/2005/8/layout/lProcess2"/>
    <dgm:cxn modelId="{C3102CE4-873A-A742-9962-DD9B7FE59DA7}" srcId="{17F089FD-3F0D-324F-A32A-FA2BBD0B2FFD}" destId="{3307BF66-8436-614D-A5B6-1D66B5DB25AE}" srcOrd="4" destOrd="0" parTransId="{3A0E4DA7-44EC-9B42-BCBB-BD09290280B6}" sibTransId="{A850C2E2-59A7-E849-BA58-DBA5E2BA9941}"/>
    <dgm:cxn modelId="{613DC3EB-CF3B-344E-A5F3-CE5E58AF9524}" srcId="{17F089FD-3F0D-324F-A32A-FA2BBD0B2FFD}" destId="{F4AE7916-53DE-F84F-95BC-C87F8495AF05}" srcOrd="0" destOrd="0" parTransId="{58898751-6BA3-B446-8BF6-7C7C488FA7CC}" sibTransId="{022B4BC3-E58F-F647-9483-8F57165445B4}"/>
    <dgm:cxn modelId="{545B89ED-485C-514E-8A0D-CCF58CF68251}" srcId="{1196889C-BE71-8945-A0AC-E10D0CED5417}" destId="{798346A3-708F-7C44-AD50-D3B5E004E452}" srcOrd="3" destOrd="0" parTransId="{5D6C1D99-1F06-9942-BE39-35B88DAE590C}" sibTransId="{BB4D7258-87CB-5B44-88E4-B429CC41DE27}"/>
    <dgm:cxn modelId="{B4637AF3-CB39-D140-9B1B-9460A8FB0A92}" srcId="{6FE58015-7759-7A42-88A8-B460E94FD752}" destId="{11215100-DE3E-2943-BCA4-ECA7591ECEDD}" srcOrd="1" destOrd="0" parTransId="{9E97BE98-9FFB-3348-B6E4-ED8390C1FEF8}" sibTransId="{C972CAF7-8436-4744-92E7-1CB039490403}"/>
    <dgm:cxn modelId="{7E46A9F6-2B63-1040-AD0D-1292178B7F3E}" srcId="{0372B17C-DB9F-2940-9D39-C5C764336A6E}" destId="{C55827D4-FA26-3C41-B34C-7FCCA1C4089A}" srcOrd="0" destOrd="0" parTransId="{599DC4A7-EC38-D746-BE3D-BCDAA49A5EB2}" sibTransId="{51D50C4B-93D5-7941-911E-F54D361562F2}"/>
    <dgm:cxn modelId="{A80B2DFA-09A4-0E43-BA62-E5B809C78AF9}" srcId="{0372B17C-DB9F-2940-9D39-C5C764336A6E}" destId="{1196889C-BE71-8945-A0AC-E10D0CED5417}" srcOrd="1" destOrd="0" parTransId="{BAD8AEE7-E197-7E41-A10C-DDC36D4C0B4E}" sibTransId="{29CFEE24-02A0-5D4E-88F6-AB2B2BECC404}"/>
    <dgm:cxn modelId="{CEE4AFFC-2378-674C-B1B0-3438C6FF8DCB}" type="presOf" srcId="{798346A3-708F-7C44-AD50-D3B5E004E452}" destId="{7EC581B7-BCAF-C349-A939-E942AC1410C9}" srcOrd="0" destOrd="0" presId="urn:microsoft.com/office/officeart/2005/8/layout/lProcess2"/>
    <dgm:cxn modelId="{2B85F3F7-944C-CE41-8326-CBD503E1884F}" type="presParOf" srcId="{BB003214-8FD7-9D45-BA27-C98B329BDD84}" destId="{86B4D704-6C37-8F48-9B5F-ABE3427F159D}" srcOrd="0" destOrd="0" presId="urn:microsoft.com/office/officeart/2005/8/layout/lProcess2"/>
    <dgm:cxn modelId="{68704501-2E05-1940-874D-426182D80A4D}" type="presParOf" srcId="{86B4D704-6C37-8F48-9B5F-ABE3427F159D}" destId="{AAD1F8D3-A7FB-5B4A-82E7-E2B1AF9F7798}" srcOrd="0" destOrd="0" presId="urn:microsoft.com/office/officeart/2005/8/layout/lProcess2"/>
    <dgm:cxn modelId="{A54048F8-4183-D445-B85F-C99406C4DC63}" type="presParOf" srcId="{86B4D704-6C37-8F48-9B5F-ABE3427F159D}" destId="{B1B5AD16-6E71-6F4E-8AD6-F60208FD39BE}" srcOrd="1" destOrd="0" presId="urn:microsoft.com/office/officeart/2005/8/layout/lProcess2"/>
    <dgm:cxn modelId="{012C0DCC-07BE-DE44-8A0E-EA94CE1B1BF8}" type="presParOf" srcId="{86B4D704-6C37-8F48-9B5F-ABE3427F159D}" destId="{5570196D-9C19-1E41-9686-2F86BF6179C7}" srcOrd="2" destOrd="0" presId="urn:microsoft.com/office/officeart/2005/8/layout/lProcess2"/>
    <dgm:cxn modelId="{7ADF7435-C71A-4644-A9AF-D039C20D1227}" type="presParOf" srcId="{5570196D-9C19-1E41-9686-2F86BF6179C7}" destId="{D798F2C7-1B25-554C-A9D0-BC87D4DBAE70}" srcOrd="0" destOrd="0" presId="urn:microsoft.com/office/officeart/2005/8/layout/lProcess2"/>
    <dgm:cxn modelId="{BE27DF2F-6BE4-9D4F-8857-CF670D5694E4}" type="presParOf" srcId="{D798F2C7-1B25-554C-A9D0-BC87D4DBAE70}" destId="{3505321D-9181-6A45-85C8-47806C0054AA}" srcOrd="0" destOrd="0" presId="urn:microsoft.com/office/officeart/2005/8/layout/lProcess2"/>
    <dgm:cxn modelId="{F364A23E-1D38-F64B-BCD6-2BDF1301BD8E}" type="presParOf" srcId="{D798F2C7-1B25-554C-A9D0-BC87D4DBAE70}" destId="{21137A47-CBF7-E041-B63F-EE33B93442FC}" srcOrd="1" destOrd="0" presId="urn:microsoft.com/office/officeart/2005/8/layout/lProcess2"/>
    <dgm:cxn modelId="{D063E219-6F2F-1D4E-8C99-FC32D131E973}" type="presParOf" srcId="{D798F2C7-1B25-554C-A9D0-BC87D4DBAE70}" destId="{C2A57FE0-3E16-A647-8868-15E91561FFBE}" srcOrd="2" destOrd="0" presId="urn:microsoft.com/office/officeart/2005/8/layout/lProcess2"/>
    <dgm:cxn modelId="{3C80E319-A21D-A140-913B-B388245E8A3F}" type="presParOf" srcId="{D798F2C7-1B25-554C-A9D0-BC87D4DBAE70}" destId="{660A33F8-48D3-704B-A1A3-2F0AA6BFF180}" srcOrd="3" destOrd="0" presId="urn:microsoft.com/office/officeart/2005/8/layout/lProcess2"/>
    <dgm:cxn modelId="{1EB945BB-24BA-314D-A122-277D25D644EC}" type="presParOf" srcId="{D798F2C7-1B25-554C-A9D0-BC87D4DBAE70}" destId="{3DF48DC9-C05C-CE40-9AF6-4CE224FE71BE}" srcOrd="4" destOrd="0" presId="urn:microsoft.com/office/officeart/2005/8/layout/lProcess2"/>
    <dgm:cxn modelId="{AB13AA5D-4492-484E-A86B-A4397C29F21B}" type="presParOf" srcId="{D798F2C7-1B25-554C-A9D0-BC87D4DBAE70}" destId="{BD683E85-791E-654F-BF7E-13818E2132FA}" srcOrd="5" destOrd="0" presId="urn:microsoft.com/office/officeart/2005/8/layout/lProcess2"/>
    <dgm:cxn modelId="{228769AA-11BB-014C-8C12-860AE486045C}" type="presParOf" srcId="{D798F2C7-1B25-554C-A9D0-BC87D4DBAE70}" destId="{7E8C0AF6-7BD4-0548-9F70-4C17E0B00960}" srcOrd="6" destOrd="0" presId="urn:microsoft.com/office/officeart/2005/8/layout/lProcess2"/>
    <dgm:cxn modelId="{7B77F7ED-6A0C-B446-9C21-4323403424EB}" type="presParOf" srcId="{D798F2C7-1B25-554C-A9D0-BC87D4DBAE70}" destId="{0C4530BB-F6F5-0044-9C4E-DAE2971CF330}" srcOrd="7" destOrd="0" presId="urn:microsoft.com/office/officeart/2005/8/layout/lProcess2"/>
    <dgm:cxn modelId="{A33C8D77-7186-DA4C-8DB0-72E85E7AE1EC}" type="presParOf" srcId="{D798F2C7-1B25-554C-A9D0-BC87D4DBAE70}" destId="{95BBF3ED-7E54-994E-B5EC-2A38AEA58E88}" srcOrd="8" destOrd="0" presId="urn:microsoft.com/office/officeart/2005/8/layout/lProcess2"/>
    <dgm:cxn modelId="{799269CB-9C66-8041-A26E-2E6533D29A78}" type="presParOf" srcId="{BB003214-8FD7-9D45-BA27-C98B329BDD84}" destId="{25139339-D609-E443-BDAF-AB98C5827F80}" srcOrd="1" destOrd="0" presId="urn:microsoft.com/office/officeart/2005/8/layout/lProcess2"/>
    <dgm:cxn modelId="{2D7BDD00-0809-774B-B719-27FBAE3D0E89}" type="presParOf" srcId="{BB003214-8FD7-9D45-BA27-C98B329BDD84}" destId="{9D7BB808-5A6B-AC4E-AF52-1A006B644F1A}" srcOrd="2" destOrd="0" presId="urn:microsoft.com/office/officeart/2005/8/layout/lProcess2"/>
    <dgm:cxn modelId="{E7E455EE-1368-7F47-ABED-607E526B9C40}" type="presParOf" srcId="{9D7BB808-5A6B-AC4E-AF52-1A006B644F1A}" destId="{BE3B39BA-6FE5-3A43-93F6-867267AC4BD5}" srcOrd="0" destOrd="0" presId="urn:microsoft.com/office/officeart/2005/8/layout/lProcess2"/>
    <dgm:cxn modelId="{E904E7A9-0BF1-F547-A097-7C77D1EED568}" type="presParOf" srcId="{9D7BB808-5A6B-AC4E-AF52-1A006B644F1A}" destId="{51025A98-F962-F84E-BA44-DE094E51C60D}" srcOrd="1" destOrd="0" presId="urn:microsoft.com/office/officeart/2005/8/layout/lProcess2"/>
    <dgm:cxn modelId="{577F7148-8950-A440-8EFB-6FC0AF1CC405}" type="presParOf" srcId="{9D7BB808-5A6B-AC4E-AF52-1A006B644F1A}" destId="{69341F52-CD72-D44D-96E5-F1CAF3312133}" srcOrd="2" destOrd="0" presId="urn:microsoft.com/office/officeart/2005/8/layout/lProcess2"/>
    <dgm:cxn modelId="{1C7DD58C-5520-2743-B4D1-065893628C93}" type="presParOf" srcId="{69341F52-CD72-D44D-96E5-F1CAF3312133}" destId="{2EB89EDC-947E-D841-A695-51FB3F22401A}" srcOrd="0" destOrd="0" presId="urn:microsoft.com/office/officeart/2005/8/layout/lProcess2"/>
    <dgm:cxn modelId="{4D720892-E3B2-AD47-A700-B0FF6071542B}" type="presParOf" srcId="{2EB89EDC-947E-D841-A695-51FB3F22401A}" destId="{1C2C093B-78FC-084C-A8C1-6FD47F37451D}" srcOrd="0" destOrd="0" presId="urn:microsoft.com/office/officeart/2005/8/layout/lProcess2"/>
    <dgm:cxn modelId="{8CE94931-68E4-1C4E-A73C-10523443C744}" type="presParOf" srcId="{2EB89EDC-947E-D841-A695-51FB3F22401A}" destId="{2987BA4E-83F2-0F4D-AD97-C108D826D727}" srcOrd="1" destOrd="0" presId="urn:microsoft.com/office/officeart/2005/8/layout/lProcess2"/>
    <dgm:cxn modelId="{31EFBF49-C23A-3F41-9823-87D722777312}" type="presParOf" srcId="{2EB89EDC-947E-D841-A695-51FB3F22401A}" destId="{CE45D96D-9DFF-054A-ACCC-B5B187B5C535}" srcOrd="2" destOrd="0" presId="urn:microsoft.com/office/officeart/2005/8/layout/lProcess2"/>
    <dgm:cxn modelId="{F0EA9542-3FAA-294C-B218-53472108CCEA}" type="presParOf" srcId="{2EB89EDC-947E-D841-A695-51FB3F22401A}" destId="{575A965A-D7A4-4348-877E-6AA7FCFB631E}" srcOrd="3" destOrd="0" presId="urn:microsoft.com/office/officeart/2005/8/layout/lProcess2"/>
    <dgm:cxn modelId="{2CC5002A-EF7E-9041-9737-D22CD473821C}" type="presParOf" srcId="{2EB89EDC-947E-D841-A695-51FB3F22401A}" destId="{DBC17416-6A24-D547-AFD4-C5DECEE1F864}" srcOrd="4" destOrd="0" presId="urn:microsoft.com/office/officeart/2005/8/layout/lProcess2"/>
    <dgm:cxn modelId="{9AF2F7CD-844F-C143-A9FE-23983ECFEF81}" type="presParOf" srcId="{2EB89EDC-947E-D841-A695-51FB3F22401A}" destId="{A49865F6-F49C-954D-9A29-98973E49546A}" srcOrd="5" destOrd="0" presId="urn:microsoft.com/office/officeart/2005/8/layout/lProcess2"/>
    <dgm:cxn modelId="{F71EBAA0-6682-054D-B613-186D76A945BE}" type="presParOf" srcId="{2EB89EDC-947E-D841-A695-51FB3F22401A}" destId="{7EC581B7-BCAF-C349-A939-E942AC1410C9}" srcOrd="6" destOrd="0" presId="urn:microsoft.com/office/officeart/2005/8/layout/lProcess2"/>
    <dgm:cxn modelId="{4928DFC9-8259-304F-882A-52D6519F2D23}" type="presParOf" srcId="{2EB89EDC-947E-D841-A695-51FB3F22401A}" destId="{CCAD5BA7-34D1-054F-8C60-F784C4708611}" srcOrd="7" destOrd="0" presId="urn:microsoft.com/office/officeart/2005/8/layout/lProcess2"/>
    <dgm:cxn modelId="{B7524BC5-4C52-AF45-97F0-1B3BB7F6B04E}" type="presParOf" srcId="{2EB89EDC-947E-D841-A695-51FB3F22401A}" destId="{E5BD3126-DAF5-9D40-8E21-AC5C31132C0D}" srcOrd="8" destOrd="0" presId="urn:microsoft.com/office/officeart/2005/8/layout/lProcess2"/>
    <dgm:cxn modelId="{467B72B0-5232-0E4B-8C24-3E8885604D14}" type="presParOf" srcId="{BB003214-8FD7-9D45-BA27-C98B329BDD84}" destId="{DB2BE7FA-E73C-5E47-990A-6BC127D29E7D}" srcOrd="3" destOrd="0" presId="urn:microsoft.com/office/officeart/2005/8/layout/lProcess2"/>
    <dgm:cxn modelId="{66D5C22C-BAD1-3646-9D76-CA823763E9BB}" type="presParOf" srcId="{BB003214-8FD7-9D45-BA27-C98B329BDD84}" destId="{AD5BD4D4-252B-654F-8F4F-F7FC4D7F363A}" srcOrd="4" destOrd="0" presId="urn:microsoft.com/office/officeart/2005/8/layout/lProcess2"/>
    <dgm:cxn modelId="{6CE12FA9-D77A-9C43-89F3-8547B271EB83}" type="presParOf" srcId="{AD5BD4D4-252B-654F-8F4F-F7FC4D7F363A}" destId="{E3CB0A34-4057-2A4F-90A2-45495549CD3F}" srcOrd="0" destOrd="0" presId="urn:microsoft.com/office/officeart/2005/8/layout/lProcess2"/>
    <dgm:cxn modelId="{62D762BB-6C10-424B-8754-46D40010B082}" type="presParOf" srcId="{AD5BD4D4-252B-654F-8F4F-F7FC4D7F363A}" destId="{ED2E1E9D-575B-4B4C-9DA8-920FC5B55D25}" srcOrd="1" destOrd="0" presId="urn:microsoft.com/office/officeart/2005/8/layout/lProcess2"/>
    <dgm:cxn modelId="{733DDB0F-5454-184B-BC1E-54F8A6775F26}" type="presParOf" srcId="{AD5BD4D4-252B-654F-8F4F-F7FC4D7F363A}" destId="{0412EE94-B646-024C-98A1-7F452CA7AAA3}" srcOrd="2" destOrd="0" presId="urn:microsoft.com/office/officeart/2005/8/layout/lProcess2"/>
    <dgm:cxn modelId="{8AB4C8AC-2172-CA4E-8D94-FBE06B7E1919}" type="presParOf" srcId="{0412EE94-B646-024C-98A1-7F452CA7AAA3}" destId="{B180E025-67A0-1B4F-9547-E60922EF0022}" srcOrd="0" destOrd="0" presId="urn:microsoft.com/office/officeart/2005/8/layout/lProcess2"/>
    <dgm:cxn modelId="{BB395CBF-7352-604B-B929-1CE3A591FF27}" type="presParOf" srcId="{B180E025-67A0-1B4F-9547-E60922EF0022}" destId="{A5FF6A49-50A0-754C-A863-A3B529AF3AF6}" srcOrd="0" destOrd="0" presId="urn:microsoft.com/office/officeart/2005/8/layout/lProcess2"/>
    <dgm:cxn modelId="{4B27A195-2B9F-CF4C-95E2-0B78BD4C384F}" type="presParOf" srcId="{B180E025-67A0-1B4F-9547-E60922EF0022}" destId="{C71F256F-C2DB-2D46-8C63-59B371DC17BC}" srcOrd="1" destOrd="0" presId="urn:microsoft.com/office/officeart/2005/8/layout/lProcess2"/>
    <dgm:cxn modelId="{1E575037-BC00-6E40-9113-40A12B5EFCE5}" type="presParOf" srcId="{B180E025-67A0-1B4F-9547-E60922EF0022}" destId="{06BF9926-FC23-304F-BEA0-C79C5A83EB94}" srcOrd="2" destOrd="0" presId="urn:microsoft.com/office/officeart/2005/8/layout/lProcess2"/>
    <dgm:cxn modelId="{11211847-2A6C-7144-9F1C-602EDC983D56}" type="presParOf" srcId="{B180E025-67A0-1B4F-9547-E60922EF0022}" destId="{840D5066-B969-534C-B73F-D1B392BF135C}" srcOrd="3" destOrd="0" presId="urn:microsoft.com/office/officeart/2005/8/layout/lProcess2"/>
    <dgm:cxn modelId="{B94F7F13-F942-694B-A4DF-A055161D360B}" type="presParOf" srcId="{B180E025-67A0-1B4F-9547-E60922EF0022}" destId="{09C17F93-BE2D-434E-8A89-430CA8569F30}" srcOrd="4" destOrd="0" presId="urn:microsoft.com/office/officeart/2005/8/layout/lProcess2"/>
    <dgm:cxn modelId="{3D1D7930-24A5-7846-B8CF-66010AEF9FCF}" type="presParOf" srcId="{B180E025-67A0-1B4F-9547-E60922EF0022}" destId="{EBA94613-A654-B043-8F53-1F3ED6FD43D0}" srcOrd="5" destOrd="0" presId="urn:microsoft.com/office/officeart/2005/8/layout/lProcess2"/>
    <dgm:cxn modelId="{737E7683-F020-294A-9CA6-CE3921F50124}" type="presParOf" srcId="{B180E025-67A0-1B4F-9547-E60922EF0022}" destId="{2B008703-3016-ED44-B126-03E88B2A8836}" srcOrd="6" destOrd="0" presId="urn:microsoft.com/office/officeart/2005/8/layout/lProcess2"/>
    <dgm:cxn modelId="{82BF56A3-6083-AD4E-902B-4B591CF1B286}" type="presParOf" srcId="{BB003214-8FD7-9D45-BA27-C98B329BDD84}" destId="{52BFFF70-38E0-BA48-A128-F765EB8CEFE3}" srcOrd="5" destOrd="0" presId="urn:microsoft.com/office/officeart/2005/8/layout/lProcess2"/>
    <dgm:cxn modelId="{CB004E31-7A64-7D40-9AE9-892AED3BCCCF}" type="presParOf" srcId="{BB003214-8FD7-9D45-BA27-C98B329BDD84}" destId="{E4C1E84A-D3DE-3949-80EB-F424BA3FE0FE}" srcOrd="6" destOrd="0" presId="urn:microsoft.com/office/officeart/2005/8/layout/lProcess2"/>
    <dgm:cxn modelId="{23938A66-D107-E344-8424-BE1715103B3E}" type="presParOf" srcId="{E4C1E84A-D3DE-3949-80EB-F424BA3FE0FE}" destId="{25BB15AC-0649-8F42-993D-AD86C84B099F}" srcOrd="0" destOrd="0" presId="urn:microsoft.com/office/officeart/2005/8/layout/lProcess2"/>
    <dgm:cxn modelId="{755BD09A-AA33-7D42-9AE0-3A38495E4E2A}" type="presParOf" srcId="{E4C1E84A-D3DE-3949-80EB-F424BA3FE0FE}" destId="{87F5F3AE-BF93-6A47-A531-34BA6D9A3E05}" srcOrd="1" destOrd="0" presId="urn:microsoft.com/office/officeart/2005/8/layout/lProcess2"/>
    <dgm:cxn modelId="{DB5E92F0-BCC9-F042-B7EF-599D56BA1E63}" type="presParOf" srcId="{E4C1E84A-D3DE-3949-80EB-F424BA3FE0FE}" destId="{ABB71DF7-C2DA-714A-8E0F-4CA9BDCB5338}" srcOrd="2" destOrd="0" presId="urn:microsoft.com/office/officeart/2005/8/layout/lProcess2"/>
    <dgm:cxn modelId="{1A2EEA59-80E8-FB42-9DDE-89B338D68A64}" type="presParOf" srcId="{ABB71DF7-C2DA-714A-8E0F-4CA9BDCB5338}" destId="{671D92F8-438D-924D-B075-D980363939AC}" srcOrd="0" destOrd="0" presId="urn:microsoft.com/office/officeart/2005/8/layout/lProcess2"/>
    <dgm:cxn modelId="{4B684F4E-EEB6-9149-8174-A60C7C4A4987}" type="presParOf" srcId="{671D92F8-438D-924D-B075-D980363939AC}" destId="{A416ECD5-4D6A-D14A-A48D-C0DF47B47661}" srcOrd="0" destOrd="0" presId="urn:microsoft.com/office/officeart/2005/8/layout/lProcess2"/>
    <dgm:cxn modelId="{83FD15F3-E0DD-6442-90DF-834A9E317FDF}" type="presParOf" srcId="{671D92F8-438D-924D-B075-D980363939AC}" destId="{08A60BD6-3623-194D-98D8-97E665C4442C}" srcOrd="1" destOrd="0" presId="urn:microsoft.com/office/officeart/2005/8/layout/lProcess2"/>
    <dgm:cxn modelId="{A314774D-CAC2-8B4C-84DA-DCEC3918D223}" type="presParOf" srcId="{671D92F8-438D-924D-B075-D980363939AC}" destId="{3A809A99-D087-9240-A436-B6AC326A85CB}" srcOrd="2" destOrd="0" presId="urn:microsoft.com/office/officeart/2005/8/layout/lProcess2"/>
    <dgm:cxn modelId="{F365D8A9-3F49-E441-AABF-9BEB463E05AF}" type="presParOf" srcId="{671D92F8-438D-924D-B075-D980363939AC}" destId="{B4D5CCC6-F99F-3A46-B479-5CF6D361A95B}" srcOrd="3" destOrd="0" presId="urn:microsoft.com/office/officeart/2005/8/layout/lProcess2"/>
    <dgm:cxn modelId="{B0DBD7A5-23A3-8D45-97DB-498B56200771}" type="presParOf" srcId="{671D92F8-438D-924D-B075-D980363939AC}" destId="{7022037A-CB22-7846-A472-F3B23AC2D787}" srcOrd="4" destOrd="0" presId="urn:microsoft.com/office/officeart/2005/8/layout/lProcess2"/>
    <dgm:cxn modelId="{74F178C0-A7DD-BA4F-BDDE-6512751E0B35}" type="presParOf" srcId="{671D92F8-438D-924D-B075-D980363939AC}" destId="{0CB79CB4-A77D-444A-A1A5-F07B39B7E1E8}" srcOrd="5" destOrd="0" presId="urn:microsoft.com/office/officeart/2005/8/layout/lProcess2"/>
    <dgm:cxn modelId="{2121E19E-A05A-3247-A7E3-FE8885A61143}" type="presParOf" srcId="{671D92F8-438D-924D-B075-D980363939AC}" destId="{8D408B81-9463-C646-88B2-4D8F2D120416}" srcOrd="6" destOrd="0" presId="urn:microsoft.com/office/officeart/2005/8/layout/lProcess2"/>
    <dgm:cxn modelId="{6FFEDC6E-7CE4-DD40-ADF9-294F7BF46E42}" type="presParOf" srcId="{671D92F8-438D-924D-B075-D980363939AC}" destId="{59AE6D30-2F29-A749-8DFF-6B9B1FD77291}" srcOrd="7" destOrd="0" presId="urn:microsoft.com/office/officeart/2005/8/layout/lProcess2"/>
    <dgm:cxn modelId="{A0973483-AAA8-EF43-89D6-A501AAD6ED16}" type="presParOf" srcId="{671D92F8-438D-924D-B075-D980363939AC}" destId="{755AB2F4-92C2-0D4C-933A-AC22C06816A4}" srcOrd="8" destOrd="0" presId="urn:microsoft.com/office/officeart/2005/8/layout/lProcess2"/>
  </dgm:cxnLst>
  <dgm:bg>
    <a:solidFill>
      <a:srgbClr val="3761AD"/>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6711F5EB-29A1-DF4D-BCAD-A29D172B4BB8}" type="doc">
      <dgm:prSet loTypeId="urn:microsoft.com/office/officeart/2005/8/layout/hList9" loCatId="" qsTypeId="urn:microsoft.com/office/officeart/2005/8/quickstyle/simple1" qsCatId="simple" csTypeId="urn:microsoft.com/office/officeart/2005/8/colors/accent2_1" csCatId="accent2" phldr="1"/>
      <dgm:spPr/>
      <dgm:t>
        <a:bodyPr/>
        <a:lstStyle/>
        <a:p>
          <a:endParaRPr lang="en-US"/>
        </a:p>
      </dgm:t>
    </dgm:pt>
    <dgm:pt modelId="{3CDC862C-2292-F846-8FFF-1C716617F352}">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n-US" sz="1800" b="1" dirty="0">
              <a:solidFill>
                <a:schemeClr val="bg1"/>
              </a:solidFill>
            </a:rPr>
            <a:t>After</a:t>
          </a:r>
        </a:p>
      </dgm:t>
    </dgm:pt>
    <dgm:pt modelId="{9B6F26BD-D2F8-454A-903E-445137B43ECE}" type="parTrans" cxnId="{06476450-39C3-C943-AF77-CFAEE090725A}">
      <dgm:prSet/>
      <dgm:spPr/>
      <dgm:t>
        <a:bodyPr/>
        <a:lstStyle/>
        <a:p>
          <a:endParaRPr lang="en-US" sz="1200"/>
        </a:p>
      </dgm:t>
    </dgm:pt>
    <dgm:pt modelId="{03FC5FC2-0C3A-FB4A-BFCF-F3D95C898592}" type="sibTrans" cxnId="{06476450-39C3-C943-AF77-CFAEE090725A}">
      <dgm:prSet/>
      <dgm:spPr/>
      <dgm:t>
        <a:bodyPr/>
        <a:lstStyle/>
        <a:p>
          <a:endParaRPr lang="en-US" sz="1200"/>
        </a:p>
      </dgm:t>
    </dgm:pt>
    <dgm:pt modelId="{F7943872-983F-A64C-B1EC-9906A9C54EE9}">
      <dgm:prSet custT="1"/>
      <dgm:spPr>
        <a:ln w="127000">
          <a:solidFill>
            <a:schemeClr val="accent6">
              <a:alpha val="90000"/>
            </a:schemeClr>
          </a:solidFill>
        </a:ln>
      </dgm:spPr>
      <dgm:t>
        <a:bodyPr/>
        <a:lstStyle/>
        <a:p>
          <a:r>
            <a:rPr lang="en-US" sz="1200" dirty="0"/>
            <a:t>Promote wellness</a:t>
          </a:r>
        </a:p>
      </dgm:t>
    </dgm:pt>
    <dgm:pt modelId="{DEDEFF96-DAAF-F842-BE06-3D25DE747151}" type="parTrans" cxnId="{C390E97B-5C55-2B48-9626-67131847E6D5}">
      <dgm:prSet/>
      <dgm:spPr/>
      <dgm:t>
        <a:bodyPr/>
        <a:lstStyle/>
        <a:p>
          <a:endParaRPr lang="en-US" sz="1200"/>
        </a:p>
      </dgm:t>
    </dgm:pt>
    <dgm:pt modelId="{1A96287C-8183-3B41-BC9B-B8F44DE7DA32}" type="sibTrans" cxnId="{C390E97B-5C55-2B48-9626-67131847E6D5}">
      <dgm:prSet/>
      <dgm:spPr/>
      <dgm:t>
        <a:bodyPr/>
        <a:lstStyle/>
        <a:p>
          <a:endParaRPr lang="en-US" sz="1200"/>
        </a:p>
      </dgm:t>
    </dgm:pt>
    <dgm:pt modelId="{DA6AA428-D08C-FF45-AC31-C13FE27B8C8A}">
      <dgm:prSet custT="1"/>
      <dgm:spPr>
        <a:ln>
          <a:solidFill>
            <a:schemeClr val="accent6">
              <a:alpha val="90000"/>
            </a:schemeClr>
          </a:solidFill>
        </a:ln>
      </dgm:spPr>
      <dgm:t>
        <a:bodyPr/>
        <a:lstStyle/>
        <a:p>
          <a:r>
            <a:rPr lang="en-US" sz="1200" dirty="0"/>
            <a:t>Use data to provide differentiated support</a:t>
          </a:r>
        </a:p>
      </dgm:t>
    </dgm:pt>
    <dgm:pt modelId="{22B49FF9-550A-384D-B22A-9CC7B120779C}" type="parTrans" cxnId="{1B47EA7D-5100-BE43-9307-C03EF5D2E7DC}">
      <dgm:prSet/>
      <dgm:spPr/>
      <dgm:t>
        <a:bodyPr/>
        <a:lstStyle/>
        <a:p>
          <a:endParaRPr lang="en-US" sz="1200"/>
        </a:p>
      </dgm:t>
    </dgm:pt>
    <dgm:pt modelId="{8D936BC6-99F1-4549-A023-448BFE2DEA57}" type="sibTrans" cxnId="{1B47EA7D-5100-BE43-9307-C03EF5D2E7DC}">
      <dgm:prSet/>
      <dgm:spPr/>
      <dgm:t>
        <a:bodyPr/>
        <a:lstStyle/>
        <a:p>
          <a:endParaRPr lang="en-US" sz="1200"/>
        </a:p>
      </dgm:t>
    </dgm:pt>
    <dgm:pt modelId="{4E7E12C3-6BAF-2B41-8A43-C1C5DA0B2B76}">
      <dgm:prSet custT="1"/>
      <dgm:spPr>
        <a:ln>
          <a:solidFill>
            <a:schemeClr val="accent6">
              <a:alpha val="90000"/>
            </a:schemeClr>
          </a:solidFill>
        </a:ln>
      </dgm:spPr>
      <dgm:t>
        <a:bodyPr/>
        <a:lstStyle/>
        <a:p>
          <a:r>
            <a:rPr lang="en-US" sz="1200" dirty="0"/>
            <a:t>Reinforce and enhance Tier 1 supports</a:t>
          </a:r>
        </a:p>
      </dgm:t>
    </dgm:pt>
    <dgm:pt modelId="{9E3A3CBC-A36C-D449-B740-D5832982B5AE}" type="parTrans" cxnId="{B6C0B6E2-4BEC-2249-A65F-4A5ABDA8235E}">
      <dgm:prSet/>
      <dgm:spPr/>
      <dgm:t>
        <a:bodyPr/>
        <a:lstStyle/>
        <a:p>
          <a:endParaRPr lang="en-US" sz="1200"/>
        </a:p>
      </dgm:t>
    </dgm:pt>
    <dgm:pt modelId="{5D9269AE-87BF-0349-B253-A68B9B68BCCC}" type="sibTrans" cxnId="{B6C0B6E2-4BEC-2249-A65F-4A5ABDA8235E}">
      <dgm:prSet/>
      <dgm:spPr/>
      <dgm:t>
        <a:bodyPr/>
        <a:lstStyle/>
        <a:p>
          <a:endParaRPr lang="en-US" sz="1200"/>
        </a:p>
      </dgm:t>
    </dgm:pt>
    <dgm:pt modelId="{57BCF878-0D48-D44F-A970-5559C80D32D8}" type="pres">
      <dgm:prSet presAssocID="{6711F5EB-29A1-DF4D-BCAD-A29D172B4BB8}" presName="list" presStyleCnt="0">
        <dgm:presLayoutVars>
          <dgm:dir/>
          <dgm:animLvl val="lvl"/>
        </dgm:presLayoutVars>
      </dgm:prSet>
      <dgm:spPr/>
    </dgm:pt>
    <dgm:pt modelId="{552704DD-A2AE-D04F-9818-7D1F20BFBFE0}" type="pres">
      <dgm:prSet presAssocID="{3CDC862C-2292-F846-8FFF-1C716617F352}" presName="posSpace" presStyleCnt="0"/>
      <dgm:spPr/>
    </dgm:pt>
    <dgm:pt modelId="{BED25B9B-3C01-B640-9656-1937F062520D}" type="pres">
      <dgm:prSet presAssocID="{3CDC862C-2292-F846-8FFF-1C716617F352}" presName="vertFlow" presStyleCnt="0"/>
      <dgm:spPr/>
    </dgm:pt>
    <dgm:pt modelId="{B3CFD5FA-6B31-DC44-A0A1-3360AB920E5A}" type="pres">
      <dgm:prSet presAssocID="{3CDC862C-2292-F846-8FFF-1C716617F352}" presName="topSpace" presStyleCnt="0"/>
      <dgm:spPr/>
    </dgm:pt>
    <dgm:pt modelId="{79A6998A-F0F9-B546-A9B7-D9C940CB6211}" type="pres">
      <dgm:prSet presAssocID="{3CDC862C-2292-F846-8FFF-1C716617F352}" presName="firstComp" presStyleCnt="0"/>
      <dgm:spPr/>
    </dgm:pt>
    <dgm:pt modelId="{98D2816A-C9D4-1642-97DC-A59ABA1ABB57}" type="pres">
      <dgm:prSet presAssocID="{3CDC862C-2292-F846-8FFF-1C716617F352}" presName="firstChild" presStyleLbl="bgAccFollowNode1" presStyleIdx="0" presStyleCnt="3"/>
      <dgm:spPr/>
    </dgm:pt>
    <dgm:pt modelId="{9687BE19-5D0C-8D44-AD4D-741E3747DE89}" type="pres">
      <dgm:prSet presAssocID="{3CDC862C-2292-F846-8FFF-1C716617F352}" presName="firstChildTx" presStyleLbl="bgAccFollowNode1" presStyleIdx="0" presStyleCnt="3">
        <dgm:presLayoutVars>
          <dgm:bulletEnabled val="1"/>
        </dgm:presLayoutVars>
      </dgm:prSet>
      <dgm:spPr/>
    </dgm:pt>
    <dgm:pt modelId="{661C35BF-0E5B-BB49-BFE1-A8C10AFFC83A}" type="pres">
      <dgm:prSet presAssocID="{DA6AA428-D08C-FF45-AC31-C13FE27B8C8A}" presName="comp" presStyleCnt="0"/>
      <dgm:spPr/>
    </dgm:pt>
    <dgm:pt modelId="{4C0E4E71-CBF7-724A-8E9B-2D4D14DFFA68}" type="pres">
      <dgm:prSet presAssocID="{DA6AA428-D08C-FF45-AC31-C13FE27B8C8A}" presName="child" presStyleLbl="bgAccFollowNode1" presStyleIdx="1" presStyleCnt="3"/>
      <dgm:spPr/>
    </dgm:pt>
    <dgm:pt modelId="{B09456DF-371E-114F-B328-D0B345AE9731}" type="pres">
      <dgm:prSet presAssocID="{DA6AA428-D08C-FF45-AC31-C13FE27B8C8A}" presName="childTx" presStyleLbl="bgAccFollowNode1" presStyleIdx="1" presStyleCnt="3">
        <dgm:presLayoutVars>
          <dgm:bulletEnabled val="1"/>
        </dgm:presLayoutVars>
      </dgm:prSet>
      <dgm:spPr/>
    </dgm:pt>
    <dgm:pt modelId="{5AF8F26F-CA11-4443-A47E-90F96BD0EDAB}" type="pres">
      <dgm:prSet presAssocID="{F7943872-983F-A64C-B1EC-9906A9C54EE9}" presName="comp" presStyleCnt="0"/>
      <dgm:spPr/>
    </dgm:pt>
    <dgm:pt modelId="{C53BCB42-F000-1F41-BBB0-D32DD6B6C14C}" type="pres">
      <dgm:prSet presAssocID="{F7943872-983F-A64C-B1EC-9906A9C54EE9}" presName="child" presStyleLbl="bgAccFollowNode1" presStyleIdx="2" presStyleCnt="3"/>
      <dgm:spPr/>
    </dgm:pt>
    <dgm:pt modelId="{A80119DC-86A1-6246-81B9-4E6498C6F6B1}" type="pres">
      <dgm:prSet presAssocID="{F7943872-983F-A64C-B1EC-9906A9C54EE9}" presName="childTx" presStyleLbl="bgAccFollowNode1" presStyleIdx="2" presStyleCnt="3">
        <dgm:presLayoutVars>
          <dgm:bulletEnabled val="1"/>
        </dgm:presLayoutVars>
      </dgm:prSet>
      <dgm:spPr/>
    </dgm:pt>
    <dgm:pt modelId="{E7FBAE8B-95E1-514F-8C1C-BC7195A13785}" type="pres">
      <dgm:prSet presAssocID="{3CDC862C-2292-F846-8FFF-1C716617F352}" presName="negSpace" presStyleCnt="0"/>
      <dgm:spPr/>
    </dgm:pt>
    <dgm:pt modelId="{9DD148EF-3AA9-1346-8710-6DC0F5C4D3C0}" type="pres">
      <dgm:prSet presAssocID="{3CDC862C-2292-F846-8FFF-1C716617F352}" presName="circle" presStyleLbl="node1" presStyleIdx="0" presStyleCnt="1"/>
      <dgm:spPr/>
    </dgm:pt>
  </dgm:ptLst>
  <dgm:cxnLst>
    <dgm:cxn modelId="{0423E830-02CB-0F46-8BED-4DC83A294269}" type="presOf" srcId="{DA6AA428-D08C-FF45-AC31-C13FE27B8C8A}" destId="{4C0E4E71-CBF7-724A-8E9B-2D4D14DFFA68}" srcOrd="0" destOrd="0" presId="urn:microsoft.com/office/officeart/2005/8/layout/hList9"/>
    <dgm:cxn modelId="{943C3E3C-823C-A942-BF33-976346FAEBF0}" type="presOf" srcId="{6711F5EB-29A1-DF4D-BCAD-A29D172B4BB8}" destId="{57BCF878-0D48-D44F-A970-5559C80D32D8}" srcOrd="0" destOrd="0" presId="urn:microsoft.com/office/officeart/2005/8/layout/hList9"/>
    <dgm:cxn modelId="{CCA25F43-DD22-1948-B43B-F3697F57B7C1}" type="presOf" srcId="{F7943872-983F-A64C-B1EC-9906A9C54EE9}" destId="{C53BCB42-F000-1F41-BBB0-D32DD6B6C14C}" srcOrd="0" destOrd="0" presId="urn:microsoft.com/office/officeart/2005/8/layout/hList9"/>
    <dgm:cxn modelId="{C870FD4D-AC6E-3540-A2C7-8A47C4A50AEB}" type="presOf" srcId="{4E7E12C3-6BAF-2B41-8A43-C1C5DA0B2B76}" destId="{98D2816A-C9D4-1642-97DC-A59ABA1ABB57}" srcOrd="0" destOrd="0" presId="urn:microsoft.com/office/officeart/2005/8/layout/hList9"/>
    <dgm:cxn modelId="{06476450-39C3-C943-AF77-CFAEE090725A}" srcId="{6711F5EB-29A1-DF4D-BCAD-A29D172B4BB8}" destId="{3CDC862C-2292-F846-8FFF-1C716617F352}" srcOrd="0" destOrd="0" parTransId="{9B6F26BD-D2F8-454A-903E-445137B43ECE}" sibTransId="{03FC5FC2-0C3A-FB4A-BFCF-F3D95C898592}"/>
    <dgm:cxn modelId="{FE31296F-0842-3C4F-A75B-973E044BE151}" type="presOf" srcId="{3CDC862C-2292-F846-8FFF-1C716617F352}" destId="{9DD148EF-3AA9-1346-8710-6DC0F5C4D3C0}" srcOrd="0" destOrd="0" presId="urn:microsoft.com/office/officeart/2005/8/layout/hList9"/>
    <dgm:cxn modelId="{C390E97B-5C55-2B48-9626-67131847E6D5}" srcId="{3CDC862C-2292-F846-8FFF-1C716617F352}" destId="{F7943872-983F-A64C-B1EC-9906A9C54EE9}" srcOrd="2" destOrd="0" parTransId="{DEDEFF96-DAAF-F842-BE06-3D25DE747151}" sibTransId="{1A96287C-8183-3B41-BC9B-B8F44DE7DA32}"/>
    <dgm:cxn modelId="{1B47EA7D-5100-BE43-9307-C03EF5D2E7DC}" srcId="{3CDC862C-2292-F846-8FFF-1C716617F352}" destId="{DA6AA428-D08C-FF45-AC31-C13FE27B8C8A}" srcOrd="1" destOrd="0" parTransId="{22B49FF9-550A-384D-B22A-9CC7B120779C}" sibTransId="{8D936BC6-99F1-4549-A023-448BFE2DEA57}"/>
    <dgm:cxn modelId="{283A739C-95B6-9E45-B2A3-1F6A14A80FD8}" type="presOf" srcId="{4E7E12C3-6BAF-2B41-8A43-C1C5DA0B2B76}" destId="{9687BE19-5D0C-8D44-AD4D-741E3747DE89}" srcOrd="1" destOrd="0" presId="urn:microsoft.com/office/officeart/2005/8/layout/hList9"/>
    <dgm:cxn modelId="{92A382C3-8D7E-3549-921B-0FEC0029343D}" type="presOf" srcId="{F7943872-983F-A64C-B1EC-9906A9C54EE9}" destId="{A80119DC-86A1-6246-81B9-4E6498C6F6B1}" srcOrd="1" destOrd="0" presId="urn:microsoft.com/office/officeart/2005/8/layout/hList9"/>
    <dgm:cxn modelId="{B6BDF9D2-00A2-1241-B0CB-828817CB1685}" type="presOf" srcId="{DA6AA428-D08C-FF45-AC31-C13FE27B8C8A}" destId="{B09456DF-371E-114F-B328-D0B345AE9731}" srcOrd="1" destOrd="0" presId="urn:microsoft.com/office/officeart/2005/8/layout/hList9"/>
    <dgm:cxn modelId="{B6C0B6E2-4BEC-2249-A65F-4A5ABDA8235E}" srcId="{3CDC862C-2292-F846-8FFF-1C716617F352}" destId="{4E7E12C3-6BAF-2B41-8A43-C1C5DA0B2B76}" srcOrd="0" destOrd="0" parTransId="{9E3A3CBC-A36C-D449-B740-D5832982B5AE}" sibTransId="{5D9269AE-87BF-0349-B253-A68B9B68BCCC}"/>
    <dgm:cxn modelId="{58843FC3-01C0-F04F-BB16-BD21E14551D7}" type="presParOf" srcId="{57BCF878-0D48-D44F-A970-5559C80D32D8}" destId="{552704DD-A2AE-D04F-9818-7D1F20BFBFE0}" srcOrd="0" destOrd="0" presId="urn:microsoft.com/office/officeart/2005/8/layout/hList9"/>
    <dgm:cxn modelId="{9059213B-D4BF-F343-879A-8F7EFD7F5882}" type="presParOf" srcId="{57BCF878-0D48-D44F-A970-5559C80D32D8}" destId="{BED25B9B-3C01-B640-9656-1937F062520D}" srcOrd="1" destOrd="0" presId="urn:microsoft.com/office/officeart/2005/8/layout/hList9"/>
    <dgm:cxn modelId="{66A2DC82-5F08-4742-BC20-1605EB21B091}" type="presParOf" srcId="{BED25B9B-3C01-B640-9656-1937F062520D}" destId="{B3CFD5FA-6B31-DC44-A0A1-3360AB920E5A}" srcOrd="0" destOrd="0" presId="urn:microsoft.com/office/officeart/2005/8/layout/hList9"/>
    <dgm:cxn modelId="{17992DBA-9F5F-1A49-8CBE-BFA457D6EED0}" type="presParOf" srcId="{BED25B9B-3C01-B640-9656-1937F062520D}" destId="{79A6998A-F0F9-B546-A9B7-D9C940CB6211}" srcOrd="1" destOrd="0" presId="urn:microsoft.com/office/officeart/2005/8/layout/hList9"/>
    <dgm:cxn modelId="{495BDC80-3B6A-A741-9EAF-3B5EDB7C55D2}" type="presParOf" srcId="{79A6998A-F0F9-B546-A9B7-D9C940CB6211}" destId="{98D2816A-C9D4-1642-97DC-A59ABA1ABB57}" srcOrd="0" destOrd="0" presId="urn:microsoft.com/office/officeart/2005/8/layout/hList9"/>
    <dgm:cxn modelId="{57E12E76-4672-1449-8594-B1F1D0BFA220}" type="presParOf" srcId="{79A6998A-F0F9-B546-A9B7-D9C940CB6211}" destId="{9687BE19-5D0C-8D44-AD4D-741E3747DE89}" srcOrd="1" destOrd="0" presId="urn:microsoft.com/office/officeart/2005/8/layout/hList9"/>
    <dgm:cxn modelId="{0A9F567F-7B28-3E4F-B501-BE0E8DB7E8C8}" type="presParOf" srcId="{BED25B9B-3C01-B640-9656-1937F062520D}" destId="{661C35BF-0E5B-BB49-BFE1-A8C10AFFC83A}" srcOrd="2" destOrd="0" presId="urn:microsoft.com/office/officeart/2005/8/layout/hList9"/>
    <dgm:cxn modelId="{5AF00175-444C-234E-867B-4E6E6A74F0E3}" type="presParOf" srcId="{661C35BF-0E5B-BB49-BFE1-A8C10AFFC83A}" destId="{4C0E4E71-CBF7-724A-8E9B-2D4D14DFFA68}" srcOrd="0" destOrd="0" presId="urn:microsoft.com/office/officeart/2005/8/layout/hList9"/>
    <dgm:cxn modelId="{A4D85725-F3A1-884B-8041-AA5A2AF5C7F4}" type="presParOf" srcId="{661C35BF-0E5B-BB49-BFE1-A8C10AFFC83A}" destId="{B09456DF-371E-114F-B328-D0B345AE9731}" srcOrd="1" destOrd="0" presId="urn:microsoft.com/office/officeart/2005/8/layout/hList9"/>
    <dgm:cxn modelId="{C46921A7-E73C-CE45-A922-160231475DE4}" type="presParOf" srcId="{BED25B9B-3C01-B640-9656-1937F062520D}" destId="{5AF8F26F-CA11-4443-A47E-90F96BD0EDAB}" srcOrd="3" destOrd="0" presId="urn:microsoft.com/office/officeart/2005/8/layout/hList9"/>
    <dgm:cxn modelId="{802C4A54-478A-1243-8A70-1808F852AFCE}" type="presParOf" srcId="{5AF8F26F-CA11-4443-A47E-90F96BD0EDAB}" destId="{C53BCB42-F000-1F41-BBB0-D32DD6B6C14C}" srcOrd="0" destOrd="0" presId="urn:microsoft.com/office/officeart/2005/8/layout/hList9"/>
    <dgm:cxn modelId="{E24CD3BE-1FEB-4A48-AF42-2F7443100FB5}" type="presParOf" srcId="{5AF8F26F-CA11-4443-A47E-90F96BD0EDAB}" destId="{A80119DC-86A1-6246-81B9-4E6498C6F6B1}" srcOrd="1" destOrd="0" presId="urn:microsoft.com/office/officeart/2005/8/layout/hList9"/>
    <dgm:cxn modelId="{CFEB3B91-B357-C94D-892C-3D168FCB2468}" type="presParOf" srcId="{57BCF878-0D48-D44F-A970-5559C80D32D8}" destId="{E7FBAE8B-95E1-514F-8C1C-BC7195A13785}" srcOrd="2" destOrd="0" presId="urn:microsoft.com/office/officeart/2005/8/layout/hList9"/>
    <dgm:cxn modelId="{2B563D23-8FCD-9442-9EC9-350FD7405C39}" type="presParOf" srcId="{57BCF878-0D48-D44F-A970-5559C80D32D8}" destId="{9DD148EF-3AA9-1346-8710-6DC0F5C4D3C0}" srcOrd="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AA71A1E3-73C7-CA48-BDD9-9938FBA5BBE8}" type="doc">
      <dgm:prSet loTypeId="urn:microsoft.com/office/officeart/2008/layout/BendingPictureBlocks" loCatId="" qsTypeId="urn:microsoft.com/office/officeart/2005/8/quickstyle/simple1" qsCatId="simple" csTypeId="urn:microsoft.com/office/officeart/2005/8/colors/accent2_1" csCatId="accent2" phldr="1"/>
      <dgm:spPr/>
      <dgm:t>
        <a:bodyPr/>
        <a:lstStyle/>
        <a:p>
          <a:endParaRPr lang="en-US"/>
        </a:p>
      </dgm:t>
    </dgm:pt>
    <dgm:pt modelId="{1CB0EC67-1BEE-C54F-8B4E-EF026BCC1473}">
      <dgm:prSet custT="1"/>
      <dgm:spPr/>
      <dgm:t>
        <a:bodyPr/>
        <a:lstStyle/>
        <a:p>
          <a:r>
            <a:rPr lang="en-US" sz="2400" dirty="0"/>
            <a:t>Prioritize</a:t>
          </a:r>
          <a:r>
            <a:rPr lang="en-US" sz="2400" b="0" i="0" dirty="0"/>
            <a:t> and enhance wellness for ALL</a:t>
          </a:r>
          <a:endParaRPr lang="en-US" sz="2400" dirty="0"/>
        </a:p>
      </dgm:t>
    </dgm:pt>
    <dgm:pt modelId="{C6E548E9-5595-2B40-B6BF-86DD7E8E0FCF}" type="parTrans" cxnId="{635FE252-D104-7C4C-AF28-734087AB9C68}">
      <dgm:prSet/>
      <dgm:spPr/>
      <dgm:t>
        <a:bodyPr/>
        <a:lstStyle/>
        <a:p>
          <a:endParaRPr lang="en-US"/>
        </a:p>
      </dgm:t>
    </dgm:pt>
    <dgm:pt modelId="{09D682B1-9DAD-9A4A-818A-04C7B378015F}" type="sibTrans" cxnId="{635FE252-D104-7C4C-AF28-734087AB9C68}">
      <dgm:prSet/>
      <dgm:spPr/>
      <dgm:t>
        <a:bodyPr/>
        <a:lstStyle/>
        <a:p>
          <a:endParaRPr lang="en-US"/>
        </a:p>
      </dgm:t>
    </dgm:pt>
    <dgm:pt modelId="{096BCD48-3E6D-8A47-89A5-9FF02C4AB6B3}">
      <dgm:prSet custT="1"/>
      <dgm:spPr/>
      <dgm:t>
        <a:bodyPr/>
        <a:lstStyle/>
        <a:p>
          <a:r>
            <a:rPr lang="en-US" sz="2400" b="0" i="0"/>
            <a:t>Use data to determine wellness </a:t>
          </a:r>
          <a:r>
            <a:rPr lang="en-US" sz="2400"/>
            <a:t>strengths and needs</a:t>
          </a:r>
        </a:p>
      </dgm:t>
    </dgm:pt>
    <dgm:pt modelId="{9FBCBACC-7A39-A445-B5F4-BB6880609E4A}" type="parTrans" cxnId="{E8C3D65E-BF0E-5B44-98A9-3CEEE7A9BB4F}">
      <dgm:prSet/>
      <dgm:spPr/>
      <dgm:t>
        <a:bodyPr/>
        <a:lstStyle/>
        <a:p>
          <a:endParaRPr lang="en-US"/>
        </a:p>
      </dgm:t>
    </dgm:pt>
    <dgm:pt modelId="{95AFCA58-9ABA-6E4F-ABFC-F43B528A0D2D}" type="sibTrans" cxnId="{E8C3D65E-BF0E-5B44-98A9-3CEEE7A9BB4F}">
      <dgm:prSet/>
      <dgm:spPr/>
      <dgm:t>
        <a:bodyPr/>
        <a:lstStyle/>
        <a:p>
          <a:endParaRPr lang="en-US"/>
        </a:p>
      </dgm:t>
    </dgm:pt>
    <dgm:pt modelId="{E1719232-DCDC-FF40-AEF9-8E728E5722AF}">
      <dgm:prSet custT="1"/>
      <dgm:spPr/>
      <dgm:t>
        <a:bodyPr/>
        <a:lstStyle/>
        <a:p>
          <a:r>
            <a:rPr lang="en-US" sz="2400" b="0" i="0" dirty="0"/>
            <a:t>Integrate SEB competencies into Tier 1</a:t>
          </a:r>
          <a:endParaRPr lang="en-US" sz="2400" dirty="0"/>
        </a:p>
      </dgm:t>
    </dgm:pt>
    <dgm:pt modelId="{43216BA6-CF3B-6940-B3D3-1C7474C4A68A}" type="parTrans" cxnId="{F6E14C8B-9894-0A43-A735-D554A1858922}">
      <dgm:prSet/>
      <dgm:spPr/>
      <dgm:t>
        <a:bodyPr/>
        <a:lstStyle/>
        <a:p>
          <a:endParaRPr lang="en-US"/>
        </a:p>
      </dgm:t>
    </dgm:pt>
    <dgm:pt modelId="{8DB133C9-B583-D94C-87EA-538AC654FACF}" type="sibTrans" cxnId="{F6E14C8B-9894-0A43-A735-D554A1858922}">
      <dgm:prSet/>
      <dgm:spPr/>
      <dgm:t>
        <a:bodyPr/>
        <a:lstStyle/>
        <a:p>
          <a:endParaRPr lang="en-US"/>
        </a:p>
      </dgm:t>
    </dgm:pt>
    <dgm:pt modelId="{4491683A-C8C5-0B4F-BB1F-AAE9EBB99903}" type="pres">
      <dgm:prSet presAssocID="{AA71A1E3-73C7-CA48-BDD9-9938FBA5BBE8}" presName="Name0" presStyleCnt="0">
        <dgm:presLayoutVars>
          <dgm:dir/>
          <dgm:resizeHandles/>
        </dgm:presLayoutVars>
      </dgm:prSet>
      <dgm:spPr/>
    </dgm:pt>
    <dgm:pt modelId="{A1F05BD3-2323-3048-A31A-C42B61319AE3}" type="pres">
      <dgm:prSet presAssocID="{096BCD48-3E6D-8A47-89A5-9FF02C4AB6B3}" presName="composite" presStyleCnt="0"/>
      <dgm:spPr/>
    </dgm:pt>
    <dgm:pt modelId="{3DE02C8E-EFD6-CE48-B8BD-145428373545}" type="pres">
      <dgm:prSet presAssocID="{096BCD48-3E6D-8A47-89A5-9FF02C4AB6B3}" presName="rect1" presStyleLbl="bgImgPlace1" presStyleIdx="0" presStyleCnt="3" custLinFactNeighborX="6024" custLinFactNeighborY="-10570"/>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a:ln>
          <a:noFill/>
        </a:ln>
      </dgm:spPr>
    </dgm:pt>
    <dgm:pt modelId="{4C7EBD04-07F3-3141-A64C-DB7E770A2231}" type="pres">
      <dgm:prSet presAssocID="{096BCD48-3E6D-8A47-89A5-9FF02C4AB6B3}" presName="rect2" presStyleLbl="node1" presStyleIdx="0" presStyleCnt="3" custScaleX="218459" custScaleY="133602" custLinFactNeighborX="-32489" custLinFactNeighborY="5743">
        <dgm:presLayoutVars>
          <dgm:bulletEnabled val="1"/>
        </dgm:presLayoutVars>
      </dgm:prSet>
      <dgm:spPr/>
    </dgm:pt>
    <dgm:pt modelId="{06501A7F-D9DE-D545-B265-38B04726C79A}" type="pres">
      <dgm:prSet presAssocID="{95AFCA58-9ABA-6E4F-ABFC-F43B528A0D2D}" presName="sibTrans" presStyleCnt="0"/>
      <dgm:spPr/>
    </dgm:pt>
    <dgm:pt modelId="{8BC39BFC-098E-0540-AFA5-7B121C3206CB}" type="pres">
      <dgm:prSet presAssocID="{1CB0EC67-1BEE-C54F-8B4E-EF026BCC1473}" presName="composite" presStyleCnt="0"/>
      <dgm:spPr/>
    </dgm:pt>
    <dgm:pt modelId="{892BA667-0271-1C4C-9397-81A9E72A1D59}" type="pres">
      <dgm:prSet presAssocID="{1CB0EC67-1BEE-C54F-8B4E-EF026BCC1473}" presName="rect1" presStyleLbl="bgImgPlace1" presStyleIdx="1" presStyleCnt="3" custLinFactNeighborX="34852" custLinFactNeighborY="-11744"/>
      <dgm:spPr>
        <a:blipFill rotWithShape="1">
          <a:blip xmlns:r="http://schemas.openxmlformats.org/officeDocument/2006/relationships" r:embed="rId2"/>
          <a:srcRect/>
          <a:stretch>
            <a:fillRect l="-6000" r="-6000"/>
          </a:stretch>
        </a:blipFill>
        <a:ln>
          <a:noFill/>
        </a:ln>
      </dgm:spPr>
    </dgm:pt>
    <dgm:pt modelId="{C34C158E-B154-B84D-A7AA-4D9D02AAD4DC}" type="pres">
      <dgm:prSet presAssocID="{1CB0EC67-1BEE-C54F-8B4E-EF026BCC1473}" presName="rect2" presStyleLbl="node1" presStyleIdx="1" presStyleCnt="3" custScaleX="218459" custScaleY="133602" custLinFactNeighborX="6282" custLinFactNeighborY="22417">
        <dgm:presLayoutVars>
          <dgm:bulletEnabled val="1"/>
        </dgm:presLayoutVars>
      </dgm:prSet>
      <dgm:spPr/>
    </dgm:pt>
    <dgm:pt modelId="{476BC172-AFCF-BC4C-BEAD-511FDA12BADD}" type="pres">
      <dgm:prSet presAssocID="{09D682B1-9DAD-9A4A-818A-04C7B378015F}" presName="sibTrans" presStyleCnt="0"/>
      <dgm:spPr/>
    </dgm:pt>
    <dgm:pt modelId="{C952D9A2-FF8D-2045-AE29-DEEFCA82B3C1}" type="pres">
      <dgm:prSet presAssocID="{E1719232-DCDC-FF40-AEF9-8E728E5722AF}" presName="composite" presStyleCnt="0"/>
      <dgm:spPr/>
    </dgm:pt>
    <dgm:pt modelId="{26851208-FFD6-BD40-8FA6-8A56591798C9}" type="pres">
      <dgm:prSet presAssocID="{E1719232-DCDC-FF40-AEF9-8E728E5722AF}" presName="rect1" presStyleLbl="bgImgPlace1" presStyleIdx="2" presStyleCnt="3" custLinFactNeighborX="28576" custLinFactNeighborY="9508"/>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13000" r="-13000"/>
          </a:stretch>
        </a:blipFill>
        <a:ln>
          <a:noFill/>
        </a:ln>
      </dgm:spPr>
    </dgm:pt>
    <dgm:pt modelId="{16B4FE20-A154-DA42-A272-B69C1632E2CF}" type="pres">
      <dgm:prSet presAssocID="{E1719232-DCDC-FF40-AEF9-8E728E5722AF}" presName="rect2" presStyleLbl="node1" presStyleIdx="2" presStyleCnt="3" custScaleX="218459" custScaleY="133602" custLinFactNeighborX="-33373" custLinFactNeighborY="8808">
        <dgm:presLayoutVars>
          <dgm:bulletEnabled val="1"/>
        </dgm:presLayoutVars>
      </dgm:prSet>
      <dgm:spPr/>
    </dgm:pt>
  </dgm:ptLst>
  <dgm:cxnLst>
    <dgm:cxn modelId="{635FE252-D104-7C4C-AF28-734087AB9C68}" srcId="{AA71A1E3-73C7-CA48-BDD9-9938FBA5BBE8}" destId="{1CB0EC67-1BEE-C54F-8B4E-EF026BCC1473}" srcOrd="1" destOrd="0" parTransId="{C6E548E9-5595-2B40-B6BF-86DD7E8E0FCF}" sibTransId="{09D682B1-9DAD-9A4A-818A-04C7B378015F}"/>
    <dgm:cxn modelId="{924D2755-D802-044E-BF10-46EC45B63B22}" type="presOf" srcId="{1CB0EC67-1BEE-C54F-8B4E-EF026BCC1473}" destId="{C34C158E-B154-B84D-A7AA-4D9D02AAD4DC}" srcOrd="0" destOrd="0" presId="urn:microsoft.com/office/officeart/2008/layout/BendingPictureBlocks"/>
    <dgm:cxn modelId="{E8C3D65E-BF0E-5B44-98A9-3CEEE7A9BB4F}" srcId="{AA71A1E3-73C7-CA48-BDD9-9938FBA5BBE8}" destId="{096BCD48-3E6D-8A47-89A5-9FF02C4AB6B3}" srcOrd="0" destOrd="0" parTransId="{9FBCBACC-7A39-A445-B5F4-BB6880609E4A}" sibTransId="{95AFCA58-9ABA-6E4F-ABFC-F43B528A0D2D}"/>
    <dgm:cxn modelId="{F6E14C8B-9894-0A43-A735-D554A1858922}" srcId="{AA71A1E3-73C7-CA48-BDD9-9938FBA5BBE8}" destId="{E1719232-DCDC-FF40-AEF9-8E728E5722AF}" srcOrd="2" destOrd="0" parTransId="{43216BA6-CF3B-6940-B3D3-1C7474C4A68A}" sibTransId="{8DB133C9-B583-D94C-87EA-538AC654FACF}"/>
    <dgm:cxn modelId="{AFF139A1-2281-134E-BB9C-8ABD4F13686E}" type="presOf" srcId="{E1719232-DCDC-FF40-AEF9-8E728E5722AF}" destId="{16B4FE20-A154-DA42-A272-B69C1632E2CF}" srcOrd="0" destOrd="0" presId="urn:microsoft.com/office/officeart/2008/layout/BendingPictureBlocks"/>
    <dgm:cxn modelId="{D971E4CA-1B53-CE44-A01C-F94FBBF38299}" type="presOf" srcId="{AA71A1E3-73C7-CA48-BDD9-9938FBA5BBE8}" destId="{4491683A-C8C5-0B4F-BB1F-AAE9EBB99903}" srcOrd="0" destOrd="0" presId="urn:microsoft.com/office/officeart/2008/layout/BendingPictureBlocks"/>
    <dgm:cxn modelId="{CCDBDDF1-F77E-6349-A8AB-1957E3BE5364}" type="presOf" srcId="{096BCD48-3E6D-8A47-89A5-9FF02C4AB6B3}" destId="{4C7EBD04-07F3-3141-A64C-DB7E770A2231}" srcOrd="0" destOrd="0" presId="urn:microsoft.com/office/officeart/2008/layout/BendingPictureBlocks"/>
    <dgm:cxn modelId="{9A02F78A-1D90-0B49-BAAA-F50C609ADCB1}" type="presParOf" srcId="{4491683A-C8C5-0B4F-BB1F-AAE9EBB99903}" destId="{A1F05BD3-2323-3048-A31A-C42B61319AE3}" srcOrd="0" destOrd="0" presId="urn:microsoft.com/office/officeart/2008/layout/BendingPictureBlocks"/>
    <dgm:cxn modelId="{70CE875E-E07D-A047-91D0-2B48F3C34859}" type="presParOf" srcId="{A1F05BD3-2323-3048-A31A-C42B61319AE3}" destId="{3DE02C8E-EFD6-CE48-B8BD-145428373545}" srcOrd="0" destOrd="0" presId="urn:microsoft.com/office/officeart/2008/layout/BendingPictureBlocks"/>
    <dgm:cxn modelId="{728129AD-33B2-EE4D-8AE8-79D0F05FAD15}" type="presParOf" srcId="{A1F05BD3-2323-3048-A31A-C42B61319AE3}" destId="{4C7EBD04-07F3-3141-A64C-DB7E770A2231}" srcOrd="1" destOrd="0" presId="urn:microsoft.com/office/officeart/2008/layout/BendingPictureBlocks"/>
    <dgm:cxn modelId="{585523D8-4E15-5544-98B5-8663A163AA56}" type="presParOf" srcId="{4491683A-C8C5-0B4F-BB1F-AAE9EBB99903}" destId="{06501A7F-D9DE-D545-B265-38B04726C79A}" srcOrd="1" destOrd="0" presId="urn:microsoft.com/office/officeart/2008/layout/BendingPictureBlocks"/>
    <dgm:cxn modelId="{5A5361B8-90AA-484B-ABF4-B11D3493275A}" type="presParOf" srcId="{4491683A-C8C5-0B4F-BB1F-AAE9EBB99903}" destId="{8BC39BFC-098E-0540-AFA5-7B121C3206CB}" srcOrd="2" destOrd="0" presId="urn:microsoft.com/office/officeart/2008/layout/BendingPictureBlocks"/>
    <dgm:cxn modelId="{61498592-91F6-974C-925A-9914D6293611}" type="presParOf" srcId="{8BC39BFC-098E-0540-AFA5-7B121C3206CB}" destId="{892BA667-0271-1C4C-9397-81A9E72A1D59}" srcOrd="0" destOrd="0" presId="urn:microsoft.com/office/officeart/2008/layout/BendingPictureBlocks"/>
    <dgm:cxn modelId="{62C3C82A-C078-DE46-B006-843509749098}" type="presParOf" srcId="{8BC39BFC-098E-0540-AFA5-7B121C3206CB}" destId="{C34C158E-B154-B84D-A7AA-4D9D02AAD4DC}" srcOrd="1" destOrd="0" presId="urn:microsoft.com/office/officeart/2008/layout/BendingPictureBlocks"/>
    <dgm:cxn modelId="{1DD427B2-D0CA-754A-92E7-FE4A6C6DDBCA}" type="presParOf" srcId="{4491683A-C8C5-0B4F-BB1F-AAE9EBB99903}" destId="{476BC172-AFCF-BC4C-BEAD-511FDA12BADD}" srcOrd="3" destOrd="0" presId="urn:microsoft.com/office/officeart/2008/layout/BendingPictureBlocks"/>
    <dgm:cxn modelId="{8B78A778-4782-EF46-BEA8-8B792F52BEF9}" type="presParOf" srcId="{4491683A-C8C5-0B4F-BB1F-AAE9EBB99903}" destId="{C952D9A2-FF8D-2045-AE29-DEEFCA82B3C1}" srcOrd="4" destOrd="0" presId="urn:microsoft.com/office/officeart/2008/layout/BendingPictureBlocks"/>
    <dgm:cxn modelId="{0D753DC0-DE6B-1249-9B01-145E081FF32F}" type="presParOf" srcId="{C952D9A2-FF8D-2045-AE29-DEEFCA82B3C1}" destId="{26851208-FFD6-BD40-8FA6-8A56591798C9}" srcOrd="0" destOrd="0" presId="urn:microsoft.com/office/officeart/2008/layout/BendingPictureBlocks"/>
    <dgm:cxn modelId="{BFF81FF4-026C-8742-BBFA-38898F7FA655}" type="presParOf" srcId="{C952D9A2-FF8D-2045-AE29-DEEFCA82B3C1}" destId="{16B4FE20-A154-DA42-A272-B69C1632E2CF}" srcOrd="1" destOrd="0" presId="urn:microsoft.com/office/officeart/2008/layout/BendingPictureBlock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dgm:spPr>
      <dgm:t>
        <a:bodyPr/>
        <a:lstStyle/>
        <a:p>
          <a:endParaRPr lang="en-US">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8723" custLinFactNeighborY="389">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457E6D-8726-4A4E-B172-8F0573AE0EA4}" type="doc">
      <dgm:prSet loTypeId="urn:microsoft.com/office/officeart/2005/8/layout/orgChart1" loCatId="" qsTypeId="urn:microsoft.com/office/officeart/2005/8/quickstyle/simple1" qsCatId="simple" csTypeId="urn:microsoft.com/office/officeart/2005/8/colors/colorful3" csCatId="colorful" phldr="1"/>
      <dgm:spPr/>
      <dgm:t>
        <a:bodyPr/>
        <a:lstStyle/>
        <a:p>
          <a:endParaRPr lang="en-US"/>
        </a:p>
      </dgm:t>
    </dgm:pt>
    <dgm:pt modelId="{012D9EB0-23DE-6A45-8A79-BEC3416AD525}">
      <dgm:prSet phldrT="[Text]" custT="1"/>
      <dgm:spPr>
        <a:solidFill>
          <a:schemeClr val="accent5">
            <a:lumMod val="20000"/>
            <a:lumOff val="80000"/>
          </a:schemeClr>
        </a:solidFill>
        <a:ln w="50800">
          <a:solidFill>
            <a:schemeClr val="accent1"/>
          </a:solidFill>
        </a:ln>
      </dgm:spPr>
      <dgm:t>
        <a:bodyPr/>
        <a:lstStyle/>
        <a:p>
          <a:r>
            <a:rPr lang="en-US" sz="4000" b="1">
              <a:solidFill>
                <a:schemeClr val="accent6">
                  <a:lumMod val="50000"/>
                </a:schemeClr>
              </a:solidFill>
            </a:rPr>
            <a:t>YEAR 2: Implement and Strengthen </a:t>
          </a:r>
        </a:p>
      </dgm:t>
    </dgm:pt>
    <dgm:pt modelId="{3C57EBA5-5A49-BC4E-843D-D68415EC20C6}" type="parTrans" cxnId="{7CDFC6AA-C0AC-0F42-AA20-BDB5930D5D4F}">
      <dgm:prSet/>
      <dgm:spPr/>
      <dgm:t>
        <a:bodyPr/>
        <a:lstStyle/>
        <a:p>
          <a:endParaRPr lang="en-US"/>
        </a:p>
      </dgm:t>
    </dgm:pt>
    <dgm:pt modelId="{C2149B35-7546-484D-BF0C-009911B7DF28}" type="sibTrans" cxnId="{7CDFC6AA-C0AC-0F42-AA20-BDB5930D5D4F}">
      <dgm:prSet/>
      <dgm:spPr/>
      <dgm:t>
        <a:bodyPr/>
        <a:lstStyle/>
        <a:p>
          <a:endParaRPr lang="en-US"/>
        </a:p>
      </dgm:t>
    </dgm:pt>
    <dgm:pt modelId="{FB038EF3-0F49-E44E-A35F-720BEA9BCDCA}">
      <dgm:prSet phldrT="[Text]" custT="1"/>
      <dgm:spPr>
        <a:solidFill>
          <a:schemeClr val="tx1">
            <a:lumMod val="10000"/>
            <a:lumOff val="90000"/>
          </a:schemeClr>
        </a:solidFill>
        <a:ln w="31750">
          <a:solidFill>
            <a:schemeClr val="accent1"/>
          </a:solidFill>
        </a:ln>
      </dgm:spPr>
      <dgm:t>
        <a:bodyPr/>
        <a:lstStyle/>
        <a:p>
          <a:r>
            <a:rPr lang="en-US" sz="3200" b="1">
              <a:solidFill>
                <a:schemeClr val="accent6">
                  <a:lumMod val="50000"/>
                </a:schemeClr>
              </a:solidFill>
            </a:rPr>
            <a:t>DAY 7</a:t>
          </a:r>
        </a:p>
      </dgm:t>
    </dgm:pt>
    <dgm:pt modelId="{D9B4DD69-A2A7-5044-8607-9DA2F450E6F7}" type="parTrans" cxnId="{AF43D194-887C-EA4C-AC47-D92FBA498BD1}">
      <dgm:prSet/>
      <dgm:spPr/>
      <dgm:t>
        <a:bodyPr/>
        <a:lstStyle/>
        <a:p>
          <a:endParaRPr lang="en-US"/>
        </a:p>
      </dgm:t>
    </dgm:pt>
    <dgm:pt modelId="{B29D579E-FDD6-4D4A-B4A3-B2F25489E4D3}" type="sibTrans" cxnId="{AF43D194-887C-EA4C-AC47-D92FBA498BD1}">
      <dgm:prSet/>
      <dgm:spPr/>
      <dgm:t>
        <a:bodyPr/>
        <a:lstStyle/>
        <a:p>
          <a:endParaRPr lang="en-US"/>
        </a:p>
      </dgm:t>
    </dgm:pt>
    <dgm:pt modelId="{DBA6761B-C4C5-3C4D-9DD1-F8C92B0CDF97}">
      <dgm:prSet phldrT="[Text]" custT="1"/>
      <dgm:spPr>
        <a:solidFill>
          <a:schemeClr val="tx1">
            <a:lumMod val="10000"/>
            <a:lumOff val="90000"/>
          </a:schemeClr>
        </a:solidFill>
        <a:ln w="31750">
          <a:solidFill>
            <a:schemeClr val="accent1"/>
          </a:solidFill>
        </a:ln>
      </dgm:spPr>
      <dgm:t>
        <a:bodyPr/>
        <a:lstStyle/>
        <a:p>
          <a:r>
            <a:rPr lang="en-US" sz="3200" b="1">
              <a:solidFill>
                <a:schemeClr val="accent6">
                  <a:lumMod val="50000"/>
                </a:schemeClr>
              </a:solidFill>
            </a:rPr>
            <a:t>DAY 8</a:t>
          </a:r>
        </a:p>
      </dgm:t>
    </dgm:pt>
    <dgm:pt modelId="{F65FB6A9-2909-5342-97B4-7811963F2982}" type="parTrans" cxnId="{B4D053CC-EF53-164F-8DC6-04CF92BDA783}">
      <dgm:prSet/>
      <dgm:spPr/>
      <dgm:t>
        <a:bodyPr/>
        <a:lstStyle/>
        <a:p>
          <a:endParaRPr lang="en-US"/>
        </a:p>
      </dgm:t>
    </dgm:pt>
    <dgm:pt modelId="{295C9DA0-C796-AD44-A2B1-1715804C7FE0}" type="sibTrans" cxnId="{B4D053CC-EF53-164F-8DC6-04CF92BDA783}">
      <dgm:prSet/>
      <dgm:spPr/>
      <dgm:t>
        <a:bodyPr/>
        <a:lstStyle/>
        <a:p>
          <a:endParaRPr lang="en-US"/>
        </a:p>
      </dgm:t>
    </dgm:pt>
    <dgm:pt modelId="{3A76AD05-95E5-F340-8728-37CBAD648560}">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000" b="0"/>
            <a:t>Systems</a:t>
          </a:r>
        </a:p>
      </dgm:t>
    </dgm:pt>
    <dgm:pt modelId="{DB0C3104-06E3-B94A-B52F-D4945147AA1D}" type="parTrans" cxnId="{E39364DB-A8D2-8947-B7D5-1482E8BFAFB1}">
      <dgm:prSet/>
      <dgm:spPr/>
      <dgm:t>
        <a:bodyPr/>
        <a:lstStyle/>
        <a:p>
          <a:endParaRPr lang="en-US"/>
        </a:p>
      </dgm:t>
    </dgm:pt>
    <dgm:pt modelId="{7AA578D4-D95F-9E40-8845-54BD9B92A70E}" type="sibTrans" cxnId="{E39364DB-A8D2-8947-B7D5-1482E8BFAFB1}">
      <dgm:prSet/>
      <dgm:spPr/>
      <dgm:t>
        <a:bodyPr/>
        <a:lstStyle/>
        <a:p>
          <a:endParaRPr lang="en-US"/>
        </a:p>
      </dgm:t>
    </dgm:pt>
    <dgm:pt modelId="{A3F1F271-3F4F-0E4C-B746-1B4A23AF823D}">
      <dgm:prSet custT="1"/>
      <dgm:spPr>
        <a:solidFill>
          <a:schemeClr val="tx1">
            <a:lumMod val="10000"/>
            <a:lumOff val="90000"/>
          </a:schemeClr>
        </a:solidFill>
        <a:ln w="31750">
          <a:solidFill>
            <a:schemeClr val="accent1"/>
          </a:solidFill>
        </a:ln>
      </dgm:spPr>
      <dgm:t>
        <a:bodyPr/>
        <a:lstStyle/>
        <a:p>
          <a:r>
            <a:rPr lang="en-US" sz="3200" b="1">
              <a:solidFill>
                <a:schemeClr val="accent6">
                  <a:lumMod val="50000"/>
                </a:schemeClr>
              </a:solidFill>
            </a:rPr>
            <a:t>DAY 9</a:t>
          </a:r>
        </a:p>
      </dgm:t>
    </dgm:pt>
    <dgm:pt modelId="{7D8CC466-6D94-6946-99FD-E49A8B00D405}" type="parTrans" cxnId="{9B3CB886-51D2-D642-9F0C-14E1FCF2CA60}">
      <dgm:prSet/>
      <dgm:spPr/>
      <dgm:t>
        <a:bodyPr/>
        <a:lstStyle/>
        <a:p>
          <a:endParaRPr lang="en-US"/>
        </a:p>
      </dgm:t>
    </dgm:pt>
    <dgm:pt modelId="{5814A541-99FC-5B47-AFFD-4B3E57ACC107}" type="sibTrans" cxnId="{9B3CB886-51D2-D642-9F0C-14E1FCF2CA60}">
      <dgm:prSet/>
      <dgm:spPr/>
      <dgm:t>
        <a:bodyPr/>
        <a:lstStyle/>
        <a:p>
          <a:endParaRPr lang="en-US"/>
        </a:p>
      </dgm:t>
    </dgm:pt>
    <dgm:pt modelId="{15E7F59C-F70B-2848-A8B6-D693B24AA84B}">
      <dgm:prSet custT="1">
        <dgm:style>
          <a:lnRef idx="2">
            <a:schemeClr val="accent1"/>
          </a:lnRef>
          <a:fillRef idx="1">
            <a:schemeClr val="lt1"/>
          </a:fillRef>
          <a:effectRef idx="0">
            <a:schemeClr val="accent1"/>
          </a:effectRef>
          <a:fontRef idx="minor">
            <a:schemeClr val="dk1"/>
          </a:fontRef>
        </dgm:style>
      </dgm:prSet>
      <dgm:spPr/>
      <dgm:t>
        <a:bodyPr/>
        <a:lstStyle/>
        <a:p>
          <a:r>
            <a:rPr lang="en-US" sz="2000" b="0"/>
            <a:t>Data</a:t>
          </a:r>
        </a:p>
      </dgm:t>
    </dgm:pt>
    <dgm:pt modelId="{8F9864A0-F8E8-4D43-9595-DD06EFB7BA0C}" type="parTrans" cxnId="{AFAA9774-BF94-8A4B-B4E8-01CB8FE39F1E}">
      <dgm:prSet/>
      <dgm:spPr/>
      <dgm:t>
        <a:bodyPr/>
        <a:lstStyle/>
        <a:p>
          <a:endParaRPr lang="en-US"/>
        </a:p>
      </dgm:t>
    </dgm:pt>
    <dgm:pt modelId="{CBA68AD0-C5D3-CD41-A63E-602AE9043074}" type="sibTrans" cxnId="{AFAA9774-BF94-8A4B-B4E8-01CB8FE39F1E}">
      <dgm:prSet/>
      <dgm:spPr/>
      <dgm:t>
        <a:bodyPr/>
        <a:lstStyle/>
        <a:p>
          <a:endParaRPr lang="en-US"/>
        </a:p>
      </dgm:t>
    </dgm:pt>
    <dgm:pt modelId="{A40BB383-4A4D-7B49-9214-CC3D6D83A7A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en-US" sz="2000" b="0">
              <a:solidFill>
                <a:schemeClr val="accent6">
                  <a:lumMod val="50000"/>
                </a:schemeClr>
              </a:solidFill>
            </a:rPr>
            <a:t>Practices</a:t>
          </a:r>
        </a:p>
      </dgm:t>
    </dgm:pt>
    <dgm:pt modelId="{5CA39F19-7E49-A340-895E-93068B0A85DD}" type="parTrans" cxnId="{1EFC6B5F-AFB4-544F-80FB-1B92BC76F713}">
      <dgm:prSet/>
      <dgm:spPr/>
      <dgm:t>
        <a:bodyPr/>
        <a:lstStyle/>
        <a:p>
          <a:endParaRPr lang="en-US"/>
        </a:p>
      </dgm:t>
    </dgm:pt>
    <dgm:pt modelId="{90AFFEBF-2701-6344-9E98-4BB18B9B1928}" type="sibTrans" cxnId="{1EFC6B5F-AFB4-544F-80FB-1B92BC76F713}">
      <dgm:prSet/>
      <dgm:spPr/>
      <dgm:t>
        <a:bodyPr/>
        <a:lstStyle/>
        <a:p>
          <a:endParaRPr lang="en-US"/>
        </a:p>
      </dgm:t>
    </dgm:pt>
    <dgm:pt modelId="{1FE84DE4-756B-354A-8175-BDB2F06A4E2C}">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en-US" sz="2000" b="0">
              <a:solidFill>
                <a:schemeClr val="accent6">
                  <a:lumMod val="50000"/>
                </a:schemeClr>
              </a:solidFill>
            </a:rPr>
            <a:t>Tier 1 Check In</a:t>
          </a:r>
        </a:p>
        <a:p>
          <a:r>
            <a:rPr lang="en-US" sz="2000" b="0">
              <a:solidFill>
                <a:schemeClr val="accent6">
                  <a:lumMod val="50000"/>
                </a:schemeClr>
              </a:solidFill>
            </a:rPr>
            <a:t>Family Engagement</a:t>
          </a:r>
        </a:p>
      </dgm:t>
    </dgm:pt>
    <dgm:pt modelId="{10F95714-D60A-A84D-9D75-DF2B5E8B5D94}" type="parTrans" cxnId="{0EE25049-FFDE-3040-854D-012ECBC57C28}">
      <dgm:prSet/>
      <dgm:spPr/>
      <dgm:t>
        <a:bodyPr/>
        <a:lstStyle/>
        <a:p>
          <a:endParaRPr lang="en-US"/>
        </a:p>
      </dgm:t>
    </dgm:pt>
    <dgm:pt modelId="{68D82FC0-38E0-4D4C-8222-76580C045B42}" type="sibTrans" cxnId="{0EE25049-FFDE-3040-854D-012ECBC57C28}">
      <dgm:prSet/>
      <dgm:spPr/>
      <dgm:t>
        <a:bodyPr/>
        <a:lstStyle/>
        <a:p>
          <a:endParaRPr lang="en-US"/>
        </a:p>
      </dgm:t>
    </dgm:pt>
    <dgm:pt modelId="{9FC4F3B5-972A-884C-BDD7-CBCD6C1FB913}">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000" b="0"/>
            <a:t>Culture</a:t>
          </a:r>
          <a:r>
            <a:rPr lang="en-US" sz="2000" b="0" baseline="0"/>
            <a:t> of Wellness</a:t>
          </a:r>
        </a:p>
      </dgm:t>
    </dgm:pt>
    <dgm:pt modelId="{4C56BAD1-313B-8745-9876-F44A6077D41E}" type="parTrans" cxnId="{0747390F-B055-7641-A7CC-48F367F74765}">
      <dgm:prSet/>
      <dgm:spPr/>
      <dgm:t>
        <a:bodyPr/>
        <a:lstStyle/>
        <a:p>
          <a:endParaRPr lang="en-US"/>
        </a:p>
      </dgm:t>
    </dgm:pt>
    <dgm:pt modelId="{6C79B637-15D7-AA46-BABB-ECA1FAA94538}" type="sibTrans" cxnId="{0747390F-B055-7641-A7CC-48F367F74765}">
      <dgm:prSet/>
      <dgm:spPr/>
      <dgm:t>
        <a:bodyPr/>
        <a:lstStyle/>
        <a:p>
          <a:endParaRPr lang="en-US"/>
        </a:p>
      </dgm:t>
    </dgm:pt>
    <dgm:pt modelId="{8BD41257-31C8-854F-B0E0-FCDC246222C3}">
      <dgm:prSet custT="1">
        <dgm:style>
          <a:lnRef idx="2">
            <a:schemeClr val="accent1"/>
          </a:lnRef>
          <a:fillRef idx="1">
            <a:schemeClr val="lt1"/>
          </a:fillRef>
          <a:effectRef idx="0">
            <a:schemeClr val="accent1"/>
          </a:effectRef>
          <a:fontRef idx="minor">
            <a:schemeClr val="dk1"/>
          </a:fontRef>
        </dgm:style>
      </dgm:prSet>
      <dgm:spPr/>
      <dgm:t>
        <a:bodyPr/>
        <a:lstStyle/>
        <a:p>
          <a:pPr>
            <a:buClrTx/>
            <a:buSzTx/>
            <a:buFontTx/>
            <a:buNone/>
          </a:pPr>
          <a:r>
            <a:rPr lang="en-US" sz="2000" b="0" baseline="0"/>
            <a:t>Crisis and Emergency Response Planning </a:t>
          </a:r>
          <a:endParaRPr lang="en-US" sz="2000" b="0"/>
        </a:p>
      </dgm:t>
    </dgm:pt>
    <dgm:pt modelId="{39638FB9-CE6D-3F43-944A-A256F3EB576C}" type="parTrans" cxnId="{FD1FC581-8D4C-0D42-80B5-19EC420A5A2D}">
      <dgm:prSet/>
      <dgm:spPr/>
      <dgm:t>
        <a:bodyPr/>
        <a:lstStyle/>
        <a:p>
          <a:endParaRPr lang="en-US"/>
        </a:p>
      </dgm:t>
    </dgm:pt>
    <dgm:pt modelId="{77F409AA-9A8B-2B4C-9523-72EBA3B1A655}" type="sibTrans" cxnId="{FD1FC581-8D4C-0D42-80B5-19EC420A5A2D}">
      <dgm:prSet/>
      <dgm:spPr/>
      <dgm:t>
        <a:bodyPr/>
        <a:lstStyle/>
        <a:p>
          <a:endParaRPr lang="en-US"/>
        </a:p>
      </dgm:t>
    </dgm:pt>
    <dgm:pt modelId="{7D116191-F23A-AE4B-B1FF-65302BEE3E41}">
      <dgm:prSet custT="1">
        <dgm:style>
          <a:lnRef idx="2">
            <a:schemeClr val="accent1"/>
          </a:lnRef>
          <a:fillRef idx="1">
            <a:schemeClr val="lt1"/>
          </a:fillRef>
          <a:effectRef idx="0">
            <a:schemeClr val="accent1"/>
          </a:effectRef>
          <a:fontRef idx="minor">
            <a:schemeClr val="dk1"/>
          </a:fontRef>
        </dgm:style>
      </dgm:prSet>
      <dgm:spPr/>
      <dgm:t>
        <a:bodyPr/>
        <a:lstStyle/>
        <a:p>
          <a:r>
            <a:rPr lang="en-US" sz="2000"/>
            <a:t>Precise Problems and Outcomes</a:t>
          </a:r>
        </a:p>
      </dgm:t>
    </dgm:pt>
    <dgm:pt modelId="{6AA246B3-7B70-5F4C-BF95-DA5DE06595D8}" type="parTrans" cxnId="{8F37CBA5-A6EF-D441-959B-B127397CDDD9}">
      <dgm:prSet/>
      <dgm:spPr/>
      <dgm:t>
        <a:bodyPr/>
        <a:lstStyle/>
        <a:p>
          <a:endParaRPr lang="en-US"/>
        </a:p>
      </dgm:t>
    </dgm:pt>
    <dgm:pt modelId="{9477484D-1A88-194A-ACD0-0626016B288D}" type="sibTrans" cxnId="{8F37CBA5-A6EF-D441-959B-B127397CDDD9}">
      <dgm:prSet/>
      <dgm:spPr/>
      <dgm:t>
        <a:bodyPr/>
        <a:lstStyle/>
        <a:p>
          <a:endParaRPr lang="en-US"/>
        </a:p>
      </dgm:t>
    </dgm:pt>
    <dgm:pt modelId="{B5D5A487-59CA-E94A-B42D-B63386A5F77E}">
      <dgm:prSet custT="1">
        <dgm:style>
          <a:lnRef idx="2">
            <a:schemeClr val="accent1"/>
          </a:lnRef>
          <a:fillRef idx="1">
            <a:schemeClr val="lt1"/>
          </a:fillRef>
          <a:effectRef idx="0">
            <a:schemeClr val="accent1"/>
          </a:effectRef>
          <a:fontRef idx="minor">
            <a:schemeClr val="dk1"/>
          </a:fontRef>
        </dgm:style>
      </dgm:prSet>
      <dgm:spPr/>
      <dgm:t>
        <a:bodyPr/>
        <a:lstStyle/>
        <a:p>
          <a:r>
            <a:rPr lang="en-US" sz="2000"/>
            <a:t>Equity Review</a:t>
          </a:r>
        </a:p>
      </dgm:t>
    </dgm:pt>
    <dgm:pt modelId="{B2E1A154-4896-1644-8809-B726A042C5C1}" type="parTrans" cxnId="{01BDC26A-4573-2D47-B2A2-65F53EBEB6F4}">
      <dgm:prSet/>
      <dgm:spPr/>
      <dgm:t>
        <a:bodyPr/>
        <a:lstStyle/>
        <a:p>
          <a:endParaRPr lang="en-US"/>
        </a:p>
      </dgm:t>
    </dgm:pt>
    <dgm:pt modelId="{1A1FBF65-357A-224B-92DE-5513285A7CDB}" type="sibTrans" cxnId="{01BDC26A-4573-2D47-B2A2-65F53EBEB6F4}">
      <dgm:prSet/>
      <dgm:spPr/>
      <dgm:t>
        <a:bodyPr/>
        <a:lstStyle/>
        <a:p>
          <a:endParaRPr lang="en-US"/>
        </a:p>
      </dgm:t>
    </dgm:pt>
    <dgm:pt modelId="{43969056-81B8-974C-BFC7-F14B025849CD}">
      <dgm:prSet custT="1">
        <dgm:style>
          <a:lnRef idx="2">
            <a:schemeClr val="accent1"/>
          </a:lnRef>
          <a:fillRef idx="1">
            <a:schemeClr val="lt1"/>
          </a:fillRef>
          <a:effectRef idx="0">
            <a:schemeClr val="accent1"/>
          </a:effectRef>
          <a:fontRef idx="minor">
            <a:schemeClr val="dk1"/>
          </a:fontRef>
        </dgm:style>
      </dgm:prSet>
      <dgm:spPr/>
      <dgm:t>
        <a:bodyPr/>
        <a:lstStyle/>
        <a:p>
          <a:r>
            <a:rPr lang="en-US" sz="2000" b="0"/>
            <a:t>Evaluation </a:t>
          </a:r>
        </a:p>
      </dgm:t>
    </dgm:pt>
    <dgm:pt modelId="{4701294E-7296-5148-AA5E-851B33385830}" type="parTrans" cxnId="{4146C370-5E11-8743-9D73-7DD8EEE55396}">
      <dgm:prSet/>
      <dgm:spPr/>
      <dgm:t>
        <a:bodyPr/>
        <a:lstStyle/>
        <a:p>
          <a:endParaRPr lang="en-US"/>
        </a:p>
      </dgm:t>
    </dgm:pt>
    <dgm:pt modelId="{B72A8DFE-E858-AD45-BF24-5C9C36BEF91D}" type="sibTrans" cxnId="{4146C370-5E11-8743-9D73-7DD8EEE55396}">
      <dgm:prSet/>
      <dgm:spPr/>
      <dgm:t>
        <a:bodyPr/>
        <a:lstStyle/>
        <a:p>
          <a:endParaRPr lang="en-US"/>
        </a:p>
      </dgm:t>
    </dgm:pt>
    <dgm:pt modelId="{344715D0-0953-504D-B08D-BE5E271989E4}" type="pres">
      <dgm:prSet presAssocID="{AE457E6D-8726-4A4E-B172-8F0573AE0EA4}" presName="hierChild1" presStyleCnt="0">
        <dgm:presLayoutVars>
          <dgm:orgChart val="1"/>
          <dgm:chPref val="1"/>
          <dgm:dir/>
          <dgm:animOne val="branch"/>
          <dgm:animLvl val="lvl"/>
          <dgm:resizeHandles/>
        </dgm:presLayoutVars>
      </dgm:prSet>
      <dgm:spPr/>
    </dgm:pt>
    <dgm:pt modelId="{FF76EFB6-94B8-D440-83AF-F6914C00851F}" type="pres">
      <dgm:prSet presAssocID="{012D9EB0-23DE-6A45-8A79-BEC3416AD525}" presName="hierRoot1" presStyleCnt="0">
        <dgm:presLayoutVars>
          <dgm:hierBranch val="init"/>
        </dgm:presLayoutVars>
      </dgm:prSet>
      <dgm:spPr/>
    </dgm:pt>
    <dgm:pt modelId="{D48346F5-95BB-E14D-A09A-2615DC1736D4}" type="pres">
      <dgm:prSet presAssocID="{012D9EB0-23DE-6A45-8A79-BEC3416AD525}" presName="rootComposite1" presStyleCnt="0"/>
      <dgm:spPr/>
    </dgm:pt>
    <dgm:pt modelId="{559C4F09-E197-A641-8CF6-8D169C8B0F65}" type="pres">
      <dgm:prSet presAssocID="{012D9EB0-23DE-6A45-8A79-BEC3416AD525}" presName="rootText1" presStyleLbl="node0" presStyleIdx="0" presStyleCnt="1" custScaleX="547901">
        <dgm:presLayoutVars>
          <dgm:chPref val="3"/>
        </dgm:presLayoutVars>
      </dgm:prSet>
      <dgm:spPr/>
    </dgm:pt>
    <dgm:pt modelId="{C7A03429-A1B7-C343-9FB6-17882A031324}" type="pres">
      <dgm:prSet presAssocID="{012D9EB0-23DE-6A45-8A79-BEC3416AD525}" presName="rootConnector1" presStyleLbl="node1" presStyleIdx="0" presStyleCnt="0"/>
      <dgm:spPr/>
    </dgm:pt>
    <dgm:pt modelId="{8FDD7533-1C6C-2941-B02F-C4AD572BBC27}" type="pres">
      <dgm:prSet presAssocID="{012D9EB0-23DE-6A45-8A79-BEC3416AD525}" presName="hierChild2" presStyleCnt="0"/>
      <dgm:spPr/>
    </dgm:pt>
    <dgm:pt modelId="{E9178A5A-4B13-1F49-815C-3DDD67C284C5}" type="pres">
      <dgm:prSet presAssocID="{D9B4DD69-A2A7-5044-8607-9DA2F450E6F7}" presName="Name37" presStyleLbl="parChTrans1D2" presStyleIdx="0" presStyleCnt="3"/>
      <dgm:spPr/>
    </dgm:pt>
    <dgm:pt modelId="{2E450EEF-5028-E94A-A7CD-DAC3F4691A0B}" type="pres">
      <dgm:prSet presAssocID="{FB038EF3-0F49-E44E-A35F-720BEA9BCDCA}" presName="hierRoot2" presStyleCnt="0">
        <dgm:presLayoutVars>
          <dgm:hierBranch val="init"/>
        </dgm:presLayoutVars>
      </dgm:prSet>
      <dgm:spPr/>
    </dgm:pt>
    <dgm:pt modelId="{D0A00D1B-53B7-394E-8F1B-6129612AC068}" type="pres">
      <dgm:prSet presAssocID="{FB038EF3-0F49-E44E-A35F-720BEA9BCDCA}" presName="rootComposite" presStyleCnt="0"/>
      <dgm:spPr/>
    </dgm:pt>
    <dgm:pt modelId="{D7E45126-978F-774B-8242-DBE673DE88FF}" type="pres">
      <dgm:prSet presAssocID="{FB038EF3-0F49-E44E-A35F-720BEA9BCDCA}" presName="rootText" presStyleLbl="node2" presStyleIdx="0" presStyleCnt="3" custScaleX="176858">
        <dgm:presLayoutVars>
          <dgm:chPref val="3"/>
        </dgm:presLayoutVars>
      </dgm:prSet>
      <dgm:spPr/>
    </dgm:pt>
    <dgm:pt modelId="{D77C884D-E628-9346-AD5A-42986AC33A3D}" type="pres">
      <dgm:prSet presAssocID="{FB038EF3-0F49-E44E-A35F-720BEA9BCDCA}" presName="rootConnector" presStyleLbl="node2" presStyleIdx="0" presStyleCnt="3"/>
      <dgm:spPr/>
    </dgm:pt>
    <dgm:pt modelId="{7A2CA4C0-E0F3-9A44-9EAC-CCFC1BC961FF}" type="pres">
      <dgm:prSet presAssocID="{FB038EF3-0F49-E44E-A35F-720BEA9BCDCA}" presName="hierChild4" presStyleCnt="0"/>
      <dgm:spPr/>
    </dgm:pt>
    <dgm:pt modelId="{677B551A-85EB-6F43-94DF-92388CFD80C0}" type="pres">
      <dgm:prSet presAssocID="{10F95714-D60A-A84D-9D75-DF2B5E8B5D94}" presName="Name37" presStyleLbl="parChTrans1D3" presStyleIdx="0" presStyleCnt="9"/>
      <dgm:spPr/>
    </dgm:pt>
    <dgm:pt modelId="{4A6C87B4-3002-4744-8AAD-A3D2702CA8FB}" type="pres">
      <dgm:prSet presAssocID="{1FE84DE4-756B-354A-8175-BDB2F06A4E2C}" presName="hierRoot2" presStyleCnt="0">
        <dgm:presLayoutVars>
          <dgm:hierBranch val="init"/>
        </dgm:presLayoutVars>
      </dgm:prSet>
      <dgm:spPr/>
    </dgm:pt>
    <dgm:pt modelId="{0049C0B3-729C-9E43-888F-1FA3F0B57E61}" type="pres">
      <dgm:prSet presAssocID="{1FE84DE4-756B-354A-8175-BDB2F06A4E2C}" presName="rootComposite" presStyleCnt="0"/>
      <dgm:spPr/>
    </dgm:pt>
    <dgm:pt modelId="{C11198D0-ACD4-E64B-904D-1F51BB770CD3}" type="pres">
      <dgm:prSet presAssocID="{1FE84DE4-756B-354A-8175-BDB2F06A4E2C}" presName="rootText" presStyleLbl="node3" presStyleIdx="0" presStyleCnt="9" custScaleX="145322" custScaleY="107128">
        <dgm:presLayoutVars>
          <dgm:chPref val="3"/>
        </dgm:presLayoutVars>
      </dgm:prSet>
      <dgm:spPr/>
    </dgm:pt>
    <dgm:pt modelId="{1D9B18C6-8403-934A-A9D4-011F28817E79}" type="pres">
      <dgm:prSet presAssocID="{1FE84DE4-756B-354A-8175-BDB2F06A4E2C}" presName="rootConnector" presStyleLbl="node3" presStyleIdx="0" presStyleCnt="9"/>
      <dgm:spPr/>
    </dgm:pt>
    <dgm:pt modelId="{F9748377-E2E8-3A4C-BCDA-A54CEFF37C9F}" type="pres">
      <dgm:prSet presAssocID="{1FE84DE4-756B-354A-8175-BDB2F06A4E2C}" presName="hierChild4" presStyleCnt="0"/>
      <dgm:spPr/>
    </dgm:pt>
    <dgm:pt modelId="{14C458CC-DA27-D74E-941D-CF384FAA2287}" type="pres">
      <dgm:prSet presAssocID="{1FE84DE4-756B-354A-8175-BDB2F06A4E2C}" presName="hierChild5" presStyleCnt="0"/>
      <dgm:spPr/>
    </dgm:pt>
    <dgm:pt modelId="{6231EB90-56D4-3544-B607-FBDA5DB9C80F}" type="pres">
      <dgm:prSet presAssocID="{5CA39F19-7E49-A340-895E-93068B0A85DD}" presName="Name37" presStyleLbl="parChTrans1D3" presStyleIdx="1" presStyleCnt="9"/>
      <dgm:spPr/>
    </dgm:pt>
    <dgm:pt modelId="{C397C7B6-48C1-5942-B207-2121611BD439}" type="pres">
      <dgm:prSet presAssocID="{A40BB383-4A4D-7B49-9214-CC3D6D83A7A5}" presName="hierRoot2" presStyleCnt="0">
        <dgm:presLayoutVars>
          <dgm:hierBranch val="init"/>
        </dgm:presLayoutVars>
      </dgm:prSet>
      <dgm:spPr/>
    </dgm:pt>
    <dgm:pt modelId="{5C7AD6B3-803F-624D-B254-3846A6B73A3A}" type="pres">
      <dgm:prSet presAssocID="{A40BB383-4A4D-7B49-9214-CC3D6D83A7A5}" presName="rootComposite" presStyleCnt="0"/>
      <dgm:spPr/>
    </dgm:pt>
    <dgm:pt modelId="{12D033F0-80FA-4A43-BBA6-76169568A918}" type="pres">
      <dgm:prSet presAssocID="{A40BB383-4A4D-7B49-9214-CC3D6D83A7A5}" presName="rootText" presStyleLbl="node3" presStyleIdx="1" presStyleCnt="9" custScaleX="145322" custScaleY="107128">
        <dgm:presLayoutVars>
          <dgm:chPref val="3"/>
        </dgm:presLayoutVars>
      </dgm:prSet>
      <dgm:spPr/>
    </dgm:pt>
    <dgm:pt modelId="{B9B9514C-6511-5E40-904E-52363413693C}" type="pres">
      <dgm:prSet presAssocID="{A40BB383-4A4D-7B49-9214-CC3D6D83A7A5}" presName="rootConnector" presStyleLbl="node3" presStyleIdx="1" presStyleCnt="9"/>
      <dgm:spPr/>
    </dgm:pt>
    <dgm:pt modelId="{85F4390B-027B-9A4C-BEF9-91486A51F723}" type="pres">
      <dgm:prSet presAssocID="{A40BB383-4A4D-7B49-9214-CC3D6D83A7A5}" presName="hierChild4" presStyleCnt="0"/>
      <dgm:spPr/>
    </dgm:pt>
    <dgm:pt modelId="{5C558EDD-FD1F-4149-AA0F-943641226DCF}" type="pres">
      <dgm:prSet presAssocID="{A40BB383-4A4D-7B49-9214-CC3D6D83A7A5}" presName="hierChild5" presStyleCnt="0"/>
      <dgm:spPr/>
    </dgm:pt>
    <dgm:pt modelId="{A1FE1F5F-9E8B-2042-9FCD-2C4B7DC44272}" type="pres">
      <dgm:prSet presAssocID="{6AA246B3-7B70-5F4C-BF95-DA5DE06595D8}" presName="Name37" presStyleLbl="parChTrans1D3" presStyleIdx="2" presStyleCnt="9"/>
      <dgm:spPr/>
    </dgm:pt>
    <dgm:pt modelId="{969A6BF0-8C5F-4F46-B026-0A09147A330E}" type="pres">
      <dgm:prSet presAssocID="{7D116191-F23A-AE4B-B1FF-65302BEE3E41}" presName="hierRoot2" presStyleCnt="0">
        <dgm:presLayoutVars>
          <dgm:hierBranch val="init"/>
        </dgm:presLayoutVars>
      </dgm:prSet>
      <dgm:spPr/>
    </dgm:pt>
    <dgm:pt modelId="{23677990-DDAA-8448-AEA3-C30D9A8844C9}" type="pres">
      <dgm:prSet presAssocID="{7D116191-F23A-AE4B-B1FF-65302BEE3E41}" presName="rootComposite" presStyleCnt="0"/>
      <dgm:spPr/>
    </dgm:pt>
    <dgm:pt modelId="{17787660-89C6-FD4B-9FA1-8CEA0AEC2FBD}" type="pres">
      <dgm:prSet presAssocID="{7D116191-F23A-AE4B-B1FF-65302BEE3E41}" presName="rootText" presStyleLbl="node3" presStyleIdx="2" presStyleCnt="9" custScaleX="145322" custScaleY="107128">
        <dgm:presLayoutVars>
          <dgm:chPref val="3"/>
        </dgm:presLayoutVars>
      </dgm:prSet>
      <dgm:spPr/>
    </dgm:pt>
    <dgm:pt modelId="{E855BB72-2936-FB48-9645-B07A00ECC60C}" type="pres">
      <dgm:prSet presAssocID="{7D116191-F23A-AE4B-B1FF-65302BEE3E41}" presName="rootConnector" presStyleLbl="node3" presStyleIdx="2" presStyleCnt="9"/>
      <dgm:spPr/>
    </dgm:pt>
    <dgm:pt modelId="{B2BFF96D-F591-FA47-8924-0E4EEC622A13}" type="pres">
      <dgm:prSet presAssocID="{7D116191-F23A-AE4B-B1FF-65302BEE3E41}" presName="hierChild4" presStyleCnt="0"/>
      <dgm:spPr/>
    </dgm:pt>
    <dgm:pt modelId="{D7A23F79-752D-2E46-8184-CBB3FBBC8549}" type="pres">
      <dgm:prSet presAssocID="{7D116191-F23A-AE4B-B1FF-65302BEE3E41}" presName="hierChild5" presStyleCnt="0"/>
      <dgm:spPr/>
    </dgm:pt>
    <dgm:pt modelId="{4F103BB4-CC65-4248-A1E8-187D6E6535D1}" type="pres">
      <dgm:prSet presAssocID="{FB038EF3-0F49-E44E-A35F-720BEA9BCDCA}" presName="hierChild5" presStyleCnt="0"/>
      <dgm:spPr/>
    </dgm:pt>
    <dgm:pt modelId="{885A899D-05BD-C047-A41A-0B15BBAF90F9}" type="pres">
      <dgm:prSet presAssocID="{F65FB6A9-2909-5342-97B4-7811963F2982}" presName="Name37" presStyleLbl="parChTrans1D2" presStyleIdx="1" presStyleCnt="3"/>
      <dgm:spPr/>
    </dgm:pt>
    <dgm:pt modelId="{D6113257-A9D5-AF47-AB9D-3816E6677B23}" type="pres">
      <dgm:prSet presAssocID="{DBA6761B-C4C5-3C4D-9DD1-F8C92B0CDF97}" presName="hierRoot2" presStyleCnt="0">
        <dgm:presLayoutVars>
          <dgm:hierBranch val="init"/>
        </dgm:presLayoutVars>
      </dgm:prSet>
      <dgm:spPr/>
    </dgm:pt>
    <dgm:pt modelId="{10A0EA51-ECC1-5448-811F-803FF5C23DFE}" type="pres">
      <dgm:prSet presAssocID="{DBA6761B-C4C5-3C4D-9DD1-F8C92B0CDF97}" presName="rootComposite" presStyleCnt="0"/>
      <dgm:spPr/>
    </dgm:pt>
    <dgm:pt modelId="{C8CBEEF8-4CA3-0143-BE3A-44BCBF5D6FAB}" type="pres">
      <dgm:prSet presAssocID="{DBA6761B-C4C5-3C4D-9DD1-F8C92B0CDF97}" presName="rootText" presStyleLbl="node2" presStyleIdx="1" presStyleCnt="3" custScaleX="176858">
        <dgm:presLayoutVars>
          <dgm:chPref val="3"/>
        </dgm:presLayoutVars>
      </dgm:prSet>
      <dgm:spPr/>
    </dgm:pt>
    <dgm:pt modelId="{1595679C-9573-5442-B433-DE4F8B1DCC39}" type="pres">
      <dgm:prSet presAssocID="{DBA6761B-C4C5-3C4D-9DD1-F8C92B0CDF97}" presName="rootConnector" presStyleLbl="node2" presStyleIdx="1" presStyleCnt="3"/>
      <dgm:spPr/>
    </dgm:pt>
    <dgm:pt modelId="{0EC4248C-2537-4946-BCBA-5DC0686F70E1}" type="pres">
      <dgm:prSet presAssocID="{DBA6761B-C4C5-3C4D-9DD1-F8C92B0CDF97}" presName="hierChild4" presStyleCnt="0"/>
      <dgm:spPr/>
    </dgm:pt>
    <dgm:pt modelId="{3606F4BB-FB71-BE45-8499-C7793DA4974C}" type="pres">
      <dgm:prSet presAssocID="{4C56BAD1-313B-8745-9876-F44A6077D41E}" presName="Name37" presStyleLbl="parChTrans1D3" presStyleIdx="3" presStyleCnt="9"/>
      <dgm:spPr/>
    </dgm:pt>
    <dgm:pt modelId="{1FDE1A3C-F4FC-AC4C-991C-9987A7CCCB1B}" type="pres">
      <dgm:prSet presAssocID="{9FC4F3B5-972A-884C-BDD7-CBCD6C1FB913}" presName="hierRoot2" presStyleCnt="0">
        <dgm:presLayoutVars>
          <dgm:hierBranch val="init"/>
        </dgm:presLayoutVars>
      </dgm:prSet>
      <dgm:spPr/>
    </dgm:pt>
    <dgm:pt modelId="{E5A9D0AD-1958-6B4B-BEB3-D0ED3651E6F9}" type="pres">
      <dgm:prSet presAssocID="{9FC4F3B5-972A-884C-BDD7-CBCD6C1FB913}" presName="rootComposite" presStyleCnt="0"/>
      <dgm:spPr/>
    </dgm:pt>
    <dgm:pt modelId="{31BE7373-2215-434D-A7E4-87505B41640D}" type="pres">
      <dgm:prSet presAssocID="{9FC4F3B5-972A-884C-BDD7-CBCD6C1FB913}" presName="rootText" presStyleLbl="node3" presStyleIdx="3" presStyleCnt="9" custScaleX="145322" custScaleY="107128">
        <dgm:presLayoutVars>
          <dgm:chPref val="3"/>
        </dgm:presLayoutVars>
      </dgm:prSet>
      <dgm:spPr/>
    </dgm:pt>
    <dgm:pt modelId="{10025D48-DC89-0843-B761-7130EF287F94}" type="pres">
      <dgm:prSet presAssocID="{9FC4F3B5-972A-884C-BDD7-CBCD6C1FB913}" presName="rootConnector" presStyleLbl="node3" presStyleIdx="3" presStyleCnt="9"/>
      <dgm:spPr/>
    </dgm:pt>
    <dgm:pt modelId="{AFF208B7-63A6-D947-B89B-BCF3CF37DC67}" type="pres">
      <dgm:prSet presAssocID="{9FC4F3B5-972A-884C-BDD7-CBCD6C1FB913}" presName="hierChild4" presStyleCnt="0"/>
      <dgm:spPr/>
    </dgm:pt>
    <dgm:pt modelId="{C8321FAA-CB72-C649-A3E0-2B10648450D8}" type="pres">
      <dgm:prSet presAssocID="{9FC4F3B5-972A-884C-BDD7-CBCD6C1FB913}" presName="hierChild5" presStyleCnt="0"/>
      <dgm:spPr/>
    </dgm:pt>
    <dgm:pt modelId="{34E6D1F3-2FDD-4E4E-AE67-6F8F9FF0DD38}" type="pres">
      <dgm:prSet presAssocID="{DB0C3104-06E3-B94A-B52F-D4945147AA1D}" presName="Name37" presStyleLbl="parChTrans1D3" presStyleIdx="4" presStyleCnt="9"/>
      <dgm:spPr/>
    </dgm:pt>
    <dgm:pt modelId="{22EB0305-DC9B-D04F-8CF5-B9971FDD6FC3}" type="pres">
      <dgm:prSet presAssocID="{3A76AD05-95E5-F340-8728-37CBAD648560}" presName="hierRoot2" presStyleCnt="0">
        <dgm:presLayoutVars>
          <dgm:hierBranch val="init"/>
        </dgm:presLayoutVars>
      </dgm:prSet>
      <dgm:spPr/>
    </dgm:pt>
    <dgm:pt modelId="{40B5DAD9-B16E-644E-B143-8A5973425EE5}" type="pres">
      <dgm:prSet presAssocID="{3A76AD05-95E5-F340-8728-37CBAD648560}" presName="rootComposite" presStyleCnt="0"/>
      <dgm:spPr/>
    </dgm:pt>
    <dgm:pt modelId="{A03AE5AA-A9F3-5949-BA96-8042E03424A2}" type="pres">
      <dgm:prSet presAssocID="{3A76AD05-95E5-F340-8728-37CBAD648560}" presName="rootText" presStyleLbl="node3" presStyleIdx="4" presStyleCnt="9" custScaleX="145322" custScaleY="107128">
        <dgm:presLayoutVars>
          <dgm:chPref val="3"/>
        </dgm:presLayoutVars>
      </dgm:prSet>
      <dgm:spPr/>
    </dgm:pt>
    <dgm:pt modelId="{D93CBA38-802B-8045-AF48-260612028520}" type="pres">
      <dgm:prSet presAssocID="{3A76AD05-95E5-F340-8728-37CBAD648560}" presName="rootConnector" presStyleLbl="node3" presStyleIdx="4" presStyleCnt="9"/>
      <dgm:spPr/>
    </dgm:pt>
    <dgm:pt modelId="{D515E1AD-61B9-8D46-87C9-03472601817D}" type="pres">
      <dgm:prSet presAssocID="{3A76AD05-95E5-F340-8728-37CBAD648560}" presName="hierChild4" presStyleCnt="0"/>
      <dgm:spPr/>
    </dgm:pt>
    <dgm:pt modelId="{3D78522D-52A9-8843-9BF4-B3EF0E8C5258}" type="pres">
      <dgm:prSet presAssocID="{3A76AD05-95E5-F340-8728-37CBAD648560}" presName="hierChild5" presStyleCnt="0"/>
      <dgm:spPr/>
    </dgm:pt>
    <dgm:pt modelId="{06618415-3516-9D47-847B-184860EB2437}" type="pres">
      <dgm:prSet presAssocID="{B2E1A154-4896-1644-8809-B726A042C5C1}" presName="Name37" presStyleLbl="parChTrans1D3" presStyleIdx="5" presStyleCnt="9"/>
      <dgm:spPr/>
    </dgm:pt>
    <dgm:pt modelId="{0EF8061A-5F86-8C41-801B-71B176D5D128}" type="pres">
      <dgm:prSet presAssocID="{B5D5A487-59CA-E94A-B42D-B63386A5F77E}" presName="hierRoot2" presStyleCnt="0">
        <dgm:presLayoutVars>
          <dgm:hierBranch val="init"/>
        </dgm:presLayoutVars>
      </dgm:prSet>
      <dgm:spPr/>
    </dgm:pt>
    <dgm:pt modelId="{44C38055-DB0D-0345-86E6-AB82DA1863F1}" type="pres">
      <dgm:prSet presAssocID="{B5D5A487-59CA-E94A-B42D-B63386A5F77E}" presName="rootComposite" presStyleCnt="0"/>
      <dgm:spPr/>
    </dgm:pt>
    <dgm:pt modelId="{DC852A30-5A7F-DB49-91B6-139E8AAEFA37}" type="pres">
      <dgm:prSet presAssocID="{B5D5A487-59CA-E94A-B42D-B63386A5F77E}" presName="rootText" presStyleLbl="node3" presStyleIdx="5" presStyleCnt="9" custScaleX="145322" custScaleY="107128">
        <dgm:presLayoutVars>
          <dgm:chPref val="3"/>
        </dgm:presLayoutVars>
      </dgm:prSet>
      <dgm:spPr/>
    </dgm:pt>
    <dgm:pt modelId="{53D2A1F6-DE04-6E45-8AC1-200CA3CB7298}" type="pres">
      <dgm:prSet presAssocID="{B5D5A487-59CA-E94A-B42D-B63386A5F77E}" presName="rootConnector" presStyleLbl="node3" presStyleIdx="5" presStyleCnt="9"/>
      <dgm:spPr/>
    </dgm:pt>
    <dgm:pt modelId="{E8E1DAF6-483E-294B-B38E-2C7A159C437B}" type="pres">
      <dgm:prSet presAssocID="{B5D5A487-59CA-E94A-B42D-B63386A5F77E}" presName="hierChild4" presStyleCnt="0"/>
      <dgm:spPr/>
    </dgm:pt>
    <dgm:pt modelId="{EC43FBF0-2FB3-5E46-BAB9-5732F62E8B13}" type="pres">
      <dgm:prSet presAssocID="{B5D5A487-59CA-E94A-B42D-B63386A5F77E}" presName="hierChild5" presStyleCnt="0"/>
      <dgm:spPr/>
    </dgm:pt>
    <dgm:pt modelId="{740FDB5F-01F3-4546-8547-8085B02B9D48}" type="pres">
      <dgm:prSet presAssocID="{DBA6761B-C4C5-3C4D-9DD1-F8C92B0CDF97}" presName="hierChild5" presStyleCnt="0"/>
      <dgm:spPr/>
    </dgm:pt>
    <dgm:pt modelId="{AD6AA0F4-D9F8-B241-9E44-19D8865849FE}" type="pres">
      <dgm:prSet presAssocID="{7D8CC466-6D94-6946-99FD-E49A8B00D405}" presName="Name37" presStyleLbl="parChTrans1D2" presStyleIdx="2" presStyleCnt="3"/>
      <dgm:spPr/>
    </dgm:pt>
    <dgm:pt modelId="{76690349-791D-184F-8C64-D55B1046E88E}" type="pres">
      <dgm:prSet presAssocID="{A3F1F271-3F4F-0E4C-B746-1B4A23AF823D}" presName="hierRoot2" presStyleCnt="0">
        <dgm:presLayoutVars>
          <dgm:hierBranch val="init"/>
        </dgm:presLayoutVars>
      </dgm:prSet>
      <dgm:spPr/>
    </dgm:pt>
    <dgm:pt modelId="{4589B04F-081E-C84F-8922-118DE51A95DF}" type="pres">
      <dgm:prSet presAssocID="{A3F1F271-3F4F-0E4C-B746-1B4A23AF823D}" presName="rootComposite" presStyleCnt="0"/>
      <dgm:spPr/>
    </dgm:pt>
    <dgm:pt modelId="{ACF4866C-674B-5F43-8E8A-4A7BE1FBCC08}" type="pres">
      <dgm:prSet presAssocID="{A3F1F271-3F4F-0E4C-B746-1B4A23AF823D}" presName="rootText" presStyleLbl="node2" presStyleIdx="2" presStyleCnt="3" custScaleX="176858">
        <dgm:presLayoutVars>
          <dgm:chPref val="3"/>
        </dgm:presLayoutVars>
      </dgm:prSet>
      <dgm:spPr/>
    </dgm:pt>
    <dgm:pt modelId="{3EADE6D1-6DDE-8340-9E7E-A5B4F1B24098}" type="pres">
      <dgm:prSet presAssocID="{A3F1F271-3F4F-0E4C-B746-1B4A23AF823D}" presName="rootConnector" presStyleLbl="node2" presStyleIdx="2" presStyleCnt="3"/>
      <dgm:spPr/>
    </dgm:pt>
    <dgm:pt modelId="{83667F77-BE0E-E545-A46F-9530D5AA4AC5}" type="pres">
      <dgm:prSet presAssocID="{A3F1F271-3F4F-0E4C-B746-1B4A23AF823D}" presName="hierChild4" presStyleCnt="0"/>
      <dgm:spPr/>
    </dgm:pt>
    <dgm:pt modelId="{C721ED28-EC81-7C4A-B9A1-05BD1B1DB003}" type="pres">
      <dgm:prSet presAssocID="{39638FB9-CE6D-3F43-944A-A256F3EB576C}" presName="Name37" presStyleLbl="parChTrans1D3" presStyleIdx="6" presStyleCnt="9"/>
      <dgm:spPr/>
    </dgm:pt>
    <dgm:pt modelId="{B4814B63-EC43-6746-971A-8CBCC1BCA0B7}" type="pres">
      <dgm:prSet presAssocID="{8BD41257-31C8-854F-B0E0-FCDC246222C3}" presName="hierRoot2" presStyleCnt="0">
        <dgm:presLayoutVars>
          <dgm:hierBranch val="init"/>
        </dgm:presLayoutVars>
      </dgm:prSet>
      <dgm:spPr/>
    </dgm:pt>
    <dgm:pt modelId="{425722D9-A26B-2347-AD2F-5E4B25853502}" type="pres">
      <dgm:prSet presAssocID="{8BD41257-31C8-854F-B0E0-FCDC246222C3}" presName="rootComposite" presStyleCnt="0"/>
      <dgm:spPr/>
    </dgm:pt>
    <dgm:pt modelId="{3EF8DF2B-419B-944C-83D2-0E4C4D84C0AC}" type="pres">
      <dgm:prSet presAssocID="{8BD41257-31C8-854F-B0E0-FCDC246222C3}" presName="rootText" presStyleLbl="node3" presStyleIdx="6" presStyleCnt="9" custScaleX="145322" custScaleY="107128">
        <dgm:presLayoutVars>
          <dgm:chPref val="3"/>
        </dgm:presLayoutVars>
      </dgm:prSet>
      <dgm:spPr/>
    </dgm:pt>
    <dgm:pt modelId="{432FFC77-E294-864E-A8BC-C26D30DCECD0}" type="pres">
      <dgm:prSet presAssocID="{8BD41257-31C8-854F-B0E0-FCDC246222C3}" presName="rootConnector" presStyleLbl="node3" presStyleIdx="6" presStyleCnt="9"/>
      <dgm:spPr/>
    </dgm:pt>
    <dgm:pt modelId="{E317FC81-26AE-1A48-A3F6-7EE754F6A66F}" type="pres">
      <dgm:prSet presAssocID="{8BD41257-31C8-854F-B0E0-FCDC246222C3}" presName="hierChild4" presStyleCnt="0"/>
      <dgm:spPr/>
    </dgm:pt>
    <dgm:pt modelId="{491A38CC-97F6-9145-86E0-9A18C221BB63}" type="pres">
      <dgm:prSet presAssocID="{8BD41257-31C8-854F-B0E0-FCDC246222C3}" presName="hierChild5" presStyleCnt="0"/>
      <dgm:spPr/>
    </dgm:pt>
    <dgm:pt modelId="{94BE3345-8354-1746-B9D0-51D97CCE3426}" type="pres">
      <dgm:prSet presAssocID="{8F9864A0-F8E8-4D43-9595-DD06EFB7BA0C}" presName="Name37" presStyleLbl="parChTrans1D3" presStyleIdx="7" presStyleCnt="9"/>
      <dgm:spPr/>
    </dgm:pt>
    <dgm:pt modelId="{FFCA1969-2158-7E42-AC6A-DEA96BA8BB91}" type="pres">
      <dgm:prSet presAssocID="{15E7F59C-F70B-2848-A8B6-D693B24AA84B}" presName="hierRoot2" presStyleCnt="0">
        <dgm:presLayoutVars>
          <dgm:hierBranch val="init"/>
        </dgm:presLayoutVars>
      </dgm:prSet>
      <dgm:spPr/>
    </dgm:pt>
    <dgm:pt modelId="{B7E50DE1-6AF8-9E4A-81F7-8B5855BFF162}" type="pres">
      <dgm:prSet presAssocID="{15E7F59C-F70B-2848-A8B6-D693B24AA84B}" presName="rootComposite" presStyleCnt="0"/>
      <dgm:spPr/>
    </dgm:pt>
    <dgm:pt modelId="{7DE63ACD-1BF2-7841-AB21-CCB0F542295C}" type="pres">
      <dgm:prSet presAssocID="{15E7F59C-F70B-2848-A8B6-D693B24AA84B}" presName="rootText" presStyleLbl="node3" presStyleIdx="7" presStyleCnt="9" custScaleX="145322" custScaleY="107128">
        <dgm:presLayoutVars>
          <dgm:chPref val="3"/>
        </dgm:presLayoutVars>
      </dgm:prSet>
      <dgm:spPr/>
    </dgm:pt>
    <dgm:pt modelId="{4D5D1464-CF5A-914F-8282-4F0C5945C1F1}" type="pres">
      <dgm:prSet presAssocID="{15E7F59C-F70B-2848-A8B6-D693B24AA84B}" presName="rootConnector" presStyleLbl="node3" presStyleIdx="7" presStyleCnt="9"/>
      <dgm:spPr/>
    </dgm:pt>
    <dgm:pt modelId="{353E58B0-4F46-5140-8DF4-DF5648A55D86}" type="pres">
      <dgm:prSet presAssocID="{15E7F59C-F70B-2848-A8B6-D693B24AA84B}" presName="hierChild4" presStyleCnt="0"/>
      <dgm:spPr/>
    </dgm:pt>
    <dgm:pt modelId="{EF6FBF00-15FD-6448-98FF-665B9FC12759}" type="pres">
      <dgm:prSet presAssocID="{15E7F59C-F70B-2848-A8B6-D693B24AA84B}" presName="hierChild5" presStyleCnt="0"/>
      <dgm:spPr/>
    </dgm:pt>
    <dgm:pt modelId="{DD7961A6-F1CC-5646-8DAD-FC3D1131566F}" type="pres">
      <dgm:prSet presAssocID="{4701294E-7296-5148-AA5E-851B33385830}" presName="Name37" presStyleLbl="parChTrans1D3" presStyleIdx="8" presStyleCnt="9"/>
      <dgm:spPr/>
    </dgm:pt>
    <dgm:pt modelId="{6BF7D351-9094-0B46-BE93-B2CCD29B416B}" type="pres">
      <dgm:prSet presAssocID="{43969056-81B8-974C-BFC7-F14B025849CD}" presName="hierRoot2" presStyleCnt="0">
        <dgm:presLayoutVars>
          <dgm:hierBranch val="init"/>
        </dgm:presLayoutVars>
      </dgm:prSet>
      <dgm:spPr/>
    </dgm:pt>
    <dgm:pt modelId="{582D13B1-515F-0247-960D-5EA67F6F92B2}" type="pres">
      <dgm:prSet presAssocID="{43969056-81B8-974C-BFC7-F14B025849CD}" presName="rootComposite" presStyleCnt="0"/>
      <dgm:spPr/>
    </dgm:pt>
    <dgm:pt modelId="{C3F5D332-09B5-5D41-A5FD-A4314C6800EA}" type="pres">
      <dgm:prSet presAssocID="{43969056-81B8-974C-BFC7-F14B025849CD}" presName="rootText" presStyleLbl="node3" presStyleIdx="8" presStyleCnt="9" custScaleX="145322" custScaleY="107128">
        <dgm:presLayoutVars>
          <dgm:chPref val="3"/>
        </dgm:presLayoutVars>
      </dgm:prSet>
      <dgm:spPr/>
    </dgm:pt>
    <dgm:pt modelId="{C4635078-39BC-9B46-9BF7-6D0C01822214}" type="pres">
      <dgm:prSet presAssocID="{43969056-81B8-974C-BFC7-F14B025849CD}" presName="rootConnector" presStyleLbl="node3" presStyleIdx="8" presStyleCnt="9"/>
      <dgm:spPr/>
    </dgm:pt>
    <dgm:pt modelId="{09C72343-7F7D-3748-8625-E1C0576000A0}" type="pres">
      <dgm:prSet presAssocID="{43969056-81B8-974C-BFC7-F14B025849CD}" presName="hierChild4" presStyleCnt="0"/>
      <dgm:spPr/>
    </dgm:pt>
    <dgm:pt modelId="{4A671C2C-8682-7F4A-8FF6-19FCB4173218}" type="pres">
      <dgm:prSet presAssocID="{43969056-81B8-974C-BFC7-F14B025849CD}" presName="hierChild5" presStyleCnt="0"/>
      <dgm:spPr/>
    </dgm:pt>
    <dgm:pt modelId="{81B7E18B-3595-6D42-91FF-D851D9D2D3B3}" type="pres">
      <dgm:prSet presAssocID="{A3F1F271-3F4F-0E4C-B746-1B4A23AF823D}" presName="hierChild5" presStyleCnt="0"/>
      <dgm:spPr/>
    </dgm:pt>
    <dgm:pt modelId="{9D7F94D7-A2CB-0F44-B198-C505FE895483}" type="pres">
      <dgm:prSet presAssocID="{012D9EB0-23DE-6A45-8A79-BEC3416AD525}" presName="hierChild3" presStyleCnt="0"/>
      <dgm:spPr/>
    </dgm:pt>
  </dgm:ptLst>
  <dgm:cxnLst>
    <dgm:cxn modelId="{73814800-9A88-2549-B353-FFE472DB995F}" type="presOf" srcId="{1FE84DE4-756B-354A-8175-BDB2F06A4E2C}" destId="{1D9B18C6-8403-934A-A9D4-011F28817E79}" srcOrd="1" destOrd="0" presId="urn:microsoft.com/office/officeart/2005/8/layout/orgChart1"/>
    <dgm:cxn modelId="{45E62A02-118C-CF45-A23D-FF38DFC5DDE5}" type="presOf" srcId="{39638FB9-CE6D-3F43-944A-A256F3EB576C}" destId="{C721ED28-EC81-7C4A-B9A1-05BD1B1DB003}" srcOrd="0" destOrd="0" presId="urn:microsoft.com/office/officeart/2005/8/layout/orgChart1"/>
    <dgm:cxn modelId="{240BA70C-410F-3742-8166-DF6D5E80F078}" type="presOf" srcId="{DBA6761B-C4C5-3C4D-9DD1-F8C92B0CDF97}" destId="{1595679C-9573-5442-B433-DE4F8B1DCC39}" srcOrd="1" destOrd="0" presId="urn:microsoft.com/office/officeart/2005/8/layout/orgChart1"/>
    <dgm:cxn modelId="{0747390F-B055-7641-A7CC-48F367F74765}" srcId="{DBA6761B-C4C5-3C4D-9DD1-F8C92B0CDF97}" destId="{9FC4F3B5-972A-884C-BDD7-CBCD6C1FB913}" srcOrd="0" destOrd="0" parTransId="{4C56BAD1-313B-8745-9876-F44A6077D41E}" sibTransId="{6C79B637-15D7-AA46-BABB-ECA1FAA94538}"/>
    <dgm:cxn modelId="{FC264313-9725-1044-ACEF-A0CD38E8F0CA}" type="presOf" srcId="{012D9EB0-23DE-6A45-8A79-BEC3416AD525}" destId="{C7A03429-A1B7-C343-9FB6-17882A031324}" srcOrd="1" destOrd="0" presId="urn:microsoft.com/office/officeart/2005/8/layout/orgChart1"/>
    <dgm:cxn modelId="{8737AB1C-FCFF-B44D-B834-2B2DABCF3CF1}" type="presOf" srcId="{43969056-81B8-974C-BFC7-F14B025849CD}" destId="{C3F5D332-09B5-5D41-A5FD-A4314C6800EA}" srcOrd="0" destOrd="0" presId="urn:microsoft.com/office/officeart/2005/8/layout/orgChart1"/>
    <dgm:cxn modelId="{482BF524-EC33-4741-99D6-76985133A7D3}" type="presOf" srcId="{FB038EF3-0F49-E44E-A35F-720BEA9BCDCA}" destId="{D7E45126-978F-774B-8242-DBE673DE88FF}" srcOrd="0" destOrd="0" presId="urn:microsoft.com/office/officeart/2005/8/layout/orgChart1"/>
    <dgm:cxn modelId="{A100E22B-FB70-8547-9266-EE110B051B1B}" type="presOf" srcId="{FB038EF3-0F49-E44E-A35F-720BEA9BCDCA}" destId="{D77C884D-E628-9346-AD5A-42986AC33A3D}" srcOrd="1" destOrd="0" presId="urn:microsoft.com/office/officeart/2005/8/layout/orgChart1"/>
    <dgm:cxn modelId="{CD74882C-BD7F-734E-BBC0-F557C82071FA}" type="presOf" srcId="{A3F1F271-3F4F-0E4C-B746-1B4A23AF823D}" destId="{ACF4866C-674B-5F43-8E8A-4A7BE1FBCC08}" srcOrd="0" destOrd="0" presId="urn:microsoft.com/office/officeart/2005/8/layout/orgChart1"/>
    <dgm:cxn modelId="{DBCF6641-3EAE-674B-B3EA-5A63EFF65836}" type="presOf" srcId="{9FC4F3B5-972A-884C-BDD7-CBCD6C1FB913}" destId="{10025D48-DC89-0843-B761-7130EF287F94}" srcOrd="1" destOrd="0" presId="urn:microsoft.com/office/officeart/2005/8/layout/orgChart1"/>
    <dgm:cxn modelId="{4E579144-B17B-E646-9EF3-F245E0675732}" type="presOf" srcId="{3A76AD05-95E5-F340-8728-37CBAD648560}" destId="{D93CBA38-802B-8045-AF48-260612028520}" srcOrd="1" destOrd="0" presId="urn:microsoft.com/office/officeart/2005/8/layout/orgChart1"/>
    <dgm:cxn modelId="{57F14A48-22F8-A246-8733-9C06C3CFBE1E}" type="presOf" srcId="{4C56BAD1-313B-8745-9876-F44A6077D41E}" destId="{3606F4BB-FB71-BE45-8499-C7793DA4974C}" srcOrd="0" destOrd="0" presId="urn:microsoft.com/office/officeart/2005/8/layout/orgChart1"/>
    <dgm:cxn modelId="{0EE25049-FFDE-3040-854D-012ECBC57C28}" srcId="{FB038EF3-0F49-E44E-A35F-720BEA9BCDCA}" destId="{1FE84DE4-756B-354A-8175-BDB2F06A4E2C}" srcOrd="0" destOrd="0" parTransId="{10F95714-D60A-A84D-9D75-DF2B5E8B5D94}" sibTransId="{68D82FC0-38E0-4D4C-8222-76580C045B42}"/>
    <dgm:cxn modelId="{4731BA49-43DF-634A-A45E-D06E7EE961C9}" type="presOf" srcId="{AE457E6D-8726-4A4E-B172-8F0573AE0EA4}" destId="{344715D0-0953-504D-B08D-BE5E271989E4}" srcOrd="0" destOrd="0" presId="urn:microsoft.com/office/officeart/2005/8/layout/orgChart1"/>
    <dgm:cxn modelId="{D72F2055-34C7-D04D-B9C5-0C54FE46E0FE}" type="presOf" srcId="{10F95714-D60A-A84D-9D75-DF2B5E8B5D94}" destId="{677B551A-85EB-6F43-94DF-92388CFD80C0}" srcOrd="0" destOrd="0" presId="urn:microsoft.com/office/officeart/2005/8/layout/orgChart1"/>
    <dgm:cxn modelId="{E9DCF056-79AA-4544-B051-112867D53254}" type="presOf" srcId="{A40BB383-4A4D-7B49-9214-CC3D6D83A7A5}" destId="{B9B9514C-6511-5E40-904E-52363413693C}" srcOrd="1" destOrd="0" presId="urn:microsoft.com/office/officeart/2005/8/layout/orgChart1"/>
    <dgm:cxn modelId="{870F3F5C-F590-D246-A82F-F8C7BC8658D8}" type="presOf" srcId="{012D9EB0-23DE-6A45-8A79-BEC3416AD525}" destId="{559C4F09-E197-A641-8CF6-8D169C8B0F65}" srcOrd="0" destOrd="0" presId="urn:microsoft.com/office/officeart/2005/8/layout/orgChart1"/>
    <dgm:cxn modelId="{1EFC6B5F-AFB4-544F-80FB-1B92BC76F713}" srcId="{FB038EF3-0F49-E44E-A35F-720BEA9BCDCA}" destId="{A40BB383-4A4D-7B49-9214-CC3D6D83A7A5}" srcOrd="1" destOrd="0" parTransId="{5CA39F19-7E49-A340-895E-93068B0A85DD}" sibTransId="{90AFFEBF-2701-6344-9E98-4BB18B9B1928}"/>
    <dgm:cxn modelId="{35E1E569-22EA-2549-9F81-F5213B649BB3}" type="presOf" srcId="{3A76AD05-95E5-F340-8728-37CBAD648560}" destId="{A03AE5AA-A9F3-5949-BA96-8042E03424A2}" srcOrd="0" destOrd="0" presId="urn:microsoft.com/office/officeart/2005/8/layout/orgChart1"/>
    <dgm:cxn modelId="{DC65426A-EC46-574F-A4EA-27317EBFC97C}" type="presOf" srcId="{9FC4F3B5-972A-884C-BDD7-CBCD6C1FB913}" destId="{31BE7373-2215-434D-A7E4-87505B41640D}" srcOrd="0" destOrd="0" presId="urn:microsoft.com/office/officeart/2005/8/layout/orgChart1"/>
    <dgm:cxn modelId="{7771A06A-72A2-AD4A-B8E2-2251471F4F48}" type="presOf" srcId="{15E7F59C-F70B-2848-A8B6-D693B24AA84B}" destId="{4D5D1464-CF5A-914F-8282-4F0C5945C1F1}" srcOrd="1" destOrd="0" presId="urn:microsoft.com/office/officeart/2005/8/layout/orgChart1"/>
    <dgm:cxn modelId="{01BDC26A-4573-2D47-B2A2-65F53EBEB6F4}" srcId="{DBA6761B-C4C5-3C4D-9DD1-F8C92B0CDF97}" destId="{B5D5A487-59CA-E94A-B42D-B63386A5F77E}" srcOrd="2" destOrd="0" parTransId="{B2E1A154-4896-1644-8809-B726A042C5C1}" sibTransId="{1A1FBF65-357A-224B-92DE-5513285A7CDB}"/>
    <dgm:cxn modelId="{4146C370-5E11-8743-9D73-7DD8EEE55396}" srcId="{A3F1F271-3F4F-0E4C-B746-1B4A23AF823D}" destId="{43969056-81B8-974C-BFC7-F14B025849CD}" srcOrd="2" destOrd="0" parTransId="{4701294E-7296-5148-AA5E-851B33385830}" sibTransId="{B72A8DFE-E858-AD45-BF24-5C9C36BEF91D}"/>
    <dgm:cxn modelId="{211A5774-7F15-F343-9416-1CFB45F5B13D}" type="presOf" srcId="{D9B4DD69-A2A7-5044-8607-9DA2F450E6F7}" destId="{E9178A5A-4B13-1F49-815C-3DDD67C284C5}" srcOrd="0" destOrd="0" presId="urn:microsoft.com/office/officeart/2005/8/layout/orgChart1"/>
    <dgm:cxn modelId="{AFAA9774-BF94-8A4B-B4E8-01CB8FE39F1E}" srcId="{A3F1F271-3F4F-0E4C-B746-1B4A23AF823D}" destId="{15E7F59C-F70B-2848-A8B6-D693B24AA84B}" srcOrd="1" destOrd="0" parTransId="{8F9864A0-F8E8-4D43-9595-DD06EFB7BA0C}" sibTransId="{CBA68AD0-C5D3-CD41-A63E-602AE9043074}"/>
    <dgm:cxn modelId="{2F3B807A-0B1F-1942-8522-EC1A1419CCFA}" type="presOf" srcId="{15E7F59C-F70B-2848-A8B6-D693B24AA84B}" destId="{7DE63ACD-1BF2-7841-AB21-CCB0F542295C}" srcOrd="0" destOrd="0" presId="urn:microsoft.com/office/officeart/2005/8/layout/orgChart1"/>
    <dgm:cxn modelId="{9F7CDB7C-DBA5-F14F-8B5F-7E2E5B295D1B}" type="presOf" srcId="{1FE84DE4-756B-354A-8175-BDB2F06A4E2C}" destId="{C11198D0-ACD4-E64B-904D-1F51BB770CD3}" srcOrd="0" destOrd="0" presId="urn:microsoft.com/office/officeart/2005/8/layout/orgChart1"/>
    <dgm:cxn modelId="{EA608981-5E25-154F-8C97-6FE3A94B5B0D}" type="presOf" srcId="{8BD41257-31C8-854F-B0E0-FCDC246222C3}" destId="{432FFC77-E294-864E-A8BC-C26D30DCECD0}" srcOrd="1" destOrd="0" presId="urn:microsoft.com/office/officeart/2005/8/layout/orgChart1"/>
    <dgm:cxn modelId="{FD1FC581-8D4C-0D42-80B5-19EC420A5A2D}" srcId="{A3F1F271-3F4F-0E4C-B746-1B4A23AF823D}" destId="{8BD41257-31C8-854F-B0E0-FCDC246222C3}" srcOrd="0" destOrd="0" parTransId="{39638FB9-CE6D-3F43-944A-A256F3EB576C}" sibTransId="{77F409AA-9A8B-2B4C-9523-72EBA3B1A655}"/>
    <dgm:cxn modelId="{9B3CB886-51D2-D642-9F0C-14E1FCF2CA60}" srcId="{012D9EB0-23DE-6A45-8A79-BEC3416AD525}" destId="{A3F1F271-3F4F-0E4C-B746-1B4A23AF823D}" srcOrd="2" destOrd="0" parTransId="{7D8CC466-6D94-6946-99FD-E49A8B00D405}" sibTransId="{5814A541-99FC-5B47-AFFD-4B3E57ACC107}"/>
    <dgm:cxn modelId="{C304BF8D-10A6-D943-A6F6-A8FB0B123046}" type="presOf" srcId="{A3F1F271-3F4F-0E4C-B746-1B4A23AF823D}" destId="{3EADE6D1-6DDE-8340-9E7E-A5B4F1B24098}" srcOrd="1" destOrd="0" presId="urn:microsoft.com/office/officeart/2005/8/layout/orgChart1"/>
    <dgm:cxn modelId="{AF43D194-887C-EA4C-AC47-D92FBA498BD1}" srcId="{012D9EB0-23DE-6A45-8A79-BEC3416AD525}" destId="{FB038EF3-0F49-E44E-A35F-720BEA9BCDCA}" srcOrd="0" destOrd="0" parTransId="{D9B4DD69-A2A7-5044-8607-9DA2F450E6F7}" sibTransId="{B29D579E-FDD6-4D4A-B4A3-B2F25489E4D3}"/>
    <dgm:cxn modelId="{176D489A-3E97-7F4E-8757-7688BFFBB5CF}" type="presOf" srcId="{A40BB383-4A4D-7B49-9214-CC3D6D83A7A5}" destId="{12D033F0-80FA-4A43-BBA6-76169568A918}" srcOrd="0" destOrd="0" presId="urn:microsoft.com/office/officeart/2005/8/layout/orgChart1"/>
    <dgm:cxn modelId="{2962549D-39D5-544B-9E60-98641B94B076}" type="presOf" srcId="{7D116191-F23A-AE4B-B1FF-65302BEE3E41}" destId="{E855BB72-2936-FB48-9645-B07A00ECC60C}" srcOrd="1" destOrd="0" presId="urn:microsoft.com/office/officeart/2005/8/layout/orgChart1"/>
    <dgm:cxn modelId="{64B418A0-028B-204E-822C-38F1F3BAA82E}" type="presOf" srcId="{DB0C3104-06E3-B94A-B52F-D4945147AA1D}" destId="{34E6D1F3-2FDD-4E4E-AE67-6F8F9FF0DD38}" srcOrd="0" destOrd="0" presId="urn:microsoft.com/office/officeart/2005/8/layout/orgChart1"/>
    <dgm:cxn modelId="{8F37CBA5-A6EF-D441-959B-B127397CDDD9}" srcId="{FB038EF3-0F49-E44E-A35F-720BEA9BCDCA}" destId="{7D116191-F23A-AE4B-B1FF-65302BEE3E41}" srcOrd="2" destOrd="0" parTransId="{6AA246B3-7B70-5F4C-BF95-DA5DE06595D8}" sibTransId="{9477484D-1A88-194A-ACD0-0626016B288D}"/>
    <dgm:cxn modelId="{055452A9-0465-094E-8669-6BD84541661B}" type="presOf" srcId="{B2E1A154-4896-1644-8809-B726A042C5C1}" destId="{06618415-3516-9D47-847B-184860EB2437}" srcOrd="0" destOrd="0" presId="urn:microsoft.com/office/officeart/2005/8/layout/orgChart1"/>
    <dgm:cxn modelId="{7CDFC6AA-C0AC-0F42-AA20-BDB5930D5D4F}" srcId="{AE457E6D-8726-4A4E-B172-8F0573AE0EA4}" destId="{012D9EB0-23DE-6A45-8A79-BEC3416AD525}" srcOrd="0" destOrd="0" parTransId="{3C57EBA5-5A49-BC4E-843D-D68415EC20C6}" sibTransId="{C2149B35-7546-484D-BF0C-009911B7DF28}"/>
    <dgm:cxn modelId="{942BC7B1-2964-A54A-845F-55AD451CA019}" type="presOf" srcId="{4701294E-7296-5148-AA5E-851B33385830}" destId="{DD7961A6-F1CC-5646-8DAD-FC3D1131566F}" srcOrd="0" destOrd="0" presId="urn:microsoft.com/office/officeart/2005/8/layout/orgChart1"/>
    <dgm:cxn modelId="{65B477B4-DBCE-5444-B1F0-4321DBAEDD78}" type="presOf" srcId="{5CA39F19-7E49-A340-895E-93068B0A85DD}" destId="{6231EB90-56D4-3544-B607-FBDA5DB9C80F}" srcOrd="0" destOrd="0" presId="urn:microsoft.com/office/officeart/2005/8/layout/orgChart1"/>
    <dgm:cxn modelId="{3BFF00C3-24B9-4B47-A377-84AAEE47F18F}" type="presOf" srcId="{6AA246B3-7B70-5F4C-BF95-DA5DE06595D8}" destId="{A1FE1F5F-9E8B-2042-9FCD-2C4B7DC44272}" srcOrd="0" destOrd="0" presId="urn:microsoft.com/office/officeart/2005/8/layout/orgChart1"/>
    <dgm:cxn modelId="{4573E6C4-7889-D940-8874-D2F9D8AC3F04}" type="presOf" srcId="{8BD41257-31C8-854F-B0E0-FCDC246222C3}" destId="{3EF8DF2B-419B-944C-83D2-0E4C4D84C0AC}" srcOrd="0" destOrd="0" presId="urn:microsoft.com/office/officeart/2005/8/layout/orgChart1"/>
    <dgm:cxn modelId="{B4D053CC-EF53-164F-8DC6-04CF92BDA783}" srcId="{012D9EB0-23DE-6A45-8A79-BEC3416AD525}" destId="{DBA6761B-C4C5-3C4D-9DD1-F8C92B0CDF97}" srcOrd="1" destOrd="0" parTransId="{F65FB6A9-2909-5342-97B4-7811963F2982}" sibTransId="{295C9DA0-C796-AD44-A2B1-1715804C7FE0}"/>
    <dgm:cxn modelId="{E39364DB-A8D2-8947-B7D5-1482E8BFAFB1}" srcId="{DBA6761B-C4C5-3C4D-9DD1-F8C92B0CDF97}" destId="{3A76AD05-95E5-F340-8728-37CBAD648560}" srcOrd="1" destOrd="0" parTransId="{DB0C3104-06E3-B94A-B52F-D4945147AA1D}" sibTransId="{7AA578D4-D95F-9E40-8845-54BD9B92A70E}"/>
    <dgm:cxn modelId="{C7D0BFE2-78DA-7D43-AB27-4FC2BE25A500}" type="presOf" srcId="{8F9864A0-F8E8-4D43-9595-DD06EFB7BA0C}" destId="{94BE3345-8354-1746-B9D0-51D97CCE3426}" srcOrd="0" destOrd="0" presId="urn:microsoft.com/office/officeart/2005/8/layout/orgChart1"/>
    <dgm:cxn modelId="{942D43EA-A070-D64F-99E9-5ACB3C853B18}" type="presOf" srcId="{B5D5A487-59CA-E94A-B42D-B63386A5F77E}" destId="{53D2A1F6-DE04-6E45-8AC1-200CA3CB7298}" srcOrd="1" destOrd="0" presId="urn:microsoft.com/office/officeart/2005/8/layout/orgChart1"/>
    <dgm:cxn modelId="{C2C4DCEA-290D-8E46-AE20-133184279DB4}" type="presOf" srcId="{DBA6761B-C4C5-3C4D-9DD1-F8C92B0CDF97}" destId="{C8CBEEF8-4CA3-0143-BE3A-44BCBF5D6FAB}" srcOrd="0" destOrd="0" presId="urn:microsoft.com/office/officeart/2005/8/layout/orgChart1"/>
    <dgm:cxn modelId="{235D1EF1-1EE6-CE42-AFF5-68F737D8A633}" type="presOf" srcId="{B5D5A487-59CA-E94A-B42D-B63386A5F77E}" destId="{DC852A30-5A7F-DB49-91B6-139E8AAEFA37}" srcOrd="0" destOrd="0" presId="urn:microsoft.com/office/officeart/2005/8/layout/orgChart1"/>
    <dgm:cxn modelId="{F70DE6F6-A652-324D-BD61-E81F0C3F3B71}" type="presOf" srcId="{7D116191-F23A-AE4B-B1FF-65302BEE3E41}" destId="{17787660-89C6-FD4B-9FA1-8CEA0AEC2FBD}" srcOrd="0" destOrd="0" presId="urn:microsoft.com/office/officeart/2005/8/layout/orgChart1"/>
    <dgm:cxn modelId="{EEC20AF8-EEC8-AF4A-8FB8-3077F5AF83DE}" type="presOf" srcId="{7D8CC466-6D94-6946-99FD-E49A8B00D405}" destId="{AD6AA0F4-D9F8-B241-9E44-19D8865849FE}" srcOrd="0" destOrd="0" presId="urn:microsoft.com/office/officeart/2005/8/layout/orgChart1"/>
    <dgm:cxn modelId="{B1F565FB-EB1E-6E47-8D52-7CF855BED7BF}" type="presOf" srcId="{43969056-81B8-974C-BFC7-F14B025849CD}" destId="{C4635078-39BC-9B46-9BF7-6D0C01822214}" srcOrd="1" destOrd="0" presId="urn:microsoft.com/office/officeart/2005/8/layout/orgChart1"/>
    <dgm:cxn modelId="{FCBA04FC-A363-0546-B88D-33AD3A1F252E}" type="presOf" srcId="{F65FB6A9-2909-5342-97B4-7811963F2982}" destId="{885A899D-05BD-C047-A41A-0B15BBAF90F9}" srcOrd="0" destOrd="0" presId="urn:microsoft.com/office/officeart/2005/8/layout/orgChart1"/>
    <dgm:cxn modelId="{C3DA7ABE-14F8-BF49-B926-FF8EA7621A82}" type="presParOf" srcId="{344715D0-0953-504D-B08D-BE5E271989E4}" destId="{FF76EFB6-94B8-D440-83AF-F6914C00851F}" srcOrd="0" destOrd="0" presId="urn:microsoft.com/office/officeart/2005/8/layout/orgChart1"/>
    <dgm:cxn modelId="{5B53E779-745E-AC4A-8958-9A237144F936}" type="presParOf" srcId="{FF76EFB6-94B8-D440-83AF-F6914C00851F}" destId="{D48346F5-95BB-E14D-A09A-2615DC1736D4}" srcOrd="0" destOrd="0" presId="urn:microsoft.com/office/officeart/2005/8/layout/orgChart1"/>
    <dgm:cxn modelId="{71FE9E11-A4B3-CC42-B25B-4714ED75E8D7}" type="presParOf" srcId="{D48346F5-95BB-E14D-A09A-2615DC1736D4}" destId="{559C4F09-E197-A641-8CF6-8D169C8B0F65}" srcOrd="0" destOrd="0" presId="urn:microsoft.com/office/officeart/2005/8/layout/orgChart1"/>
    <dgm:cxn modelId="{BE2E6AE9-C51B-F44A-BEB6-78BA04943E0C}" type="presParOf" srcId="{D48346F5-95BB-E14D-A09A-2615DC1736D4}" destId="{C7A03429-A1B7-C343-9FB6-17882A031324}" srcOrd="1" destOrd="0" presId="urn:microsoft.com/office/officeart/2005/8/layout/orgChart1"/>
    <dgm:cxn modelId="{1DFDB143-4D67-0147-9BB2-E94DEBEDF044}" type="presParOf" srcId="{FF76EFB6-94B8-D440-83AF-F6914C00851F}" destId="{8FDD7533-1C6C-2941-B02F-C4AD572BBC27}" srcOrd="1" destOrd="0" presId="urn:microsoft.com/office/officeart/2005/8/layout/orgChart1"/>
    <dgm:cxn modelId="{6E2C712D-729B-7842-8A94-158C49B972DC}" type="presParOf" srcId="{8FDD7533-1C6C-2941-B02F-C4AD572BBC27}" destId="{E9178A5A-4B13-1F49-815C-3DDD67C284C5}" srcOrd="0" destOrd="0" presId="urn:microsoft.com/office/officeart/2005/8/layout/orgChart1"/>
    <dgm:cxn modelId="{7658780D-0765-7D42-B642-71FDD012C9DD}" type="presParOf" srcId="{8FDD7533-1C6C-2941-B02F-C4AD572BBC27}" destId="{2E450EEF-5028-E94A-A7CD-DAC3F4691A0B}" srcOrd="1" destOrd="0" presId="urn:microsoft.com/office/officeart/2005/8/layout/orgChart1"/>
    <dgm:cxn modelId="{4CD93B5B-A85D-994D-9E91-F89C3320C7AA}" type="presParOf" srcId="{2E450EEF-5028-E94A-A7CD-DAC3F4691A0B}" destId="{D0A00D1B-53B7-394E-8F1B-6129612AC068}" srcOrd="0" destOrd="0" presId="urn:microsoft.com/office/officeart/2005/8/layout/orgChart1"/>
    <dgm:cxn modelId="{80D8D314-F4BC-4A46-AF18-4DFA12752B40}" type="presParOf" srcId="{D0A00D1B-53B7-394E-8F1B-6129612AC068}" destId="{D7E45126-978F-774B-8242-DBE673DE88FF}" srcOrd="0" destOrd="0" presId="urn:microsoft.com/office/officeart/2005/8/layout/orgChart1"/>
    <dgm:cxn modelId="{F2078B22-B6FD-A449-874A-A251891DD3C1}" type="presParOf" srcId="{D0A00D1B-53B7-394E-8F1B-6129612AC068}" destId="{D77C884D-E628-9346-AD5A-42986AC33A3D}" srcOrd="1" destOrd="0" presId="urn:microsoft.com/office/officeart/2005/8/layout/orgChart1"/>
    <dgm:cxn modelId="{26128949-DBBA-AA4C-80F1-9233F8D28DB4}" type="presParOf" srcId="{2E450EEF-5028-E94A-A7CD-DAC3F4691A0B}" destId="{7A2CA4C0-E0F3-9A44-9EAC-CCFC1BC961FF}" srcOrd="1" destOrd="0" presId="urn:microsoft.com/office/officeart/2005/8/layout/orgChart1"/>
    <dgm:cxn modelId="{4CAEFE03-C0A4-C846-BD6D-1258BADA5CB2}" type="presParOf" srcId="{7A2CA4C0-E0F3-9A44-9EAC-CCFC1BC961FF}" destId="{677B551A-85EB-6F43-94DF-92388CFD80C0}" srcOrd="0" destOrd="0" presId="urn:microsoft.com/office/officeart/2005/8/layout/orgChart1"/>
    <dgm:cxn modelId="{85DD4608-70D9-AA48-8F93-6B1D92A4D548}" type="presParOf" srcId="{7A2CA4C0-E0F3-9A44-9EAC-CCFC1BC961FF}" destId="{4A6C87B4-3002-4744-8AAD-A3D2702CA8FB}" srcOrd="1" destOrd="0" presId="urn:microsoft.com/office/officeart/2005/8/layout/orgChart1"/>
    <dgm:cxn modelId="{17E563B8-B62F-0D43-BF25-9DA7E3639645}" type="presParOf" srcId="{4A6C87B4-3002-4744-8AAD-A3D2702CA8FB}" destId="{0049C0B3-729C-9E43-888F-1FA3F0B57E61}" srcOrd="0" destOrd="0" presId="urn:microsoft.com/office/officeart/2005/8/layout/orgChart1"/>
    <dgm:cxn modelId="{3E6A0F5F-A5BE-3844-B54F-F50D845956AD}" type="presParOf" srcId="{0049C0B3-729C-9E43-888F-1FA3F0B57E61}" destId="{C11198D0-ACD4-E64B-904D-1F51BB770CD3}" srcOrd="0" destOrd="0" presId="urn:microsoft.com/office/officeart/2005/8/layout/orgChart1"/>
    <dgm:cxn modelId="{8DBC09AE-9718-8C40-83B1-1B07E5E8D0E3}" type="presParOf" srcId="{0049C0B3-729C-9E43-888F-1FA3F0B57E61}" destId="{1D9B18C6-8403-934A-A9D4-011F28817E79}" srcOrd="1" destOrd="0" presId="urn:microsoft.com/office/officeart/2005/8/layout/orgChart1"/>
    <dgm:cxn modelId="{F39C2FAB-524C-4A4C-A05D-E700A67705DD}" type="presParOf" srcId="{4A6C87B4-3002-4744-8AAD-A3D2702CA8FB}" destId="{F9748377-E2E8-3A4C-BCDA-A54CEFF37C9F}" srcOrd="1" destOrd="0" presId="urn:microsoft.com/office/officeart/2005/8/layout/orgChart1"/>
    <dgm:cxn modelId="{18C38587-C3FE-1640-9051-1D11F4B76F80}" type="presParOf" srcId="{4A6C87B4-3002-4744-8AAD-A3D2702CA8FB}" destId="{14C458CC-DA27-D74E-941D-CF384FAA2287}" srcOrd="2" destOrd="0" presId="urn:microsoft.com/office/officeart/2005/8/layout/orgChart1"/>
    <dgm:cxn modelId="{AF8A1A64-336A-C44E-B5B5-4B0EF59CD820}" type="presParOf" srcId="{7A2CA4C0-E0F3-9A44-9EAC-CCFC1BC961FF}" destId="{6231EB90-56D4-3544-B607-FBDA5DB9C80F}" srcOrd="2" destOrd="0" presId="urn:microsoft.com/office/officeart/2005/8/layout/orgChart1"/>
    <dgm:cxn modelId="{5F5B5F7C-D45F-5047-A0C1-DB70695AB05D}" type="presParOf" srcId="{7A2CA4C0-E0F3-9A44-9EAC-CCFC1BC961FF}" destId="{C397C7B6-48C1-5942-B207-2121611BD439}" srcOrd="3" destOrd="0" presId="urn:microsoft.com/office/officeart/2005/8/layout/orgChart1"/>
    <dgm:cxn modelId="{C61BCB89-D15E-D444-B509-ADC98532E315}" type="presParOf" srcId="{C397C7B6-48C1-5942-B207-2121611BD439}" destId="{5C7AD6B3-803F-624D-B254-3846A6B73A3A}" srcOrd="0" destOrd="0" presId="urn:microsoft.com/office/officeart/2005/8/layout/orgChart1"/>
    <dgm:cxn modelId="{5B3896BF-058A-BA42-BA5D-177F81782596}" type="presParOf" srcId="{5C7AD6B3-803F-624D-B254-3846A6B73A3A}" destId="{12D033F0-80FA-4A43-BBA6-76169568A918}" srcOrd="0" destOrd="0" presId="urn:microsoft.com/office/officeart/2005/8/layout/orgChart1"/>
    <dgm:cxn modelId="{489B7492-D21C-9B4B-BEDC-C6807C7C1566}" type="presParOf" srcId="{5C7AD6B3-803F-624D-B254-3846A6B73A3A}" destId="{B9B9514C-6511-5E40-904E-52363413693C}" srcOrd="1" destOrd="0" presId="urn:microsoft.com/office/officeart/2005/8/layout/orgChart1"/>
    <dgm:cxn modelId="{D744D784-FEB6-004D-BEE8-2EE85BFBCDF6}" type="presParOf" srcId="{C397C7B6-48C1-5942-B207-2121611BD439}" destId="{85F4390B-027B-9A4C-BEF9-91486A51F723}" srcOrd="1" destOrd="0" presId="urn:microsoft.com/office/officeart/2005/8/layout/orgChart1"/>
    <dgm:cxn modelId="{1852EB31-CC18-9C46-8A73-8FC8EFA4275E}" type="presParOf" srcId="{C397C7B6-48C1-5942-B207-2121611BD439}" destId="{5C558EDD-FD1F-4149-AA0F-943641226DCF}" srcOrd="2" destOrd="0" presId="urn:microsoft.com/office/officeart/2005/8/layout/orgChart1"/>
    <dgm:cxn modelId="{18200DB4-3B43-0441-AC1D-A2DC16EE3EAB}" type="presParOf" srcId="{7A2CA4C0-E0F3-9A44-9EAC-CCFC1BC961FF}" destId="{A1FE1F5F-9E8B-2042-9FCD-2C4B7DC44272}" srcOrd="4" destOrd="0" presId="urn:microsoft.com/office/officeart/2005/8/layout/orgChart1"/>
    <dgm:cxn modelId="{8A18A3C1-82DF-7C4E-B2B2-70B046CDEF6E}" type="presParOf" srcId="{7A2CA4C0-E0F3-9A44-9EAC-CCFC1BC961FF}" destId="{969A6BF0-8C5F-4F46-B026-0A09147A330E}" srcOrd="5" destOrd="0" presId="urn:microsoft.com/office/officeart/2005/8/layout/orgChart1"/>
    <dgm:cxn modelId="{87E19E52-B02E-884E-8E0C-8A7E72232387}" type="presParOf" srcId="{969A6BF0-8C5F-4F46-B026-0A09147A330E}" destId="{23677990-DDAA-8448-AEA3-C30D9A8844C9}" srcOrd="0" destOrd="0" presId="urn:microsoft.com/office/officeart/2005/8/layout/orgChart1"/>
    <dgm:cxn modelId="{CD3A3849-49C9-E646-B37A-ED11D1679CB6}" type="presParOf" srcId="{23677990-DDAA-8448-AEA3-C30D9A8844C9}" destId="{17787660-89C6-FD4B-9FA1-8CEA0AEC2FBD}" srcOrd="0" destOrd="0" presId="urn:microsoft.com/office/officeart/2005/8/layout/orgChart1"/>
    <dgm:cxn modelId="{7B275C7F-DDFA-0646-9839-81060BD0D004}" type="presParOf" srcId="{23677990-DDAA-8448-AEA3-C30D9A8844C9}" destId="{E855BB72-2936-FB48-9645-B07A00ECC60C}" srcOrd="1" destOrd="0" presId="urn:microsoft.com/office/officeart/2005/8/layout/orgChart1"/>
    <dgm:cxn modelId="{5FF85E3D-03F9-E84C-BB3A-C325B19DBB63}" type="presParOf" srcId="{969A6BF0-8C5F-4F46-B026-0A09147A330E}" destId="{B2BFF96D-F591-FA47-8924-0E4EEC622A13}" srcOrd="1" destOrd="0" presId="urn:microsoft.com/office/officeart/2005/8/layout/orgChart1"/>
    <dgm:cxn modelId="{AD26B5B8-A65A-E542-87A5-21C5EF255F3F}" type="presParOf" srcId="{969A6BF0-8C5F-4F46-B026-0A09147A330E}" destId="{D7A23F79-752D-2E46-8184-CBB3FBBC8549}" srcOrd="2" destOrd="0" presId="urn:microsoft.com/office/officeart/2005/8/layout/orgChart1"/>
    <dgm:cxn modelId="{B3A83928-D1E0-A446-96FF-2E62BA9A8BEF}" type="presParOf" srcId="{2E450EEF-5028-E94A-A7CD-DAC3F4691A0B}" destId="{4F103BB4-CC65-4248-A1E8-187D6E6535D1}" srcOrd="2" destOrd="0" presId="urn:microsoft.com/office/officeart/2005/8/layout/orgChart1"/>
    <dgm:cxn modelId="{885E5787-561E-E540-9672-89897575599C}" type="presParOf" srcId="{8FDD7533-1C6C-2941-B02F-C4AD572BBC27}" destId="{885A899D-05BD-C047-A41A-0B15BBAF90F9}" srcOrd="2" destOrd="0" presId="urn:microsoft.com/office/officeart/2005/8/layout/orgChart1"/>
    <dgm:cxn modelId="{FDADBED9-C3DE-E548-BE79-56374E92AC17}" type="presParOf" srcId="{8FDD7533-1C6C-2941-B02F-C4AD572BBC27}" destId="{D6113257-A9D5-AF47-AB9D-3816E6677B23}" srcOrd="3" destOrd="0" presId="urn:microsoft.com/office/officeart/2005/8/layout/orgChart1"/>
    <dgm:cxn modelId="{7A6126B3-5C6D-0440-A161-B95A3805DB38}" type="presParOf" srcId="{D6113257-A9D5-AF47-AB9D-3816E6677B23}" destId="{10A0EA51-ECC1-5448-811F-803FF5C23DFE}" srcOrd="0" destOrd="0" presId="urn:microsoft.com/office/officeart/2005/8/layout/orgChart1"/>
    <dgm:cxn modelId="{D7AB12AC-0730-BF41-A6A6-FF93892E6DCD}" type="presParOf" srcId="{10A0EA51-ECC1-5448-811F-803FF5C23DFE}" destId="{C8CBEEF8-4CA3-0143-BE3A-44BCBF5D6FAB}" srcOrd="0" destOrd="0" presId="urn:microsoft.com/office/officeart/2005/8/layout/orgChart1"/>
    <dgm:cxn modelId="{DF664ED7-623B-E542-A5FB-DD075FF20558}" type="presParOf" srcId="{10A0EA51-ECC1-5448-811F-803FF5C23DFE}" destId="{1595679C-9573-5442-B433-DE4F8B1DCC39}" srcOrd="1" destOrd="0" presId="urn:microsoft.com/office/officeart/2005/8/layout/orgChart1"/>
    <dgm:cxn modelId="{33530CBE-1743-CF4F-BA39-791609CF5FE2}" type="presParOf" srcId="{D6113257-A9D5-AF47-AB9D-3816E6677B23}" destId="{0EC4248C-2537-4946-BCBA-5DC0686F70E1}" srcOrd="1" destOrd="0" presId="urn:microsoft.com/office/officeart/2005/8/layout/orgChart1"/>
    <dgm:cxn modelId="{E96F0BF0-4947-FC4B-B486-211791149C1F}" type="presParOf" srcId="{0EC4248C-2537-4946-BCBA-5DC0686F70E1}" destId="{3606F4BB-FB71-BE45-8499-C7793DA4974C}" srcOrd="0" destOrd="0" presId="urn:microsoft.com/office/officeart/2005/8/layout/orgChart1"/>
    <dgm:cxn modelId="{378C2595-66DC-AB4E-B36B-C2D3024024FE}" type="presParOf" srcId="{0EC4248C-2537-4946-BCBA-5DC0686F70E1}" destId="{1FDE1A3C-F4FC-AC4C-991C-9987A7CCCB1B}" srcOrd="1" destOrd="0" presId="urn:microsoft.com/office/officeart/2005/8/layout/orgChart1"/>
    <dgm:cxn modelId="{F783A3EE-D41A-A347-BFF2-603CFD1F0604}" type="presParOf" srcId="{1FDE1A3C-F4FC-AC4C-991C-9987A7CCCB1B}" destId="{E5A9D0AD-1958-6B4B-BEB3-D0ED3651E6F9}" srcOrd="0" destOrd="0" presId="urn:microsoft.com/office/officeart/2005/8/layout/orgChart1"/>
    <dgm:cxn modelId="{08EDA85F-D191-924A-B372-E1889CB2C473}" type="presParOf" srcId="{E5A9D0AD-1958-6B4B-BEB3-D0ED3651E6F9}" destId="{31BE7373-2215-434D-A7E4-87505B41640D}" srcOrd="0" destOrd="0" presId="urn:microsoft.com/office/officeart/2005/8/layout/orgChart1"/>
    <dgm:cxn modelId="{AA5936EB-221A-5742-B45A-58A56DD5249F}" type="presParOf" srcId="{E5A9D0AD-1958-6B4B-BEB3-D0ED3651E6F9}" destId="{10025D48-DC89-0843-B761-7130EF287F94}" srcOrd="1" destOrd="0" presId="urn:microsoft.com/office/officeart/2005/8/layout/orgChart1"/>
    <dgm:cxn modelId="{154245DB-43F1-D04E-AB13-2254144FFA48}" type="presParOf" srcId="{1FDE1A3C-F4FC-AC4C-991C-9987A7CCCB1B}" destId="{AFF208B7-63A6-D947-B89B-BCF3CF37DC67}" srcOrd="1" destOrd="0" presId="urn:microsoft.com/office/officeart/2005/8/layout/orgChart1"/>
    <dgm:cxn modelId="{4BB43CEB-16DE-CA43-AD05-1EDFB4FA02C3}" type="presParOf" srcId="{1FDE1A3C-F4FC-AC4C-991C-9987A7CCCB1B}" destId="{C8321FAA-CB72-C649-A3E0-2B10648450D8}" srcOrd="2" destOrd="0" presId="urn:microsoft.com/office/officeart/2005/8/layout/orgChart1"/>
    <dgm:cxn modelId="{146A319C-8E24-0241-9147-38229FD2567E}" type="presParOf" srcId="{0EC4248C-2537-4946-BCBA-5DC0686F70E1}" destId="{34E6D1F3-2FDD-4E4E-AE67-6F8F9FF0DD38}" srcOrd="2" destOrd="0" presId="urn:microsoft.com/office/officeart/2005/8/layout/orgChart1"/>
    <dgm:cxn modelId="{829E21B1-238F-704B-87D2-703B59190A81}" type="presParOf" srcId="{0EC4248C-2537-4946-BCBA-5DC0686F70E1}" destId="{22EB0305-DC9B-D04F-8CF5-B9971FDD6FC3}" srcOrd="3" destOrd="0" presId="urn:microsoft.com/office/officeart/2005/8/layout/orgChart1"/>
    <dgm:cxn modelId="{3909CC00-40EE-574D-8DE7-50113B30AD99}" type="presParOf" srcId="{22EB0305-DC9B-D04F-8CF5-B9971FDD6FC3}" destId="{40B5DAD9-B16E-644E-B143-8A5973425EE5}" srcOrd="0" destOrd="0" presId="urn:microsoft.com/office/officeart/2005/8/layout/orgChart1"/>
    <dgm:cxn modelId="{33CAA33C-8EDB-1C4A-9E8A-0CF691C65ACD}" type="presParOf" srcId="{40B5DAD9-B16E-644E-B143-8A5973425EE5}" destId="{A03AE5AA-A9F3-5949-BA96-8042E03424A2}" srcOrd="0" destOrd="0" presId="urn:microsoft.com/office/officeart/2005/8/layout/orgChart1"/>
    <dgm:cxn modelId="{5A55105F-C8D3-404E-B2B6-B03BD90C1922}" type="presParOf" srcId="{40B5DAD9-B16E-644E-B143-8A5973425EE5}" destId="{D93CBA38-802B-8045-AF48-260612028520}" srcOrd="1" destOrd="0" presId="urn:microsoft.com/office/officeart/2005/8/layout/orgChart1"/>
    <dgm:cxn modelId="{DE1892C6-535B-A446-B910-CB09F37DF902}" type="presParOf" srcId="{22EB0305-DC9B-D04F-8CF5-B9971FDD6FC3}" destId="{D515E1AD-61B9-8D46-87C9-03472601817D}" srcOrd="1" destOrd="0" presId="urn:microsoft.com/office/officeart/2005/8/layout/orgChart1"/>
    <dgm:cxn modelId="{92744AFB-CE07-8E45-916F-93D67BAD29B8}" type="presParOf" srcId="{22EB0305-DC9B-D04F-8CF5-B9971FDD6FC3}" destId="{3D78522D-52A9-8843-9BF4-B3EF0E8C5258}" srcOrd="2" destOrd="0" presId="urn:microsoft.com/office/officeart/2005/8/layout/orgChart1"/>
    <dgm:cxn modelId="{C4E60844-6C5D-A34F-BEED-91F1CEAC262E}" type="presParOf" srcId="{0EC4248C-2537-4946-BCBA-5DC0686F70E1}" destId="{06618415-3516-9D47-847B-184860EB2437}" srcOrd="4" destOrd="0" presId="urn:microsoft.com/office/officeart/2005/8/layout/orgChart1"/>
    <dgm:cxn modelId="{CDC60982-9AE3-E447-8FE8-EE9A3BF46A6F}" type="presParOf" srcId="{0EC4248C-2537-4946-BCBA-5DC0686F70E1}" destId="{0EF8061A-5F86-8C41-801B-71B176D5D128}" srcOrd="5" destOrd="0" presId="urn:microsoft.com/office/officeart/2005/8/layout/orgChart1"/>
    <dgm:cxn modelId="{007AA991-D26F-FC42-8401-A37EEA284BDE}" type="presParOf" srcId="{0EF8061A-5F86-8C41-801B-71B176D5D128}" destId="{44C38055-DB0D-0345-86E6-AB82DA1863F1}" srcOrd="0" destOrd="0" presId="urn:microsoft.com/office/officeart/2005/8/layout/orgChart1"/>
    <dgm:cxn modelId="{3598AD6F-12B0-2940-9F47-3A4C9AD7DBBC}" type="presParOf" srcId="{44C38055-DB0D-0345-86E6-AB82DA1863F1}" destId="{DC852A30-5A7F-DB49-91B6-139E8AAEFA37}" srcOrd="0" destOrd="0" presId="urn:microsoft.com/office/officeart/2005/8/layout/orgChart1"/>
    <dgm:cxn modelId="{B3212C82-ECC6-164E-B8A6-F62D4BAAF078}" type="presParOf" srcId="{44C38055-DB0D-0345-86E6-AB82DA1863F1}" destId="{53D2A1F6-DE04-6E45-8AC1-200CA3CB7298}" srcOrd="1" destOrd="0" presId="urn:microsoft.com/office/officeart/2005/8/layout/orgChart1"/>
    <dgm:cxn modelId="{57C68F39-BED1-7B45-BC9C-6EA9E59B858C}" type="presParOf" srcId="{0EF8061A-5F86-8C41-801B-71B176D5D128}" destId="{E8E1DAF6-483E-294B-B38E-2C7A159C437B}" srcOrd="1" destOrd="0" presId="urn:microsoft.com/office/officeart/2005/8/layout/orgChart1"/>
    <dgm:cxn modelId="{A4DF1A49-38D7-074F-A152-E5161EA32603}" type="presParOf" srcId="{0EF8061A-5F86-8C41-801B-71B176D5D128}" destId="{EC43FBF0-2FB3-5E46-BAB9-5732F62E8B13}" srcOrd="2" destOrd="0" presId="urn:microsoft.com/office/officeart/2005/8/layout/orgChart1"/>
    <dgm:cxn modelId="{F1ADB4A4-0AD3-3A43-B08E-96E804ED633C}" type="presParOf" srcId="{D6113257-A9D5-AF47-AB9D-3816E6677B23}" destId="{740FDB5F-01F3-4546-8547-8085B02B9D48}" srcOrd="2" destOrd="0" presId="urn:microsoft.com/office/officeart/2005/8/layout/orgChart1"/>
    <dgm:cxn modelId="{3610C58A-2909-4F4E-B665-3F554B027707}" type="presParOf" srcId="{8FDD7533-1C6C-2941-B02F-C4AD572BBC27}" destId="{AD6AA0F4-D9F8-B241-9E44-19D8865849FE}" srcOrd="4" destOrd="0" presId="urn:microsoft.com/office/officeart/2005/8/layout/orgChart1"/>
    <dgm:cxn modelId="{F1057E77-6FF1-EF46-BB5B-F7805C1C89F1}" type="presParOf" srcId="{8FDD7533-1C6C-2941-B02F-C4AD572BBC27}" destId="{76690349-791D-184F-8C64-D55B1046E88E}" srcOrd="5" destOrd="0" presId="urn:microsoft.com/office/officeart/2005/8/layout/orgChart1"/>
    <dgm:cxn modelId="{A92EA638-D625-1541-AC41-83AF256CF101}" type="presParOf" srcId="{76690349-791D-184F-8C64-D55B1046E88E}" destId="{4589B04F-081E-C84F-8922-118DE51A95DF}" srcOrd="0" destOrd="0" presId="urn:microsoft.com/office/officeart/2005/8/layout/orgChart1"/>
    <dgm:cxn modelId="{1ECC064C-D779-E34D-9F16-28A2730F1E48}" type="presParOf" srcId="{4589B04F-081E-C84F-8922-118DE51A95DF}" destId="{ACF4866C-674B-5F43-8E8A-4A7BE1FBCC08}" srcOrd="0" destOrd="0" presId="urn:microsoft.com/office/officeart/2005/8/layout/orgChart1"/>
    <dgm:cxn modelId="{EDC76E70-391B-C247-847C-495569F45499}" type="presParOf" srcId="{4589B04F-081E-C84F-8922-118DE51A95DF}" destId="{3EADE6D1-6DDE-8340-9E7E-A5B4F1B24098}" srcOrd="1" destOrd="0" presId="urn:microsoft.com/office/officeart/2005/8/layout/orgChart1"/>
    <dgm:cxn modelId="{BB9B0805-FD8B-DC4F-AAB0-2B3D82DF88B2}" type="presParOf" srcId="{76690349-791D-184F-8C64-D55B1046E88E}" destId="{83667F77-BE0E-E545-A46F-9530D5AA4AC5}" srcOrd="1" destOrd="0" presId="urn:microsoft.com/office/officeart/2005/8/layout/orgChart1"/>
    <dgm:cxn modelId="{1ABD5B61-BB4E-6B4C-8470-0CFBBB8B1B30}" type="presParOf" srcId="{83667F77-BE0E-E545-A46F-9530D5AA4AC5}" destId="{C721ED28-EC81-7C4A-B9A1-05BD1B1DB003}" srcOrd="0" destOrd="0" presId="urn:microsoft.com/office/officeart/2005/8/layout/orgChart1"/>
    <dgm:cxn modelId="{3590BBAB-E741-7F44-9FBD-D6317C1CAEF5}" type="presParOf" srcId="{83667F77-BE0E-E545-A46F-9530D5AA4AC5}" destId="{B4814B63-EC43-6746-971A-8CBCC1BCA0B7}" srcOrd="1" destOrd="0" presId="urn:microsoft.com/office/officeart/2005/8/layout/orgChart1"/>
    <dgm:cxn modelId="{DDD4EC55-2299-8849-855C-C5C3B3B4EA15}" type="presParOf" srcId="{B4814B63-EC43-6746-971A-8CBCC1BCA0B7}" destId="{425722D9-A26B-2347-AD2F-5E4B25853502}" srcOrd="0" destOrd="0" presId="urn:microsoft.com/office/officeart/2005/8/layout/orgChart1"/>
    <dgm:cxn modelId="{24803308-93FE-0340-B2B7-CEB55A1B7A87}" type="presParOf" srcId="{425722D9-A26B-2347-AD2F-5E4B25853502}" destId="{3EF8DF2B-419B-944C-83D2-0E4C4D84C0AC}" srcOrd="0" destOrd="0" presId="urn:microsoft.com/office/officeart/2005/8/layout/orgChart1"/>
    <dgm:cxn modelId="{D24C1A79-CE54-7D47-A79D-95E0A6A6DA02}" type="presParOf" srcId="{425722D9-A26B-2347-AD2F-5E4B25853502}" destId="{432FFC77-E294-864E-A8BC-C26D30DCECD0}" srcOrd="1" destOrd="0" presId="urn:microsoft.com/office/officeart/2005/8/layout/orgChart1"/>
    <dgm:cxn modelId="{F2C11017-FE0D-E241-A2D6-2E7CFCE7BB2C}" type="presParOf" srcId="{B4814B63-EC43-6746-971A-8CBCC1BCA0B7}" destId="{E317FC81-26AE-1A48-A3F6-7EE754F6A66F}" srcOrd="1" destOrd="0" presId="urn:microsoft.com/office/officeart/2005/8/layout/orgChart1"/>
    <dgm:cxn modelId="{F2940A04-4963-0E4A-BC01-DF9DB74E662B}" type="presParOf" srcId="{B4814B63-EC43-6746-971A-8CBCC1BCA0B7}" destId="{491A38CC-97F6-9145-86E0-9A18C221BB63}" srcOrd="2" destOrd="0" presId="urn:microsoft.com/office/officeart/2005/8/layout/orgChart1"/>
    <dgm:cxn modelId="{A1BE86A7-A473-2F4C-8A4D-6B1FCBB9D139}" type="presParOf" srcId="{83667F77-BE0E-E545-A46F-9530D5AA4AC5}" destId="{94BE3345-8354-1746-B9D0-51D97CCE3426}" srcOrd="2" destOrd="0" presId="urn:microsoft.com/office/officeart/2005/8/layout/orgChart1"/>
    <dgm:cxn modelId="{5458A304-959B-E34A-92A2-53E798BBE8B3}" type="presParOf" srcId="{83667F77-BE0E-E545-A46F-9530D5AA4AC5}" destId="{FFCA1969-2158-7E42-AC6A-DEA96BA8BB91}" srcOrd="3" destOrd="0" presId="urn:microsoft.com/office/officeart/2005/8/layout/orgChart1"/>
    <dgm:cxn modelId="{1EC3310B-95CC-2D4A-8CFD-7E9A24716BB8}" type="presParOf" srcId="{FFCA1969-2158-7E42-AC6A-DEA96BA8BB91}" destId="{B7E50DE1-6AF8-9E4A-81F7-8B5855BFF162}" srcOrd="0" destOrd="0" presId="urn:microsoft.com/office/officeart/2005/8/layout/orgChart1"/>
    <dgm:cxn modelId="{039220C9-05B7-E344-A977-CE744F880F19}" type="presParOf" srcId="{B7E50DE1-6AF8-9E4A-81F7-8B5855BFF162}" destId="{7DE63ACD-1BF2-7841-AB21-CCB0F542295C}" srcOrd="0" destOrd="0" presId="urn:microsoft.com/office/officeart/2005/8/layout/orgChart1"/>
    <dgm:cxn modelId="{E8DB8C89-29D4-BA46-8DC6-73DD4C511B5F}" type="presParOf" srcId="{B7E50DE1-6AF8-9E4A-81F7-8B5855BFF162}" destId="{4D5D1464-CF5A-914F-8282-4F0C5945C1F1}" srcOrd="1" destOrd="0" presId="urn:microsoft.com/office/officeart/2005/8/layout/orgChart1"/>
    <dgm:cxn modelId="{C437AA49-BFB5-394A-9710-48D90BF24A62}" type="presParOf" srcId="{FFCA1969-2158-7E42-AC6A-DEA96BA8BB91}" destId="{353E58B0-4F46-5140-8DF4-DF5648A55D86}" srcOrd="1" destOrd="0" presId="urn:microsoft.com/office/officeart/2005/8/layout/orgChart1"/>
    <dgm:cxn modelId="{4938DF7A-6B03-FC4C-AD9E-A474211C27B8}" type="presParOf" srcId="{FFCA1969-2158-7E42-AC6A-DEA96BA8BB91}" destId="{EF6FBF00-15FD-6448-98FF-665B9FC12759}" srcOrd="2" destOrd="0" presId="urn:microsoft.com/office/officeart/2005/8/layout/orgChart1"/>
    <dgm:cxn modelId="{1F76F38C-DEAF-2B44-82D1-648BE5E9966E}" type="presParOf" srcId="{83667F77-BE0E-E545-A46F-9530D5AA4AC5}" destId="{DD7961A6-F1CC-5646-8DAD-FC3D1131566F}" srcOrd="4" destOrd="0" presId="urn:microsoft.com/office/officeart/2005/8/layout/orgChart1"/>
    <dgm:cxn modelId="{452EC90C-3E89-474C-B37F-F2333ED7230D}" type="presParOf" srcId="{83667F77-BE0E-E545-A46F-9530D5AA4AC5}" destId="{6BF7D351-9094-0B46-BE93-B2CCD29B416B}" srcOrd="5" destOrd="0" presId="urn:microsoft.com/office/officeart/2005/8/layout/orgChart1"/>
    <dgm:cxn modelId="{D02CF1DB-9FB5-CC4C-AEF2-6B2D99977F50}" type="presParOf" srcId="{6BF7D351-9094-0B46-BE93-B2CCD29B416B}" destId="{582D13B1-515F-0247-960D-5EA67F6F92B2}" srcOrd="0" destOrd="0" presId="urn:microsoft.com/office/officeart/2005/8/layout/orgChart1"/>
    <dgm:cxn modelId="{89FCCBD6-0851-4A4B-9BB9-0B531098FFD2}" type="presParOf" srcId="{582D13B1-515F-0247-960D-5EA67F6F92B2}" destId="{C3F5D332-09B5-5D41-A5FD-A4314C6800EA}" srcOrd="0" destOrd="0" presId="urn:microsoft.com/office/officeart/2005/8/layout/orgChart1"/>
    <dgm:cxn modelId="{5F504BC2-43DC-D241-93B2-D83C68366E01}" type="presParOf" srcId="{582D13B1-515F-0247-960D-5EA67F6F92B2}" destId="{C4635078-39BC-9B46-9BF7-6D0C01822214}" srcOrd="1" destOrd="0" presId="urn:microsoft.com/office/officeart/2005/8/layout/orgChart1"/>
    <dgm:cxn modelId="{B563E6B4-4636-FF4A-8979-4B53D87CBC4D}" type="presParOf" srcId="{6BF7D351-9094-0B46-BE93-B2CCD29B416B}" destId="{09C72343-7F7D-3748-8625-E1C0576000A0}" srcOrd="1" destOrd="0" presId="urn:microsoft.com/office/officeart/2005/8/layout/orgChart1"/>
    <dgm:cxn modelId="{47BF2C41-F22C-9840-A895-54E37C6EB7BA}" type="presParOf" srcId="{6BF7D351-9094-0B46-BE93-B2CCD29B416B}" destId="{4A671C2C-8682-7F4A-8FF6-19FCB4173218}" srcOrd="2" destOrd="0" presId="urn:microsoft.com/office/officeart/2005/8/layout/orgChart1"/>
    <dgm:cxn modelId="{F30CA001-58A7-2343-9694-75653B8A8CF2}" type="presParOf" srcId="{76690349-791D-184F-8C64-D55B1046E88E}" destId="{81B7E18B-3595-6D42-91FF-D851D9D2D3B3}" srcOrd="2" destOrd="0" presId="urn:microsoft.com/office/officeart/2005/8/layout/orgChart1"/>
    <dgm:cxn modelId="{35165C0D-BCB9-474B-84C3-6C091D347C0F}" type="presParOf" srcId="{FF76EFB6-94B8-D440-83AF-F6914C00851F}" destId="{9D7F94D7-A2CB-0F44-B198-C505FE89548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DA011F73-76F8-3F42-A85E-AAD786D31F33}"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US"/>
        </a:p>
      </dgm:t>
    </dgm:pt>
    <dgm:pt modelId="{756576FA-0ABE-E948-A373-92C18D123EAD}">
      <dgm:prSet phldrT="[Text]" custT="1"/>
      <dgm:spPr>
        <a:solidFill>
          <a:srgbClr val="F5C8E1"/>
        </a:solidFill>
      </dgm:spPr>
      <dgm:t>
        <a:bodyPr/>
        <a:lstStyle/>
        <a:p>
          <a:pPr algn="ctr"/>
          <a:r>
            <a:rPr lang="en-US" sz="2000" b="1"/>
            <a:t>1. Establish Foundations to Support Classroom Implementation</a:t>
          </a:r>
        </a:p>
      </dgm:t>
    </dgm:pt>
    <dgm:pt modelId="{3FA3CBD5-CE6A-824E-9A88-B112B69DA06B}" type="parTrans" cxnId="{9236F58F-DC00-0B4C-990F-B1AAD41950FC}">
      <dgm:prSet/>
      <dgm:spPr/>
      <dgm:t>
        <a:bodyPr/>
        <a:lstStyle/>
        <a:p>
          <a:pPr algn="l"/>
          <a:endParaRPr lang="en-US"/>
        </a:p>
      </dgm:t>
    </dgm:pt>
    <dgm:pt modelId="{3EF9AD22-AB22-F547-B0D5-ACB4C2BB241B}" type="sibTrans" cxnId="{9236F58F-DC00-0B4C-990F-B1AAD41950FC}">
      <dgm:prSet/>
      <dgm:spPr/>
      <dgm:t>
        <a:bodyPr/>
        <a:lstStyle/>
        <a:p>
          <a:pPr algn="l"/>
          <a:endParaRPr lang="en-US"/>
        </a:p>
      </dgm:t>
    </dgm:pt>
    <dgm:pt modelId="{87F6CAF6-E4A1-0A49-A0E6-CEC959B51C92}">
      <dgm:prSet phldrT="[Text]" custT="1"/>
      <dgm:spPr>
        <a:solidFill>
          <a:schemeClr val="bg1"/>
        </a:solidFill>
        <a:ln>
          <a:solidFill>
            <a:srgbClr val="E2345B"/>
          </a:solidFill>
        </a:ln>
      </dgm:spPr>
      <dgm:t>
        <a:bodyPr/>
        <a:lstStyle/>
        <a:p>
          <a:pPr algn="l"/>
          <a:r>
            <a:rPr lang="en-US" sz="1800">
              <a:solidFill>
                <a:schemeClr val="bg2">
                  <a:lumMod val="50000"/>
                </a:schemeClr>
              </a:solidFill>
            </a:rPr>
            <a:t>1.1 Establish Priority</a:t>
          </a:r>
        </a:p>
      </dgm:t>
    </dgm:pt>
    <dgm:pt modelId="{14F84423-110F-5B43-B77F-9C7B5C963D13}" type="parTrans" cxnId="{7EDD884B-CEC4-1F45-818F-91CE9BCE05DE}">
      <dgm:prSet/>
      <dgm:spPr/>
      <dgm:t>
        <a:bodyPr/>
        <a:lstStyle/>
        <a:p>
          <a:pPr algn="l"/>
          <a:endParaRPr lang="en-US"/>
        </a:p>
      </dgm:t>
    </dgm:pt>
    <dgm:pt modelId="{C1976853-CBF1-3A4E-B68E-9DC818E50047}" type="sibTrans" cxnId="{7EDD884B-CEC4-1F45-818F-91CE9BCE05DE}">
      <dgm:prSet/>
      <dgm:spPr/>
      <dgm:t>
        <a:bodyPr/>
        <a:lstStyle/>
        <a:p>
          <a:pPr algn="l"/>
          <a:endParaRPr lang="en-US"/>
        </a:p>
      </dgm:t>
    </dgm:pt>
    <dgm:pt modelId="{25483569-1557-BB42-9C81-B38F1E37EF6D}">
      <dgm:prSet phldrT="[Text]" custT="1"/>
      <dgm:spPr>
        <a:solidFill>
          <a:schemeClr val="bg1"/>
        </a:solidFill>
        <a:ln>
          <a:solidFill>
            <a:srgbClr val="E2345B"/>
          </a:solidFill>
        </a:ln>
      </dgm:spPr>
      <dgm:t>
        <a:bodyPr/>
        <a:lstStyle/>
        <a:p>
          <a:pPr algn="l"/>
          <a:r>
            <a:rPr lang="en-US" sz="1800">
              <a:solidFill>
                <a:schemeClr val="bg2">
                  <a:lumMod val="50000"/>
                </a:schemeClr>
              </a:solidFill>
            </a:rPr>
            <a:t>1.2 Secure Resources</a:t>
          </a:r>
        </a:p>
      </dgm:t>
    </dgm:pt>
    <dgm:pt modelId="{1D5D8ACD-8529-8743-8F93-8C714A5C33B0}" type="parTrans" cxnId="{B9E2791C-5342-B940-A37C-7CCA1B434730}">
      <dgm:prSet/>
      <dgm:spPr/>
      <dgm:t>
        <a:bodyPr/>
        <a:lstStyle/>
        <a:p>
          <a:pPr algn="l"/>
          <a:endParaRPr lang="en-US"/>
        </a:p>
      </dgm:t>
    </dgm:pt>
    <dgm:pt modelId="{407032E5-7094-014D-9A35-1DA967267829}" type="sibTrans" cxnId="{B9E2791C-5342-B940-A37C-7CCA1B434730}">
      <dgm:prSet/>
      <dgm:spPr/>
      <dgm:t>
        <a:bodyPr/>
        <a:lstStyle/>
        <a:p>
          <a:pPr algn="l"/>
          <a:endParaRPr lang="en-US"/>
        </a:p>
      </dgm:t>
    </dgm:pt>
    <dgm:pt modelId="{4C66CB9D-29B5-C040-B029-3588769F413F}">
      <dgm:prSet phldrT="[Text]" custT="1"/>
      <dgm:spPr>
        <a:solidFill>
          <a:srgbClr val="F5C8E1"/>
        </a:solidFill>
      </dgm:spPr>
      <dgm:t>
        <a:bodyPr/>
        <a:lstStyle/>
        <a:p>
          <a:pPr algn="ctr"/>
          <a:r>
            <a:rPr lang="en-US" sz="2000" b="1"/>
            <a:t>2. Explicitly Teach &amp; Coach</a:t>
          </a:r>
        </a:p>
      </dgm:t>
    </dgm:pt>
    <dgm:pt modelId="{2A7433D3-DCE1-F640-8F3F-635D675FD343}" type="parTrans" cxnId="{BABEDF8F-F8A2-EB41-AB2D-84332D19802C}">
      <dgm:prSet/>
      <dgm:spPr/>
      <dgm:t>
        <a:bodyPr/>
        <a:lstStyle/>
        <a:p>
          <a:pPr algn="l"/>
          <a:endParaRPr lang="en-US"/>
        </a:p>
      </dgm:t>
    </dgm:pt>
    <dgm:pt modelId="{6DB57ED4-4668-2946-A371-27FA3ED29646}" type="sibTrans" cxnId="{BABEDF8F-F8A2-EB41-AB2D-84332D19802C}">
      <dgm:prSet/>
      <dgm:spPr/>
      <dgm:t>
        <a:bodyPr/>
        <a:lstStyle/>
        <a:p>
          <a:pPr algn="l"/>
          <a:endParaRPr lang="en-US"/>
        </a:p>
      </dgm:t>
    </dgm:pt>
    <dgm:pt modelId="{C6911B42-00CA-EC41-983C-0B13B88B0DCE}">
      <dgm:prSet phldrT="[Text]" custT="1"/>
      <dgm:spPr>
        <a:solidFill>
          <a:schemeClr val="bg1"/>
        </a:solidFill>
        <a:ln>
          <a:solidFill>
            <a:srgbClr val="E2345B"/>
          </a:solidFill>
        </a:ln>
      </dgm:spPr>
      <dgm:t>
        <a:bodyPr/>
        <a:lstStyle/>
        <a:p>
          <a:pPr algn="l"/>
          <a:r>
            <a:rPr lang="en-US" sz="1800">
              <a:solidFill>
                <a:schemeClr val="bg2">
                  <a:lumMod val="50000"/>
                </a:schemeClr>
              </a:solidFill>
            </a:rPr>
            <a:t>2.1 Communicate Clear Expectations</a:t>
          </a:r>
        </a:p>
      </dgm:t>
    </dgm:pt>
    <dgm:pt modelId="{134AF80C-691A-454D-8952-65DEF55668E7}" type="parTrans" cxnId="{514A31B6-7A51-1840-AA46-B0EE8F1E9303}">
      <dgm:prSet/>
      <dgm:spPr/>
      <dgm:t>
        <a:bodyPr/>
        <a:lstStyle/>
        <a:p>
          <a:pPr algn="l"/>
          <a:endParaRPr lang="en-US"/>
        </a:p>
      </dgm:t>
    </dgm:pt>
    <dgm:pt modelId="{7269ABA2-EAB1-0A4D-BCBA-D8269C29E020}" type="sibTrans" cxnId="{514A31B6-7A51-1840-AA46-B0EE8F1E9303}">
      <dgm:prSet/>
      <dgm:spPr/>
      <dgm:t>
        <a:bodyPr/>
        <a:lstStyle/>
        <a:p>
          <a:pPr algn="l"/>
          <a:endParaRPr lang="en-US"/>
        </a:p>
      </dgm:t>
    </dgm:pt>
    <dgm:pt modelId="{26191B0B-8931-EF4D-89C9-FBABFF0D91CC}">
      <dgm:prSet phldrT="[Text]" custT="1"/>
      <dgm:spPr>
        <a:solidFill>
          <a:schemeClr val="bg1"/>
        </a:solidFill>
        <a:ln>
          <a:solidFill>
            <a:srgbClr val="E2345B"/>
          </a:solidFill>
        </a:ln>
      </dgm:spPr>
      <dgm:t>
        <a:bodyPr/>
        <a:lstStyle/>
        <a:p>
          <a:pPr algn="l"/>
          <a:r>
            <a:rPr lang="en-US" sz="1800">
              <a:solidFill>
                <a:schemeClr val="bg2">
                  <a:lumMod val="50000"/>
                </a:schemeClr>
              </a:solidFill>
            </a:rPr>
            <a:t>2.2 Explicitly Teach</a:t>
          </a:r>
        </a:p>
      </dgm:t>
    </dgm:pt>
    <dgm:pt modelId="{15DBAFB7-4A9D-8840-A4B4-3F7F86E114AC}" type="parTrans" cxnId="{E985692D-CE8E-AD4C-B8A1-DC88FAF61C97}">
      <dgm:prSet/>
      <dgm:spPr/>
      <dgm:t>
        <a:bodyPr/>
        <a:lstStyle/>
        <a:p>
          <a:pPr algn="l"/>
          <a:endParaRPr lang="en-US"/>
        </a:p>
      </dgm:t>
    </dgm:pt>
    <dgm:pt modelId="{8FEB0EAE-26D2-554B-BE8C-4A9549C1CFE2}" type="sibTrans" cxnId="{E985692D-CE8E-AD4C-B8A1-DC88FAF61C97}">
      <dgm:prSet/>
      <dgm:spPr/>
      <dgm:t>
        <a:bodyPr/>
        <a:lstStyle/>
        <a:p>
          <a:pPr algn="l"/>
          <a:endParaRPr lang="en-US"/>
        </a:p>
      </dgm:t>
    </dgm:pt>
    <dgm:pt modelId="{0B4A0D3B-02E7-3B4A-B0AA-051CF964F07B}">
      <dgm:prSet phldrT="[Text]" custT="1"/>
      <dgm:spPr>
        <a:solidFill>
          <a:srgbClr val="C9E996"/>
        </a:solidFill>
      </dgm:spPr>
      <dgm:t>
        <a:bodyPr/>
        <a:lstStyle/>
        <a:p>
          <a:pPr algn="ctr"/>
          <a:r>
            <a:rPr lang="en-US" sz="2000" b="1"/>
            <a:t>3. Monitor Systems Implementation &amp; Use Problem-Solving Process</a:t>
          </a:r>
        </a:p>
      </dgm:t>
    </dgm:pt>
    <dgm:pt modelId="{1E450D6D-EC60-9D47-9A8D-DCF06FE7A072}" type="parTrans" cxnId="{761D9149-CA6E-6F41-AE75-87D6C89EDFE1}">
      <dgm:prSet/>
      <dgm:spPr/>
      <dgm:t>
        <a:bodyPr/>
        <a:lstStyle/>
        <a:p>
          <a:pPr algn="l"/>
          <a:endParaRPr lang="en-US"/>
        </a:p>
      </dgm:t>
    </dgm:pt>
    <dgm:pt modelId="{5CA58B59-0910-FD4D-8EBB-D45615E98E44}" type="sibTrans" cxnId="{761D9149-CA6E-6F41-AE75-87D6C89EDFE1}">
      <dgm:prSet/>
      <dgm:spPr/>
      <dgm:t>
        <a:bodyPr/>
        <a:lstStyle/>
        <a:p>
          <a:pPr algn="l"/>
          <a:endParaRPr lang="en-US"/>
        </a:p>
      </dgm:t>
    </dgm:pt>
    <dgm:pt modelId="{B6B59AE2-C521-4F42-96B6-3B13017D6570}">
      <dgm:prSet phldrT="[Tex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a:t>3.1 Monitor Team Implementation of Steps 1 &amp; 2</a:t>
          </a:r>
        </a:p>
      </dgm:t>
    </dgm:pt>
    <dgm:pt modelId="{408250F4-B055-9F4C-ABEB-6DC212D9918F}" type="parTrans" cxnId="{A537ED31-D122-FA4C-A5EC-B7162F663B73}">
      <dgm:prSet/>
      <dgm:spPr/>
      <dgm:t>
        <a:bodyPr/>
        <a:lstStyle/>
        <a:p>
          <a:pPr algn="l"/>
          <a:endParaRPr lang="en-US"/>
        </a:p>
      </dgm:t>
    </dgm:pt>
    <dgm:pt modelId="{A89CD6D8-693C-EE4B-BD76-B6739A9959BC}" type="sibTrans" cxnId="{A537ED31-D122-FA4C-A5EC-B7162F663B73}">
      <dgm:prSet/>
      <dgm:spPr/>
      <dgm:t>
        <a:bodyPr/>
        <a:lstStyle/>
        <a:p>
          <a:pPr algn="l"/>
          <a:endParaRPr lang="en-US"/>
        </a:p>
      </dgm:t>
    </dgm:pt>
    <dgm:pt modelId="{BF6A907D-ABFF-064A-BDA7-D9A50888ED29}">
      <dgm:prSet phldrT="[Text]">
        <dgm:style>
          <a:lnRef idx="2">
            <a:schemeClr val="accent1"/>
          </a:lnRef>
          <a:fillRef idx="1">
            <a:schemeClr val="lt1"/>
          </a:fillRef>
          <a:effectRef idx="0">
            <a:schemeClr val="accent1"/>
          </a:effectRef>
          <a:fontRef idx="minor">
            <a:schemeClr val="dk1"/>
          </a:fontRef>
        </dgm:style>
      </dgm:prSet>
      <dgm:spPr>
        <a:noFill/>
        <a:ln>
          <a:noFill/>
        </a:ln>
      </dgm:spPr>
      <dgm:t>
        <a:bodyPr/>
        <a:lstStyle/>
        <a:p>
          <a:pPr algn="l"/>
          <a:endParaRPr lang="en-US"/>
        </a:p>
      </dgm:t>
    </dgm:pt>
    <dgm:pt modelId="{FB3008BE-848A-7C40-B9CA-A8C454BFA764}" type="parTrans" cxnId="{DAA1C4D2-7636-164B-A8FC-B94A93967ECA}">
      <dgm:prSet/>
      <dgm:spPr/>
      <dgm:t>
        <a:bodyPr/>
        <a:lstStyle/>
        <a:p>
          <a:pPr algn="l"/>
          <a:endParaRPr lang="en-US"/>
        </a:p>
      </dgm:t>
    </dgm:pt>
    <dgm:pt modelId="{E38B7EEF-8510-E24B-A699-3D9FD6C3535C}" type="sibTrans" cxnId="{DAA1C4D2-7636-164B-A8FC-B94A93967ECA}">
      <dgm:prSet/>
      <dgm:spPr/>
      <dgm:t>
        <a:bodyPr/>
        <a:lstStyle/>
        <a:p>
          <a:pPr algn="l"/>
          <a:endParaRPr lang="en-US"/>
        </a:p>
      </dgm:t>
    </dgm:pt>
    <dgm:pt modelId="{854FFA80-27FA-1240-90EA-02AE367EA900}">
      <dgm:prSet custT="1"/>
      <dgm:spPr>
        <a:solidFill>
          <a:srgbClr val="C9E996"/>
        </a:solidFill>
      </dgm:spPr>
      <dgm:t>
        <a:bodyPr/>
        <a:lstStyle/>
        <a:p>
          <a:pPr algn="ctr"/>
          <a:r>
            <a:rPr lang="en-US" sz="2000" b="1"/>
            <a:t>4. Monitor Educator Implementation &amp; Use Problem-solving Process</a:t>
          </a:r>
        </a:p>
      </dgm:t>
    </dgm:pt>
    <dgm:pt modelId="{AFF9F95A-B0B9-AD44-9312-F9C91880609A}" type="parTrans" cxnId="{90BBDEC1-AE9E-7C4E-A610-3A317BC9EE6A}">
      <dgm:prSet/>
      <dgm:spPr/>
      <dgm:t>
        <a:bodyPr/>
        <a:lstStyle/>
        <a:p>
          <a:pPr algn="l"/>
          <a:endParaRPr lang="en-US"/>
        </a:p>
      </dgm:t>
    </dgm:pt>
    <dgm:pt modelId="{8F51FAC7-5569-1544-9EA4-AC8814A42912}" type="sibTrans" cxnId="{90BBDEC1-AE9E-7C4E-A610-3A317BC9EE6A}">
      <dgm:prSet/>
      <dgm:spPr/>
      <dgm:t>
        <a:bodyPr/>
        <a:lstStyle/>
        <a:p>
          <a:pPr algn="l"/>
          <a:endParaRPr lang="en-US"/>
        </a:p>
      </dgm:t>
    </dgm:pt>
    <dgm:pt modelId="{59535A03-E8F4-974C-921E-91DAA48C926D}">
      <dgm:prSet custT="1"/>
      <dgm:spPr>
        <a:solidFill>
          <a:srgbClr val="C9E996"/>
        </a:solidFill>
      </dgm:spPr>
      <dgm:t>
        <a:bodyPr/>
        <a:lstStyle/>
        <a:p>
          <a:pPr algn="ctr"/>
          <a:r>
            <a:rPr lang="en-US" sz="2000" b="1"/>
            <a:t>5. Monitor Equitable Student Benefit &amp; Use Problem-Solving Process</a:t>
          </a:r>
        </a:p>
      </dgm:t>
    </dgm:pt>
    <dgm:pt modelId="{F66DC4B7-9242-804B-A0EB-73E2A2D52942}" type="parTrans" cxnId="{F95EFC85-6073-9F41-AD4E-571B81548A59}">
      <dgm:prSet/>
      <dgm:spPr/>
      <dgm:t>
        <a:bodyPr/>
        <a:lstStyle/>
        <a:p>
          <a:pPr algn="l"/>
          <a:endParaRPr lang="en-US"/>
        </a:p>
      </dgm:t>
    </dgm:pt>
    <dgm:pt modelId="{DBA86BC4-C162-934C-87D7-7B78E557F983}" type="sibTrans" cxnId="{F95EFC85-6073-9F41-AD4E-571B81548A59}">
      <dgm:prSet/>
      <dgm:spPr/>
      <dgm:t>
        <a:bodyPr/>
        <a:lstStyle/>
        <a:p>
          <a:pPr algn="l"/>
          <a:endParaRPr lang="en-US"/>
        </a:p>
      </dgm:t>
    </dgm:pt>
    <dgm:pt modelId="{CDEC9C5B-12C0-2B47-B96C-12DF1D87AB0E}">
      <dgm:prSet custT="1"/>
      <dgm:spPr>
        <a:solidFill>
          <a:schemeClr val="bg1"/>
        </a:solidFill>
        <a:ln>
          <a:solidFill>
            <a:srgbClr val="E2345B"/>
          </a:solidFill>
        </a:ln>
      </dgm:spPr>
      <dgm:t>
        <a:bodyPr/>
        <a:lstStyle/>
        <a:p>
          <a:pPr algn="l"/>
          <a:r>
            <a:rPr lang="en-US" sz="1800">
              <a:solidFill>
                <a:schemeClr val="bg2">
                  <a:lumMod val="50000"/>
                </a:schemeClr>
              </a:solidFill>
            </a:rPr>
            <a:t>1.3 Align &amp; Integrate with Other Approaches</a:t>
          </a:r>
        </a:p>
      </dgm:t>
    </dgm:pt>
    <dgm:pt modelId="{2482D40A-547D-0748-B496-01643CE1B381}" type="parTrans" cxnId="{A753D750-7132-0A4F-9BBA-E4CE5F2605DE}">
      <dgm:prSet/>
      <dgm:spPr/>
      <dgm:t>
        <a:bodyPr/>
        <a:lstStyle/>
        <a:p>
          <a:pPr algn="l"/>
          <a:endParaRPr lang="en-US"/>
        </a:p>
      </dgm:t>
    </dgm:pt>
    <dgm:pt modelId="{CA73D747-B9E5-B749-A109-64A48B878A7D}" type="sibTrans" cxnId="{A753D750-7132-0A4F-9BBA-E4CE5F2605DE}">
      <dgm:prSet/>
      <dgm:spPr/>
      <dgm:t>
        <a:bodyPr/>
        <a:lstStyle/>
        <a:p>
          <a:pPr algn="l"/>
          <a:endParaRPr lang="en-US"/>
        </a:p>
      </dgm:t>
    </dgm:pt>
    <dgm:pt modelId="{92D8D470-B7E2-0A46-BB7A-5BCD0C3D3EC3}">
      <dgm:prSet custT="1"/>
      <dgm:spPr>
        <a:solidFill>
          <a:schemeClr val="bg1"/>
        </a:solidFill>
        <a:ln>
          <a:solidFill>
            <a:srgbClr val="E2345B"/>
          </a:solidFill>
        </a:ln>
      </dgm:spPr>
      <dgm:t>
        <a:bodyPr/>
        <a:lstStyle/>
        <a:p>
          <a:pPr algn="l"/>
          <a:r>
            <a:rPr lang="en-US" sz="1800">
              <a:solidFill>
                <a:schemeClr val="bg2">
                  <a:lumMod val="50000"/>
                </a:schemeClr>
              </a:solidFill>
            </a:rPr>
            <a:t>1.4 Promote a Culture of Wellness</a:t>
          </a:r>
        </a:p>
      </dgm:t>
    </dgm:pt>
    <dgm:pt modelId="{302973E2-0658-9E44-B1D8-1487E779D99F}" type="parTrans" cxnId="{4D8833F5-79D7-464A-93B1-F24DB6C08FD3}">
      <dgm:prSet/>
      <dgm:spPr/>
      <dgm:t>
        <a:bodyPr/>
        <a:lstStyle/>
        <a:p>
          <a:pPr algn="l"/>
          <a:endParaRPr lang="en-US"/>
        </a:p>
      </dgm:t>
    </dgm:pt>
    <dgm:pt modelId="{E819333A-F742-0D49-8076-3898CB43D08C}" type="sibTrans" cxnId="{4D8833F5-79D7-464A-93B1-F24DB6C08FD3}">
      <dgm:prSet/>
      <dgm:spPr/>
      <dgm:t>
        <a:bodyPr/>
        <a:lstStyle/>
        <a:p>
          <a:pPr algn="l"/>
          <a:endParaRPr lang="en-US"/>
        </a:p>
      </dgm:t>
    </dgm:pt>
    <dgm:pt modelId="{C40193C4-6E05-6B4B-9BFF-529396CFE6B3}">
      <dgm:prSet custT="1"/>
      <dgm:spPr>
        <a:solidFill>
          <a:schemeClr val="bg1"/>
        </a:solidFill>
        <a:ln>
          <a:solidFill>
            <a:srgbClr val="E2345B"/>
          </a:solidFill>
        </a:ln>
      </dgm:spPr>
      <dgm:t>
        <a:bodyPr/>
        <a:lstStyle/>
        <a:p>
          <a:pPr algn="l"/>
          <a:r>
            <a:rPr lang="en-US" sz="1800">
              <a:solidFill>
                <a:schemeClr val="bg2">
                  <a:lumMod val="50000"/>
                </a:schemeClr>
              </a:solidFill>
            </a:rPr>
            <a:t>2.3 Coach &amp; Provide Supportive Feedback</a:t>
          </a:r>
        </a:p>
      </dgm:t>
    </dgm:pt>
    <dgm:pt modelId="{E657EC92-160E-A248-A491-B3CE18795A1C}" type="parTrans" cxnId="{840F9FF4-51D3-C544-B582-1A6BB8459012}">
      <dgm:prSet/>
      <dgm:spPr/>
      <dgm:t>
        <a:bodyPr/>
        <a:lstStyle/>
        <a:p>
          <a:pPr algn="l"/>
          <a:endParaRPr lang="en-US"/>
        </a:p>
      </dgm:t>
    </dgm:pt>
    <dgm:pt modelId="{A8D0F7AD-371A-E44A-AB28-3950B6989532}" type="sibTrans" cxnId="{840F9FF4-51D3-C544-B582-1A6BB8459012}">
      <dgm:prSet/>
      <dgm:spPr/>
      <dgm:t>
        <a:bodyPr/>
        <a:lstStyle/>
        <a:p>
          <a:pPr algn="l"/>
          <a:endParaRPr lang="en-US"/>
        </a:p>
      </dgm:t>
    </dgm:pt>
    <dgm:pt modelId="{AA1422AB-E64A-A945-93AE-961BF0844FAA}">
      <dgm:prSet custT="1"/>
      <dgm:spPr>
        <a:solidFill>
          <a:schemeClr val="bg1"/>
        </a:solidFill>
        <a:ln>
          <a:solidFill>
            <a:srgbClr val="E2345B"/>
          </a:solidFill>
        </a:ln>
      </dgm:spPr>
      <dgm:t>
        <a:bodyPr/>
        <a:lstStyle/>
        <a:p>
          <a:pPr algn="l"/>
          <a:r>
            <a:rPr lang="en-US" sz="1800">
              <a:solidFill>
                <a:schemeClr val="bg2">
                  <a:lumMod val="50000"/>
                </a:schemeClr>
              </a:solidFill>
            </a:rPr>
            <a:t>2.4 Celebrate Success!</a:t>
          </a:r>
        </a:p>
      </dgm:t>
    </dgm:pt>
    <dgm:pt modelId="{DFE80551-5446-284B-9EC1-E07DC6714CB1}" type="parTrans" cxnId="{99932190-0670-DA49-A0E9-510A195DD35C}">
      <dgm:prSet/>
      <dgm:spPr/>
      <dgm:t>
        <a:bodyPr/>
        <a:lstStyle/>
        <a:p>
          <a:pPr algn="l"/>
          <a:endParaRPr lang="en-US"/>
        </a:p>
      </dgm:t>
    </dgm:pt>
    <dgm:pt modelId="{F1B7DDDC-7547-3048-B383-4ADAE686B4AE}" type="sibTrans" cxnId="{99932190-0670-DA49-A0E9-510A195DD35C}">
      <dgm:prSet/>
      <dgm:spPr/>
      <dgm:t>
        <a:bodyPr/>
        <a:lstStyle/>
        <a:p>
          <a:pPr algn="l"/>
          <a:endParaRPr lang="en-US"/>
        </a:p>
      </dgm:t>
    </dgm:pt>
    <dgm:pt modelId="{E90C07AA-B475-7940-9DF3-464A95C347D9}">
      <dgm:prSet phldrT="[Text]" custT="1"/>
      <dgm:spPr>
        <a:noFill/>
        <a:ln>
          <a:noFill/>
        </a:ln>
      </dgm:spPr>
      <dgm:t>
        <a:bodyPr/>
        <a:lstStyle/>
        <a:p>
          <a:pPr algn="l"/>
          <a:r>
            <a:rPr lang="en-US" sz="1800">
              <a:solidFill>
                <a:schemeClr val="bg2">
                  <a:lumMod val="50000"/>
                </a:schemeClr>
              </a:solidFill>
            </a:rPr>
            <a:t>If </a:t>
          </a:r>
          <a:r>
            <a:rPr lang="en-US" sz="1800" b="1">
              <a:solidFill>
                <a:schemeClr val="bg2">
                  <a:lumMod val="50000"/>
                </a:schemeClr>
              </a:solidFill>
            </a:rPr>
            <a:t>system</a:t>
          </a:r>
          <a:r>
            <a:rPr lang="en-US" sz="1800">
              <a:solidFill>
                <a:schemeClr val="bg2">
                  <a:lumMod val="50000"/>
                </a:schemeClr>
              </a:solidFill>
            </a:rPr>
            <a:t> </a:t>
          </a:r>
          <a:r>
            <a:rPr lang="en-US" sz="1800" b="1">
              <a:solidFill>
                <a:schemeClr val="bg2">
                  <a:lumMod val="50000"/>
                </a:schemeClr>
              </a:solidFill>
            </a:rPr>
            <a:t>implementation</a:t>
          </a:r>
          <a:r>
            <a:rPr lang="en-US" sz="1800">
              <a:solidFill>
                <a:schemeClr val="bg2">
                  <a:lumMod val="50000"/>
                </a:schemeClr>
              </a:solidFill>
            </a:rPr>
            <a:t> challenges...</a:t>
          </a:r>
        </a:p>
      </dgm:t>
    </dgm:pt>
    <dgm:pt modelId="{37EA9C9B-6DFF-584A-8BCB-4CDC6BF7B1CC}" type="parTrans" cxnId="{6F4A6C2B-39CC-4A44-90C3-B20AFD1F8E67}">
      <dgm:prSet/>
      <dgm:spPr/>
      <dgm:t>
        <a:bodyPr/>
        <a:lstStyle/>
        <a:p>
          <a:pPr algn="l"/>
          <a:endParaRPr lang="en-US"/>
        </a:p>
      </dgm:t>
    </dgm:pt>
    <dgm:pt modelId="{C2AA7A20-6D83-3941-A3C4-28F394DE12D9}" type="sibTrans" cxnId="{6F4A6C2B-39CC-4A44-90C3-B20AFD1F8E67}">
      <dgm:prSet/>
      <dgm:spPr/>
      <dgm:t>
        <a:bodyPr/>
        <a:lstStyle/>
        <a:p>
          <a:pPr algn="l"/>
          <a:endParaRPr lang="en-US"/>
        </a:p>
      </dgm:t>
    </dgm:pt>
    <dgm:pt modelId="{1CD4943B-3A2D-9741-A4E4-11A903F42FDC}">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a:t>3.3 Revisit and Enhance Systems (Steps 1 &amp; 2)</a:t>
          </a:r>
        </a:p>
      </dgm:t>
    </dgm:pt>
    <dgm:pt modelId="{E9906C0C-129E-9445-8DF7-76507DF92A75}" type="parTrans" cxnId="{A6F4AD7B-6D4C-8046-9AF4-F3EF30CEF219}">
      <dgm:prSet/>
      <dgm:spPr/>
      <dgm:t>
        <a:bodyPr/>
        <a:lstStyle/>
        <a:p>
          <a:pPr algn="l"/>
          <a:endParaRPr lang="en-US"/>
        </a:p>
      </dgm:t>
    </dgm:pt>
    <dgm:pt modelId="{F80472E5-7BFC-6D4F-99F6-C4860376517C}" type="sibTrans" cxnId="{A6F4AD7B-6D4C-8046-9AF4-F3EF30CEF219}">
      <dgm:prSet/>
      <dgm:spPr/>
      <dgm:t>
        <a:bodyPr/>
        <a:lstStyle/>
        <a:p>
          <a:pPr algn="l"/>
          <a:endParaRPr lang="en-US"/>
        </a:p>
      </dgm:t>
    </dgm:pt>
    <dgm:pt modelId="{565AE5BB-21F2-5A46-88A3-551737DA6A31}">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a:t>4.1 Monitor Educator Implementation &amp; Acceptability</a:t>
          </a:r>
        </a:p>
      </dgm:t>
    </dgm:pt>
    <dgm:pt modelId="{1E2F35FA-FEFE-FD47-BBB2-C787FBB9FBAE}" type="parTrans" cxnId="{CEEB3FA9-5EBF-AC40-8C5A-859A51F3EE6A}">
      <dgm:prSet/>
      <dgm:spPr/>
      <dgm:t>
        <a:bodyPr/>
        <a:lstStyle/>
        <a:p>
          <a:pPr algn="l"/>
          <a:endParaRPr lang="en-US"/>
        </a:p>
      </dgm:t>
    </dgm:pt>
    <dgm:pt modelId="{62341F02-1554-6647-9B05-2EF3FEEDF3C9}" type="sibTrans" cxnId="{CEEB3FA9-5EBF-AC40-8C5A-859A51F3EE6A}">
      <dgm:prSet/>
      <dgm:spPr/>
      <dgm:t>
        <a:bodyPr/>
        <a:lstStyle/>
        <a:p>
          <a:pPr algn="l"/>
          <a:endParaRPr lang="en-US"/>
        </a:p>
      </dgm:t>
    </dgm:pt>
    <dgm:pt modelId="{F4CF2E72-3DC6-6147-894E-8318095D0BBE}">
      <dgm:prSet custT="1"/>
      <dgm:spPr>
        <a:noFill/>
        <a:ln>
          <a:noFill/>
        </a:ln>
      </dgm:spPr>
      <dgm:t>
        <a:bodyPr/>
        <a:lstStyle/>
        <a:p>
          <a:pPr algn="l"/>
          <a:r>
            <a:rPr lang="en-US" sz="1800">
              <a:solidFill>
                <a:schemeClr val="bg2">
                  <a:lumMod val="50000"/>
                </a:schemeClr>
              </a:solidFill>
            </a:rPr>
            <a:t>If </a:t>
          </a:r>
          <a:r>
            <a:rPr lang="en-US" sz="1800" b="1">
              <a:solidFill>
                <a:schemeClr val="bg2">
                  <a:lumMod val="50000"/>
                </a:schemeClr>
              </a:solidFill>
            </a:rPr>
            <a:t>educator</a:t>
          </a:r>
          <a:r>
            <a:rPr lang="en-US" sz="1800">
              <a:solidFill>
                <a:schemeClr val="bg2">
                  <a:lumMod val="50000"/>
                </a:schemeClr>
              </a:solidFill>
            </a:rPr>
            <a:t> </a:t>
          </a:r>
          <a:r>
            <a:rPr lang="en-US" sz="1800" b="1">
              <a:solidFill>
                <a:schemeClr val="bg2">
                  <a:lumMod val="50000"/>
                </a:schemeClr>
              </a:solidFill>
            </a:rPr>
            <a:t>implementation</a:t>
          </a:r>
          <a:r>
            <a:rPr lang="en-US" sz="1800">
              <a:solidFill>
                <a:schemeClr val="bg2">
                  <a:lumMod val="50000"/>
                </a:schemeClr>
              </a:solidFill>
            </a:rPr>
            <a:t> challenges...</a:t>
          </a:r>
        </a:p>
      </dgm:t>
    </dgm:pt>
    <dgm:pt modelId="{9E90FAB8-1932-6441-9F52-FBBBE95BC7A7}" type="parTrans" cxnId="{C8E16CA6-D032-F94A-9859-EF7C91E41DE1}">
      <dgm:prSet/>
      <dgm:spPr/>
      <dgm:t>
        <a:bodyPr/>
        <a:lstStyle/>
        <a:p>
          <a:pPr algn="l"/>
          <a:endParaRPr lang="en-US"/>
        </a:p>
      </dgm:t>
    </dgm:pt>
    <dgm:pt modelId="{C537DE95-3F80-674B-B19C-DA94766D9935}" type="sibTrans" cxnId="{C8E16CA6-D032-F94A-9859-EF7C91E41DE1}">
      <dgm:prSet/>
      <dgm:spPr/>
      <dgm:t>
        <a:bodyPr/>
        <a:lstStyle/>
        <a:p>
          <a:pPr algn="l"/>
          <a:endParaRPr lang="en-US"/>
        </a:p>
      </dgm:t>
    </dgm:pt>
    <dgm:pt modelId="{5C4353E3-310D-154C-A2E1-87DEB835076D}">
      <dgm:prSet/>
      <dgm:spPr>
        <a:noFill/>
        <a:ln>
          <a:noFill/>
        </a:ln>
      </dgm:spPr>
      <dgm:t>
        <a:bodyPr/>
        <a:lstStyle/>
        <a:p>
          <a:pPr algn="l"/>
          <a:endParaRPr lang="en-US"/>
        </a:p>
      </dgm:t>
    </dgm:pt>
    <dgm:pt modelId="{A9F175BE-621A-2B4D-845E-DFECFD87F8AC}" type="parTrans" cxnId="{133D6064-56EE-FC46-9F2C-14413B5047A0}">
      <dgm:prSet/>
      <dgm:spPr/>
      <dgm:t>
        <a:bodyPr/>
        <a:lstStyle/>
        <a:p>
          <a:pPr algn="l"/>
          <a:endParaRPr lang="en-US"/>
        </a:p>
      </dgm:t>
    </dgm:pt>
    <dgm:pt modelId="{50B73B9F-2E9C-DB45-B703-1542A0D7EA05}" type="sibTrans" cxnId="{133D6064-56EE-FC46-9F2C-14413B5047A0}">
      <dgm:prSet/>
      <dgm:spPr/>
      <dgm:t>
        <a:bodyPr/>
        <a:lstStyle/>
        <a:p>
          <a:pPr algn="l"/>
          <a:endParaRPr lang="en-US"/>
        </a:p>
      </dgm:t>
    </dgm:pt>
    <dgm:pt modelId="{0B589B5A-074A-4C48-90B8-1B7A62D24E19}">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a:t>4.3 Differentiate Training, Coaching, &amp; Feedback</a:t>
          </a:r>
        </a:p>
      </dgm:t>
    </dgm:pt>
    <dgm:pt modelId="{D45D5F79-3836-CB43-B55D-451FC4DF3C63}" type="parTrans" cxnId="{DA4A1F25-03BE-F847-833C-D41397D504DD}">
      <dgm:prSet/>
      <dgm:spPr/>
      <dgm:t>
        <a:bodyPr/>
        <a:lstStyle/>
        <a:p>
          <a:pPr algn="l"/>
          <a:endParaRPr lang="en-US"/>
        </a:p>
      </dgm:t>
    </dgm:pt>
    <dgm:pt modelId="{E3586E6D-4399-AA4B-B13C-52266E11594A}" type="sibTrans" cxnId="{DA4A1F25-03BE-F847-833C-D41397D504DD}">
      <dgm:prSet/>
      <dgm:spPr/>
      <dgm:t>
        <a:bodyPr/>
        <a:lstStyle/>
        <a:p>
          <a:pPr algn="l"/>
          <a:endParaRPr lang="en-US"/>
        </a:p>
      </dgm:t>
    </dgm:pt>
    <dgm:pt modelId="{D2B6D2BD-86AA-914F-A9B0-FD9FBDDAB5BA}">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a:t>5.1 Monitor Valued Student Outcomes &amp; Acceptability</a:t>
          </a:r>
        </a:p>
      </dgm:t>
    </dgm:pt>
    <dgm:pt modelId="{C189F5EE-B830-8C4C-8A69-1A04E592BA2E}" type="parTrans" cxnId="{9046AFDD-B2DD-254F-B172-0B9E277005B9}">
      <dgm:prSet/>
      <dgm:spPr/>
      <dgm:t>
        <a:bodyPr/>
        <a:lstStyle/>
        <a:p>
          <a:pPr algn="l"/>
          <a:endParaRPr lang="en-US"/>
        </a:p>
      </dgm:t>
    </dgm:pt>
    <dgm:pt modelId="{DCEAEBAD-798F-634F-ABF3-8E9998AE63C3}" type="sibTrans" cxnId="{9046AFDD-B2DD-254F-B172-0B9E277005B9}">
      <dgm:prSet/>
      <dgm:spPr/>
      <dgm:t>
        <a:bodyPr/>
        <a:lstStyle/>
        <a:p>
          <a:pPr algn="l"/>
          <a:endParaRPr lang="en-US"/>
        </a:p>
      </dgm:t>
    </dgm:pt>
    <dgm:pt modelId="{A2AB8957-BF44-EC40-A8BD-2D76EC15A8C5}">
      <dgm:prSet custT="1"/>
      <dgm:spPr>
        <a:noFill/>
        <a:ln>
          <a:noFill/>
        </a:ln>
      </dgm:spPr>
      <dgm:t>
        <a:bodyPr/>
        <a:lstStyle/>
        <a:p>
          <a:pPr algn="l"/>
          <a:r>
            <a:rPr lang="en-US" sz="1800">
              <a:solidFill>
                <a:schemeClr val="bg2">
                  <a:lumMod val="50000"/>
                </a:schemeClr>
              </a:solidFill>
            </a:rPr>
            <a:t>If </a:t>
          </a:r>
          <a:r>
            <a:rPr lang="en-US" sz="1800" b="1">
              <a:solidFill>
                <a:schemeClr val="bg2">
                  <a:lumMod val="50000"/>
                </a:schemeClr>
              </a:solidFill>
            </a:rPr>
            <a:t>students do not benefit </a:t>
          </a:r>
          <a:r>
            <a:rPr lang="en-US" sz="1800">
              <a:solidFill>
                <a:schemeClr val="bg2">
                  <a:lumMod val="50000"/>
                </a:schemeClr>
              </a:solidFill>
            </a:rPr>
            <a:t>equitably...</a:t>
          </a:r>
        </a:p>
      </dgm:t>
    </dgm:pt>
    <dgm:pt modelId="{654437F1-A5B4-6C4F-9AC8-EE943034DD2D}" type="parTrans" cxnId="{B139E63E-465C-9143-8A57-07397B688A77}">
      <dgm:prSet/>
      <dgm:spPr/>
      <dgm:t>
        <a:bodyPr/>
        <a:lstStyle/>
        <a:p>
          <a:pPr algn="l"/>
          <a:endParaRPr lang="en-US"/>
        </a:p>
      </dgm:t>
    </dgm:pt>
    <dgm:pt modelId="{43AC4688-D449-424D-8705-2075CFB6341E}" type="sibTrans" cxnId="{B139E63E-465C-9143-8A57-07397B688A77}">
      <dgm:prSet/>
      <dgm:spPr/>
      <dgm:t>
        <a:bodyPr/>
        <a:lstStyle/>
        <a:p>
          <a:pPr algn="l"/>
          <a:endParaRPr lang="en-US"/>
        </a:p>
      </dgm:t>
    </dgm:pt>
    <dgm:pt modelId="{1CDEA59A-5B74-6C4A-AC46-6AB3F1030BCE}">
      <dgm:prSet/>
      <dgm:spPr>
        <a:noFill/>
        <a:ln>
          <a:noFill/>
        </a:ln>
      </dgm:spPr>
      <dgm:t>
        <a:bodyPr/>
        <a:lstStyle/>
        <a:p>
          <a:pPr algn="l"/>
          <a:endParaRPr lang="en-US"/>
        </a:p>
      </dgm:t>
    </dgm:pt>
    <dgm:pt modelId="{65C7C3FA-2EC9-F04D-B47E-E64EA0F7401C}" type="parTrans" cxnId="{7EF95C64-0BEA-2B48-AB4B-FFD244C9FB91}">
      <dgm:prSet/>
      <dgm:spPr/>
      <dgm:t>
        <a:bodyPr/>
        <a:lstStyle/>
        <a:p>
          <a:pPr algn="l"/>
          <a:endParaRPr lang="en-US"/>
        </a:p>
      </dgm:t>
    </dgm:pt>
    <dgm:pt modelId="{764282FF-F73C-E042-9EC7-E3F4E9488AEB}" type="sibTrans" cxnId="{7EF95C64-0BEA-2B48-AB4B-FFD244C9FB91}">
      <dgm:prSet/>
      <dgm:spPr/>
      <dgm:t>
        <a:bodyPr/>
        <a:lstStyle/>
        <a:p>
          <a:pPr algn="l"/>
          <a:endParaRPr lang="en-US"/>
        </a:p>
      </dgm:t>
    </dgm:pt>
    <dgm:pt modelId="{3BBF754B-FE44-6247-B8AE-681E5039F5CB}">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a:t>5.3 Enhance SEB Support &amp; Modify Training and Coaching</a:t>
          </a:r>
        </a:p>
      </dgm:t>
    </dgm:pt>
    <dgm:pt modelId="{A0707F3F-C48C-7A41-80EE-BBD070053330}" type="parTrans" cxnId="{FE8F9FCC-D066-E247-869E-790D84FB2DA6}">
      <dgm:prSet/>
      <dgm:spPr/>
      <dgm:t>
        <a:bodyPr/>
        <a:lstStyle/>
        <a:p>
          <a:pPr algn="l"/>
          <a:endParaRPr lang="en-US"/>
        </a:p>
      </dgm:t>
    </dgm:pt>
    <dgm:pt modelId="{298CEC39-1594-7146-9B70-9D60F9520793}" type="sibTrans" cxnId="{FE8F9FCC-D066-E247-869E-790D84FB2DA6}">
      <dgm:prSet/>
      <dgm:spPr/>
      <dgm:t>
        <a:bodyPr/>
        <a:lstStyle/>
        <a:p>
          <a:pPr algn="l"/>
          <a:endParaRPr lang="en-US"/>
        </a:p>
      </dgm:t>
    </dgm:pt>
    <dgm:pt modelId="{8A44D4BB-8259-7F40-A2D1-AF632696DB7E}" type="pres">
      <dgm:prSet presAssocID="{DA011F73-76F8-3F42-A85E-AAD786D31F33}" presName="theList" presStyleCnt="0">
        <dgm:presLayoutVars>
          <dgm:dir/>
          <dgm:animLvl val="lvl"/>
          <dgm:resizeHandles val="exact"/>
        </dgm:presLayoutVars>
      </dgm:prSet>
      <dgm:spPr/>
    </dgm:pt>
    <dgm:pt modelId="{9AE949E1-567A-C94D-B026-2C7E4E04A3F3}" type="pres">
      <dgm:prSet presAssocID="{756576FA-0ABE-E948-A373-92C18D123EAD}" presName="compNode" presStyleCnt="0"/>
      <dgm:spPr/>
    </dgm:pt>
    <dgm:pt modelId="{73EAF2AC-3D1C-4D40-B9E1-945C3A018D07}" type="pres">
      <dgm:prSet presAssocID="{756576FA-0ABE-E948-A373-92C18D123EAD}" presName="aNode" presStyleLbl="bgShp" presStyleIdx="0" presStyleCnt="5"/>
      <dgm:spPr/>
    </dgm:pt>
    <dgm:pt modelId="{3330F9B5-DCC6-8445-B021-E199FE54B3D7}" type="pres">
      <dgm:prSet presAssocID="{756576FA-0ABE-E948-A373-92C18D123EAD}" presName="textNode" presStyleLbl="bgShp" presStyleIdx="0" presStyleCnt="5"/>
      <dgm:spPr/>
    </dgm:pt>
    <dgm:pt modelId="{6FC40E2C-A04E-A246-958A-276E3B8488DC}" type="pres">
      <dgm:prSet presAssocID="{756576FA-0ABE-E948-A373-92C18D123EAD}" presName="compChildNode" presStyleCnt="0"/>
      <dgm:spPr/>
    </dgm:pt>
    <dgm:pt modelId="{030F6F54-A4AD-7245-BCCE-E049C967465A}" type="pres">
      <dgm:prSet presAssocID="{756576FA-0ABE-E948-A373-92C18D123EAD}" presName="theInnerList" presStyleCnt="0"/>
      <dgm:spPr/>
    </dgm:pt>
    <dgm:pt modelId="{EC3590F1-69AF-4746-B82F-EE0695AA656C}" type="pres">
      <dgm:prSet presAssocID="{87F6CAF6-E4A1-0A49-A0E6-CEC959B51C92}" presName="childNode" presStyleLbl="node1" presStyleIdx="0" presStyleCnt="20" custScaleX="114151">
        <dgm:presLayoutVars>
          <dgm:bulletEnabled val="1"/>
        </dgm:presLayoutVars>
      </dgm:prSet>
      <dgm:spPr/>
    </dgm:pt>
    <dgm:pt modelId="{D8CB3606-A252-984E-8FB3-9B3E12FFA300}" type="pres">
      <dgm:prSet presAssocID="{87F6CAF6-E4A1-0A49-A0E6-CEC959B51C92}" presName="aSpace2" presStyleCnt="0"/>
      <dgm:spPr/>
    </dgm:pt>
    <dgm:pt modelId="{52B3C9A1-5CAE-E844-925C-F298992BD4A1}" type="pres">
      <dgm:prSet presAssocID="{25483569-1557-BB42-9C81-B38F1E37EF6D}" presName="childNode" presStyleLbl="node1" presStyleIdx="1" presStyleCnt="20" custScaleX="114151">
        <dgm:presLayoutVars>
          <dgm:bulletEnabled val="1"/>
        </dgm:presLayoutVars>
      </dgm:prSet>
      <dgm:spPr/>
    </dgm:pt>
    <dgm:pt modelId="{9C1B0790-D603-5741-B01B-32CB25E6EB8F}" type="pres">
      <dgm:prSet presAssocID="{25483569-1557-BB42-9C81-B38F1E37EF6D}" presName="aSpace2" presStyleCnt="0"/>
      <dgm:spPr/>
    </dgm:pt>
    <dgm:pt modelId="{4F0DA688-4C77-324B-B09A-47FB0970C31C}" type="pres">
      <dgm:prSet presAssocID="{CDEC9C5B-12C0-2B47-B96C-12DF1D87AB0E}" presName="childNode" presStyleLbl="node1" presStyleIdx="2" presStyleCnt="20" custScaleX="114151">
        <dgm:presLayoutVars>
          <dgm:bulletEnabled val="1"/>
        </dgm:presLayoutVars>
      </dgm:prSet>
      <dgm:spPr/>
    </dgm:pt>
    <dgm:pt modelId="{D5E02381-92A2-2444-BCC0-4D32A35BD60A}" type="pres">
      <dgm:prSet presAssocID="{CDEC9C5B-12C0-2B47-B96C-12DF1D87AB0E}" presName="aSpace2" presStyleCnt="0"/>
      <dgm:spPr/>
    </dgm:pt>
    <dgm:pt modelId="{3D0F5C00-4ADB-FB48-8DB8-8D7761BD1996}" type="pres">
      <dgm:prSet presAssocID="{92D8D470-B7E2-0A46-BB7A-5BCD0C3D3EC3}" presName="childNode" presStyleLbl="node1" presStyleIdx="3" presStyleCnt="20" custScaleX="114151">
        <dgm:presLayoutVars>
          <dgm:bulletEnabled val="1"/>
        </dgm:presLayoutVars>
      </dgm:prSet>
      <dgm:spPr/>
    </dgm:pt>
    <dgm:pt modelId="{03582D8B-1EE8-A34C-BB2F-9D0F86C925DA}" type="pres">
      <dgm:prSet presAssocID="{756576FA-0ABE-E948-A373-92C18D123EAD}" presName="aSpace" presStyleCnt="0"/>
      <dgm:spPr/>
    </dgm:pt>
    <dgm:pt modelId="{78AA5415-8D25-114C-9AF7-6EDD04285FCC}" type="pres">
      <dgm:prSet presAssocID="{4C66CB9D-29B5-C040-B029-3588769F413F}" presName="compNode" presStyleCnt="0"/>
      <dgm:spPr/>
    </dgm:pt>
    <dgm:pt modelId="{3958CC2D-1E31-A943-BA57-D42F0248121B}" type="pres">
      <dgm:prSet presAssocID="{4C66CB9D-29B5-C040-B029-3588769F413F}" presName="aNode" presStyleLbl="bgShp" presStyleIdx="1" presStyleCnt="5"/>
      <dgm:spPr/>
    </dgm:pt>
    <dgm:pt modelId="{5CCCDF3A-8C4B-C549-B12B-1DB1913B1A6A}" type="pres">
      <dgm:prSet presAssocID="{4C66CB9D-29B5-C040-B029-3588769F413F}" presName="textNode" presStyleLbl="bgShp" presStyleIdx="1" presStyleCnt="5"/>
      <dgm:spPr/>
    </dgm:pt>
    <dgm:pt modelId="{0F290261-6CA0-8D49-9E62-0626418E8743}" type="pres">
      <dgm:prSet presAssocID="{4C66CB9D-29B5-C040-B029-3588769F413F}" presName="compChildNode" presStyleCnt="0"/>
      <dgm:spPr/>
    </dgm:pt>
    <dgm:pt modelId="{850FE1E7-F08A-F143-B04A-B4BECFA23B45}" type="pres">
      <dgm:prSet presAssocID="{4C66CB9D-29B5-C040-B029-3588769F413F}" presName="theInnerList" presStyleCnt="0"/>
      <dgm:spPr/>
    </dgm:pt>
    <dgm:pt modelId="{40B6884E-886D-B349-A78A-BAB383D37D01}" type="pres">
      <dgm:prSet presAssocID="{C6911B42-00CA-EC41-983C-0B13B88B0DCE}" presName="childNode" presStyleLbl="node1" presStyleIdx="4" presStyleCnt="20" custScaleX="114151">
        <dgm:presLayoutVars>
          <dgm:bulletEnabled val="1"/>
        </dgm:presLayoutVars>
      </dgm:prSet>
      <dgm:spPr/>
    </dgm:pt>
    <dgm:pt modelId="{3D74F723-80E2-2745-8CE4-12979CFF3208}" type="pres">
      <dgm:prSet presAssocID="{C6911B42-00CA-EC41-983C-0B13B88B0DCE}" presName="aSpace2" presStyleCnt="0"/>
      <dgm:spPr/>
    </dgm:pt>
    <dgm:pt modelId="{570D97AC-2833-7341-954F-801DB2E5C9C6}" type="pres">
      <dgm:prSet presAssocID="{26191B0B-8931-EF4D-89C9-FBABFF0D91CC}" presName="childNode" presStyleLbl="node1" presStyleIdx="5" presStyleCnt="20" custScaleX="114151">
        <dgm:presLayoutVars>
          <dgm:bulletEnabled val="1"/>
        </dgm:presLayoutVars>
      </dgm:prSet>
      <dgm:spPr/>
    </dgm:pt>
    <dgm:pt modelId="{1EB04D1F-785F-0C40-A0D3-F5D6A896D288}" type="pres">
      <dgm:prSet presAssocID="{26191B0B-8931-EF4D-89C9-FBABFF0D91CC}" presName="aSpace2" presStyleCnt="0"/>
      <dgm:spPr/>
    </dgm:pt>
    <dgm:pt modelId="{8CA0CB3F-7FBD-8B40-82C6-F7C1C7770A72}" type="pres">
      <dgm:prSet presAssocID="{C40193C4-6E05-6B4B-9BFF-529396CFE6B3}" presName="childNode" presStyleLbl="node1" presStyleIdx="6" presStyleCnt="20" custScaleX="114151">
        <dgm:presLayoutVars>
          <dgm:bulletEnabled val="1"/>
        </dgm:presLayoutVars>
      </dgm:prSet>
      <dgm:spPr/>
    </dgm:pt>
    <dgm:pt modelId="{3161532C-39DE-7E47-B370-F08970424BDA}" type="pres">
      <dgm:prSet presAssocID="{C40193C4-6E05-6B4B-9BFF-529396CFE6B3}" presName="aSpace2" presStyleCnt="0"/>
      <dgm:spPr/>
    </dgm:pt>
    <dgm:pt modelId="{DC67C9EC-232A-0648-88FB-96D541994BF2}" type="pres">
      <dgm:prSet presAssocID="{AA1422AB-E64A-A945-93AE-961BF0844FAA}" presName="childNode" presStyleLbl="node1" presStyleIdx="7" presStyleCnt="20" custScaleX="114151">
        <dgm:presLayoutVars>
          <dgm:bulletEnabled val="1"/>
        </dgm:presLayoutVars>
      </dgm:prSet>
      <dgm:spPr/>
    </dgm:pt>
    <dgm:pt modelId="{1739B401-F991-2248-A83E-7809D75E76E4}" type="pres">
      <dgm:prSet presAssocID="{4C66CB9D-29B5-C040-B029-3588769F413F}" presName="aSpace" presStyleCnt="0"/>
      <dgm:spPr/>
    </dgm:pt>
    <dgm:pt modelId="{7A6B2A8A-AD6A-7642-ADBD-2964CAC6BDD1}" type="pres">
      <dgm:prSet presAssocID="{0B4A0D3B-02E7-3B4A-B0AA-051CF964F07B}" presName="compNode" presStyleCnt="0"/>
      <dgm:spPr/>
    </dgm:pt>
    <dgm:pt modelId="{95AD5996-B826-1B4F-B995-E29C091BA8A5}" type="pres">
      <dgm:prSet presAssocID="{0B4A0D3B-02E7-3B4A-B0AA-051CF964F07B}" presName="aNode" presStyleLbl="bgShp" presStyleIdx="2" presStyleCnt="5"/>
      <dgm:spPr/>
    </dgm:pt>
    <dgm:pt modelId="{C420AA82-3AA4-3749-8BAE-C2D2DBDD45EF}" type="pres">
      <dgm:prSet presAssocID="{0B4A0D3B-02E7-3B4A-B0AA-051CF964F07B}" presName="textNode" presStyleLbl="bgShp" presStyleIdx="2" presStyleCnt="5"/>
      <dgm:spPr/>
    </dgm:pt>
    <dgm:pt modelId="{806E32B3-F426-F84A-BBE1-A52FAC2A1FAA}" type="pres">
      <dgm:prSet presAssocID="{0B4A0D3B-02E7-3B4A-B0AA-051CF964F07B}" presName="compChildNode" presStyleCnt="0"/>
      <dgm:spPr/>
    </dgm:pt>
    <dgm:pt modelId="{7C12D7A7-ABAE-EE4C-81E4-4622193CE570}" type="pres">
      <dgm:prSet presAssocID="{0B4A0D3B-02E7-3B4A-B0AA-051CF964F07B}" presName="theInnerList" presStyleCnt="0"/>
      <dgm:spPr/>
    </dgm:pt>
    <dgm:pt modelId="{573B67C3-7AD5-F54A-9961-9EDCA1B16398}" type="pres">
      <dgm:prSet presAssocID="{B6B59AE2-C521-4F42-96B6-3B13017D6570}" presName="childNode" presStyleLbl="node1" presStyleIdx="8" presStyleCnt="20" custScaleX="114151" custScaleY="164057">
        <dgm:presLayoutVars>
          <dgm:bulletEnabled val="1"/>
        </dgm:presLayoutVars>
      </dgm:prSet>
      <dgm:spPr/>
    </dgm:pt>
    <dgm:pt modelId="{33051019-D814-4F4B-9127-662868F4D794}" type="pres">
      <dgm:prSet presAssocID="{B6B59AE2-C521-4F42-96B6-3B13017D6570}" presName="aSpace2" presStyleCnt="0"/>
      <dgm:spPr/>
    </dgm:pt>
    <dgm:pt modelId="{E1DAF784-EDC5-EB48-9582-E4D23597164D}" type="pres">
      <dgm:prSet presAssocID="{BF6A907D-ABFF-064A-BDA7-D9A50888ED29}" presName="childNode" presStyleLbl="node1" presStyleIdx="9" presStyleCnt="20">
        <dgm:presLayoutVars>
          <dgm:bulletEnabled val="1"/>
        </dgm:presLayoutVars>
      </dgm:prSet>
      <dgm:spPr/>
    </dgm:pt>
    <dgm:pt modelId="{535EDEBC-4BCA-E44A-A8F2-A7C5D5D2E5BA}" type="pres">
      <dgm:prSet presAssocID="{BF6A907D-ABFF-064A-BDA7-D9A50888ED29}" presName="aSpace2" presStyleCnt="0"/>
      <dgm:spPr/>
    </dgm:pt>
    <dgm:pt modelId="{4CEFA8EB-1A4A-4C4E-80F1-FEB35E11BA65}" type="pres">
      <dgm:prSet presAssocID="{E90C07AA-B475-7940-9DF3-464A95C347D9}" presName="childNode" presStyleLbl="node1" presStyleIdx="10" presStyleCnt="20" custScaleX="114151">
        <dgm:presLayoutVars>
          <dgm:bulletEnabled val="1"/>
        </dgm:presLayoutVars>
      </dgm:prSet>
      <dgm:spPr/>
    </dgm:pt>
    <dgm:pt modelId="{087F9ADA-8ABB-EC4A-8032-A467C9940503}" type="pres">
      <dgm:prSet presAssocID="{E90C07AA-B475-7940-9DF3-464A95C347D9}" presName="aSpace2" presStyleCnt="0"/>
      <dgm:spPr/>
    </dgm:pt>
    <dgm:pt modelId="{718A1C37-C394-1546-A382-27F07F154B77}" type="pres">
      <dgm:prSet presAssocID="{1CD4943B-3A2D-9741-A4E4-11A903F42FDC}" presName="childNode" presStyleLbl="node1" presStyleIdx="11" presStyleCnt="20" custScaleX="114151" custScaleY="164057">
        <dgm:presLayoutVars>
          <dgm:bulletEnabled val="1"/>
        </dgm:presLayoutVars>
      </dgm:prSet>
      <dgm:spPr/>
    </dgm:pt>
    <dgm:pt modelId="{9C69B24F-48B3-674A-A3FE-C10E178253A5}" type="pres">
      <dgm:prSet presAssocID="{0B4A0D3B-02E7-3B4A-B0AA-051CF964F07B}" presName="aSpace" presStyleCnt="0"/>
      <dgm:spPr/>
    </dgm:pt>
    <dgm:pt modelId="{8AED3844-4BF8-2444-BD89-2E7FEF4A54F5}" type="pres">
      <dgm:prSet presAssocID="{854FFA80-27FA-1240-90EA-02AE367EA900}" presName="compNode" presStyleCnt="0"/>
      <dgm:spPr/>
    </dgm:pt>
    <dgm:pt modelId="{AB5D0715-9425-F043-81FA-377B3B5819A1}" type="pres">
      <dgm:prSet presAssocID="{854FFA80-27FA-1240-90EA-02AE367EA900}" presName="aNode" presStyleLbl="bgShp" presStyleIdx="3" presStyleCnt="5"/>
      <dgm:spPr/>
    </dgm:pt>
    <dgm:pt modelId="{5CA9DFDA-68DA-0E4A-8383-B6C7AC6FF010}" type="pres">
      <dgm:prSet presAssocID="{854FFA80-27FA-1240-90EA-02AE367EA900}" presName="textNode" presStyleLbl="bgShp" presStyleIdx="3" presStyleCnt="5"/>
      <dgm:spPr/>
    </dgm:pt>
    <dgm:pt modelId="{A7A24E2E-A491-F745-B33A-D4B9DD88A45C}" type="pres">
      <dgm:prSet presAssocID="{854FFA80-27FA-1240-90EA-02AE367EA900}" presName="compChildNode" presStyleCnt="0"/>
      <dgm:spPr/>
    </dgm:pt>
    <dgm:pt modelId="{5D14379E-5057-0E4B-940A-BD88677B7A71}" type="pres">
      <dgm:prSet presAssocID="{854FFA80-27FA-1240-90EA-02AE367EA900}" presName="theInnerList" presStyleCnt="0"/>
      <dgm:spPr/>
    </dgm:pt>
    <dgm:pt modelId="{64CEB5F2-C1E4-6645-966F-90F6755580C1}" type="pres">
      <dgm:prSet presAssocID="{565AE5BB-21F2-5A46-88A3-551737DA6A31}" presName="childNode" presStyleLbl="node1" presStyleIdx="12" presStyleCnt="20" custScaleX="114151" custScaleY="164057">
        <dgm:presLayoutVars>
          <dgm:bulletEnabled val="1"/>
        </dgm:presLayoutVars>
      </dgm:prSet>
      <dgm:spPr/>
    </dgm:pt>
    <dgm:pt modelId="{F7165434-EF09-464A-9404-174A1D1D617B}" type="pres">
      <dgm:prSet presAssocID="{565AE5BB-21F2-5A46-88A3-551737DA6A31}" presName="aSpace2" presStyleCnt="0"/>
      <dgm:spPr/>
    </dgm:pt>
    <dgm:pt modelId="{4A632F4F-00BE-A845-A276-5D9E680381C1}" type="pres">
      <dgm:prSet presAssocID="{5C4353E3-310D-154C-A2E1-87DEB835076D}" presName="childNode" presStyleLbl="node1" presStyleIdx="13" presStyleCnt="20">
        <dgm:presLayoutVars>
          <dgm:bulletEnabled val="1"/>
        </dgm:presLayoutVars>
      </dgm:prSet>
      <dgm:spPr/>
    </dgm:pt>
    <dgm:pt modelId="{488DE055-053E-2E4A-A188-5BD62DE2F31F}" type="pres">
      <dgm:prSet presAssocID="{5C4353E3-310D-154C-A2E1-87DEB835076D}" presName="aSpace2" presStyleCnt="0"/>
      <dgm:spPr/>
    </dgm:pt>
    <dgm:pt modelId="{13E990BE-F17C-B446-924A-BECF73464FC0}" type="pres">
      <dgm:prSet presAssocID="{F4CF2E72-3DC6-6147-894E-8318095D0BBE}" presName="childNode" presStyleLbl="node1" presStyleIdx="14" presStyleCnt="20" custScaleX="114151">
        <dgm:presLayoutVars>
          <dgm:bulletEnabled val="1"/>
        </dgm:presLayoutVars>
      </dgm:prSet>
      <dgm:spPr/>
    </dgm:pt>
    <dgm:pt modelId="{23FB762F-5EEA-FC4E-B175-A9BD2D6DAC4A}" type="pres">
      <dgm:prSet presAssocID="{F4CF2E72-3DC6-6147-894E-8318095D0BBE}" presName="aSpace2" presStyleCnt="0"/>
      <dgm:spPr/>
    </dgm:pt>
    <dgm:pt modelId="{83EA58AC-89DB-2742-A2B4-144C90D27764}" type="pres">
      <dgm:prSet presAssocID="{0B589B5A-074A-4C48-90B8-1B7A62D24E19}" presName="childNode" presStyleLbl="node1" presStyleIdx="15" presStyleCnt="20" custScaleX="114151" custScaleY="164057">
        <dgm:presLayoutVars>
          <dgm:bulletEnabled val="1"/>
        </dgm:presLayoutVars>
      </dgm:prSet>
      <dgm:spPr/>
    </dgm:pt>
    <dgm:pt modelId="{8E636512-F0E0-9A40-85C3-6574C1A88F1C}" type="pres">
      <dgm:prSet presAssocID="{854FFA80-27FA-1240-90EA-02AE367EA900}" presName="aSpace" presStyleCnt="0"/>
      <dgm:spPr/>
    </dgm:pt>
    <dgm:pt modelId="{A15E8B70-57E4-D14F-BD23-9A01DD0B86C9}" type="pres">
      <dgm:prSet presAssocID="{59535A03-E8F4-974C-921E-91DAA48C926D}" presName="compNode" presStyleCnt="0"/>
      <dgm:spPr/>
    </dgm:pt>
    <dgm:pt modelId="{108B543D-68F0-AD42-8A39-B361A0E5D314}" type="pres">
      <dgm:prSet presAssocID="{59535A03-E8F4-974C-921E-91DAA48C926D}" presName="aNode" presStyleLbl="bgShp" presStyleIdx="4" presStyleCnt="5"/>
      <dgm:spPr/>
    </dgm:pt>
    <dgm:pt modelId="{F615DB02-8211-6843-8D70-82788522907C}" type="pres">
      <dgm:prSet presAssocID="{59535A03-E8F4-974C-921E-91DAA48C926D}" presName="textNode" presStyleLbl="bgShp" presStyleIdx="4" presStyleCnt="5"/>
      <dgm:spPr/>
    </dgm:pt>
    <dgm:pt modelId="{B0DC2A56-34B6-AA49-975B-0FE0D75E58F0}" type="pres">
      <dgm:prSet presAssocID="{59535A03-E8F4-974C-921E-91DAA48C926D}" presName="compChildNode" presStyleCnt="0"/>
      <dgm:spPr/>
    </dgm:pt>
    <dgm:pt modelId="{4F6C0283-92AD-AD44-B60E-C2FDE0B1A41D}" type="pres">
      <dgm:prSet presAssocID="{59535A03-E8F4-974C-921E-91DAA48C926D}" presName="theInnerList" presStyleCnt="0"/>
      <dgm:spPr/>
    </dgm:pt>
    <dgm:pt modelId="{DBFF50CC-0C18-2C40-9419-C31C0424DCE5}" type="pres">
      <dgm:prSet presAssocID="{D2B6D2BD-86AA-914F-A9B0-FD9FBDDAB5BA}" presName="childNode" presStyleLbl="node1" presStyleIdx="16" presStyleCnt="20" custScaleX="114151" custScaleY="164057">
        <dgm:presLayoutVars>
          <dgm:bulletEnabled val="1"/>
        </dgm:presLayoutVars>
      </dgm:prSet>
      <dgm:spPr/>
    </dgm:pt>
    <dgm:pt modelId="{3C1CE26E-A7FC-A744-BEAC-A876E954E2A2}" type="pres">
      <dgm:prSet presAssocID="{D2B6D2BD-86AA-914F-A9B0-FD9FBDDAB5BA}" presName="aSpace2" presStyleCnt="0"/>
      <dgm:spPr/>
    </dgm:pt>
    <dgm:pt modelId="{BFF955BD-D605-E149-A373-71F75E375FF5}" type="pres">
      <dgm:prSet presAssocID="{1CDEA59A-5B74-6C4A-AC46-6AB3F1030BCE}" presName="childNode" presStyleLbl="node1" presStyleIdx="17" presStyleCnt="20">
        <dgm:presLayoutVars>
          <dgm:bulletEnabled val="1"/>
        </dgm:presLayoutVars>
      </dgm:prSet>
      <dgm:spPr/>
    </dgm:pt>
    <dgm:pt modelId="{1A334D35-DCF5-854E-BF7E-AD5C8ECFFDF7}" type="pres">
      <dgm:prSet presAssocID="{1CDEA59A-5B74-6C4A-AC46-6AB3F1030BCE}" presName="aSpace2" presStyleCnt="0"/>
      <dgm:spPr/>
    </dgm:pt>
    <dgm:pt modelId="{F35ECBEC-E185-0B41-B52E-86D12BB3E999}" type="pres">
      <dgm:prSet presAssocID="{A2AB8957-BF44-EC40-A8BD-2D76EC15A8C5}" presName="childNode" presStyleLbl="node1" presStyleIdx="18" presStyleCnt="20" custScaleX="114151">
        <dgm:presLayoutVars>
          <dgm:bulletEnabled val="1"/>
        </dgm:presLayoutVars>
      </dgm:prSet>
      <dgm:spPr/>
    </dgm:pt>
    <dgm:pt modelId="{265033CE-8E0A-FE44-9EFE-87E6C7171B2B}" type="pres">
      <dgm:prSet presAssocID="{A2AB8957-BF44-EC40-A8BD-2D76EC15A8C5}" presName="aSpace2" presStyleCnt="0"/>
      <dgm:spPr/>
    </dgm:pt>
    <dgm:pt modelId="{043BBAB0-0122-5D48-855B-36C22998E868}" type="pres">
      <dgm:prSet presAssocID="{3BBF754B-FE44-6247-B8AE-681E5039F5CB}" presName="childNode" presStyleLbl="node1" presStyleIdx="19" presStyleCnt="20" custScaleX="114151" custScaleY="164057">
        <dgm:presLayoutVars>
          <dgm:bulletEnabled val="1"/>
        </dgm:presLayoutVars>
      </dgm:prSet>
      <dgm:spPr/>
    </dgm:pt>
  </dgm:ptLst>
  <dgm:cxnLst>
    <dgm:cxn modelId="{F279DF06-A827-004B-ABA9-9B45EA74C066}" type="presOf" srcId="{5C4353E3-310D-154C-A2E1-87DEB835076D}" destId="{4A632F4F-00BE-A845-A276-5D9E680381C1}" srcOrd="0" destOrd="0" presId="urn:microsoft.com/office/officeart/2005/8/layout/lProcess2"/>
    <dgm:cxn modelId="{65333B0D-2963-3947-A8A8-A8E6F164F320}" type="presOf" srcId="{DA011F73-76F8-3F42-A85E-AAD786D31F33}" destId="{8A44D4BB-8259-7F40-A2D1-AF632696DB7E}" srcOrd="0" destOrd="0" presId="urn:microsoft.com/office/officeart/2005/8/layout/lProcess2"/>
    <dgm:cxn modelId="{54FCF60F-F0D7-454D-9193-21A79327C086}" type="presOf" srcId="{59535A03-E8F4-974C-921E-91DAA48C926D}" destId="{108B543D-68F0-AD42-8A39-B361A0E5D314}" srcOrd="0" destOrd="0" presId="urn:microsoft.com/office/officeart/2005/8/layout/lProcess2"/>
    <dgm:cxn modelId="{9696D711-1EA9-7745-81DC-0DCF381434D0}" type="presOf" srcId="{CDEC9C5B-12C0-2B47-B96C-12DF1D87AB0E}" destId="{4F0DA688-4C77-324B-B09A-47FB0970C31C}" srcOrd="0" destOrd="0" presId="urn:microsoft.com/office/officeart/2005/8/layout/lProcess2"/>
    <dgm:cxn modelId="{71FBC113-B286-2F43-A154-20D9EBB1B552}" type="presOf" srcId="{92D8D470-B7E2-0A46-BB7A-5BCD0C3D3EC3}" destId="{3D0F5C00-4ADB-FB48-8DB8-8D7761BD1996}" srcOrd="0" destOrd="0" presId="urn:microsoft.com/office/officeart/2005/8/layout/lProcess2"/>
    <dgm:cxn modelId="{B9E2791C-5342-B940-A37C-7CCA1B434730}" srcId="{756576FA-0ABE-E948-A373-92C18D123EAD}" destId="{25483569-1557-BB42-9C81-B38F1E37EF6D}" srcOrd="1" destOrd="0" parTransId="{1D5D8ACD-8529-8743-8F93-8C714A5C33B0}" sibTransId="{407032E5-7094-014D-9A35-1DA967267829}"/>
    <dgm:cxn modelId="{DA4A1F25-03BE-F847-833C-D41397D504DD}" srcId="{854FFA80-27FA-1240-90EA-02AE367EA900}" destId="{0B589B5A-074A-4C48-90B8-1B7A62D24E19}" srcOrd="3" destOrd="0" parTransId="{D45D5F79-3836-CB43-B55D-451FC4DF3C63}" sibTransId="{E3586E6D-4399-AA4B-B13C-52266E11594A}"/>
    <dgm:cxn modelId="{6F4A6C2B-39CC-4A44-90C3-B20AFD1F8E67}" srcId="{0B4A0D3B-02E7-3B4A-B0AA-051CF964F07B}" destId="{E90C07AA-B475-7940-9DF3-464A95C347D9}" srcOrd="2" destOrd="0" parTransId="{37EA9C9B-6DFF-584A-8BCB-4CDC6BF7B1CC}" sibTransId="{C2AA7A20-6D83-3941-A3C4-28F394DE12D9}"/>
    <dgm:cxn modelId="{E985692D-CE8E-AD4C-B8A1-DC88FAF61C97}" srcId="{4C66CB9D-29B5-C040-B029-3588769F413F}" destId="{26191B0B-8931-EF4D-89C9-FBABFF0D91CC}" srcOrd="1" destOrd="0" parTransId="{15DBAFB7-4A9D-8840-A4B4-3F7F86E114AC}" sibTransId="{8FEB0EAE-26D2-554B-BE8C-4A9549C1CFE2}"/>
    <dgm:cxn modelId="{0BF6032E-2DB7-3D45-AE17-816A41366483}" type="presOf" srcId="{0B589B5A-074A-4C48-90B8-1B7A62D24E19}" destId="{83EA58AC-89DB-2742-A2B4-144C90D27764}" srcOrd="0" destOrd="0" presId="urn:microsoft.com/office/officeart/2005/8/layout/lProcess2"/>
    <dgm:cxn modelId="{A537ED31-D122-FA4C-A5EC-B7162F663B73}" srcId="{0B4A0D3B-02E7-3B4A-B0AA-051CF964F07B}" destId="{B6B59AE2-C521-4F42-96B6-3B13017D6570}" srcOrd="0" destOrd="0" parTransId="{408250F4-B055-9F4C-ABEB-6DC212D9918F}" sibTransId="{A89CD6D8-693C-EE4B-BD76-B6739A9959BC}"/>
    <dgm:cxn modelId="{A2F99432-E5ED-8E43-B268-39088D2DC576}" type="presOf" srcId="{E90C07AA-B475-7940-9DF3-464A95C347D9}" destId="{4CEFA8EB-1A4A-4C4E-80F1-FEB35E11BA65}" srcOrd="0" destOrd="0" presId="urn:microsoft.com/office/officeart/2005/8/layout/lProcess2"/>
    <dgm:cxn modelId="{555B963C-F6C9-CF46-947F-67B5CB2B9C42}" type="presOf" srcId="{854FFA80-27FA-1240-90EA-02AE367EA900}" destId="{5CA9DFDA-68DA-0E4A-8383-B6C7AC6FF010}" srcOrd="1" destOrd="0" presId="urn:microsoft.com/office/officeart/2005/8/layout/lProcess2"/>
    <dgm:cxn modelId="{B139E63E-465C-9143-8A57-07397B688A77}" srcId="{59535A03-E8F4-974C-921E-91DAA48C926D}" destId="{A2AB8957-BF44-EC40-A8BD-2D76EC15A8C5}" srcOrd="2" destOrd="0" parTransId="{654437F1-A5B4-6C4F-9AC8-EE943034DD2D}" sibTransId="{43AC4688-D449-424D-8705-2075CFB6341E}"/>
    <dgm:cxn modelId="{761D9149-CA6E-6F41-AE75-87D6C89EDFE1}" srcId="{DA011F73-76F8-3F42-A85E-AAD786D31F33}" destId="{0B4A0D3B-02E7-3B4A-B0AA-051CF964F07B}" srcOrd="2" destOrd="0" parTransId="{1E450D6D-EC60-9D47-9A8D-DCF06FE7A072}" sibTransId="{5CA58B59-0910-FD4D-8EBB-D45615E98E44}"/>
    <dgm:cxn modelId="{7EDD884B-CEC4-1F45-818F-91CE9BCE05DE}" srcId="{756576FA-0ABE-E948-A373-92C18D123EAD}" destId="{87F6CAF6-E4A1-0A49-A0E6-CEC959B51C92}" srcOrd="0" destOrd="0" parTransId="{14F84423-110F-5B43-B77F-9C7B5C963D13}" sibTransId="{C1976853-CBF1-3A4E-B68E-9DC818E50047}"/>
    <dgm:cxn modelId="{90EAA24C-F696-6F4F-BF72-A6B304299D7C}" type="presOf" srcId="{0B4A0D3B-02E7-3B4A-B0AA-051CF964F07B}" destId="{95AD5996-B826-1B4F-B995-E29C091BA8A5}" srcOrd="0" destOrd="0" presId="urn:microsoft.com/office/officeart/2005/8/layout/lProcess2"/>
    <dgm:cxn modelId="{A753D750-7132-0A4F-9BBA-E4CE5F2605DE}" srcId="{756576FA-0ABE-E948-A373-92C18D123EAD}" destId="{CDEC9C5B-12C0-2B47-B96C-12DF1D87AB0E}" srcOrd="2" destOrd="0" parTransId="{2482D40A-547D-0748-B496-01643CE1B381}" sibTransId="{CA73D747-B9E5-B749-A109-64A48B878A7D}"/>
    <dgm:cxn modelId="{8706705F-5D62-D443-AED5-DE76DE253F3E}" type="presOf" srcId="{59535A03-E8F4-974C-921E-91DAA48C926D}" destId="{F615DB02-8211-6843-8D70-82788522907C}" srcOrd="1" destOrd="0" presId="urn:microsoft.com/office/officeart/2005/8/layout/lProcess2"/>
    <dgm:cxn modelId="{7EF95C64-0BEA-2B48-AB4B-FFD244C9FB91}" srcId="{59535A03-E8F4-974C-921E-91DAA48C926D}" destId="{1CDEA59A-5B74-6C4A-AC46-6AB3F1030BCE}" srcOrd="1" destOrd="0" parTransId="{65C7C3FA-2EC9-F04D-B47E-E64EA0F7401C}" sibTransId="{764282FF-F73C-E042-9EC7-E3F4E9488AEB}"/>
    <dgm:cxn modelId="{133D6064-56EE-FC46-9F2C-14413B5047A0}" srcId="{854FFA80-27FA-1240-90EA-02AE367EA900}" destId="{5C4353E3-310D-154C-A2E1-87DEB835076D}" srcOrd="1" destOrd="0" parTransId="{A9F175BE-621A-2B4D-845E-DFECFD87F8AC}" sibTransId="{50B73B9F-2E9C-DB45-B703-1542A0D7EA05}"/>
    <dgm:cxn modelId="{3BF8F676-35F1-2A4A-9107-5B5D910C5029}" type="presOf" srcId="{3BBF754B-FE44-6247-B8AE-681E5039F5CB}" destId="{043BBAB0-0122-5D48-855B-36C22998E868}" srcOrd="0" destOrd="0" presId="urn:microsoft.com/office/officeart/2005/8/layout/lProcess2"/>
    <dgm:cxn modelId="{A6F4AD7B-6D4C-8046-9AF4-F3EF30CEF219}" srcId="{0B4A0D3B-02E7-3B4A-B0AA-051CF964F07B}" destId="{1CD4943B-3A2D-9741-A4E4-11A903F42FDC}" srcOrd="3" destOrd="0" parTransId="{E9906C0C-129E-9445-8DF7-76507DF92A75}" sibTransId="{F80472E5-7BFC-6D4F-99F6-C4860376517C}"/>
    <dgm:cxn modelId="{D212E57C-6647-8D48-B00A-9DC18F50175D}" type="presOf" srcId="{BF6A907D-ABFF-064A-BDA7-D9A50888ED29}" destId="{E1DAF784-EDC5-EB48-9582-E4D23597164D}" srcOrd="0" destOrd="0" presId="urn:microsoft.com/office/officeart/2005/8/layout/lProcess2"/>
    <dgm:cxn modelId="{F95EFC85-6073-9F41-AD4E-571B81548A59}" srcId="{DA011F73-76F8-3F42-A85E-AAD786D31F33}" destId="{59535A03-E8F4-974C-921E-91DAA48C926D}" srcOrd="4" destOrd="0" parTransId="{F66DC4B7-9242-804B-A0EB-73E2A2D52942}" sibTransId="{DBA86BC4-C162-934C-87D7-7B78E557F983}"/>
    <dgm:cxn modelId="{47D11388-36A7-2849-9C66-450DBB02F22B}" type="presOf" srcId="{26191B0B-8931-EF4D-89C9-FBABFF0D91CC}" destId="{570D97AC-2833-7341-954F-801DB2E5C9C6}" srcOrd="0" destOrd="0" presId="urn:microsoft.com/office/officeart/2005/8/layout/lProcess2"/>
    <dgm:cxn modelId="{86E2D38B-81D9-CD45-BAC3-81EA3938B28B}" type="presOf" srcId="{854FFA80-27FA-1240-90EA-02AE367EA900}" destId="{AB5D0715-9425-F043-81FA-377B3B5819A1}" srcOrd="0" destOrd="0" presId="urn:microsoft.com/office/officeart/2005/8/layout/lProcess2"/>
    <dgm:cxn modelId="{BABEDF8F-F8A2-EB41-AB2D-84332D19802C}" srcId="{DA011F73-76F8-3F42-A85E-AAD786D31F33}" destId="{4C66CB9D-29B5-C040-B029-3588769F413F}" srcOrd="1" destOrd="0" parTransId="{2A7433D3-DCE1-F640-8F3F-635D675FD343}" sibTransId="{6DB57ED4-4668-2946-A371-27FA3ED29646}"/>
    <dgm:cxn modelId="{9236F58F-DC00-0B4C-990F-B1AAD41950FC}" srcId="{DA011F73-76F8-3F42-A85E-AAD786D31F33}" destId="{756576FA-0ABE-E948-A373-92C18D123EAD}" srcOrd="0" destOrd="0" parTransId="{3FA3CBD5-CE6A-824E-9A88-B112B69DA06B}" sibTransId="{3EF9AD22-AB22-F547-B0D5-ACB4C2BB241B}"/>
    <dgm:cxn modelId="{99932190-0670-DA49-A0E9-510A195DD35C}" srcId="{4C66CB9D-29B5-C040-B029-3588769F413F}" destId="{AA1422AB-E64A-A945-93AE-961BF0844FAA}" srcOrd="3" destOrd="0" parTransId="{DFE80551-5446-284B-9EC1-E07DC6714CB1}" sibTransId="{F1B7DDDC-7547-3048-B383-4ADAE686B4AE}"/>
    <dgm:cxn modelId="{83B9D792-A676-A14E-9F40-3476F574A223}" type="presOf" srcId="{F4CF2E72-3DC6-6147-894E-8318095D0BBE}" destId="{13E990BE-F17C-B446-924A-BECF73464FC0}" srcOrd="0" destOrd="0" presId="urn:microsoft.com/office/officeart/2005/8/layout/lProcess2"/>
    <dgm:cxn modelId="{79980F95-2E2F-664B-85EA-48CB1A0A46F5}" type="presOf" srcId="{D2B6D2BD-86AA-914F-A9B0-FD9FBDDAB5BA}" destId="{DBFF50CC-0C18-2C40-9419-C31C0424DCE5}" srcOrd="0" destOrd="0" presId="urn:microsoft.com/office/officeart/2005/8/layout/lProcess2"/>
    <dgm:cxn modelId="{C1D5CD9B-104E-B940-A5FD-08F19BF8F0FF}" type="presOf" srcId="{87F6CAF6-E4A1-0A49-A0E6-CEC959B51C92}" destId="{EC3590F1-69AF-4746-B82F-EE0695AA656C}" srcOrd="0" destOrd="0" presId="urn:microsoft.com/office/officeart/2005/8/layout/lProcess2"/>
    <dgm:cxn modelId="{CA15B19C-1A28-6743-A5BC-2E63901B22D9}" type="presOf" srcId="{4C66CB9D-29B5-C040-B029-3588769F413F}" destId="{3958CC2D-1E31-A943-BA57-D42F0248121B}" srcOrd="0" destOrd="0" presId="urn:microsoft.com/office/officeart/2005/8/layout/lProcess2"/>
    <dgm:cxn modelId="{F9A52BA0-A95C-C945-8040-864B9A84B390}" type="presOf" srcId="{C6911B42-00CA-EC41-983C-0B13B88B0DCE}" destId="{40B6884E-886D-B349-A78A-BAB383D37D01}" srcOrd="0" destOrd="0" presId="urn:microsoft.com/office/officeart/2005/8/layout/lProcess2"/>
    <dgm:cxn modelId="{C8E16CA6-D032-F94A-9859-EF7C91E41DE1}" srcId="{854FFA80-27FA-1240-90EA-02AE367EA900}" destId="{F4CF2E72-3DC6-6147-894E-8318095D0BBE}" srcOrd="2" destOrd="0" parTransId="{9E90FAB8-1932-6441-9F52-FBBBE95BC7A7}" sibTransId="{C537DE95-3F80-674B-B19C-DA94766D9935}"/>
    <dgm:cxn modelId="{CEEB3FA9-5EBF-AC40-8C5A-859A51F3EE6A}" srcId="{854FFA80-27FA-1240-90EA-02AE367EA900}" destId="{565AE5BB-21F2-5A46-88A3-551737DA6A31}" srcOrd="0" destOrd="0" parTransId="{1E2F35FA-FEFE-FD47-BBB2-C787FBB9FBAE}" sibTransId="{62341F02-1554-6647-9B05-2EF3FEEDF3C9}"/>
    <dgm:cxn modelId="{E0820CAB-D717-D341-B590-852628C96801}" type="presOf" srcId="{C40193C4-6E05-6B4B-9BFF-529396CFE6B3}" destId="{8CA0CB3F-7FBD-8B40-82C6-F7C1C7770A72}" srcOrd="0" destOrd="0" presId="urn:microsoft.com/office/officeart/2005/8/layout/lProcess2"/>
    <dgm:cxn modelId="{514A31B6-7A51-1840-AA46-B0EE8F1E9303}" srcId="{4C66CB9D-29B5-C040-B029-3588769F413F}" destId="{C6911B42-00CA-EC41-983C-0B13B88B0DCE}" srcOrd="0" destOrd="0" parTransId="{134AF80C-691A-454D-8952-65DEF55668E7}" sibTransId="{7269ABA2-EAB1-0A4D-BCBA-D8269C29E020}"/>
    <dgm:cxn modelId="{E42A7CB7-9EEF-9640-A446-A8DCF12F72B7}" type="presOf" srcId="{1CDEA59A-5B74-6C4A-AC46-6AB3F1030BCE}" destId="{BFF955BD-D605-E149-A373-71F75E375FF5}" srcOrd="0" destOrd="0" presId="urn:microsoft.com/office/officeart/2005/8/layout/lProcess2"/>
    <dgm:cxn modelId="{9B017EBD-9C23-2B46-8A23-2DAFBB4D507B}" type="presOf" srcId="{B6B59AE2-C521-4F42-96B6-3B13017D6570}" destId="{573B67C3-7AD5-F54A-9961-9EDCA1B16398}" srcOrd="0" destOrd="0" presId="urn:microsoft.com/office/officeart/2005/8/layout/lProcess2"/>
    <dgm:cxn modelId="{90BBDEC1-AE9E-7C4E-A610-3A317BC9EE6A}" srcId="{DA011F73-76F8-3F42-A85E-AAD786D31F33}" destId="{854FFA80-27FA-1240-90EA-02AE367EA900}" srcOrd="3" destOrd="0" parTransId="{AFF9F95A-B0B9-AD44-9312-F9C91880609A}" sibTransId="{8F51FAC7-5569-1544-9EA4-AC8814A42912}"/>
    <dgm:cxn modelId="{FE8F9FCC-D066-E247-869E-790D84FB2DA6}" srcId="{59535A03-E8F4-974C-921E-91DAA48C926D}" destId="{3BBF754B-FE44-6247-B8AE-681E5039F5CB}" srcOrd="3" destOrd="0" parTransId="{A0707F3F-C48C-7A41-80EE-BBD070053330}" sibTransId="{298CEC39-1594-7146-9B70-9D60F9520793}"/>
    <dgm:cxn modelId="{DAA1C4D2-7636-164B-A8FC-B94A93967ECA}" srcId="{0B4A0D3B-02E7-3B4A-B0AA-051CF964F07B}" destId="{BF6A907D-ABFF-064A-BDA7-D9A50888ED29}" srcOrd="1" destOrd="0" parTransId="{FB3008BE-848A-7C40-B9CA-A8C454BFA764}" sibTransId="{E38B7EEF-8510-E24B-A699-3D9FD6C3535C}"/>
    <dgm:cxn modelId="{D584BFD7-AA05-BB43-BA11-5D0AD628D31C}" type="presOf" srcId="{565AE5BB-21F2-5A46-88A3-551737DA6A31}" destId="{64CEB5F2-C1E4-6645-966F-90F6755580C1}" srcOrd="0" destOrd="0" presId="urn:microsoft.com/office/officeart/2005/8/layout/lProcess2"/>
    <dgm:cxn modelId="{9046AFDD-B2DD-254F-B172-0B9E277005B9}" srcId="{59535A03-E8F4-974C-921E-91DAA48C926D}" destId="{D2B6D2BD-86AA-914F-A9B0-FD9FBDDAB5BA}" srcOrd="0" destOrd="0" parTransId="{C189F5EE-B830-8C4C-8A69-1A04E592BA2E}" sibTransId="{DCEAEBAD-798F-634F-ABF3-8E9998AE63C3}"/>
    <dgm:cxn modelId="{D5DEB3DD-2A4D-9E48-B360-4374FA558DB9}" type="presOf" srcId="{756576FA-0ABE-E948-A373-92C18D123EAD}" destId="{73EAF2AC-3D1C-4D40-B9E1-945C3A018D07}" srcOrd="0" destOrd="0" presId="urn:microsoft.com/office/officeart/2005/8/layout/lProcess2"/>
    <dgm:cxn modelId="{A966BBDE-F36D-5442-92FA-5F1D149008EA}" type="presOf" srcId="{1CD4943B-3A2D-9741-A4E4-11A903F42FDC}" destId="{718A1C37-C394-1546-A382-27F07F154B77}" srcOrd="0" destOrd="0" presId="urn:microsoft.com/office/officeart/2005/8/layout/lProcess2"/>
    <dgm:cxn modelId="{202932E9-103A-E847-A00C-BB1A41E7A078}" type="presOf" srcId="{756576FA-0ABE-E948-A373-92C18D123EAD}" destId="{3330F9B5-DCC6-8445-B021-E199FE54B3D7}" srcOrd="1" destOrd="0" presId="urn:microsoft.com/office/officeart/2005/8/layout/lProcess2"/>
    <dgm:cxn modelId="{EBDED6F3-79FD-8143-A443-05EBB93FF6BF}" type="presOf" srcId="{A2AB8957-BF44-EC40-A8BD-2D76EC15A8C5}" destId="{F35ECBEC-E185-0B41-B52E-86D12BB3E999}" srcOrd="0" destOrd="0" presId="urn:microsoft.com/office/officeart/2005/8/layout/lProcess2"/>
    <dgm:cxn modelId="{840F9FF4-51D3-C544-B582-1A6BB8459012}" srcId="{4C66CB9D-29B5-C040-B029-3588769F413F}" destId="{C40193C4-6E05-6B4B-9BFF-529396CFE6B3}" srcOrd="2" destOrd="0" parTransId="{E657EC92-160E-A248-A491-B3CE18795A1C}" sibTransId="{A8D0F7AD-371A-E44A-AB28-3950B6989532}"/>
    <dgm:cxn modelId="{4D8833F5-79D7-464A-93B1-F24DB6C08FD3}" srcId="{756576FA-0ABE-E948-A373-92C18D123EAD}" destId="{92D8D470-B7E2-0A46-BB7A-5BCD0C3D3EC3}" srcOrd="3" destOrd="0" parTransId="{302973E2-0658-9E44-B1D8-1487E779D99F}" sibTransId="{E819333A-F742-0D49-8076-3898CB43D08C}"/>
    <dgm:cxn modelId="{995E72FB-7556-F94E-9F9F-DD1C17D57AB4}" type="presOf" srcId="{AA1422AB-E64A-A945-93AE-961BF0844FAA}" destId="{DC67C9EC-232A-0648-88FB-96D541994BF2}" srcOrd="0" destOrd="0" presId="urn:microsoft.com/office/officeart/2005/8/layout/lProcess2"/>
    <dgm:cxn modelId="{796DCEFB-C709-DE46-8A71-CB330E506DEC}" type="presOf" srcId="{4C66CB9D-29B5-C040-B029-3588769F413F}" destId="{5CCCDF3A-8C4B-C549-B12B-1DB1913B1A6A}" srcOrd="1" destOrd="0" presId="urn:microsoft.com/office/officeart/2005/8/layout/lProcess2"/>
    <dgm:cxn modelId="{95C521FD-5B1B-A544-93CA-45DD09EECC15}" type="presOf" srcId="{0B4A0D3B-02E7-3B4A-B0AA-051CF964F07B}" destId="{C420AA82-3AA4-3749-8BAE-C2D2DBDD45EF}" srcOrd="1" destOrd="0" presId="urn:microsoft.com/office/officeart/2005/8/layout/lProcess2"/>
    <dgm:cxn modelId="{D5A311FF-2B63-F04A-92BF-E628095DB984}" type="presOf" srcId="{25483569-1557-BB42-9C81-B38F1E37EF6D}" destId="{52B3C9A1-5CAE-E844-925C-F298992BD4A1}" srcOrd="0" destOrd="0" presId="urn:microsoft.com/office/officeart/2005/8/layout/lProcess2"/>
    <dgm:cxn modelId="{12291E84-4746-B04F-8CF3-078AD5BEF4B7}" type="presParOf" srcId="{8A44D4BB-8259-7F40-A2D1-AF632696DB7E}" destId="{9AE949E1-567A-C94D-B026-2C7E4E04A3F3}" srcOrd="0" destOrd="0" presId="urn:microsoft.com/office/officeart/2005/8/layout/lProcess2"/>
    <dgm:cxn modelId="{FC173E78-9973-2A49-9433-F486803611D3}" type="presParOf" srcId="{9AE949E1-567A-C94D-B026-2C7E4E04A3F3}" destId="{73EAF2AC-3D1C-4D40-B9E1-945C3A018D07}" srcOrd="0" destOrd="0" presId="urn:microsoft.com/office/officeart/2005/8/layout/lProcess2"/>
    <dgm:cxn modelId="{0A3B81AE-BF6F-A642-AA8D-7F6DEC4EE1DD}" type="presParOf" srcId="{9AE949E1-567A-C94D-B026-2C7E4E04A3F3}" destId="{3330F9B5-DCC6-8445-B021-E199FE54B3D7}" srcOrd="1" destOrd="0" presId="urn:microsoft.com/office/officeart/2005/8/layout/lProcess2"/>
    <dgm:cxn modelId="{9C0F76AC-C4F9-9B49-A5A7-F58BB2871A97}" type="presParOf" srcId="{9AE949E1-567A-C94D-B026-2C7E4E04A3F3}" destId="{6FC40E2C-A04E-A246-958A-276E3B8488DC}" srcOrd="2" destOrd="0" presId="urn:microsoft.com/office/officeart/2005/8/layout/lProcess2"/>
    <dgm:cxn modelId="{B7840C72-64F9-9748-B259-4EF1BD193755}" type="presParOf" srcId="{6FC40E2C-A04E-A246-958A-276E3B8488DC}" destId="{030F6F54-A4AD-7245-BCCE-E049C967465A}" srcOrd="0" destOrd="0" presId="urn:microsoft.com/office/officeart/2005/8/layout/lProcess2"/>
    <dgm:cxn modelId="{6C342926-EC18-F645-9575-E19B89A204D4}" type="presParOf" srcId="{030F6F54-A4AD-7245-BCCE-E049C967465A}" destId="{EC3590F1-69AF-4746-B82F-EE0695AA656C}" srcOrd="0" destOrd="0" presId="urn:microsoft.com/office/officeart/2005/8/layout/lProcess2"/>
    <dgm:cxn modelId="{BE838981-6524-834C-98D0-8B6225804820}" type="presParOf" srcId="{030F6F54-A4AD-7245-BCCE-E049C967465A}" destId="{D8CB3606-A252-984E-8FB3-9B3E12FFA300}" srcOrd="1" destOrd="0" presId="urn:microsoft.com/office/officeart/2005/8/layout/lProcess2"/>
    <dgm:cxn modelId="{6500C727-3CD1-5345-AF93-12E2060401E1}" type="presParOf" srcId="{030F6F54-A4AD-7245-BCCE-E049C967465A}" destId="{52B3C9A1-5CAE-E844-925C-F298992BD4A1}" srcOrd="2" destOrd="0" presId="urn:microsoft.com/office/officeart/2005/8/layout/lProcess2"/>
    <dgm:cxn modelId="{1B422711-2FC5-124B-8D58-2A2CC2CD9020}" type="presParOf" srcId="{030F6F54-A4AD-7245-BCCE-E049C967465A}" destId="{9C1B0790-D603-5741-B01B-32CB25E6EB8F}" srcOrd="3" destOrd="0" presId="urn:microsoft.com/office/officeart/2005/8/layout/lProcess2"/>
    <dgm:cxn modelId="{810B6C98-D426-114E-95D9-04ECFCEEFC3C}" type="presParOf" srcId="{030F6F54-A4AD-7245-BCCE-E049C967465A}" destId="{4F0DA688-4C77-324B-B09A-47FB0970C31C}" srcOrd="4" destOrd="0" presId="urn:microsoft.com/office/officeart/2005/8/layout/lProcess2"/>
    <dgm:cxn modelId="{44EEA89D-375E-364F-9AE8-191C0F1095C8}" type="presParOf" srcId="{030F6F54-A4AD-7245-BCCE-E049C967465A}" destId="{D5E02381-92A2-2444-BCC0-4D32A35BD60A}" srcOrd="5" destOrd="0" presId="urn:microsoft.com/office/officeart/2005/8/layout/lProcess2"/>
    <dgm:cxn modelId="{CCEA3354-CD1A-9649-9546-55941FD409D7}" type="presParOf" srcId="{030F6F54-A4AD-7245-BCCE-E049C967465A}" destId="{3D0F5C00-4ADB-FB48-8DB8-8D7761BD1996}" srcOrd="6" destOrd="0" presId="urn:microsoft.com/office/officeart/2005/8/layout/lProcess2"/>
    <dgm:cxn modelId="{1AD6FF0F-4D58-8346-9E49-FCF4B9653A93}" type="presParOf" srcId="{8A44D4BB-8259-7F40-A2D1-AF632696DB7E}" destId="{03582D8B-1EE8-A34C-BB2F-9D0F86C925DA}" srcOrd="1" destOrd="0" presId="urn:microsoft.com/office/officeart/2005/8/layout/lProcess2"/>
    <dgm:cxn modelId="{6DF56223-D93F-2947-90FA-BB9D2F823BBE}" type="presParOf" srcId="{8A44D4BB-8259-7F40-A2D1-AF632696DB7E}" destId="{78AA5415-8D25-114C-9AF7-6EDD04285FCC}" srcOrd="2" destOrd="0" presId="urn:microsoft.com/office/officeart/2005/8/layout/lProcess2"/>
    <dgm:cxn modelId="{174271A4-5A86-064A-986F-AC461A4460AA}" type="presParOf" srcId="{78AA5415-8D25-114C-9AF7-6EDD04285FCC}" destId="{3958CC2D-1E31-A943-BA57-D42F0248121B}" srcOrd="0" destOrd="0" presId="urn:microsoft.com/office/officeart/2005/8/layout/lProcess2"/>
    <dgm:cxn modelId="{2E197449-D5E9-5346-85D0-AA479ABCE5F2}" type="presParOf" srcId="{78AA5415-8D25-114C-9AF7-6EDD04285FCC}" destId="{5CCCDF3A-8C4B-C549-B12B-1DB1913B1A6A}" srcOrd="1" destOrd="0" presId="urn:microsoft.com/office/officeart/2005/8/layout/lProcess2"/>
    <dgm:cxn modelId="{ADA52013-28EA-2544-8DDF-7E781FFE9A52}" type="presParOf" srcId="{78AA5415-8D25-114C-9AF7-6EDD04285FCC}" destId="{0F290261-6CA0-8D49-9E62-0626418E8743}" srcOrd="2" destOrd="0" presId="urn:microsoft.com/office/officeart/2005/8/layout/lProcess2"/>
    <dgm:cxn modelId="{48FF04D2-5BD2-D849-A99F-90FABC3080A2}" type="presParOf" srcId="{0F290261-6CA0-8D49-9E62-0626418E8743}" destId="{850FE1E7-F08A-F143-B04A-B4BECFA23B45}" srcOrd="0" destOrd="0" presId="urn:microsoft.com/office/officeart/2005/8/layout/lProcess2"/>
    <dgm:cxn modelId="{0CA3D610-349A-D04C-9457-7BBBB10F7671}" type="presParOf" srcId="{850FE1E7-F08A-F143-B04A-B4BECFA23B45}" destId="{40B6884E-886D-B349-A78A-BAB383D37D01}" srcOrd="0" destOrd="0" presId="urn:microsoft.com/office/officeart/2005/8/layout/lProcess2"/>
    <dgm:cxn modelId="{18E10FE9-BCDA-7E42-8316-1357479DB92A}" type="presParOf" srcId="{850FE1E7-F08A-F143-B04A-B4BECFA23B45}" destId="{3D74F723-80E2-2745-8CE4-12979CFF3208}" srcOrd="1" destOrd="0" presId="urn:microsoft.com/office/officeart/2005/8/layout/lProcess2"/>
    <dgm:cxn modelId="{CF45A0EA-EADC-7E47-9936-2F907097A414}" type="presParOf" srcId="{850FE1E7-F08A-F143-B04A-B4BECFA23B45}" destId="{570D97AC-2833-7341-954F-801DB2E5C9C6}" srcOrd="2" destOrd="0" presId="urn:microsoft.com/office/officeart/2005/8/layout/lProcess2"/>
    <dgm:cxn modelId="{328A8F32-6479-2A4A-8DAC-589B6C675900}" type="presParOf" srcId="{850FE1E7-F08A-F143-B04A-B4BECFA23B45}" destId="{1EB04D1F-785F-0C40-A0D3-F5D6A896D288}" srcOrd="3" destOrd="0" presId="urn:microsoft.com/office/officeart/2005/8/layout/lProcess2"/>
    <dgm:cxn modelId="{F06A85C1-5328-6241-B0D0-25A5FFA2B475}" type="presParOf" srcId="{850FE1E7-F08A-F143-B04A-B4BECFA23B45}" destId="{8CA0CB3F-7FBD-8B40-82C6-F7C1C7770A72}" srcOrd="4" destOrd="0" presId="urn:microsoft.com/office/officeart/2005/8/layout/lProcess2"/>
    <dgm:cxn modelId="{21589A9E-D6CE-3B4A-85A1-90D804A732FB}" type="presParOf" srcId="{850FE1E7-F08A-F143-B04A-B4BECFA23B45}" destId="{3161532C-39DE-7E47-B370-F08970424BDA}" srcOrd="5" destOrd="0" presId="urn:microsoft.com/office/officeart/2005/8/layout/lProcess2"/>
    <dgm:cxn modelId="{714CA086-DFAC-8746-90C3-103AD2F71899}" type="presParOf" srcId="{850FE1E7-F08A-F143-B04A-B4BECFA23B45}" destId="{DC67C9EC-232A-0648-88FB-96D541994BF2}" srcOrd="6" destOrd="0" presId="urn:microsoft.com/office/officeart/2005/8/layout/lProcess2"/>
    <dgm:cxn modelId="{F48DF41D-29FA-6543-95BF-F884DC0E3CB5}" type="presParOf" srcId="{8A44D4BB-8259-7F40-A2D1-AF632696DB7E}" destId="{1739B401-F991-2248-A83E-7809D75E76E4}" srcOrd="3" destOrd="0" presId="urn:microsoft.com/office/officeart/2005/8/layout/lProcess2"/>
    <dgm:cxn modelId="{63484F52-F1B0-1F44-8906-10A52061847A}" type="presParOf" srcId="{8A44D4BB-8259-7F40-A2D1-AF632696DB7E}" destId="{7A6B2A8A-AD6A-7642-ADBD-2964CAC6BDD1}" srcOrd="4" destOrd="0" presId="urn:microsoft.com/office/officeart/2005/8/layout/lProcess2"/>
    <dgm:cxn modelId="{2E5D1CF2-9973-0F47-9515-FA49050AAAA7}" type="presParOf" srcId="{7A6B2A8A-AD6A-7642-ADBD-2964CAC6BDD1}" destId="{95AD5996-B826-1B4F-B995-E29C091BA8A5}" srcOrd="0" destOrd="0" presId="urn:microsoft.com/office/officeart/2005/8/layout/lProcess2"/>
    <dgm:cxn modelId="{848F143F-3765-E046-AA09-F44C65302194}" type="presParOf" srcId="{7A6B2A8A-AD6A-7642-ADBD-2964CAC6BDD1}" destId="{C420AA82-3AA4-3749-8BAE-C2D2DBDD45EF}" srcOrd="1" destOrd="0" presId="urn:microsoft.com/office/officeart/2005/8/layout/lProcess2"/>
    <dgm:cxn modelId="{A3220F9F-6FEF-6F4F-88C0-ABC74F036C25}" type="presParOf" srcId="{7A6B2A8A-AD6A-7642-ADBD-2964CAC6BDD1}" destId="{806E32B3-F426-F84A-BBE1-A52FAC2A1FAA}" srcOrd="2" destOrd="0" presId="urn:microsoft.com/office/officeart/2005/8/layout/lProcess2"/>
    <dgm:cxn modelId="{FB44AD97-A58C-8340-AD9A-53AC0EE89596}" type="presParOf" srcId="{806E32B3-F426-F84A-BBE1-A52FAC2A1FAA}" destId="{7C12D7A7-ABAE-EE4C-81E4-4622193CE570}" srcOrd="0" destOrd="0" presId="urn:microsoft.com/office/officeart/2005/8/layout/lProcess2"/>
    <dgm:cxn modelId="{F0C49A38-C9F1-B24F-A7F8-E62A63D1803B}" type="presParOf" srcId="{7C12D7A7-ABAE-EE4C-81E4-4622193CE570}" destId="{573B67C3-7AD5-F54A-9961-9EDCA1B16398}" srcOrd="0" destOrd="0" presId="urn:microsoft.com/office/officeart/2005/8/layout/lProcess2"/>
    <dgm:cxn modelId="{43E53F91-B408-B941-8F9D-562DB631D3DB}" type="presParOf" srcId="{7C12D7A7-ABAE-EE4C-81E4-4622193CE570}" destId="{33051019-D814-4F4B-9127-662868F4D794}" srcOrd="1" destOrd="0" presId="urn:microsoft.com/office/officeart/2005/8/layout/lProcess2"/>
    <dgm:cxn modelId="{980645B8-CABD-B64C-877F-F645DDDB37C2}" type="presParOf" srcId="{7C12D7A7-ABAE-EE4C-81E4-4622193CE570}" destId="{E1DAF784-EDC5-EB48-9582-E4D23597164D}" srcOrd="2" destOrd="0" presId="urn:microsoft.com/office/officeart/2005/8/layout/lProcess2"/>
    <dgm:cxn modelId="{8311CA75-9BFC-3D49-A878-7846372D6F83}" type="presParOf" srcId="{7C12D7A7-ABAE-EE4C-81E4-4622193CE570}" destId="{535EDEBC-4BCA-E44A-A8F2-A7C5D5D2E5BA}" srcOrd="3" destOrd="0" presId="urn:microsoft.com/office/officeart/2005/8/layout/lProcess2"/>
    <dgm:cxn modelId="{DC75D4CD-1DE3-9E45-AE68-FE4BD0E70B12}" type="presParOf" srcId="{7C12D7A7-ABAE-EE4C-81E4-4622193CE570}" destId="{4CEFA8EB-1A4A-4C4E-80F1-FEB35E11BA65}" srcOrd="4" destOrd="0" presId="urn:microsoft.com/office/officeart/2005/8/layout/lProcess2"/>
    <dgm:cxn modelId="{639CA863-513D-9B44-BDE4-E745702D9BDC}" type="presParOf" srcId="{7C12D7A7-ABAE-EE4C-81E4-4622193CE570}" destId="{087F9ADA-8ABB-EC4A-8032-A467C9940503}" srcOrd="5" destOrd="0" presId="urn:microsoft.com/office/officeart/2005/8/layout/lProcess2"/>
    <dgm:cxn modelId="{108C1B29-16D2-8A45-9EC1-4C335BF72F7E}" type="presParOf" srcId="{7C12D7A7-ABAE-EE4C-81E4-4622193CE570}" destId="{718A1C37-C394-1546-A382-27F07F154B77}" srcOrd="6" destOrd="0" presId="urn:microsoft.com/office/officeart/2005/8/layout/lProcess2"/>
    <dgm:cxn modelId="{61ED69DA-772E-D04B-802F-E63FF91BC032}" type="presParOf" srcId="{8A44D4BB-8259-7F40-A2D1-AF632696DB7E}" destId="{9C69B24F-48B3-674A-A3FE-C10E178253A5}" srcOrd="5" destOrd="0" presId="urn:microsoft.com/office/officeart/2005/8/layout/lProcess2"/>
    <dgm:cxn modelId="{0FF7367B-23E4-7C43-97B7-3988CFA22167}" type="presParOf" srcId="{8A44D4BB-8259-7F40-A2D1-AF632696DB7E}" destId="{8AED3844-4BF8-2444-BD89-2E7FEF4A54F5}" srcOrd="6" destOrd="0" presId="urn:microsoft.com/office/officeart/2005/8/layout/lProcess2"/>
    <dgm:cxn modelId="{6D6150E1-AC70-A548-800B-6A4127A8A57F}" type="presParOf" srcId="{8AED3844-4BF8-2444-BD89-2E7FEF4A54F5}" destId="{AB5D0715-9425-F043-81FA-377B3B5819A1}" srcOrd="0" destOrd="0" presId="urn:microsoft.com/office/officeart/2005/8/layout/lProcess2"/>
    <dgm:cxn modelId="{621A0D17-E36F-3C45-830B-EBFA2053DEDC}" type="presParOf" srcId="{8AED3844-4BF8-2444-BD89-2E7FEF4A54F5}" destId="{5CA9DFDA-68DA-0E4A-8383-B6C7AC6FF010}" srcOrd="1" destOrd="0" presId="urn:microsoft.com/office/officeart/2005/8/layout/lProcess2"/>
    <dgm:cxn modelId="{E1E99F29-338C-214E-B8FD-D1EBB13629DC}" type="presParOf" srcId="{8AED3844-4BF8-2444-BD89-2E7FEF4A54F5}" destId="{A7A24E2E-A491-F745-B33A-D4B9DD88A45C}" srcOrd="2" destOrd="0" presId="urn:microsoft.com/office/officeart/2005/8/layout/lProcess2"/>
    <dgm:cxn modelId="{CF93D7DA-A682-4844-8EBF-360BB3C27105}" type="presParOf" srcId="{A7A24E2E-A491-F745-B33A-D4B9DD88A45C}" destId="{5D14379E-5057-0E4B-940A-BD88677B7A71}" srcOrd="0" destOrd="0" presId="urn:microsoft.com/office/officeart/2005/8/layout/lProcess2"/>
    <dgm:cxn modelId="{BA31C0FE-DE72-7F4F-8555-30BC22B34711}" type="presParOf" srcId="{5D14379E-5057-0E4B-940A-BD88677B7A71}" destId="{64CEB5F2-C1E4-6645-966F-90F6755580C1}" srcOrd="0" destOrd="0" presId="urn:microsoft.com/office/officeart/2005/8/layout/lProcess2"/>
    <dgm:cxn modelId="{FD07F9BC-A0AF-8845-BA47-AC60BBB7D003}" type="presParOf" srcId="{5D14379E-5057-0E4B-940A-BD88677B7A71}" destId="{F7165434-EF09-464A-9404-174A1D1D617B}" srcOrd="1" destOrd="0" presId="urn:microsoft.com/office/officeart/2005/8/layout/lProcess2"/>
    <dgm:cxn modelId="{9B5B00FC-4686-944C-9D32-DAAE6854E4C4}" type="presParOf" srcId="{5D14379E-5057-0E4B-940A-BD88677B7A71}" destId="{4A632F4F-00BE-A845-A276-5D9E680381C1}" srcOrd="2" destOrd="0" presId="urn:microsoft.com/office/officeart/2005/8/layout/lProcess2"/>
    <dgm:cxn modelId="{47FAEAAD-4887-F14F-B849-EA622896FD34}" type="presParOf" srcId="{5D14379E-5057-0E4B-940A-BD88677B7A71}" destId="{488DE055-053E-2E4A-A188-5BD62DE2F31F}" srcOrd="3" destOrd="0" presId="urn:microsoft.com/office/officeart/2005/8/layout/lProcess2"/>
    <dgm:cxn modelId="{E79A5F67-E298-8148-BCD6-928BD99356F4}" type="presParOf" srcId="{5D14379E-5057-0E4B-940A-BD88677B7A71}" destId="{13E990BE-F17C-B446-924A-BECF73464FC0}" srcOrd="4" destOrd="0" presId="urn:microsoft.com/office/officeart/2005/8/layout/lProcess2"/>
    <dgm:cxn modelId="{03949DD6-756D-0C45-AA20-0ADF9ACAD350}" type="presParOf" srcId="{5D14379E-5057-0E4B-940A-BD88677B7A71}" destId="{23FB762F-5EEA-FC4E-B175-A9BD2D6DAC4A}" srcOrd="5" destOrd="0" presId="urn:microsoft.com/office/officeart/2005/8/layout/lProcess2"/>
    <dgm:cxn modelId="{FC6B9DF8-2768-F642-ADFA-B4567AC3DA5A}" type="presParOf" srcId="{5D14379E-5057-0E4B-940A-BD88677B7A71}" destId="{83EA58AC-89DB-2742-A2B4-144C90D27764}" srcOrd="6" destOrd="0" presId="urn:microsoft.com/office/officeart/2005/8/layout/lProcess2"/>
    <dgm:cxn modelId="{14A741C9-F84D-154B-9160-9DB621E81336}" type="presParOf" srcId="{8A44D4BB-8259-7F40-A2D1-AF632696DB7E}" destId="{8E636512-F0E0-9A40-85C3-6574C1A88F1C}" srcOrd="7" destOrd="0" presId="urn:microsoft.com/office/officeart/2005/8/layout/lProcess2"/>
    <dgm:cxn modelId="{4AC11978-B314-CA47-A54A-09D2BB7AE37E}" type="presParOf" srcId="{8A44D4BB-8259-7F40-A2D1-AF632696DB7E}" destId="{A15E8B70-57E4-D14F-BD23-9A01DD0B86C9}" srcOrd="8" destOrd="0" presId="urn:microsoft.com/office/officeart/2005/8/layout/lProcess2"/>
    <dgm:cxn modelId="{2549BD70-3560-C740-AC45-1AB50436DF9A}" type="presParOf" srcId="{A15E8B70-57E4-D14F-BD23-9A01DD0B86C9}" destId="{108B543D-68F0-AD42-8A39-B361A0E5D314}" srcOrd="0" destOrd="0" presId="urn:microsoft.com/office/officeart/2005/8/layout/lProcess2"/>
    <dgm:cxn modelId="{369FE37C-5605-AD4D-92E7-2D03A90D2327}" type="presParOf" srcId="{A15E8B70-57E4-D14F-BD23-9A01DD0B86C9}" destId="{F615DB02-8211-6843-8D70-82788522907C}" srcOrd="1" destOrd="0" presId="urn:microsoft.com/office/officeart/2005/8/layout/lProcess2"/>
    <dgm:cxn modelId="{F1393945-A693-294E-89B7-244FFC47A121}" type="presParOf" srcId="{A15E8B70-57E4-D14F-BD23-9A01DD0B86C9}" destId="{B0DC2A56-34B6-AA49-975B-0FE0D75E58F0}" srcOrd="2" destOrd="0" presId="urn:microsoft.com/office/officeart/2005/8/layout/lProcess2"/>
    <dgm:cxn modelId="{14C9BF27-E1A8-C34F-BAE4-21428A8E3778}" type="presParOf" srcId="{B0DC2A56-34B6-AA49-975B-0FE0D75E58F0}" destId="{4F6C0283-92AD-AD44-B60E-C2FDE0B1A41D}" srcOrd="0" destOrd="0" presId="urn:microsoft.com/office/officeart/2005/8/layout/lProcess2"/>
    <dgm:cxn modelId="{DC989A60-817A-8746-90B6-A22F08BE364F}" type="presParOf" srcId="{4F6C0283-92AD-AD44-B60E-C2FDE0B1A41D}" destId="{DBFF50CC-0C18-2C40-9419-C31C0424DCE5}" srcOrd="0" destOrd="0" presId="urn:microsoft.com/office/officeart/2005/8/layout/lProcess2"/>
    <dgm:cxn modelId="{9E60C638-B291-5149-9B6A-7852EFC2A767}" type="presParOf" srcId="{4F6C0283-92AD-AD44-B60E-C2FDE0B1A41D}" destId="{3C1CE26E-A7FC-A744-BEAC-A876E954E2A2}" srcOrd="1" destOrd="0" presId="urn:microsoft.com/office/officeart/2005/8/layout/lProcess2"/>
    <dgm:cxn modelId="{5123B6C6-482D-E041-A411-558B7C2E4599}" type="presParOf" srcId="{4F6C0283-92AD-AD44-B60E-C2FDE0B1A41D}" destId="{BFF955BD-D605-E149-A373-71F75E375FF5}" srcOrd="2" destOrd="0" presId="urn:microsoft.com/office/officeart/2005/8/layout/lProcess2"/>
    <dgm:cxn modelId="{BB818F17-0213-434D-BFC7-3BD70BFDB79C}" type="presParOf" srcId="{4F6C0283-92AD-AD44-B60E-C2FDE0B1A41D}" destId="{1A334D35-DCF5-854E-BF7E-AD5C8ECFFDF7}" srcOrd="3" destOrd="0" presId="urn:microsoft.com/office/officeart/2005/8/layout/lProcess2"/>
    <dgm:cxn modelId="{471A4D2A-7AF0-6A42-8C42-6B4BDB16C328}" type="presParOf" srcId="{4F6C0283-92AD-AD44-B60E-C2FDE0B1A41D}" destId="{F35ECBEC-E185-0B41-B52E-86D12BB3E999}" srcOrd="4" destOrd="0" presId="urn:microsoft.com/office/officeart/2005/8/layout/lProcess2"/>
    <dgm:cxn modelId="{26F25345-BA48-344C-94F1-123CDE40F1BA}" type="presParOf" srcId="{4F6C0283-92AD-AD44-B60E-C2FDE0B1A41D}" destId="{265033CE-8E0A-FE44-9EFE-87E6C7171B2B}" srcOrd="5" destOrd="0" presId="urn:microsoft.com/office/officeart/2005/8/layout/lProcess2"/>
    <dgm:cxn modelId="{D47E663E-5004-394A-B427-3CF67BC19F07}" type="presParOf" srcId="{4F6C0283-92AD-AD44-B60E-C2FDE0B1A41D}" destId="{043BBAB0-0122-5D48-855B-36C22998E868}"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DA011F73-76F8-3F42-A85E-AAD786D31F33}"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US"/>
        </a:p>
      </dgm:t>
    </dgm:pt>
    <dgm:pt modelId="{0B4A0D3B-02E7-3B4A-B0AA-051CF964F07B}">
      <dgm:prSet phldrT="[Text]" custT="1"/>
      <dgm:spPr>
        <a:solidFill>
          <a:srgbClr val="C9E996"/>
        </a:solidFill>
      </dgm:spPr>
      <dgm:t>
        <a:bodyPr/>
        <a:lstStyle/>
        <a:p>
          <a:pPr algn="ctr"/>
          <a:r>
            <a:rPr lang="en-US" sz="2000" b="1"/>
            <a:t>3. Monitor Systems Implementation &amp; Use Problem-Solving Process</a:t>
          </a:r>
        </a:p>
      </dgm:t>
    </dgm:pt>
    <dgm:pt modelId="{1E450D6D-EC60-9D47-9A8D-DCF06FE7A072}" type="parTrans" cxnId="{761D9149-CA6E-6F41-AE75-87D6C89EDFE1}">
      <dgm:prSet/>
      <dgm:spPr/>
      <dgm:t>
        <a:bodyPr/>
        <a:lstStyle/>
        <a:p>
          <a:pPr algn="l"/>
          <a:endParaRPr lang="en-US"/>
        </a:p>
      </dgm:t>
    </dgm:pt>
    <dgm:pt modelId="{5CA58B59-0910-FD4D-8EBB-D45615E98E44}" type="sibTrans" cxnId="{761D9149-CA6E-6F41-AE75-87D6C89EDFE1}">
      <dgm:prSet/>
      <dgm:spPr/>
      <dgm:t>
        <a:bodyPr/>
        <a:lstStyle/>
        <a:p>
          <a:pPr algn="l"/>
          <a:endParaRPr lang="en-US"/>
        </a:p>
      </dgm:t>
    </dgm:pt>
    <dgm:pt modelId="{B6B59AE2-C521-4F42-96B6-3B13017D6570}">
      <dgm:prSet phldrT="[Tex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a:t>3.1 Monitor Team Implementation of Steps 1 &amp; 2</a:t>
          </a:r>
        </a:p>
      </dgm:t>
    </dgm:pt>
    <dgm:pt modelId="{408250F4-B055-9F4C-ABEB-6DC212D9918F}" type="parTrans" cxnId="{A537ED31-D122-FA4C-A5EC-B7162F663B73}">
      <dgm:prSet/>
      <dgm:spPr/>
      <dgm:t>
        <a:bodyPr/>
        <a:lstStyle/>
        <a:p>
          <a:pPr algn="l"/>
          <a:endParaRPr lang="en-US"/>
        </a:p>
      </dgm:t>
    </dgm:pt>
    <dgm:pt modelId="{A89CD6D8-693C-EE4B-BD76-B6739A9959BC}" type="sibTrans" cxnId="{A537ED31-D122-FA4C-A5EC-B7162F663B73}">
      <dgm:prSet/>
      <dgm:spPr/>
      <dgm:t>
        <a:bodyPr/>
        <a:lstStyle/>
        <a:p>
          <a:pPr algn="l"/>
          <a:endParaRPr lang="en-US"/>
        </a:p>
      </dgm:t>
    </dgm:pt>
    <dgm:pt modelId="{BF6A907D-ABFF-064A-BDA7-D9A50888ED29}">
      <dgm:prSet phldrT="[Text]">
        <dgm:style>
          <a:lnRef idx="2">
            <a:schemeClr val="accent1"/>
          </a:lnRef>
          <a:fillRef idx="1">
            <a:schemeClr val="lt1"/>
          </a:fillRef>
          <a:effectRef idx="0">
            <a:schemeClr val="accent1"/>
          </a:effectRef>
          <a:fontRef idx="minor">
            <a:schemeClr val="dk1"/>
          </a:fontRef>
        </dgm:style>
      </dgm:prSet>
      <dgm:spPr>
        <a:noFill/>
        <a:ln>
          <a:noFill/>
        </a:ln>
      </dgm:spPr>
      <dgm:t>
        <a:bodyPr/>
        <a:lstStyle/>
        <a:p>
          <a:pPr algn="l"/>
          <a:endParaRPr lang="en-US"/>
        </a:p>
      </dgm:t>
    </dgm:pt>
    <dgm:pt modelId="{FB3008BE-848A-7C40-B9CA-A8C454BFA764}" type="parTrans" cxnId="{DAA1C4D2-7636-164B-A8FC-B94A93967ECA}">
      <dgm:prSet/>
      <dgm:spPr/>
      <dgm:t>
        <a:bodyPr/>
        <a:lstStyle/>
        <a:p>
          <a:pPr algn="l"/>
          <a:endParaRPr lang="en-US"/>
        </a:p>
      </dgm:t>
    </dgm:pt>
    <dgm:pt modelId="{E38B7EEF-8510-E24B-A699-3D9FD6C3535C}" type="sibTrans" cxnId="{DAA1C4D2-7636-164B-A8FC-B94A93967ECA}">
      <dgm:prSet/>
      <dgm:spPr/>
      <dgm:t>
        <a:bodyPr/>
        <a:lstStyle/>
        <a:p>
          <a:pPr algn="l"/>
          <a:endParaRPr lang="en-US"/>
        </a:p>
      </dgm:t>
    </dgm:pt>
    <dgm:pt modelId="{854FFA80-27FA-1240-90EA-02AE367EA900}">
      <dgm:prSet custT="1"/>
      <dgm:spPr>
        <a:solidFill>
          <a:srgbClr val="C9E996"/>
        </a:solidFill>
      </dgm:spPr>
      <dgm:t>
        <a:bodyPr/>
        <a:lstStyle/>
        <a:p>
          <a:pPr algn="ctr"/>
          <a:r>
            <a:rPr lang="en-US" sz="2000" b="1"/>
            <a:t>4. Monitor Educator Implementation &amp; Use Problem-solving Process</a:t>
          </a:r>
        </a:p>
      </dgm:t>
    </dgm:pt>
    <dgm:pt modelId="{AFF9F95A-B0B9-AD44-9312-F9C91880609A}" type="parTrans" cxnId="{90BBDEC1-AE9E-7C4E-A610-3A317BC9EE6A}">
      <dgm:prSet/>
      <dgm:spPr/>
      <dgm:t>
        <a:bodyPr/>
        <a:lstStyle/>
        <a:p>
          <a:pPr algn="l"/>
          <a:endParaRPr lang="en-US"/>
        </a:p>
      </dgm:t>
    </dgm:pt>
    <dgm:pt modelId="{8F51FAC7-5569-1544-9EA4-AC8814A42912}" type="sibTrans" cxnId="{90BBDEC1-AE9E-7C4E-A610-3A317BC9EE6A}">
      <dgm:prSet/>
      <dgm:spPr/>
      <dgm:t>
        <a:bodyPr/>
        <a:lstStyle/>
        <a:p>
          <a:pPr algn="l"/>
          <a:endParaRPr lang="en-US"/>
        </a:p>
      </dgm:t>
    </dgm:pt>
    <dgm:pt modelId="{59535A03-E8F4-974C-921E-91DAA48C926D}">
      <dgm:prSet custT="1"/>
      <dgm:spPr>
        <a:solidFill>
          <a:srgbClr val="C9E996"/>
        </a:solidFill>
      </dgm:spPr>
      <dgm:t>
        <a:bodyPr/>
        <a:lstStyle/>
        <a:p>
          <a:pPr algn="ctr"/>
          <a:r>
            <a:rPr lang="en-US" sz="2000" b="1"/>
            <a:t>5. Monitor Equitable Student Benefit &amp; Use Problem-Solving Process</a:t>
          </a:r>
        </a:p>
      </dgm:t>
    </dgm:pt>
    <dgm:pt modelId="{F66DC4B7-9242-804B-A0EB-73E2A2D52942}" type="parTrans" cxnId="{F95EFC85-6073-9F41-AD4E-571B81548A59}">
      <dgm:prSet/>
      <dgm:spPr/>
      <dgm:t>
        <a:bodyPr/>
        <a:lstStyle/>
        <a:p>
          <a:pPr algn="l"/>
          <a:endParaRPr lang="en-US"/>
        </a:p>
      </dgm:t>
    </dgm:pt>
    <dgm:pt modelId="{DBA86BC4-C162-934C-87D7-7B78E557F983}" type="sibTrans" cxnId="{F95EFC85-6073-9F41-AD4E-571B81548A59}">
      <dgm:prSet/>
      <dgm:spPr/>
      <dgm:t>
        <a:bodyPr/>
        <a:lstStyle/>
        <a:p>
          <a:pPr algn="l"/>
          <a:endParaRPr lang="en-US"/>
        </a:p>
      </dgm:t>
    </dgm:pt>
    <dgm:pt modelId="{E90C07AA-B475-7940-9DF3-464A95C347D9}">
      <dgm:prSet phldrT="[Text]" custT="1"/>
      <dgm:spPr>
        <a:noFill/>
        <a:ln>
          <a:noFill/>
        </a:ln>
      </dgm:spPr>
      <dgm:t>
        <a:bodyPr/>
        <a:lstStyle/>
        <a:p>
          <a:pPr algn="l"/>
          <a:r>
            <a:rPr lang="en-US" sz="1800">
              <a:solidFill>
                <a:schemeClr val="bg2">
                  <a:lumMod val="50000"/>
                </a:schemeClr>
              </a:solidFill>
            </a:rPr>
            <a:t>If </a:t>
          </a:r>
          <a:r>
            <a:rPr lang="en-US" sz="1800" b="1">
              <a:solidFill>
                <a:schemeClr val="bg2">
                  <a:lumMod val="50000"/>
                </a:schemeClr>
              </a:solidFill>
            </a:rPr>
            <a:t>system</a:t>
          </a:r>
          <a:r>
            <a:rPr lang="en-US" sz="1800">
              <a:solidFill>
                <a:schemeClr val="bg2">
                  <a:lumMod val="50000"/>
                </a:schemeClr>
              </a:solidFill>
            </a:rPr>
            <a:t> </a:t>
          </a:r>
          <a:r>
            <a:rPr lang="en-US" sz="1800" b="1">
              <a:solidFill>
                <a:schemeClr val="bg2">
                  <a:lumMod val="50000"/>
                </a:schemeClr>
              </a:solidFill>
            </a:rPr>
            <a:t>implementation</a:t>
          </a:r>
          <a:r>
            <a:rPr lang="en-US" sz="1800">
              <a:solidFill>
                <a:schemeClr val="bg2">
                  <a:lumMod val="50000"/>
                </a:schemeClr>
              </a:solidFill>
            </a:rPr>
            <a:t> challenges...</a:t>
          </a:r>
        </a:p>
      </dgm:t>
    </dgm:pt>
    <dgm:pt modelId="{37EA9C9B-6DFF-584A-8BCB-4CDC6BF7B1CC}" type="parTrans" cxnId="{6F4A6C2B-39CC-4A44-90C3-B20AFD1F8E67}">
      <dgm:prSet/>
      <dgm:spPr/>
      <dgm:t>
        <a:bodyPr/>
        <a:lstStyle/>
        <a:p>
          <a:pPr algn="l"/>
          <a:endParaRPr lang="en-US"/>
        </a:p>
      </dgm:t>
    </dgm:pt>
    <dgm:pt modelId="{C2AA7A20-6D83-3941-A3C4-28F394DE12D9}" type="sibTrans" cxnId="{6F4A6C2B-39CC-4A44-90C3-B20AFD1F8E67}">
      <dgm:prSet/>
      <dgm:spPr/>
      <dgm:t>
        <a:bodyPr/>
        <a:lstStyle/>
        <a:p>
          <a:pPr algn="l"/>
          <a:endParaRPr lang="en-US"/>
        </a:p>
      </dgm:t>
    </dgm:pt>
    <dgm:pt modelId="{1CD4943B-3A2D-9741-A4E4-11A903F42FDC}">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a:t>3.3 Revisit and Enhance Systems (Steps 1 &amp; 2)</a:t>
          </a:r>
        </a:p>
      </dgm:t>
    </dgm:pt>
    <dgm:pt modelId="{E9906C0C-129E-9445-8DF7-76507DF92A75}" type="parTrans" cxnId="{A6F4AD7B-6D4C-8046-9AF4-F3EF30CEF219}">
      <dgm:prSet/>
      <dgm:spPr/>
      <dgm:t>
        <a:bodyPr/>
        <a:lstStyle/>
        <a:p>
          <a:pPr algn="l"/>
          <a:endParaRPr lang="en-US"/>
        </a:p>
      </dgm:t>
    </dgm:pt>
    <dgm:pt modelId="{F80472E5-7BFC-6D4F-99F6-C4860376517C}" type="sibTrans" cxnId="{A6F4AD7B-6D4C-8046-9AF4-F3EF30CEF219}">
      <dgm:prSet/>
      <dgm:spPr/>
      <dgm:t>
        <a:bodyPr/>
        <a:lstStyle/>
        <a:p>
          <a:pPr algn="l"/>
          <a:endParaRPr lang="en-US"/>
        </a:p>
      </dgm:t>
    </dgm:pt>
    <dgm:pt modelId="{565AE5BB-21F2-5A46-88A3-551737DA6A31}">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a:t>4.1 Monitor Educator Implementation &amp; Acceptability</a:t>
          </a:r>
        </a:p>
      </dgm:t>
    </dgm:pt>
    <dgm:pt modelId="{1E2F35FA-FEFE-FD47-BBB2-C787FBB9FBAE}" type="parTrans" cxnId="{CEEB3FA9-5EBF-AC40-8C5A-859A51F3EE6A}">
      <dgm:prSet/>
      <dgm:spPr/>
      <dgm:t>
        <a:bodyPr/>
        <a:lstStyle/>
        <a:p>
          <a:pPr algn="l"/>
          <a:endParaRPr lang="en-US"/>
        </a:p>
      </dgm:t>
    </dgm:pt>
    <dgm:pt modelId="{62341F02-1554-6647-9B05-2EF3FEEDF3C9}" type="sibTrans" cxnId="{CEEB3FA9-5EBF-AC40-8C5A-859A51F3EE6A}">
      <dgm:prSet/>
      <dgm:spPr/>
      <dgm:t>
        <a:bodyPr/>
        <a:lstStyle/>
        <a:p>
          <a:pPr algn="l"/>
          <a:endParaRPr lang="en-US"/>
        </a:p>
      </dgm:t>
    </dgm:pt>
    <dgm:pt modelId="{F4CF2E72-3DC6-6147-894E-8318095D0BBE}">
      <dgm:prSet custT="1"/>
      <dgm:spPr>
        <a:noFill/>
        <a:ln>
          <a:noFill/>
        </a:ln>
      </dgm:spPr>
      <dgm:t>
        <a:bodyPr/>
        <a:lstStyle/>
        <a:p>
          <a:pPr algn="l"/>
          <a:r>
            <a:rPr lang="en-US" sz="1800">
              <a:solidFill>
                <a:schemeClr val="bg2">
                  <a:lumMod val="50000"/>
                </a:schemeClr>
              </a:solidFill>
            </a:rPr>
            <a:t>If </a:t>
          </a:r>
          <a:r>
            <a:rPr lang="en-US" sz="1800" b="1">
              <a:solidFill>
                <a:schemeClr val="bg2">
                  <a:lumMod val="50000"/>
                </a:schemeClr>
              </a:solidFill>
            </a:rPr>
            <a:t>educator</a:t>
          </a:r>
          <a:r>
            <a:rPr lang="en-US" sz="1800">
              <a:solidFill>
                <a:schemeClr val="bg2">
                  <a:lumMod val="50000"/>
                </a:schemeClr>
              </a:solidFill>
            </a:rPr>
            <a:t> </a:t>
          </a:r>
          <a:r>
            <a:rPr lang="en-US" sz="1800" b="1">
              <a:solidFill>
                <a:schemeClr val="bg2">
                  <a:lumMod val="50000"/>
                </a:schemeClr>
              </a:solidFill>
            </a:rPr>
            <a:t>implementation</a:t>
          </a:r>
          <a:r>
            <a:rPr lang="en-US" sz="1800">
              <a:solidFill>
                <a:schemeClr val="bg2">
                  <a:lumMod val="50000"/>
                </a:schemeClr>
              </a:solidFill>
            </a:rPr>
            <a:t> challenges...</a:t>
          </a:r>
        </a:p>
      </dgm:t>
    </dgm:pt>
    <dgm:pt modelId="{9E90FAB8-1932-6441-9F52-FBBBE95BC7A7}" type="parTrans" cxnId="{C8E16CA6-D032-F94A-9859-EF7C91E41DE1}">
      <dgm:prSet/>
      <dgm:spPr/>
      <dgm:t>
        <a:bodyPr/>
        <a:lstStyle/>
        <a:p>
          <a:pPr algn="l"/>
          <a:endParaRPr lang="en-US"/>
        </a:p>
      </dgm:t>
    </dgm:pt>
    <dgm:pt modelId="{C537DE95-3F80-674B-B19C-DA94766D9935}" type="sibTrans" cxnId="{C8E16CA6-D032-F94A-9859-EF7C91E41DE1}">
      <dgm:prSet/>
      <dgm:spPr/>
      <dgm:t>
        <a:bodyPr/>
        <a:lstStyle/>
        <a:p>
          <a:pPr algn="l"/>
          <a:endParaRPr lang="en-US"/>
        </a:p>
      </dgm:t>
    </dgm:pt>
    <dgm:pt modelId="{5C4353E3-310D-154C-A2E1-87DEB835076D}">
      <dgm:prSet/>
      <dgm:spPr>
        <a:noFill/>
        <a:ln>
          <a:noFill/>
        </a:ln>
      </dgm:spPr>
      <dgm:t>
        <a:bodyPr/>
        <a:lstStyle/>
        <a:p>
          <a:pPr algn="l"/>
          <a:endParaRPr lang="en-US"/>
        </a:p>
      </dgm:t>
    </dgm:pt>
    <dgm:pt modelId="{A9F175BE-621A-2B4D-845E-DFECFD87F8AC}" type="parTrans" cxnId="{133D6064-56EE-FC46-9F2C-14413B5047A0}">
      <dgm:prSet/>
      <dgm:spPr/>
      <dgm:t>
        <a:bodyPr/>
        <a:lstStyle/>
        <a:p>
          <a:pPr algn="l"/>
          <a:endParaRPr lang="en-US"/>
        </a:p>
      </dgm:t>
    </dgm:pt>
    <dgm:pt modelId="{50B73B9F-2E9C-DB45-B703-1542A0D7EA05}" type="sibTrans" cxnId="{133D6064-56EE-FC46-9F2C-14413B5047A0}">
      <dgm:prSet/>
      <dgm:spPr/>
      <dgm:t>
        <a:bodyPr/>
        <a:lstStyle/>
        <a:p>
          <a:pPr algn="l"/>
          <a:endParaRPr lang="en-US"/>
        </a:p>
      </dgm:t>
    </dgm:pt>
    <dgm:pt modelId="{0B589B5A-074A-4C48-90B8-1B7A62D24E19}">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a:t>4.3 Differentiate Training, Coaching, &amp; Feedback</a:t>
          </a:r>
        </a:p>
      </dgm:t>
    </dgm:pt>
    <dgm:pt modelId="{D45D5F79-3836-CB43-B55D-451FC4DF3C63}" type="parTrans" cxnId="{DA4A1F25-03BE-F847-833C-D41397D504DD}">
      <dgm:prSet/>
      <dgm:spPr/>
      <dgm:t>
        <a:bodyPr/>
        <a:lstStyle/>
        <a:p>
          <a:pPr algn="l"/>
          <a:endParaRPr lang="en-US"/>
        </a:p>
      </dgm:t>
    </dgm:pt>
    <dgm:pt modelId="{E3586E6D-4399-AA4B-B13C-52266E11594A}" type="sibTrans" cxnId="{DA4A1F25-03BE-F847-833C-D41397D504DD}">
      <dgm:prSet/>
      <dgm:spPr/>
      <dgm:t>
        <a:bodyPr/>
        <a:lstStyle/>
        <a:p>
          <a:pPr algn="l"/>
          <a:endParaRPr lang="en-US"/>
        </a:p>
      </dgm:t>
    </dgm:pt>
    <dgm:pt modelId="{D2B6D2BD-86AA-914F-A9B0-FD9FBDDAB5BA}">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a:t>5.1 Monitor Valued Student Outcomes &amp; Acceptability</a:t>
          </a:r>
        </a:p>
      </dgm:t>
    </dgm:pt>
    <dgm:pt modelId="{C189F5EE-B830-8C4C-8A69-1A04E592BA2E}" type="parTrans" cxnId="{9046AFDD-B2DD-254F-B172-0B9E277005B9}">
      <dgm:prSet/>
      <dgm:spPr/>
      <dgm:t>
        <a:bodyPr/>
        <a:lstStyle/>
        <a:p>
          <a:pPr algn="l"/>
          <a:endParaRPr lang="en-US"/>
        </a:p>
      </dgm:t>
    </dgm:pt>
    <dgm:pt modelId="{DCEAEBAD-798F-634F-ABF3-8E9998AE63C3}" type="sibTrans" cxnId="{9046AFDD-B2DD-254F-B172-0B9E277005B9}">
      <dgm:prSet/>
      <dgm:spPr/>
      <dgm:t>
        <a:bodyPr/>
        <a:lstStyle/>
        <a:p>
          <a:pPr algn="l"/>
          <a:endParaRPr lang="en-US"/>
        </a:p>
      </dgm:t>
    </dgm:pt>
    <dgm:pt modelId="{A2AB8957-BF44-EC40-A8BD-2D76EC15A8C5}">
      <dgm:prSet custT="1"/>
      <dgm:spPr>
        <a:noFill/>
        <a:ln>
          <a:noFill/>
        </a:ln>
      </dgm:spPr>
      <dgm:t>
        <a:bodyPr/>
        <a:lstStyle/>
        <a:p>
          <a:pPr algn="l"/>
          <a:r>
            <a:rPr lang="en-US" sz="1800">
              <a:solidFill>
                <a:schemeClr val="bg2">
                  <a:lumMod val="50000"/>
                </a:schemeClr>
              </a:solidFill>
            </a:rPr>
            <a:t>If </a:t>
          </a:r>
          <a:r>
            <a:rPr lang="en-US" sz="1800" b="1">
              <a:solidFill>
                <a:schemeClr val="bg2">
                  <a:lumMod val="50000"/>
                </a:schemeClr>
              </a:solidFill>
            </a:rPr>
            <a:t>students do not benefit </a:t>
          </a:r>
          <a:r>
            <a:rPr lang="en-US" sz="1800">
              <a:solidFill>
                <a:schemeClr val="bg2">
                  <a:lumMod val="50000"/>
                </a:schemeClr>
              </a:solidFill>
            </a:rPr>
            <a:t>equitably...</a:t>
          </a:r>
        </a:p>
      </dgm:t>
    </dgm:pt>
    <dgm:pt modelId="{654437F1-A5B4-6C4F-9AC8-EE943034DD2D}" type="parTrans" cxnId="{B139E63E-465C-9143-8A57-07397B688A77}">
      <dgm:prSet/>
      <dgm:spPr/>
      <dgm:t>
        <a:bodyPr/>
        <a:lstStyle/>
        <a:p>
          <a:pPr algn="l"/>
          <a:endParaRPr lang="en-US"/>
        </a:p>
      </dgm:t>
    </dgm:pt>
    <dgm:pt modelId="{43AC4688-D449-424D-8705-2075CFB6341E}" type="sibTrans" cxnId="{B139E63E-465C-9143-8A57-07397B688A77}">
      <dgm:prSet/>
      <dgm:spPr/>
      <dgm:t>
        <a:bodyPr/>
        <a:lstStyle/>
        <a:p>
          <a:pPr algn="l"/>
          <a:endParaRPr lang="en-US"/>
        </a:p>
      </dgm:t>
    </dgm:pt>
    <dgm:pt modelId="{1CDEA59A-5B74-6C4A-AC46-6AB3F1030BCE}">
      <dgm:prSet/>
      <dgm:spPr>
        <a:noFill/>
        <a:ln>
          <a:noFill/>
        </a:ln>
      </dgm:spPr>
      <dgm:t>
        <a:bodyPr/>
        <a:lstStyle/>
        <a:p>
          <a:pPr algn="l"/>
          <a:endParaRPr lang="en-US"/>
        </a:p>
      </dgm:t>
    </dgm:pt>
    <dgm:pt modelId="{65C7C3FA-2EC9-F04D-B47E-E64EA0F7401C}" type="parTrans" cxnId="{7EF95C64-0BEA-2B48-AB4B-FFD244C9FB91}">
      <dgm:prSet/>
      <dgm:spPr/>
      <dgm:t>
        <a:bodyPr/>
        <a:lstStyle/>
        <a:p>
          <a:pPr algn="l"/>
          <a:endParaRPr lang="en-US"/>
        </a:p>
      </dgm:t>
    </dgm:pt>
    <dgm:pt modelId="{764282FF-F73C-E042-9EC7-E3F4E9488AEB}" type="sibTrans" cxnId="{7EF95C64-0BEA-2B48-AB4B-FFD244C9FB91}">
      <dgm:prSet/>
      <dgm:spPr/>
      <dgm:t>
        <a:bodyPr/>
        <a:lstStyle/>
        <a:p>
          <a:pPr algn="l"/>
          <a:endParaRPr lang="en-US"/>
        </a:p>
      </dgm:t>
    </dgm:pt>
    <dgm:pt modelId="{3BBF754B-FE44-6247-B8AE-681E5039F5CB}">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a:t>5.3 Enhance SEB Support &amp; Modify Training and Coaching</a:t>
          </a:r>
        </a:p>
      </dgm:t>
    </dgm:pt>
    <dgm:pt modelId="{A0707F3F-C48C-7A41-80EE-BBD070053330}" type="parTrans" cxnId="{FE8F9FCC-D066-E247-869E-790D84FB2DA6}">
      <dgm:prSet/>
      <dgm:spPr/>
      <dgm:t>
        <a:bodyPr/>
        <a:lstStyle/>
        <a:p>
          <a:pPr algn="l"/>
          <a:endParaRPr lang="en-US"/>
        </a:p>
      </dgm:t>
    </dgm:pt>
    <dgm:pt modelId="{298CEC39-1594-7146-9B70-9D60F9520793}" type="sibTrans" cxnId="{FE8F9FCC-D066-E247-869E-790D84FB2DA6}">
      <dgm:prSet/>
      <dgm:spPr/>
      <dgm:t>
        <a:bodyPr/>
        <a:lstStyle/>
        <a:p>
          <a:pPr algn="l"/>
          <a:endParaRPr lang="en-US"/>
        </a:p>
      </dgm:t>
    </dgm:pt>
    <dgm:pt modelId="{8A44D4BB-8259-7F40-A2D1-AF632696DB7E}" type="pres">
      <dgm:prSet presAssocID="{DA011F73-76F8-3F42-A85E-AAD786D31F33}" presName="theList" presStyleCnt="0">
        <dgm:presLayoutVars>
          <dgm:dir/>
          <dgm:animLvl val="lvl"/>
          <dgm:resizeHandles val="exact"/>
        </dgm:presLayoutVars>
      </dgm:prSet>
      <dgm:spPr/>
    </dgm:pt>
    <dgm:pt modelId="{7A6B2A8A-AD6A-7642-ADBD-2964CAC6BDD1}" type="pres">
      <dgm:prSet presAssocID="{0B4A0D3B-02E7-3B4A-B0AA-051CF964F07B}" presName="compNode" presStyleCnt="0"/>
      <dgm:spPr/>
    </dgm:pt>
    <dgm:pt modelId="{95AD5996-B826-1B4F-B995-E29C091BA8A5}" type="pres">
      <dgm:prSet presAssocID="{0B4A0D3B-02E7-3B4A-B0AA-051CF964F07B}" presName="aNode" presStyleLbl="bgShp" presStyleIdx="0" presStyleCnt="3" custScaleX="100077"/>
      <dgm:spPr/>
    </dgm:pt>
    <dgm:pt modelId="{C420AA82-3AA4-3749-8BAE-C2D2DBDD45EF}" type="pres">
      <dgm:prSet presAssocID="{0B4A0D3B-02E7-3B4A-B0AA-051CF964F07B}" presName="textNode" presStyleLbl="bgShp" presStyleIdx="0" presStyleCnt="3"/>
      <dgm:spPr/>
    </dgm:pt>
    <dgm:pt modelId="{806E32B3-F426-F84A-BBE1-A52FAC2A1FAA}" type="pres">
      <dgm:prSet presAssocID="{0B4A0D3B-02E7-3B4A-B0AA-051CF964F07B}" presName="compChildNode" presStyleCnt="0"/>
      <dgm:spPr/>
    </dgm:pt>
    <dgm:pt modelId="{7C12D7A7-ABAE-EE4C-81E4-4622193CE570}" type="pres">
      <dgm:prSet presAssocID="{0B4A0D3B-02E7-3B4A-B0AA-051CF964F07B}" presName="theInnerList" presStyleCnt="0"/>
      <dgm:spPr/>
    </dgm:pt>
    <dgm:pt modelId="{573B67C3-7AD5-F54A-9961-9EDCA1B16398}" type="pres">
      <dgm:prSet presAssocID="{B6B59AE2-C521-4F42-96B6-3B13017D6570}" presName="childNode" presStyleLbl="node1" presStyleIdx="0" presStyleCnt="12" custScaleX="114151" custScaleY="164057">
        <dgm:presLayoutVars>
          <dgm:bulletEnabled val="1"/>
        </dgm:presLayoutVars>
      </dgm:prSet>
      <dgm:spPr/>
    </dgm:pt>
    <dgm:pt modelId="{33051019-D814-4F4B-9127-662868F4D794}" type="pres">
      <dgm:prSet presAssocID="{B6B59AE2-C521-4F42-96B6-3B13017D6570}" presName="aSpace2" presStyleCnt="0"/>
      <dgm:spPr/>
    </dgm:pt>
    <dgm:pt modelId="{E1DAF784-EDC5-EB48-9582-E4D23597164D}" type="pres">
      <dgm:prSet presAssocID="{BF6A907D-ABFF-064A-BDA7-D9A50888ED29}" presName="childNode" presStyleLbl="node1" presStyleIdx="1" presStyleCnt="12">
        <dgm:presLayoutVars>
          <dgm:bulletEnabled val="1"/>
        </dgm:presLayoutVars>
      </dgm:prSet>
      <dgm:spPr/>
    </dgm:pt>
    <dgm:pt modelId="{535EDEBC-4BCA-E44A-A8F2-A7C5D5D2E5BA}" type="pres">
      <dgm:prSet presAssocID="{BF6A907D-ABFF-064A-BDA7-D9A50888ED29}" presName="aSpace2" presStyleCnt="0"/>
      <dgm:spPr/>
    </dgm:pt>
    <dgm:pt modelId="{4CEFA8EB-1A4A-4C4E-80F1-FEB35E11BA65}" type="pres">
      <dgm:prSet presAssocID="{E90C07AA-B475-7940-9DF3-464A95C347D9}" presName="childNode" presStyleLbl="node1" presStyleIdx="2" presStyleCnt="12" custScaleX="114151">
        <dgm:presLayoutVars>
          <dgm:bulletEnabled val="1"/>
        </dgm:presLayoutVars>
      </dgm:prSet>
      <dgm:spPr/>
    </dgm:pt>
    <dgm:pt modelId="{087F9ADA-8ABB-EC4A-8032-A467C9940503}" type="pres">
      <dgm:prSet presAssocID="{E90C07AA-B475-7940-9DF3-464A95C347D9}" presName="aSpace2" presStyleCnt="0"/>
      <dgm:spPr/>
    </dgm:pt>
    <dgm:pt modelId="{718A1C37-C394-1546-A382-27F07F154B77}" type="pres">
      <dgm:prSet presAssocID="{1CD4943B-3A2D-9741-A4E4-11A903F42FDC}" presName="childNode" presStyleLbl="node1" presStyleIdx="3" presStyleCnt="12" custScaleX="114151" custScaleY="164057">
        <dgm:presLayoutVars>
          <dgm:bulletEnabled val="1"/>
        </dgm:presLayoutVars>
      </dgm:prSet>
      <dgm:spPr/>
    </dgm:pt>
    <dgm:pt modelId="{9C69B24F-48B3-674A-A3FE-C10E178253A5}" type="pres">
      <dgm:prSet presAssocID="{0B4A0D3B-02E7-3B4A-B0AA-051CF964F07B}" presName="aSpace" presStyleCnt="0"/>
      <dgm:spPr/>
    </dgm:pt>
    <dgm:pt modelId="{8AED3844-4BF8-2444-BD89-2E7FEF4A54F5}" type="pres">
      <dgm:prSet presAssocID="{854FFA80-27FA-1240-90EA-02AE367EA900}" presName="compNode" presStyleCnt="0"/>
      <dgm:spPr/>
    </dgm:pt>
    <dgm:pt modelId="{AB5D0715-9425-F043-81FA-377B3B5819A1}" type="pres">
      <dgm:prSet presAssocID="{854FFA80-27FA-1240-90EA-02AE367EA900}" presName="aNode" presStyleLbl="bgShp" presStyleIdx="1" presStyleCnt="3"/>
      <dgm:spPr/>
    </dgm:pt>
    <dgm:pt modelId="{5CA9DFDA-68DA-0E4A-8383-B6C7AC6FF010}" type="pres">
      <dgm:prSet presAssocID="{854FFA80-27FA-1240-90EA-02AE367EA900}" presName="textNode" presStyleLbl="bgShp" presStyleIdx="1" presStyleCnt="3"/>
      <dgm:spPr/>
    </dgm:pt>
    <dgm:pt modelId="{A7A24E2E-A491-F745-B33A-D4B9DD88A45C}" type="pres">
      <dgm:prSet presAssocID="{854FFA80-27FA-1240-90EA-02AE367EA900}" presName="compChildNode" presStyleCnt="0"/>
      <dgm:spPr/>
    </dgm:pt>
    <dgm:pt modelId="{5D14379E-5057-0E4B-940A-BD88677B7A71}" type="pres">
      <dgm:prSet presAssocID="{854FFA80-27FA-1240-90EA-02AE367EA900}" presName="theInnerList" presStyleCnt="0"/>
      <dgm:spPr/>
    </dgm:pt>
    <dgm:pt modelId="{64CEB5F2-C1E4-6645-966F-90F6755580C1}" type="pres">
      <dgm:prSet presAssocID="{565AE5BB-21F2-5A46-88A3-551737DA6A31}" presName="childNode" presStyleLbl="node1" presStyleIdx="4" presStyleCnt="12" custScaleX="114151" custScaleY="164057">
        <dgm:presLayoutVars>
          <dgm:bulletEnabled val="1"/>
        </dgm:presLayoutVars>
      </dgm:prSet>
      <dgm:spPr/>
    </dgm:pt>
    <dgm:pt modelId="{F7165434-EF09-464A-9404-174A1D1D617B}" type="pres">
      <dgm:prSet presAssocID="{565AE5BB-21F2-5A46-88A3-551737DA6A31}" presName="aSpace2" presStyleCnt="0"/>
      <dgm:spPr/>
    </dgm:pt>
    <dgm:pt modelId="{4A632F4F-00BE-A845-A276-5D9E680381C1}" type="pres">
      <dgm:prSet presAssocID="{5C4353E3-310D-154C-A2E1-87DEB835076D}" presName="childNode" presStyleLbl="node1" presStyleIdx="5" presStyleCnt="12">
        <dgm:presLayoutVars>
          <dgm:bulletEnabled val="1"/>
        </dgm:presLayoutVars>
      </dgm:prSet>
      <dgm:spPr/>
    </dgm:pt>
    <dgm:pt modelId="{488DE055-053E-2E4A-A188-5BD62DE2F31F}" type="pres">
      <dgm:prSet presAssocID="{5C4353E3-310D-154C-A2E1-87DEB835076D}" presName="aSpace2" presStyleCnt="0"/>
      <dgm:spPr/>
    </dgm:pt>
    <dgm:pt modelId="{13E990BE-F17C-B446-924A-BECF73464FC0}" type="pres">
      <dgm:prSet presAssocID="{F4CF2E72-3DC6-6147-894E-8318095D0BBE}" presName="childNode" presStyleLbl="node1" presStyleIdx="6" presStyleCnt="12" custScaleX="114151">
        <dgm:presLayoutVars>
          <dgm:bulletEnabled val="1"/>
        </dgm:presLayoutVars>
      </dgm:prSet>
      <dgm:spPr/>
    </dgm:pt>
    <dgm:pt modelId="{23FB762F-5EEA-FC4E-B175-A9BD2D6DAC4A}" type="pres">
      <dgm:prSet presAssocID="{F4CF2E72-3DC6-6147-894E-8318095D0BBE}" presName="aSpace2" presStyleCnt="0"/>
      <dgm:spPr/>
    </dgm:pt>
    <dgm:pt modelId="{83EA58AC-89DB-2742-A2B4-144C90D27764}" type="pres">
      <dgm:prSet presAssocID="{0B589B5A-074A-4C48-90B8-1B7A62D24E19}" presName="childNode" presStyleLbl="node1" presStyleIdx="7" presStyleCnt="12" custScaleX="114151" custScaleY="164057">
        <dgm:presLayoutVars>
          <dgm:bulletEnabled val="1"/>
        </dgm:presLayoutVars>
      </dgm:prSet>
      <dgm:spPr/>
    </dgm:pt>
    <dgm:pt modelId="{8E636512-F0E0-9A40-85C3-6574C1A88F1C}" type="pres">
      <dgm:prSet presAssocID="{854FFA80-27FA-1240-90EA-02AE367EA900}" presName="aSpace" presStyleCnt="0"/>
      <dgm:spPr/>
    </dgm:pt>
    <dgm:pt modelId="{A15E8B70-57E4-D14F-BD23-9A01DD0B86C9}" type="pres">
      <dgm:prSet presAssocID="{59535A03-E8F4-974C-921E-91DAA48C926D}" presName="compNode" presStyleCnt="0"/>
      <dgm:spPr/>
    </dgm:pt>
    <dgm:pt modelId="{108B543D-68F0-AD42-8A39-B361A0E5D314}" type="pres">
      <dgm:prSet presAssocID="{59535A03-E8F4-974C-921E-91DAA48C926D}" presName="aNode" presStyleLbl="bgShp" presStyleIdx="2" presStyleCnt="3"/>
      <dgm:spPr/>
    </dgm:pt>
    <dgm:pt modelId="{F615DB02-8211-6843-8D70-82788522907C}" type="pres">
      <dgm:prSet presAssocID="{59535A03-E8F4-974C-921E-91DAA48C926D}" presName="textNode" presStyleLbl="bgShp" presStyleIdx="2" presStyleCnt="3"/>
      <dgm:spPr/>
    </dgm:pt>
    <dgm:pt modelId="{B0DC2A56-34B6-AA49-975B-0FE0D75E58F0}" type="pres">
      <dgm:prSet presAssocID="{59535A03-E8F4-974C-921E-91DAA48C926D}" presName="compChildNode" presStyleCnt="0"/>
      <dgm:spPr/>
    </dgm:pt>
    <dgm:pt modelId="{4F6C0283-92AD-AD44-B60E-C2FDE0B1A41D}" type="pres">
      <dgm:prSet presAssocID="{59535A03-E8F4-974C-921E-91DAA48C926D}" presName="theInnerList" presStyleCnt="0"/>
      <dgm:spPr/>
    </dgm:pt>
    <dgm:pt modelId="{DBFF50CC-0C18-2C40-9419-C31C0424DCE5}" type="pres">
      <dgm:prSet presAssocID="{D2B6D2BD-86AA-914F-A9B0-FD9FBDDAB5BA}" presName="childNode" presStyleLbl="node1" presStyleIdx="8" presStyleCnt="12" custScaleX="114151" custScaleY="164057">
        <dgm:presLayoutVars>
          <dgm:bulletEnabled val="1"/>
        </dgm:presLayoutVars>
      </dgm:prSet>
      <dgm:spPr/>
    </dgm:pt>
    <dgm:pt modelId="{3C1CE26E-A7FC-A744-BEAC-A876E954E2A2}" type="pres">
      <dgm:prSet presAssocID="{D2B6D2BD-86AA-914F-A9B0-FD9FBDDAB5BA}" presName="aSpace2" presStyleCnt="0"/>
      <dgm:spPr/>
    </dgm:pt>
    <dgm:pt modelId="{BFF955BD-D605-E149-A373-71F75E375FF5}" type="pres">
      <dgm:prSet presAssocID="{1CDEA59A-5B74-6C4A-AC46-6AB3F1030BCE}" presName="childNode" presStyleLbl="node1" presStyleIdx="9" presStyleCnt="12">
        <dgm:presLayoutVars>
          <dgm:bulletEnabled val="1"/>
        </dgm:presLayoutVars>
      </dgm:prSet>
      <dgm:spPr/>
    </dgm:pt>
    <dgm:pt modelId="{1A334D35-DCF5-854E-BF7E-AD5C8ECFFDF7}" type="pres">
      <dgm:prSet presAssocID="{1CDEA59A-5B74-6C4A-AC46-6AB3F1030BCE}" presName="aSpace2" presStyleCnt="0"/>
      <dgm:spPr/>
    </dgm:pt>
    <dgm:pt modelId="{F35ECBEC-E185-0B41-B52E-86D12BB3E999}" type="pres">
      <dgm:prSet presAssocID="{A2AB8957-BF44-EC40-A8BD-2D76EC15A8C5}" presName="childNode" presStyleLbl="node1" presStyleIdx="10" presStyleCnt="12" custScaleX="114151">
        <dgm:presLayoutVars>
          <dgm:bulletEnabled val="1"/>
        </dgm:presLayoutVars>
      </dgm:prSet>
      <dgm:spPr/>
    </dgm:pt>
    <dgm:pt modelId="{265033CE-8E0A-FE44-9EFE-87E6C7171B2B}" type="pres">
      <dgm:prSet presAssocID="{A2AB8957-BF44-EC40-A8BD-2D76EC15A8C5}" presName="aSpace2" presStyleCnt="0"/>
      <dgm:spPr/>
    </dgm:pt>
    <dgm:pt modelId="{043BBAB0-0122-5D48-855B-36C22998E868}" type="pres">
      <dgm:prSet presAssocID="{3BBF754B-FE44-6247-B8AE-681E5039F5CB}" presName="childNode" presStyleLbl="node1" presStyleIdx="11" presStyleCnt="12" custScaleX="114151" custScaleY="164057">
        <dgm:presLayoutVars>
          <dgm:bulletEnabled val="1"/>
        </dgm:presLayoutVars>
      </dgm:prSet>
      <dgm:spPr/>
    </dgm:pt>
  </dgm:ptLst>
  <dgm:cxnLst>
    <dgm:cxn modelId="{F279DF06-A827-004B-ABA9-9B45EA74C066}" type="presOf" srcId="{5C4353E3-310D-154C-A2E1-87DEB835076D}" destId="{4A632F4F-00BE-A845-A276-5D9E680381C1}" srcOrd="0" destOrd="0" presId="urn:microsoft.com/office/officeart/2005/8/layout/lProcess2"/>
    <dgm:cxn modelId="{65333B0D-2963-3947-A8A8-A8E6F164F320}" type="presOf" srcId="{DA011F73-76F8-3F42-A85E-AAD786D31F33}" destId="{8A44D4BB-8259-7F40-A2D1-AF632696DB7E}" srcOrd="0" destOrd="0" presId="urn:microsoft.com/office/officeart/2005/8/layout/lProcess2"/>
    <dgm:cxn modelId="{54FCF60F-F0D7-454D-9193-21A79327C086}" type="presOf" srcId="{59535A03-E8F4-974C-921E-91DAA48C926D}" destId="{108B543D-68F0-AD42-8A39-B361A0E5D314}" srcOrd="0" destOrd="0" presId="urn:microsoft.com/office/officeart/2005/8/layout/lProcess2"/>
    <dgm:cxn modelId="{DA4A1F25-03BE-F847-833C-D41397D504DD}" srcId="{854FFA80-27FA-1240-90EA-02AE367EA900}" destId="{0B589B5A-074A-4C48-90B8-1B7A62D24E19}" srcOrd="3" destOrd="0" parTransId="{D45D5F79-3836-CB43-B55D-451FC4DF3C63}" sibTransId="{E3586E6D-4399-AA4B-B13C-52266E11594A}"/>
    <dgm:cxn modelId="{6F4A6C2B-39CC-4A44-90C3-B20AFD1F8E67}" srcId="{0B4A0D3B-02E7-3B4A-B0AA-051CF964F07B}" destId="{E90C07AA-B475-7940-9DF3-464A95C347D9}" srcOrd="2" destOrd="0" parTransId="{37EA9C9B-6DFF-584A-8BCB-4CDC6BF7B1CC}" sibTransId="{C2AA7A20-6D83-3941-A3C4-28F394DE12D9}"/>
    <dgm:cxn modelId="{0BF6032E-2DB7-3D45-AE17-816A41366483}" type="presOf" srcId="{0B589B5A-074A-4C48-90B8-1B7A62D24E19}" destId="{83EA58AC-89DB-2742-A2B4-144C90D27764}" srcOrd="0" destOrd="0" presId="urn:microsoft.com/office/officeart/2005/8/layout/lProcess2"/>
    <dgm:cxn modelId="{A537ED31-D122-FA4C-A5EC-B7162F663B73}" srcId="{0B4A0D3B-02E7-3B4A-B0AA-051CF964F07B}" destId="{B6B59AE2-C521-4F42-96B6-3B13017D6570}" srcOrd="0" destOrd="0" parTransId="{408250F4-B055-9F4C-ABEB-6DC212D9918F}" sibTransId="{A89CD6D8-693C-EE4B-BD76-B6739A9959BC}"/>
    <dgm:cxn modelId="{A2F99432-E5ED-8E43-B268-39088D2DC576}" type="presOf" srcId="{E90C07AA-B475-7940-9DF3-464A95C347D9}" destId="{4CEFA8EB-1A4A-4C4E-80F1-FEB35E11BA65}" srcOrd="0" destOrd="0" presId="urn:microsoft.com/office/officeart/2005/8/layout/lProcess2"/>
    <dgm:cxn modelId="{555B963C-F6C9-CF46-947F-67B5CB2B9C42}" type="presOf" srcId="{854FFA80-27FA-1240-90EA-02AE367EA900}" destId="{5CA9DFDA-68DA-0E4A-8383-B6C7AC6FF010}" srcOrd="1" destOrd="0" presId="urn:microsoft.com/office/officeart/2005/8/layout/lProcess2"/>
    <dgm:cxn modelId="{B139E63E-465C-9143-8A57-07397B688A77}" srcId="{59535A03-E8F4-974C-921E-91DAA48C926D}" destId="{A2AB8957-BF44-EC40-A8BD-2D76EC15A8C5}" srcOrd="2" destOrd="0" parTransId="{654437F1-A5B4-6C4F-9AC8-EE943034DD2D}" sibTransId="{43AC4688-D449-424D-8705-2075CFB6341E}"/>
    <dgm:cxn modelId="{761D9149-CA6E-6F41-AE75-87D6C89EDFE1}" srcId="{DA011F73-76F8-3F42-A85E-AAD786D31F33}" destId="{0B4A0D3B-02E7-3B4A-B0AA-051CF964F07B}" srcOrd="0" destOrd="0" parTransId="{1E450D6D-EC60-9D47-9A8D-DCF06FE7A072}" sibTransId="{5CA58B59-0910-FD4D-8EBB-D45615E98E44}"/>
    <dgm:cxn modelId="{90EAA24C-F696-6F4F-BF72-A6B304299D7C}" type="presOf" srcId="{0B4A0D3B-02E7-3B4A-B0AA-051CF964F07B}" destId="{95AD5996-B826-1B4F-B995-E29C091BA8A5}" srcOrd="0" destOrd="0" presId="urn:microsoft.com/office/officeart/2005/8/layout/lProcess2"/>
    <dgm:cxn modelId="{8706705F-5D62-D443-AED5-DE76DE253F3E}" type="presOf" srcId="{59535A03-E8F4-974C-921E-91DAA48C926D}" destId="{F615DB02-8211-6843-8D70-82788522907C}" srcOrd="1" destOrd="0" presId="urn:microsoft.com/office/officeart/2005/8/layout/lProcess2"/>
    <dgm:cxn modelId="{7EF95C64-0BEA-2B48-AB4B-FFD244C9FB91}" srcId="{59535A03-E8F4-974C-921E-91DAA48C926D}" destId="{1CDEA59A-5B74-6C4A-AC46-6AB3F1030BCE}" srcOrd="1" destOrd="0" parTransId="{65C7C3FA-2EC9-F04D-B47E-E64EA0F7401C}" sibTransId="{764282FF-F73C-E042-9EC7-E3F4E9488AEB}"/>
    <dgm:cxn modelId="{133D6064-56EE-FC46-9F2C-14413B5047A0}" srcId="{854FFA80-27FA-1240-90EA-02AE367EA900}" destId="{5C4353E3-310D-154C-A2E1-87DEB835076D}" srcOrd="1" destOrd="0" parTransId="{A9F175BE-621A-2B4D-845E-DFECFD87F8AC}" sibTransId="{50B73B9F-2E9C-DB45-B703-1542A0D7EA05}"/>
    <dgm:cxn modelId="{3BF8F676-35F1-2A4A-9107-5B5D910C5029}" type="presOf" srcId="{3BBF754B-FE44-6247-B8AE-681E5039F5CB}" destId="{043BBAB0-0122-5D48-855B-36C22998E868}" srcOrd="0" destOrd="0" presId="urn:microsoft.com/office/officeart/2005/8/layout/lProcess2"/>
    <dgm:cxn modelId="{A6F4AD7B-6D4C-8046-9AF4-F3EF30CEF219}" srcId="{0B4A0D3B-02E7-3B4A-B0AA-051CF964F07B}" destId="{1CD4943B-3A2D-9741-A4E4-11A903F42FDC}" srcOrd="3" destOrd="0" parTransId="{E9906C0C-129E-9445-8DF7-76507DF92A75}" sibTransId="{F80472E5-7BFC-6D4F-99F6-C4860376517C}"/>
    <dgm:cxn modelId="{D212E57C-6647-8D48-B00A-9DC18F50175D}" type="presOf" srcId="{BF6A907D-ABFF-064A-BDA7-D9A50888ED29}" destId="{E1DAF784-EDC5-EB48-9582-E4D23597164D}" srcOrd="0" destOrd="0" presId="urn:microsoft.com/office/officeart/2005/8/layout/lProcess2"/>
    <dgm:cxn modelId="{F95EFC85-6073-9F41-AD4E-571B81548A59}" srcId="{DA011F73-76F8-3F42-A85E-AAD786D31F33}" destId="{59535A03-E8F4-974C-921E-91DAA48C926D}" srcOrd="2" destOrd="0" parTransId="{F66DC4B7-9242-804B-A0EB-73E2A2D52942}" sibTransId="{DBA86BC4-C162-934C-87D7-7B78E557F983}"/>
    <dgm:cxn modelId="{86E2D38B-81D9-CD45-BAC3-81EA3938B28B}" type="presOf" srcId="{854FFA80-27FA-1240-90EA-02AE367EA900}" destId="{AB5D0715-9425-F043-81FA-377B3B5819A1}" srcOrd="0" destOrd="0" presId="urn:microsoft.com/office/officeart/2005/8/layout/lProcess2"/>
    <dgm:cxn modelId="{83B9D792-A676-A14E-9F40-3476F574A223}" type="presOf" srcId="{F4CF2E72-3DC6-6147-894E-8318095D0BBE}" destId="{13E990BE-F17C-B446-924A-BECF73464FC0}" srcOrd="0" destOrd="0" presId="urn:microsoft.com/office/officeart/2005/8/layout/lProcess2"/>
    <dgm:cxn modelId="{79980F95-2E2F-664B-85EA-48CB1A0A46F5}" type="presOf" srcId="{D2B6D2BD-86AA-914F-A9B0-FD9FBDDAB5BA}" destId="{DBFF50CC-0C18-2C40-9419-C31C0424DCE5}" srcOrd="0" destOrd="0" presId="urn:microsoft.com/office/officeart/2005/8/layout/lProcess2"/>
    <dgm:cxn modelId="{C8E16CA6-D032-F94A-9859-EF7C91E41DE1}" srcId="{854FFA80-27FA-1240-90EA-02AE367EA900}" destId="{F4CF2E72-3DC6-6147-894E-8318095D0BBE}" srcOrd="2" destOrd="0" parTransId="{9E90FAB8-1932-6441-9F52-FBBBE95BC7A7}" sibTransId="{C537DE95-3F80-674B-B19C-DA94766D9935}"/>
    <dgm:cxn modelId="{CEEB3FA9-5EBF-AC40-8C5A-859A51F3EE6A}" srcId="{854FFA80-27FA-1240-90EA-02AE367EA900}" destId="{565AE5BB-21F2-5A46-88A3-551737DA6A31}" srcOrd="0" destOrd="0" parTransId="{1E2F35FA-FEFE-FD47-BBB2-C787FBB9FBAE}" sibTransId="{62341F02-1554-6647-9B05-2EF3FEEDF3C9}"/>
    <dgm:cxn modelId="{E42A7CB7-9EEF-9640-A446-A8DCF12F72B7}" type="presOf" srcId="{1CDEA59A-5B74-6C4A-AC46-6AB3F1030BCE}" destId="{BFF955BD-D605-E149-A373-71F75E375FF5}" srcOrd="0" destOrd="0" presId="urn:microsoft.com/office/officeart/2005/8/layout/lProcess2"/>
    <dgm:cxn modelId="{9B017EBD-9C23-2B46-8A23-2DAFBB4D507B}" type="presOf" srcId="{B6B59AE2-C521-4F42-96B6-3B13017D6570}" destId="{573B67C3-7AD5-F54A-9961-9EDCA1B16398}" srcOrd="0" destOrd="0" presId="urn:microsoft.com/office/officeart/2005/8/layout/lProcess2"/>
    <dgm:cxn modelId="{90BBDEC1-AE9E-7C4E-A610-3A317BC9EE6A}" srcId="{DA011F73-76F8-3F42-A85E-AAD786D31F33}" destId="{854FFA80-27FA-1240-90EA-02AE367EA900}" srcOrd="1" destOrd="0" parTransId="{AFF9F95A-B0B9-AD44-9312-F9C91880609A}" sibTransId="{8F51FAC7-5569-1544-9EA4-AC8814A42912}"/>
    <dgm:cxn modelId="{FE8F9FCC-D066-E247-869E-790D84FB2DA6}" srcId="{59535A03-E8F4-974C-921E-91DAA48C926D}" destId="{3BBF754B-FE44-6247-B8AE-681E5039F5CB}" srcOrd="3" destOrd="0" parTransId="{A0707F3F-C48C-7A41-80EE-BBD070053330}" sibTransId="{298CEC39-1594-7146-9B70-9D60F9520793}"/>
    <dgm:cxn modelId="{DAA1C4D2-7636-164B-A8FC-B94A93967ECA}" srcId="{0B4A0D3B-02E7-3B4A-B0AA-051CF964F07B}" destId="{BF6A907D-ABFF-064A-BDA7-D9A50888ED29}" srcOrd="1" destOrd="0" parTransId="{FB3008BE-848A-7C40-B9CA-A8C454BFA764}" sibTransId="{E38B7EEF-8510-E24B-A699-3D9FD6C3535C}"/>
    <dgm:cxn modelId="{D584BFD7-AA05-BB43-BA11-5D0AD628D31C}" type="presOf" srcId="{565AE5BB-21F2-5A46-88A3-551737DA6A31}" destId="{64CEB5F2-C1E4-6645-966F-90F6755580C1}" srcOrd="0" destOrd="0" presId="urn:microsoft.com/office/officeart/2005/8/layout/lProcess2"/>
    <dgm:cxn modelId="{9046AFDD-B2DD-254F-B172-0B9E277005B9}" srcId="{59535A03-E8F4-974C-921E-91DAA48C926D}" destId="{D2B6D2BD-86AA-914F-A9B0-FD9FBDDAB5BA}" srcOrd="0" destOrd="0" parTransId="{C189F5EE-B830-8C4C-8A69-1A04E592BA2E}" sibTransId="{DCEAEBAD-798F-634F-ABF3-8E9998AE63C3}"/>
    <dgm:cxn modelId="{A966BBDE-F36D-5442-92FA-5F1D149008EA}" type="presOf" srcId="{1CD4943B-3A2D-9741-A4E4-11A903F42FDC}" destId="{718A1C37-C394-1546-A382-27F07F154B77}" srcOrd="0" destOrd="0" presId="urn:microsoft.com/office/officeart/2005/8/layout/lProcess2"/>
    <dgm:cxn modelId="{EBDED6F3-79FD-8143-A443-05EBB93FF6BF}" type="presOf" srcId="{A2AB8957-BF44-EC40-A8BD-2D76EC15A8C5}" destId="{F35ECBEC-E185-0B41-B52E-86D12BB3E999}" srcOrd="0" destOrd="0" presId="urn:microsoft.com/office/officeart/2005/8/layout/lProcess2"/>
    <dgm:cxn modelId="{95C521FD-5B1B-A544-93CA-45DD09EECC15}" type="presOf" srcId="{0B4A0D3B-02E7-3B4A-B0AA-051CF964F07B}" destId="{C420AA82-3AA4-3749-8BAE-C2D2DBDD45EF}" srcOrd="1" destOrd="0" presId="urn:microsoft.com/office/officeart/2005/8/layout/lProcess2"/>
    <dgm:cxn modelId="{63484F52-F1B0-1F44-8906-10A52061847A}" type="presParOf" srcId="{8A44D4BB-8259-7F40-A2D1-AF632696DB7E}" destId="{7A6B2A8A-AD6A-7642-ADBD-2964CAC6BDD1}" srcOrd="0" destOrd="0" presId="urn:microsoft.com/office/officeart/2005/8/layout/lProcess2"/>
    <dgm:cxn modelId="{2E5D1CF2-9973-0F47-9515-FA49050AAAA7}" type="presParOf" srcId="{7A6B2A8A-AD6A-7642-ADBD-2964CAC6BDD1}" destId="{95AD5996-B826-1B4F-B995-E29C091BA8A5}" srcOrd="0" destOrd="0" presId="urn:microsoft.com/office/officeart/2005/8/layout/lProcess2"/>
    <dgm:cxn modelId="{848F143F-3765-E046-AA09-F44C65302194}" type="presParOf" srcId="{7A6B2A8A-AD6A-7642-ADBD-2964CAC6BDD1}" destId="{C420AA82-3AA4-3749-8BAE-C2D2DBDD45EF}" srcOrd="1" destOrd="0" presId="urn:microsoft.com/office/officeart/2005/8/layout/lProcess2"/>
    <dgm:cxn modelId="{A3220F9F-6FEF-6F4F-88C0-ABC74F036C25}" type="presParOf" srcId="{7A6B2A8A-AD6A-7642-ADBD-2964CAC6BDD1}" destId="{806E32B3-F426-F84A-BBE1-A52FAC2A1FAA}" srcOrd="2" destOrd="0" presId="urn:microsoft.com/office/officeart/2005/8/layout/lProcess2"/>
    <dgm:cxn modelId="{FB44AD97-A58C-8340-AD9A-53AC0EE89596}" type="presParOf" srcId="{806E32B3-F426-F84A-BBE1-A52FAC2A1FAA}" destId="{7C12D7A7-ABAE-EE4C-81E4-4622193CE570}" srcOrd="0" destOrd="0" presId="urn:microsoft.com/office/officeart/2005/8/layout/lProcess2"/>
    <dgm:cxn modelId="{F0C49A38-C9F1-B24F-A7F8-E62A63D1803B}" type="presParOf" srcId="{7C12D7A7-ABAE-EE4C-81E4-4622193CE570}" destId="{573B67C3-7AD5-F54A-9961-9EDCA1B16398}" srcOrd="0" destOrd="0" presId="urn:microsoft.com/office/officeart/2005/8/layout/lProcess2"/>
    <dgm:cxn modelId="{43E53F91-B408-B941-8F9D-562DB631D3DB}" type="presParOf" srcId="{7C12D7A7-ABAE-EE4C-81E4-4622193CE570}" destId="{33051019-D814-4F4B-9127-662868F4D794}" srcOrd="1" destOrd="0" presId="urn:microsoft.com/office/officeart/2005/8/layout/lProcess2"/>
    <dgm:cxn modelId="{980645B8-CABD-B64C-877F-F645DDDB37C2}" type="presParOf" srcId="{7C12D7A7-ABAE-EE4C-81E4-4622193CE570}" destId="{E1DAF784-EDC5-EB48-9582-E4D23597164D}" srcOrd="2" destOrd="0" presId="urn:microsoft.com/office/officeart/2005/8/layout/lProcess2"/>
    <dgm:cxn modelId="{8311CA75-9BFC-3D49-A878-7846372D6F83}" type="presParOf" srcId="{7C12D7A7-ABAE-EE4C-81E4-4622193CE570}" destId="{535EDEBC-4BCA-E44A-A8F2-A7C5D5D2E5BA}" srcOrd="3" destOrd="0" presId="urn:microsoft.com/office/officeart/2005/8/layout/lProcess2"/>
    <dgm:cxn modelId="{DC75D4CD-1DE3-9E45-AE68-FE4BD0E70B12}" type="presParOf" srcId="{7C12D7A7-ABAE-EE4C-81E4-4622193CE570}" destId="{4CEFA8EB-1A4A-4C4E-80F1-FEB35E11BA65}" srcOrd="4" destOrd="0" presId="urn:microsoft.com/office/officeart/2005/8/layout/lProcess2"/>
    <dgm:cxn modelId="{639CA863-513D-9B44-BDE4-E745702D9BDC}" type="presParOf" srcId="{7C12D7A7-ABAE-EE4C-81E4-4622193CE570}" destId="{087F9ADA-8ABB-EC4A-8032-A467C9940503}" srcOrd="5" destOrd="0" presId="urn:microsoft.com/office/officeart/2005/8/layout/lProcess2"/>
    <dgm:cxn modelId="{108C1B29-16D2-8A45-9EC1-4C335BF72F7E}" type="presParOf" srcId="{7C12D7A7-ABAE-EE4C-81E4-4622193CE570}" destId="{718A1C37-C394-1546-A382-27F07F154B77}" srcOrd="6" destOrd="0" presId="urn:microsoft.com/office/officeart/2005/8/layout/lProcess2"/>
    <dgm:cxn modelId="{61ED69DA-772E-D04B-802F-E63FF91BC032}" type="presParOf" srcId="{8A44D4BB-8259-7F40-A2D1-AF632696DB7E}" destId="{9C69B24F-48B3-674A-A3FE-C10E178253A5}" srcOrd="1" destOrd="0" presId="urn:microsoft.com/office/officeart/2005/8/layout/lProcess2"/>
    <dgm:cxn modelId="{0FF7367B-23E4-7C43-97B7-3988CFA22167}" type="presParOf" srcId="{8A44D4BB-8259-7F40-A2D1-AF632696DB7E}" destId="{8AED3844-4BF8-2444-BD89-2E7FEF4A54F5}" srcOrd="2" destOrd="0" presId="urn:microsoft.com/office/officeart/2005/8/layout/lProcess2"/>
    <dgm:cxn modelId="{6D6150E1-AC70-A548-800B-6A4127A8A57F}" type="presParOf" srcId="{8AED3844-4BF8-2444-BD89-2E7FEF4A54F5}" destId="{AB5D0715-9425-F043-81FA-377B3B5819A1}" srcOrd="0" destOrd="0" presId="urn:microsoft.com/office/officeart/2005/8/layout/lProcess2"/>
    <dgm:cxn modelId="{621A0D17-E36F-3C45-830B-EBFA2053DEDC}" type="presParOf" srcId="{8AED3844-4BF8-2444-BD89-2E7FEF4A54F5}" destId="{5CA9DFDA-68DA-0E4A-8383-B6C7AC6FF010}" srcOrd="1" destOrd="0" presId="urn:microsoft.com/office/officeart/2005/8/layout/lProcess2"/>
    <dgm:cxn modelId="{E1E99F29-338C-214E-B8FD-D1EBB13629DC}" type="presParOf" srcId="{8AED3844-4BF8-2444-BD89-2E7FEF4A54F5}" destId="{A7A24E2E-A491-F745-B33A-D4B9DD88A45C}" srcOrd="2" destOrd="0" presId="urn:microsoft.com/office/officeart/2005/8/layout/lProcess2"/>
    <dgm:cxn modelId="{CF93D7DA-A682-4844-8EBF-360BB3C27105}" type="presParOf" srcId="{A7A24E2E-A491-F745-B33A-D4B9DD88A45C}" destId="{5D14379E-5057-0E4B-940A-BD88677B7A71}" srcOrd="0" destOrd="0" presId="urn:microsoft.com/office/officeart/2005/8/layout/lProcess2"/>
    <dgm:cxn modelId="{BA31C0FE-DE72-7F4F-8555-30BC22B34711}" type="presParOf" srcId="{5D14379E-5057-0E4B-940A-BD88677B7A71}" destId="{64CEB5F2-C1E4-6645-966F-90F6755580C1}" srcOrd="0" destOrd="0" presId="urn:microsoft.com/office/officeart/2005/8/layout/lProcess2"/>
    <dgm:cxn modelId="{FD07F9BC-A0AF-8845-BA47-AC60BBB7D003}" type="presParOf" srcId="{5D14379E-5057-0E4B-940A-BD88677B7A71}" destId="{F7165434-EF09-464A-9404-174A1D1D617B}" srcOrd="1" destOrd="0" presId="urn:microsoft.com/office/officeart/2005/8/layout/lProcess2"/>
    <dgm:cxn modelId="{9B5B00FC-4686-944C-9D32-DAAE6854E4C4}" type="presParOf" srcId="{5D14379E-5057-0E4B-940A-BD88677B7A71}" destId="{4A632F4F-00BE-A845-A276-5D9E680381C1}" srcOrd="2" destOrd="0" presId="urn:microsoft.com/office/officeart/2005/8/layout/lProcess2"/>
    <dgm:cxn modelId="{47FAEAAD-4887-F14F-B849-EA622896FD34}" type="presParOf" srcId="{5D14379E-5057-0E4B-940A-BD88677B7A71}" destId="{488DE055-053E-2E4A-A188-5BD62DE2F31F}" srcOrd="3" destOrd="0" presId="urn:microsoft.com/office/officeart/2005/8/layout/lProcess2"/>
    <dgm:cxn modelId="{E79A5F67-E298-8148-BCD6-928BD99356F4}" type="presParOf" srcId="{5D14379E-5057-0E4B-940A-BD88677B7A71}" destId="{13E990BE-F17C-B446-924A-BECF73464FC0}" srcOrd="4" destOrd="0" presId="urn:microsoft.com/office/officeart/2005/8/layout/lProcess2"/>
    <dgm:cxn modelId="{03949DD6-756D-0C45-AA20-0ADF9ACAD350}" type="presParOf" srcId="{5D14379E-5057-0E4B-940A-BD88677B7A71}" destId="{23FB762F-5EEA-FC4E-B175-A9BD2D6DAC4A}" srcOrd="5" destOrd="0" presId="urn:microsoft.com/office/officeart/2005/8/layout/lProcess2"/>
    <dgm:cxn modelId="{FC6B9DF8-2768-F642-ADFA-B4567AC3DA5A}" type="presParOf" srcId="{5D14379E-5057-0E4B-940A-BD88677B7A71}" destId="{83EA58AC-89DB-2742-A2B4-144C90D27764}" srcOrd="6" destOrd="0" presId="urn:microsoft.com/office/officeart/2005/8/layout/lProcess2"/>
    <dgm:cxn modelId="{14A741C9-F84D-154B-9160-9DB621E81336}" type="presParOf" srcId="{8A44D4BB-8259-7F40-A2D1-AF632696DB7E}" destId="{8E636512-F0E0-9A40-85C3-6574C1A88F1C}" srcOrd="3" destOrd="0" presId="urn:microsoft.com/office/officeart/2005/8/layout/lProcess2"/>
    <dgm:cxn modelId="{4AC11978-B314-CA47-A54A-09D2BB7AE37E}" type="presParOf" srcId="{8A44D4BB-8259-7F40-A2D1-AF632696DB7E}" destId="{A15E8B70-57E4-D14F-BD23-9A01DD0B86C9}" srcOrd="4" destOrd="0" presId="urn:microsoft.com/office/officeart/2005/8/layout/lProcess2"/>
    <dgm:cxn modelId="{2549BD70-3560-C740-AC45-1AB50436DF9A}" type="presParOf" srcId="{A15E8B70-57E4-D14F-BD23-9A01DD0B86C9}" destId="{108B543D-68F0-AD42-8A39-B361A0E5D314}" srcOrd="0" destOrd="0" presId="urn:microsoft.com/office/officeart/2005/8/layout/lProcess2"/>
    <dgm:cxn modelId="{369FE37C-5605-AD4D-92E7-2D03A90D2327}" type="presParOf" srcId="{A15E8B70-57E4-D14F-BD23-9A01DD0B86C9}" destId="{F615DB02-8211-6843-8D70-82788522907C}" srcOrd="1" destOrd="0" presId="urn:microsoft.com/office/officeart/2005/8/layout/lProcess2"/>
    <dgm:cxn modelId="{F1393945-A693-294E-89B7-244FFC47A121}" type="presParOf" srcId="{A15E8B70-57E4-D14F-BD23-9A01DD0B86C9}" destId="{B0DC2A56-34B6-AA49-975B-0FE0D75E58F0}" srcOrd="2" destOrd="0" presId="urn:microsoft.com/office/officeart/2005/8/layout/lProcess2"/>
    <dgm:cxn modelId="{14C9BF27-E1A8-C34F-BAE4-21428A8E3778}" type="presParOf" srcId="{B0DC2A56-34B6-AA49-975B-0FE0D75E58F0}" destId="{4F6C0283-92AD-AD44-B60E-C2FDE0B1A41D}" srcOrd="0" destOrd="0" presId="urn:microsoft.com/office/officeart/2005/8/layout/lProcess2"/>
    <dgm:cxn modelId="{DC989A60-817A-8746-90B6-A22F08BE364F}" type="presParOf" srcId="{4F6C0283-92AD-AD44-B60E-C2FDE0B1A41D}" destId="{DBFF50CC-0C18-2C40-9419-C31C0424DCE5}" srcOrd="0" destOrd="0" presId="urn:microsoft.com/office/officeart/2005/8/layout/lProcess2"/>
    <dgm:cxn modelId="{9E60C638-B291-5149-9B6A-7852EFC2A767}" type="presParOf" srcId="{4F6C0283-92AD-AD44-B60E-C2FDE0B1A41D}" destId="{3C1CE26E-A7FC-A744-BEAC-A876E954E2A2}" srcOrd="1" destOrd="0" presId="urn:microsoft.com/office/officeart/2005/8/layout/lProcess2"/>
    <dgm:cxn modelId="{5123B6C6-482D-E041-A411-558B7C2E4599}" type="presParOf" srcId="{4F6C0283-92AD-AD44-B60E-C2FDE0B1A41D}" destId="{BFF955BD-D605-E149-A373-71F75E375FF5}" srcOrd="2" destOrd="0" presId="urn:microsoft.com/office/officeart/2005/8/layout/lProcess2"/>
    <dgm:cxn modelId="{BB818F17-0213-434D-BFC7-3BD70BFDB79C}" type="presParOf" srcId="{4F6C0283-92AD-AD44-B60E-C2FDE0B1A41D}" destId="{1A334D35-DCF5-854E-BF7E-AD5C8ECFFDF7}" srcOrd="3" destOrd="0" presId="urn:microsoft.com/office/officeart/2005/8/layout/lProcess2"/>
    <dgm:cxn modelId="{471A4D2A-7AF0-6A42-8C42-6B4BDB16C328}" type="presParOf" srcId="{4F6C0283-92AD-AD44-B60E-C2FDE0B1A41D}" destId="{F35ECBEC-E185-0B41-B52E-86D12BB3E999}" srcOrd="4" destOrd="0" presId="urn:microsoft.com/office/officeart/2005/8/layout/lProcess2"/>
    <dgm:cxn modelId="{26F25345-BA48-344C-94F1-123CDE40F1BA}" type="presParOf" srcId="{4F6C0283-92AD-AD44-B60E-C2FDE0B1A41D}" destId="{265033CE-8E0A-FE44-9EFE-87E6C7171B2B}" srcOrd="5" destOrd="0" presId="urn:microsoft.com/office/officeart/2005/8/layout/lProcess2"/>
    <dgm:cxn modelId="{D47E663E-5004-394A-B427-3CF67BC19F07}" type="presParOf" srcId="{4F6C0283-92AD-AD44-B60E-C2FDE0B1A41D}" destId="{043BBAB0-0122-5D48-855B-36C22998E868}"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DA011F73-76F8-3F42-A85E-AAD786D31F33}"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US"/>
        </a:p>
      </dgm:t>
    </dgm:pt>
    <dgm:pt modelId="{0B4A0D3B-02E7-3B4A-B0AA-051CF964F07B}">
      <dgm:prSet phldrT="[Text]" custT="1"/>
      <dgm:spPr>
        <a:solidFill>
          <a:srgbClr val="C9E996"/>
        </a:solidFill>
      </dgm:spPr>
      <dgm:t>
        <a:bodyPr/>
        <a:lstStyle/>
        <a:p>
          <a:pPr algn="ctr"/>
          <a:r>
            <a:rPr lang="en-US" sz="2000" b="1"/>
            <a:t>3. Monitor Systems Implementation &amp; Use Problem-Solving Process</a:t>
          </a:r>
        </a:p>
      </dgm:t>
    </dgm:pt>
    <dgm:pt modelId="{1E450D6D-EC60-9D47-9A8D-DCF06FE7A072}" type="parTrans" cxnId="{761D9149-CA6E-6F41-AE75-87D6C89EDFE1}">
      <dgm:prSet/>
      <dgm:spPr/>
      <dgm:t>
        <a:bodyPr/>
        <a:lstStyle/>
        <a:p>
          <a:pPr algn="l"/>
          <a:endParaRPr lang="en-US"/>
        </a:p>
      </dgm:t>
    </dgm:pt>
    <dgm:pt modelId="{5CA58B59-0910-FD4D-8EBB-D45615E98E44}" type="sibTrans" cxnId="{761D9149-CA6E-6F41-AE75-87D6C89EDFE1}">
      <dgm:prSet/>
      <dgm:spPr/>
      <dgm:t>
        <a:bodyPr/>
        <a:lstStyle/>
        <a:p>
          <a:pPr algn="l"/>
          <a:endParaRPr lang="en-US"/>
        </a:p>
      </dgm:t>
    </dgm:pt>
    <dgm:pt modelId="{B6B59AE2-C521-4F42-96B6-3B13017D6570}">
      <dgm:prSet phldrT="[Tex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a:t>3.1 Monitor Team Implementation of Steps 1 &amp; 2</a:t>
          </a:r>
        </a:p>
      </dgm:t>
    </dgm:pt>
    <dgm:pt modelId="{408250F4-B055-9F4C-ABEB-6DC212D9918F}" type="parTrans" cxnId="{A537ED31-D122-FA4C-A5EC-B7162F663B73}">
      <dgm:prSet/>
      <dgm:spPr/>
      <dgm:t>
        <a:bodyPr/>
        <a:lstStyle/>
        <a:p>
          <a:pPr algn="l"/>
          <a:endParaRPr lang="en-US"/>
        </a:p>
      </dgm:t>
    </dgm:pt>
    <dgm:pt modelId="{A89CD6D8-693C-EE4B-BD76-B6739A9959BC}" type="sibTrans" cxnId="{A537ED31-D122-FA4C-A5EC-B7162F663B73}">
      <dgm:prSet/>
      <dgm:spPr/>
      <dgm:t>
        <a:bodyPr/>
        <a:lstStyle/>
        <a:p>
          <a:pPr algn="l"/>
          <a:endParaRPr lang="en-US"/>
        </a:p>
      </dgm:t>
    </dgm:pt>
    <dgm:pt modelId="{BF6A907D-ABFF-064A-BDA7-D9A50888ED29}">
      <dgm:prSet phldrT="[Text]">
        <dgm:style>
          <a:lnRef idx="2">
            <a:schemeClr val="accent1"/>
          </a:lnRef>
          <a:fillRef idx="1">
            <a:schemeClr val="lt1"/>
          </a:fillRef>
          <a:effectRef idx="0">
            <a:schemeClr val="accent1"/>
          </a:effectRef>
          <a:fontRef idx="minor">
            <a:schemeClr val="dk1"/>
          </a:fontRef>
        </dgm:style>
      </dgm:prSet>
      <dgm:spPr>
        <a:noFill/>
        <a:ln>
          <a:noFill/>
        </a:ln>
      </dgm:spPr>
      <dgm:t>
        <a:bodyPr/>
        <a:lstStyle/>
        <a:p>
          <a:pPr algn="l"/>
          <a:endParaRPr lang="en-US"/>
        </a:p>
      </dgm:t>
    </dgm:pt>
    <dgm:pt modelId="{FB3008BE-848A-7C40-B9CA-A8C454BFA764}" type="parTrans" cxnId="{DAA1C4D2-7636-164B-A8FC-B94A93967ECA}">
      <dgm:prSet/>
      <dgm:spPr/>
      <dgm:t>
        <a:bodyPr/>
        <a:lstStyle/>
        <a:p>
          <a:pPr algn="l"/>
          <a:endParaRPr lang="en-US"/>
        </a:p>
      </dgm:t>
    </dgm:pt>
    <dgm:pt modelId="{E38B7EEF-8510-E24B-A699-3D9FD6C3535C}" type="sibTrans" cxnId="{DAA1C4D2-7636-164B-A8FC-B94A93967ECA}">
      <dgm:prSet/>
      <dgm:spPr/>
      <dgm:t>
        <a:bodyPr/>
        <a:lstStyle/>
        <a:p>
          <a:pPr algn="l"/>
          <a:endParaRPr lang="en-US"/>
        </a:p>
      </dgm:t>
    </dgm:pt>
    <dgm:pt modelId="{E90C07AA-B475-7940-9DF3-464A95C347D9}">
      <dgm:prSet phldrT="[Text]" custT="1"/>
      <dgm:spPr>
        <a:noFill/>
        <a:ln>
          <a:noFill/>
        </a:ln>
      </dgm:spPr>
      <dgm:t>
        <a:bodyPr/>
        <a:lstStyle/>
        <a:p>
          <a:pPr algn="l"/>
          <a:r>
            <a:rPr lang="en-US" sz="1800">
              <a:solidFill>
                <a:schemeClr val="bg2">
                  <a:lumMod val="50000"/>
                </a:schemeClr>
              </a:solidFill>
            </a:rPr>
            <a:t>If </a:t>
          </a:r>
          <a:r>
            <a:rPr lang="en-US" sz="1800" b="1">
              <a:solidFill>
                <a:schemeClr val="bg2">
                  <a:lumMod val="50000"/>
                </a:schemeClr>
              </a:solidFill>
            </a:rPr>
            <a:t>system</a:t>
          </a:r>
          <a:r>
            <a:rPr lang="en-US" sz="1800">
              <a:solidFill>
                <a:schemeClr val="bg2">
                  <a:lumMod val="50000"/>
                </a:schemeClr>
              </a:solidFill>
            </a:rPr>
            <a:t> </a:t>
          </a:r>
          <a:r>
            <a:rPr lang="en-US" sz="1800" b="1">
              <a:solidFill>
                <a:schemeClr val="bg2">
                  <a:lumMod val="50000"/>
                </a:schemeClr>
              </a:solidFill>
            </a:rPr>
            <a:t>implementation</a:t>
          </a:r>
          <a:r>
            <a:rPr lang="en-US" sz="1800">
              <a:solidFill>
                <a:schemeClr val="bg2">
                  <a:lumMod val="50000"/>
                </a:schemeClr>
              </a:solidFill>
            </a:rPr>
            <a:t> challenges...</a:t>
          </a:r>
        </a:p>
      </dgm:t>
    </dgm:pt>
    <dgm:pt modelId="{37EA9C9B-6DFF-584A-8BCB-4CDC6BF7B1CC}" type="parTrans" cxnId="{6F4A6C2B-39CC-4A44-90C3-B20AFD1F8E67}">
      <dgm:prSet/>
      <dgm:spPr/>
      <dgm:t>
        <a:bodyPr/>
        <a:lstStyle/>
        <a:p>
          <a:pPr algn="l"/>
          <a:endParaRPr lang="en-US"/>
        </a:p>
      </dgm:t>
    </dgm:pt>
    <dgm:pt modelId="{C2AA7A20-6D83-3941-A3C4-28F394DE12D9}" type="sibTrans" cxnId="{6F4A6C2B-39CC-4A44-90C3-B20AFD1F8E67}">
      <dgm:prSet/>
      <dgm:spPr/>
      <dgm:t>
        <a:bodyPr/>
        <a:lstStyle/>
        <a:p>
          <a:pPr algn="l"/>
          <a:endParaRPr lang="en-US"/>
        </a:p>
      </dgm:t>
    </dgm:pt>
    <dgm:pt modelId="{1CD4943B-3A2D-9741-A4E4-11A903F42FDC}">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a:t>3.3 Revisit and Enhance Systems (Steps 1 &amp; 2)</a:t>
          </a:r>
        </a:p>
      </dgm:t>
    </dgm:pt>
    <dgm:pt modelId="{E9906C0C-129E-9445-8DF7-76507DF92A75}" type="parTrans" cxnId="{A6F4AD7B-6D4C-8046-9AF4-F3EF30CEF219}">
      <dgm:prSet/>
      <dgm:spPr/>
      <dgm:t>
        <a:bodyPr/>
        <a:lstStyle/>
        <a:p>
          <a:pPr algn="l"/>
          <a:endParaRPr lang="en-US"/>
        </a:p>
      </dgm:t>
    </dgm:pt>
    <dgm:pt modelId="{F80472E5-7BFC-6D4F-99F6-C4860376517C}" type="sibTrans" cxnId="{A6F4AD7B-6D4C-8046-9AF4-F3EF30CEF219}">
      <dgm:prSet/>
      <dgm:spPr/>
      <dgm:t>
        <a:bodyPr/>
        <a:lstStyle/>
        <a:p>
          <a:pPr algn="l"/>
          <a:endParaRPr lang="en-US"/>
        </a:p>
      </dgm:t>
    </dgm:pt>
    <dgm:pt modelId="{8A44D4BB-8259-7F40-A2D1-AF632696DB7E}" type="pres">
      <dgm:prSet presAssocID="{DA011F73-76F8-3F42-A85E-AAD786D31F33}" presName="theList" presStyleCnt="0">
        <dgm:presLayoutVars>
          <dgm:dir/>
          <dgm:animLvl val="lvl"/>
          <dgm:resizeHandles val="exact"/>
        </dgm:presLayoutVars>
      </dgm:prSet>
      <dgm:spPr/>
    </dgm:pt>
    <dgm:pt modelId="{7A6B2A8A-AD6A-7642-ADBD-2964CAC6BDD1}" type="pres">
      <dgm:prSet presAssocID="{0B4A0D3B-02E7-3B4A-B0AA-051CF964F07B}" presName="compNode" presStyleCnt="0"/>
      <dgm:spPr/>
    </dgm:pt>
    <dgm:pt modelId="{95AD5996-B826-1B4F-B995-E29C091BA8A5}" type="pres">
      <dgm:prSet presAssocID="{0B4A0D3B-02E7-3B4A-B0AA-051CF964F07B}" presName="aNode" presStyleLbl="bgShp" presStyleIdx="0" presStyleCnt="1" custScaleX="100077" custLinFactNeighborX="-1246" custLinFactNeighborY="-4050"/>
      <dgm:spPr/>
    </dgm:pt>
    <dgm:pt modelId="{C420AA82-3AA4-3749-8BAE-C2D2DBDD45EF}" type="pres">
      <dgm:prSet presAssocID="{0B4A0D3B-02E7-3B4A-B0AA-051CF964F07B}" presName="textNode" presStyleLbl="bgShp" presStyleIdx="0" presStyleCnt="1"/>
      <dgm:spPr/>
    </dgm:pt>
    <dgm:pt modelId="{806E32B3-F426-F84A-BBE1-A52FAC2A1FAA}" type="pres">
      <dgm:prSet presAssocID="{0B4A0D3B-02E7-3B4A-B0AA-051CF964F07B}" presName="compChildNode" presStyleCnt="0"/>
      <dgm:spPr/>
    </dgm:pt>
    <dgm:pt modelId="{7C12D7A7-ABAE-EE4C-81E4-4622193CE570}" type="pres">
      <dgm:prSet presAssocID="{0B4A0D3B-02E7-3B4A-B0AA-051CF964F07B}" presName="theInnerList" presStyleCnt="0"/>
      <dgm:spPr/>
    </dgm:pt>
    <dgm:pt modelId="{573B67C3-7AD5-F54A-9961-9EDCA1B16398}" type="pres">
      <dgm:prSet presAssocID="{B6B59AE2-C521-4F42-96B6-3B13017D6570}" presName="childNode" presStyleLbl="node1" presStyleIdx="0" presStyleCnt="4" custScaleX="113293" custScaleY="119737" custLinFactY="-23720" custLinFactNeighborX="661" custLinFactNeighborY="-100000">
        <dgm:presLayoutVars>
          <dgm:bulletEnabled val="1"/>
        </dgm:presLayoutVars>
      </dgm:prSet>
      <dgm:spPr/>
    </dgm:pt>
    <dgm:pt modelId="{33051019-D814-4F4B-9127-662868F4D794}" type="pres">
      <dgm:prSet presAssocID="{B6B59AE2-C521-4F42-96B6-3B13017D6570}" presName="aSpace2" presStyleCnt="0"/>
      <dgm:spPr/>
    </dgm:pt>
    <dgm:pt modelId="{E1DAF784-EDC5-EB48-9582-E4D23597164D}" type="pres">
      <dgm:prSet presAssocID="{BF6A907D-ABFF-064A-BDA7-D9A50888ED29}" presName="childNode" presStyleLbl="node1" presStyleIdx="1" presStyleCnt="4">
        <dgm:presLayoutVars>
          <dgm:bulletEnabled val="1"/>
        </dgm:presLayoutVars>
      </dgm:prSet>
      <dgm:spPr/>
    </dgm:pt>
    <dgm:pt modelId="{535EDEBC-4BCA-E44A-A8F2-A7C5D5D2E5BA}" type="pres">
      <dgm:prSet presAssocID="{BF6A907D-ABFF-064A-BDA7-D9A50888ED29}" presName="aSpace2" presStyleCnt="0"/>
      <dgm:spPr/>
    </dgm:pt>
    <dgm:pt modelId="{4CEFA8EB-1A4A-4C4E-80F1-FEB35E11BA65}" type="pres">
      <dgm:prSet presAssocID="{E90C07AA-B475-7940-9DF3-464A95C347D9}" presName="childNode" presStyleLbl="node1" presStyleIdx="2" presStyleCnt="4" custScaleX="114151">
        <dgm:presLayoutVars>
          <dgm:bulletEnabled val="1"/>
        </dgm:presLayoutVars>
      </dgm:prSet>
      <dgm:spPr/>
    </dgm:pt>
    <dgm:pt modelId="{087F9ADA-8ABB-EC4A-8032-A467C9940503}" type="pres">
      <dgm:prSet presAssocID="{E90C07AA-B475-7940-9DF3-464A95C347D9}" presName="aSpace2" presStyleCnt="0"/>
      <dgm:spPr/>
    </dgm:pt>
    <dgm:pt modelId="{718A1C37-C394-1546-A382-27F07F154B77}" type="pres">
      <dgm:prSet presAssocID="{1CD4943B-3A2D-9741-A4E4-11A903F42FDC}" presName="childNode" presStyleLbl="node1" presStyleIdx="3" presStyleCnt="4" custScaleX="113293" custScaleY="119737">
        <dgm:presLayoutVars>
          <dgm:bulletEnabled val="1"/>
        </dgm:presLayoutVars>
      </dgm:prSet>
      <dgm:spPr/>
    </dgm:pt>
  </dgm:ptLst>
  <dgm:cxnLst>
    <dgm:cxn modelId="{65333B0D-2963-3947-A8A8-A8E6F164F320}" type="presOf" srcId="{DA011F73-76F8-3F42-A85E-AAD786D31F33}" destId="{8A44D4BB-8259-7F40-A2D1-AF632696DB7E}" srcOrd="0" destOrd="0" presId="urn:microsoft.com/office/officeart/2005/8/layout/lProcess2"/>
    <dgm:cxn modelId="{6F4A6C2B-39CC-4A44-90C3-B20AFD1F8E67}" srcId="{0B4A0D3B-02E7-3B4A-B0AA-051CF964F07B}" destId="{E90C07AA-B475-7940-9DF3-464A95C347D9}" srcOrd="2" destOrd="0" parTransId="{37EA9C9B-6DFF-584A-8BCB-4CDC6BF7B1CC}" sibTransId="{C2AA7A20-6D83-3941-A3C4-28F394DE12D9}"/>
    <dgm:cxn modelId="{A537ED31-D122-FA4C-A5EC-B7162F663B73}" srcId="{0B4A0D3B-02E7-3B4A-B0AA-051CF964F07B}" destId="{B6B59AE2-C521-4F42-96B6-3B13017D6570}" srcOrd="0" destOrd="0" parTransId="{408250F4-B055-9F4C-ABEB-6DC212D9918F}" sibTransId="{A89CD6D8-693C-EE4B-BD76-B6739A9959BC}"/>
    <dgm:cxn modelId="{A2F99432-E5ED-8E43-B268-39088D2DC576}" type="presOf" srcId="{E90C07AA-B475-7940-9DF3-464A95C347D9}" destId="{4CEFA8EB-1A4A-4C4E-80F1-FEB35E11BA65}" srcOrd="0" destOrd="0" presId="urn:microsoft.com/office/officeart/2005/8/layout/lProcess2"/>
    <dgm:cxn modelId="{761D9149-CA6E-6F41-AE75-87D6C89EDFE1}" srcId="{DA011F73-76F8-3F42-A85E-AAD786D31F33}" destId="{0B4A0D3B-02E7-3B4A-B0AA-051CF964F07B}" srcOrd="0" destOrd="0" parTransId="{1E450D6D-EC60-9D47-9A8D-DCF06FE7A072}" sibTransId="{5CA58B59-0910-FD4D-8EBB-D45615E98E44}"/>
    <dgm:cxn modelId="{90EAA24C-F696-6F4F-BF72-A6B304299D7C}" type="presOf" srcId="{0B4A0D3B-02E7-3B4A-B0AA-051CF964F07B}" destId="{95AD5996-B826-1B4F-B995-E29C091BA8A5}" srcOrd="0" destOrd="0" presId="urn:microsoft.com/office/officeart/2005/8/layout/lProcess2"/>
    <dgm:cxn modelId="{A6F4AD7B-6D4C-8046-9AF4-F3EF30CEF219}" srcId="{0B4A0D3B-02E7-3B4A-B0AA-051CF964F07B}" destId="{1CD4943B-3A2D-9741-A4E4-11A903F42FDC}" srcOrd="3" destOrd="0" parTransId="{E9906C0C-129E-9445-8DF7-76507DF92A75}" sibTransId="{F80472E5-7BFC-6D4F-99F6-C4860376517C}"/>
    <dgm:cxn modelId="{D212E57C-6647-8D48-B00A-9DC18F50175D}" type="presOf" srcId="{BF6A907D-ABFF-064A-BDA7-D9A50888ED29}" destId="{E1DAF784-EDC5-EB48-9582-E4D23597164D}" srcOrd="0" destOrd="0" presId="urn:microsoft.com/office/officeart/2005/8/layout/lProcess2"/>
    <dgm:cxn modelId="{9B017EBD-9C23-2B46-8A23-2DAFBB4D507B}" type="presOf" srcId="{B6B59AE2-C521-4F42-96B6-3B13017D6570}" destId="{573B67C3-7AD5-F54A-9961-9EDCA1B16398}" srcOrd="0" destOrd="0" presId="urn:microsoft.com/office/officeart/2005/8/layout/lProcess2"/>
    <dgm:cxn modelId="{DAA1C4D2-7636-164B-A8FC-B94A93967ECA}" srcId="{0B4A0D3B-02E7-3B4A-B0AA-051CF964F07B}" destId="{BF6A907D-ABFF-064A-BDA7-D9A50888ED29}" srcOrd="1" destOrd="0" parTransId="{FB3008BE-848A-7C40-B9CA-A8C454BFA764}" sibTransId="{E38B7EEF-8510-E24B-A699-3D9FD6C3535C}"/>
    <dgm:cxn modelId="{A966BBDE-F36D-5442-92FA-5F1D149008EA}" type="presOf" srcId="{1CD4943B-3A2D-9741-A4E4-11A903F42FDC}" destId="{718A1C37-C394-1546-A382-27F07F154B77}" srcOrd="0" destOrd="0" presId="urn:microsoft.com/office/officeart/2005/8/layout/lProcess2"/>
    <dgm:cxn modelId="{95C521FD-5B1B-A544-93CA-45DD09EECC15}" type="presOf" srcId="{0B4A0D3B-02E7-3B4A-B0AA-051CF964F07B}" destId="{C420AA82-3AA4-3749-8BAE-C2D2DBDD45EF}" srcOrd="1" destOrd="0" presId="urn:microsoft.com/office/officeart/2005/8/layout/lProcess2"/>
    <dgm:cxn modelId="{63484F52-F1B0-1F44-8906-10A52061847A}" type="presParOf" srcId="{8A44D4BB-8259-7F40-A2D1-AF632696DB7E}" destId="{7A6B2A8A-AD6A-7642-ADBD-2964CAC6BDD1}" srcOrd="0" destOrd="0" presId="urn:microsoft.com/office/officeart/2005/8/layout/lProcess2"/>
    <dgm:cxn modelId="{2E5D1CF2-9973-0F47-9515-FA49050AAAA7}" type="presParOf" srcId="{7A6B2A8A-AD6A-7642-ADBD-2964CAC6BDD1}" destId="{95AD5996-B826-1B4F-B995-E29C091BA8A5}" srcOrd="0" destOrd="0" presId="urn:microsoft.com/office/officeart/2005/8/layout/lProcess2"/>
    <dgm:cxn modelId="{848F143F-3765-E046-AA09-F44C65302194}" type="presParOf" srcId="{7A6B2A8A-AD6A-7642-ADBD-2964CAC6BDD1}" destId="{C420AA82-3AA4-3749-8BAE-C2D2DBDD45EF}" srcOrd="1" destOrd="0" presId="urn:microsoft.com/office/officeart/2005/8/layout/lProcess2"/>
    <dgm:cxn modelId="{A3220F9F-6FEF-6F4F-88C0-ABC74F036C25}" type="presParOf" srcId="{7A6B2A8A-AD6A-7642-ADBD-2964CAC6BDD1}" destId="{806E32B3-F426-F84A-BBE1-A52FAC2A1FAA}" srcOrd="2" destOrd="0" presId="urn:microsoft.com/office/officeart/2005/8/layout/lProcess2"/>
    <dgm:cxn modelId="{FB44AD97-A58C-8340-AD9A-53AC0EE89596}" type="presParOf" srcId="{806E32B3-F426-F84A-BBE1-A52FAC2A1FAA}" destId="{7C12D7A7-ABAE-EE4C-81E4-4622193CE570}" srcOrd="0" destOrd="0" presId="urn:microsoft.com/office/officeart/2005/8/layout/lProcess2"/>
    <dgm:cxn modelId="{F0C49A38-C9F1-B24F-A7F8-E62A63D1803B}" type="presParOf" srcId="{7C12D7A7-ABAE-EE4C-81E4-4622193CE570}" destId="{573B67C3-7AD5-F54A-9961-9EDCA1B16398}" srcOrd="0" destOrd="0" presId="urn:microsoft.com/office/officeart/2005/8/layout/lProcess2"/>
    <dgm:cxn modelId="{43E53F91-B408-B941-8F9D-562DB631D3DB}" type="presParOf" srcId="{7C12D7A7-ABAE-EE4C-81E4-4622193CE570}" destId="{33051019-D814-4F4B-9127-662868F4D794}" srcOrd="1" destOrd="0" presId="urn:microsoft.com/office/officeart/2005/8/layout/lProcess2"/>
    <dgm:cxn modelId="{980645B8-CABD-B64C-877F-F645DDDB37C2}" type="presParOf" srcId="{7C12D7A7-ABAE-EE4C-81E4-4622193CE570}" destId="{E1DAF784-EDC5-EB48-9582-E4D23597164D}" srcOrd="2" destOrd="0" presId="urn:microsoft.com/office/officeart/2005/8/layout/lProcess2"/>
    <dgm:cxn modelId="{8311CA75-9BFC-3D49-A878-7846372D6F83}" type="presParOf" srcId="{7C12D7A7-ABAE-EE4C-81E4-4622193CE570}" destId="{535EDEBC-4BCA-E44A-A8F2-A7C5D5D2E5BA}" srcOrd="3" destOrd="0" presId="urn:microsoft.com/office/officeart/2005/8/layout/lProcess2"/>
    <dgm:cxn modelId="{DC75D4CD-1DE3-9E45-AE68-FE4BD0E70B12}" type="presParOf" srcId="{7C12D7A7-ABAE-EE4C-81E4-4622193CE570}" destId="{4CEFA8EB-1A4A-4C4E-80F1-FEB35E11BA65}" srcOrd="4" destOrd="0" presId="urn:microsoft.com/office/officeart/2005/8/layout/lProcess2"/>
    <dgm:cxn modelId="{639CA863-513D-9B44-BDE4-E745702D9BDC}" type="presParOf" srcId="{7C12D7A7-ABAE-EE4C-81E4-4622193CE570}" destId="{087F9ADA-8ABB-EC4A-8032-A467C9940503}" srcOrd="5" destOrd="0" presId="urn:microsoft.com/office/officeart/2005/8/layout/lProcess2"/>
    <dgm:cxn modelId="{108C1B29-16D2-8A45-9EC1-4C335BF72F7E}" type="presParOf" srcId="{7C12D7A7-ABAE-EE4C-81E4-4622193CE570}" destId="{718A1C37-C394-1546-A382-27F07F154B77}"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A9DB305B-1EB5-6145-9D03-6E6F7D6939A1}" type="doc">
      <dgm:prSet loTypeId="urn:microsoft.com/office/officeart/2008/layout/PictureStrips" loCatId="" qsTypeId="urn:microsoft.com/office/officeart/2005/8/quickstyle/simple1" qsCatId="simple" csTypeId="urn:microsoft.com/office/officeart/2005/8/colors/accent1_2" csCatId="accent1" phldr="1"/>
      <dgm:spPr/>
      <dgm:t>
        <a:bodyPr/>
        <a:lstStyle/>
        <a:p>
          <a:endParaRPr lang="en-US"/>
        </a:p>
      </dgm:t>
    </dgm:pt>
    <dgm:pt modelId="{D181A5E1-F34B-BB4C-B812-2C518025C572}">
      <dgm:prSet custT="1"/>
      <dgm:spPr>
        <a:ln>
          <a:noFill/>
        </a:ln>
      </dgm:spPr>
      <dgm:t>
        <a:bodyPr anchor="ctr"/>
        <a:lstStyle/>
        <a:p>
          <a:r>
            <a:rPr lang="en-US" sz="2400" i="1">
              <a:effectLst/>
              <a:latin typeface="Helvetica" pitchFamily="2" charset="0"/>
            </a:rPr>
            <a:t>Is there evidence of collaborative decision making in our meeting agendas, minutes, and action plans? </a:t>
          </a:r>
        </a:p>
      </dgm:t>
    </dgm:pt>
    <dgm:pt modelId="{E425A227-78B8-9143-81A4-5CDA5989B1AA}" type="parTrans" cxnId="{800EF9C1-EA2A-F440-B36B-AB2A37091726}">
      <dgm:prSet/>
      <dgm:spPr/>
      <dgm:t>
        <a:bodyPr/>
        <a:lstStyle/>
        <a:p>
          <a:endParaRPr lang="en-US" sz="2000"/>
        </a:p>
      </dgm:t>
    </dgm:pt>
    <dgm:pt modelId="{90B9CA11-4EEC-594D-ADAE-B2D257E677D0}" type="sibTrans" cxnId="{800EF9C1-EA2A-F440-B36B-AB2A37091726}">
      <dgm:prSet/>
      <dgm:spPr/>
      <dgm:t>
        <a:bodyPr/>
        <a:lstStyle/>
        <a:p>
          <a:endParaRPr lang="en-US" sz="2000"/>
        </a:p>
      </dgm:t>
    </dgm:pt>
    <dgm:pt modelId="{286F9AB6-5E2B-1944-94AB-A7FFE9ADC7CA}">
      <dgm:prSet custT="1"/>
      <dgm:spPr>
        <a:ln>
          <a:noFill/>
        </a:ln>
      </dgm:spPr>
      <dgm:t>
        <a:bodyPr anchor="ctr"/>
        <a:lstStyle/>
        <a:p>
          <a:r>
            <a:rPr lang="en-US" sz="2400" i="1">
              <a:effectLst/>
              <a:latin typeface="Helvetica" pitchFamily="2" charset="0"/>
            </a:rPr>
            <a:t>Does implementation of classroom PBIS show up in our school/district goals?</a:t>
          </a:r>
        </a:p>
      </dgm:t>
    </dgm:pt>
    <dgm:pt modelId="{0F3375B4-4C2C-9948-8AD4-899E481170A4}" type="parTrans" cxnId="{EBA2396D-E482-7941-B0F2-D0DB3E1E61C8}">
      <dgm:prSet/>
      <dgm:spPr/>
      <dgm:t>
        <a:bodyPr/>
        <a:lstStyle/>
        <a:p>
          <a:endParaRPr lang="en-US" sz="2000"/>
        </a:p>
      </dgm:t>
    </dgm:pt>
    <dgm:pt modelId="{E91B90FB-AC6D-2646-8FE6-E7872227999D}" type="sibTrans" cxnId="{EBA2396D-E482-7941-B0F2-D0DB3E1E61C8}">
      <dgm:prSet/>
      <dgm:spPr/>
      <dgm:t>
        <a:bodyPr/>
        <a:lstStyle/>
        <a:p>
          <a:endParaRPr lang="en-US" sz="2000"/>
        </a:p>
      </dgm:t>
    </dgm:pt>
    <dgm:pt modelId="{0CDF11EC-1A15-774C-86D7-C60E337687FD}">
      <dgm:prSet custT="1"/>
      <dgm:spPr>
        <a:ln>
          <a:noFill/>
        </a:ln>
      </dgm:spPr>
      <dgm:t>
        <a:bodyPr anchor="ctr"/>
        <a:lstStyle/>
        <a:p>
          <a:r>
            <a:rPr lang="en-US" sz="2400" i="1">
              <a:effectLst/>
              <a:latin typeface="Helvetica" pitchFamily="2" charset="0"/>
            </a:rPr>
            <a:t>What does our personnel climate survey data indicate about staff wellness?</a:t>
          </a:r>
        </a:p>
      </dgm:t>
    </dgm:pt>
    <dgm:pt modelId="{28314BF6-4F3B-E541-8666-940D67F01EC3}" type="parTrans" cxnId="{60FF5366-6ED1-C043-826B-7A1E9982B98E}">
      <dgm:prSet/>
      <dgm:spPr/>
      <dgm:t>
        <a:bodyPr/>
        <a:lstStyle/>
        <a:p>
          <a:endParaRPr lang="en-US" sz="2000"/>
        </a:p>
      </dgm:t>
    </dgm:pt>
    <dgm:pt modelId="{26FFFFEF-8371-C446-8BF1-494704B6112F}" type="sibTrans" cxnId="{60FF5366-6ED1-C043-826B-7A1E9982B98E}">
      <dgm:prSet/>
      <dgm:spPr/>
      <dgm:t>
        <a:bodyPr/>
        <a:lstStyle/>
        <a:p>
          <a:endParaRPr lang="en-US" sz="2000"/>
        </a:p>
      </dgm:t>
    </dgm:pt>
    <dgm:pt modelId="{2B9591A6-09AA-9E44-AB6B-E80DF412E864}" type="pres">
      <dgm:prSet presAssocID="{A9DB305B-1EB5-6145-9D03-6E6F7D6939A1}" presName="Name0" presStyleCnt="0">
        <dgm:presLayoutVars>
          <dgm:dir/>
          <dgm:resizeHandles val="exact"/>
        </dgm:presLayoutVars>
      </dgm:prSet>
      <dgm:spPr/>
    </dgm:pt>
    <dgm:pt modelId="{256D2918-4D69-7A4E-966E-504D2F20B234}" type="pres">
      <dgm:prSet presAssocID="{D181A5E1-F34B-BB4C-B812-2C518025C572}" presName="composite" presStyleCnt="0"/>
      <dgm:spPr/>
    </dgm:pt>
    <dgm:pt modelId="{C94D05F1-E2BE-A942-BFFC-53BCAF26E1DB}" type="pres">
      <dgm:prSet presAssocID="{D181A5E1-F34B-BB4C-B812-2C518025C572}" presName="rect1" presStyleLbl="trAlignAcc1" presStyleIdx="0" presStyleCnt="3" custScaleX="203840" custLinFactNeighborX="15013" custLinFactNeighborY="11335">
        <dgm:presLayoutVars>
          <dgm:bulletEnabled val="1"/>
        </dgm:presLayoutVars>
      </dgm:prSet>
      <dgm:spPr/>
    </dgm:pt>
    <dgm:pt modelId="{CEA0C6A5-A022-0F40-A894-174BAFA096F8}" type="pres">
      <dgm:prSet presAssocID="{D181A5E1-F34B-BB4C-B812-2C518025C572}" presName="rect2" presStyleLbl="fgImgPlace1" presStyleIdx="0" presStyleCnt="3" custScaleX="214733" custLinFactX="-100000" custLinFactNeighborX="-185394" custLinFactNeighborY="14164"/>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19000" b="-19000"/>
          </a:stretch>
        </a:blipFill>
      </dgm:spPr>
    </dgm:pt>
    <dgm:pt modelId="{A11B53BA-1F4E-FD49-B0A1-5315FCFEC1D9}" type="pres">
      <dgm:prSet presAssocID="{90B9CA11-4EEC-594D-ADAE-B2D257E677D0}" presName="sibTrans" presStyleCnt="0"/>
      <dgm:spPr/>
    </dgm:pt>
    <dgm:pt modelId="{ADFC19C9-A787-EB44-966E-2A89C6BBC050}" type="pres">
      <dgm:prSet presAssocID="{286F9AB6-5E2B-1944-94AB-A7FFE9ADC7CA}" presName="composite" presStyleCnt="0"/>
      <dgm:spPr/>
    </dgm:pt>
    <dgm:pt modelId="{2D5EC52C-055B-D54A-A672-EDB7B980A3A7}" type="pres">
      <dgm:prSet presAssocID="{286F9AB6-5E2B-1944-94AB-A7FFE9ADC7CA}" presName="rect1" presStyleLbl="trAlignAcc1" presStyleIdx="1" presStyleCnt="3" custScaleX="203840" custLinFactNeighborX="15013" custLinFactNeighborY="11335">
        <dgm:presLayoutVars>
          <dgm:bulletEnabled val="1"/>
        </dgm:presLayoutVars>
      </dgm:prSet>
      <dgm:spPr/>
    </dgm:pt>
    <dgm:pt modelId="{DD2FE443-6A2E-FE43-B724-6F80148E27A4}" type="pres">
      <dgm:prSet presAssocID="{286F9AB6-5E2B-1944-94AB-A7FFE9ADC7CA}" presName="rect2" presStyleLbl="fgImgPlace1" presStyleIdx="1" presStyleCnt="3" custScaleX="214733" custLinFactX="-100000" custLinFactNeighborX="-185394" custLinFactNeighborY="14164"/>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22000" b="-22000"/>
          </a:stretch>
        </a:blipFill>
      </dgm:spPr>
    </dgm:pt>
    <dgm:pt modelId="{E4A94B65-7C37-834E-A1AC-C4D7C9BC3D4F}" type="pres">
      <dgm:prSet presAssocID="{E91B90FB-AC6D-2646-8FE6-E7872227999D}" presName="sibTrans" presStyleCnt="0"/>
      <dgm:spPr/>
    </dgm:pt>
    <dgm:pt modelId="{177B1A1E-49AE-AD4E-A942-6C250F52F6D4}" type="pres">
      <dgm:prSet presAssocID="{0CDF11EC-1A15-774C-86D7-C60E337687FD}" presName="composite" presStyleCnt="0"/>
      <dgm:spPr/>
    </dgm:pt>
    <dgm:pt modelId="{499F5800-4332-F440-83F3-72CD14EAED54}" type="pres">
      <dgm:prSet presAssocID="{0CDF11EC-1A15-774C-86D7-C60E337687FD}" presName="rect1" presStyleLbl="trAlignAcc1" presStyleIdx="2" presStyleCnt="3" custScaleX="203840" custLinFactNeighborX="15013" custLinFactNeighborY="11335">
        <dgm:presLayoutVars>
          <dgm:bulletEnabled val="1"/>
        </dgm:presLayoutVars>
      </dgm:prSet>
      <dgm:spPr/>
    </dgm:pt>
    <dgm:pt modelId="{3E218519-3BDC-3145-9E44-4BE9E227B4AB}" type="pres">
      <dgm:prSet presAssocID="{0CDF11EC-1A15-774C-86D7-C60E337687FD}" presName="rect2" presStyleLbl="fgImgPlace1" presStyleIdx="2" presStyleCnt="3" custScaleX="214733" custLinFactX="-100000" custLinFactNeighborX="-185394" custLinFactNeighborY="14164"/>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t="-6000" b="-6000"/>
          </a:stretch>
        </a:blipFill>
      </dgm:spPr>
    </dgm:pt>
  </dgm:ptLst>
  <dgm:cxnLst>
    <dgm:cxn modelId="{3E43C81A-35FF-154E-B512-E3A254C8374B}" type="presOf" srcId="{0CDF11EC-1A15-774C-86D7-C60E337687FD}" destId="{499F5800-4332-F440-83F3-72CD14EAED54}" srcOrd="0" destOrd="0" presId="urn:microsoft.com/office/officeart/2008/layout/PictureStrips"/>
    <dgm:cxn modelId="{60FF5366-6ED1-C043-826B-7A1E9982B98E}" srcId="{A9DB305B-1EB5-6145-9D03-6E6F7D6939A1}" destId="{0CDF11EC-1A15-774C-86D7-C60E337687FD}" srcOrd="2" destOrd="0" parTransId="{28314BF6-4F3B-E541-8666-940D67F01EC3}" sibTransId="{26FFFFEF-8371-C446-8BF1-494704B6112F}"/>
    <dgm:cxn modelId="{EBA2396D-E482-7941-B0F2-D0DB3E1E61C8}" srcId="{A9DB305B-1EB5-6145-9D03-6E6F7D6939A1}" destId="{286F9AB6-5E2B-1944-94AB-A7FFE9ADC7CA}" srcOrd="1" destOrd="0" parTransId="{0F3375B4-4C2C-9948-8AD4-899E481170A4}" sibTransId="{E91B90FB-AC6D-2646-8FE6-E7872227999D}"/>
    <dgm:cxn modelId="{11B28D8F-CE1C-0C45-B1B4-F4A3E51A5F53}" type="presOf" srcId="{D181A5E1-F34B-BB4C-B812-2C518025C572}" destId="{C94D05F1-E2BE-A942-BFFC-53BCAF26E1DB}" srcOrd="0" destOrd="0" presId="urn:microsoft.com/office/officeart/2008/layout/PictureStrips"/>
    <dgm:cxn modelId="{2C1171B0-8BCB-964A-BCC4-7D1569CACD6A}" type="presOf" srcId="{286F9AB6-5E2B-1944-94AB-A7FFE9ADC7CA}" destId="{2D5EC52C-055B-D54A-A672-EDB7B980A3A7}" srcOrd="0" destOrd="0" presId="urn:microsoft.com/office/officeart/2008/layout/PictureStrips"/>
    <dgm:cxn modelId="{800EF9C1-EA2A-F440-B36B-AB2A37091726}" srcId="{A9DB305B-1EB5-6145-9D03-6E6F7D6939A1}" destId="{D181A5E1-F34B-BB4C-B812-2C518025C572}" srcOrd="0" destOrd="0" parTransId="{E425A227-78B8-9143-81A4-5CDA5989B1AA}" sibTransId="{90B9CA11-4EEC-594D-ADAE-B2D257E677D0}"/>
    <dgm:cxn modelId="{488235D8-30D4-FB4A-8FE4-CE6F3151E229}" type="presOf" srcId="{A9DB305B-1EB5-6145-9D03-6E6F7D6939A1}" destId="{2B9591A6-09AA-9E44-AB6B-E80DF412E864}" srcOrd="0" destOrd="0" presId="urn:microsoft.com/office/officeart/2008/layout/PictureStrips"/>
    <dgm:cxn modelId="{632C29F3-7C5F-B249-A58A-640D43BBDBDE}" type="presParOf" srcId="{2B9591A6-09AA-9E44-AB6B-E80DF412E864}" destId="{256D2918-4D69-7A4E-966E-504D2F20B234}" srcOrd="0" destOrd="0" presId="urn:microsoft.com/office/officeart/2008/layout/PictureStrips"/>
    <dgm:cxn modelId="{72723E4E-ADDB-864B-B351-A999D8E05E5E}" type="presParOf" srcId="{256D2918-4D69-7A4E-966E-504D2F20B234}" destId="{C94D05F1-E2BE-A942-BFFC-53BCAF26E1DB}" srcOrd="0" destOrd="0" presId="urn:microsoft.com/office/officeart/2008/layout/PictureStrips"/>
    <dgm:cxn modelId="{2DCEAAFF-1DD8-5F40-A691-036CD4E90F50}" type="presParOf" srcId="{256D2918-4D69-7A4E-966E-504D2F20B234}" destId="{CEA0C6A5-A022-0F40-A894-174BAFA096F8}" srcOrd="1" destOrd="0" presId="urn:microsoft.com/office/officeart/2008/layout/PictureStrips"/>
    <dgm:cxn modelId="{8D42D5C7-5385-854B-8C40-2F88F63EE37C}" type="presParOf" srcId="{2B9591A6-09AA-9E44-AB6B-E80DF412E864}" destId="{A11B53BA-1F4E-FD49-B0A1-5315FCFEC1D9}" srcOrd="1" destOrd="0" presId="urn:microsoft.com/office/officeart/2008/layout/PictureStrips"/>
    <dgm:cxn modelId="{06177786-781D-B440-8251-E2772EEAEE8B}" type="presParOf" srcId="{2B9591A6-09AA-9E44-AB6B-E80DF412E864}" destId="{ADFC19C9-A787-EB44-966E-2A89C6BBC050}" srcOrd="2" destOrd="0" presId="urn:microsoft.com/office/officeart/2008/layout/PictureStrips"/>
    <dgm:cxn modelId="{B7591BAC-3E22-C946-AF8D-7D15869E6F8C}" type="presParOf" srcId="{ADFC19C9-A787-EB44-966E-2A89C6BBC050}" destId="{2D5EC52C-055B-D54A-A672-EDB7B980A3A7}" srcOrd="0" destOrd="0" presId="urn:microsoft.com/office/officeart/2008/layout/PictureStrips"/>
    <dgm:cxn modelId="{5F024CB0-1718-614B-A19C-ADEBC0E8386B}" type="presParOf" srcId="{ADFC19C9-A787-EB44-966E-2A89C6BBC050}" destId="{DD2FE443-6A2E-FE43-B724-6F80148E27A4}" srcOrd="1" destOrd="0" presId="urn:microsoft.com/office/officeart/2008/layout/PictureStrips"/>
    <dgm:cxn modelId="{1CE8C492-4FB8-8348-A935-01A803A20486}" type="presParOf" srcId="{2B9591A6-09AA-9E44-AB6B-E80DF412E864}" destId="{E4A94B65-7C37-834E-A1AC-C4D7C9BC3D4F}" srcOrd="3" destOrd="0" presId="urn:microsoft.com/office/officeart/2008/layout/PictureStrips"/>
    <dgm:cxn modelId="{2BE91248-8EA1-BE4E-AF86-F223AC9566BD}" type="presParOf" srcId="{2B9591A6-09AA-9E44-AB6B-E80DF412E864}" destId="{177B1A1E-49AE-AD4E-A942-6C250F52F6D4}" srcOrd="4" destOrd="0" presId="urn:microsoft.com/office/officeart/2008/layout/PictureStrips"/>
    <dgm:cxn modelId="{C91860FE-0780-8549-8C90-3C178A280CCF}" type="presParOf" srcId="{177B1A1E-49AE-AD4E-A942-6C250F52F6D4}" destId="{499F5800-4332-F440-83F3-72CD14EAED54}" srcOrd="0" destOrd="0" presId="urn:microsoft.com/office/officeart/2008/layout/PictureStrips"/>
    <dgm:cxn modelId="{05DC8CB4-37AB-7F40-A060-02FF3E5C69AC}" type="presParOf" srcId="{177B1A1E-49AE-AD4E-A942-6C250F52F6D4}" destId="{3E218519-3BDC-3145-9E44-4BE9E227B4AB}"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9DB305B-1EB5-6145-9D03-6E6F7D6939A1}" type="doc">
      <dgm:prSet loTypeId="urn:microsoft.com/office/officeart/2008/layout/PictureStrips" loCatId="" qsTypeId="urn:microsoft.com/office/officeart/2005/8/quickstyle/simple1" qsCatId="simple" csTypeId="urn:microsoft.com/office/officeart/2005/8/colors/accent1_2" csCatId="accent1" phldr="1"/>
      <dgm:spPr/>
      <dgm:t>
        <a:bodyPr/>
        <a:lstStyle/>
        <a:p>
          <a:endParaRPr lang="en-US"/>
        </a:p>
      </dgm:t>
    </dgm:pt>
    <dgm:pt modelId="{90E5F010-044E-1C45-BA1C-0EF0CD8F3246}">
      <dgm:prSet custT="1"/>
      <dgm:spPr>
        <a:ln>
          <a:noFill/>
        </a:ln>
      </dgm:spPr>
      <dgm:t>
        <a:bodyPr/>
        <a:lstStyle/>
        <a:p>
          <a:r>
            <a:rPr lang="en-US" sz="2400" i="1">
              <a:effectLst/>
              <a:latin typeface="Helvetica" pitchFamily="2" charset="0"/>
            </a:rPr>
            <a:t>Did we provide training in classroom PBIS as we intended?</a:t>
          </a:r>
        </a:p>
      </dgm:t>
    </dgm:pt>
    <dgm:pt modelId="{7ADD9A41-9FBE-A343-A38B-F6A0197A0958}" type="parTrans" cxnId="{AD72C760-45C7-424A-BF0C-E4A8CF54DBFF}">
      <dgm:prSet/>
      <dgm:spPr/>
      <dgm:t>
        <a:bodyPr/>
        <a:lstStyle/>
        <a:p>
          <a:endParaRPr lang="en-US"/>
        </a:p>
      </dgm:t>
    </dgm:pt>
    <dgm:pt modelId="{D843B448-B0DE-E04C-9E8E-9A7793916F61}" type="sibTrans" cxnId="{AD72C760-45C7-424A-BF0C-E4A8CF54DBFF}">
      <dgm:prSet/>
      <dgm:spPr/>
      <dgm:t>
        <a:bodyPr/>
        <a:lstStyle/>
        <a:p>
          <a:endParaRPr lang="en-US"/>
        </a:p>
      </dgm:t>
    </dgm:pt>
    <dgm:pt modelId="{B25F264B-A49C-C94E-8E98-9DA543636B6A}">
      <dgm:prSet custT="1"/>
      <dgm:spPr>
        <a:ln>
          <a:noFill/>
        </a:ln>
      </dgm:spPr>
      <dgm:t>
        <a:bodyPr/>
        <a:lstStyle/>
        <a:p>
          <a:r>
            <a:rPr lang="en-US" sz="2400" i="1">
              <a:effectLst/>
              <a:latin typeface="Helvetica" pitchFamily="2" charset="0"/>
            </a:rPr>
            <a:t>Do staff have access to effective, knowledgeable and consistent coaching support?</a:t>
          </a:r>
        </a:p>
      </dgm:t>
    </dgm:pt>
    <dgm:pt modelId="{1FC5064F-6258-7A4E-B6EC-6D16A5CB0A4E}" type="parTrans" cxnId="{301050C2-6266-0046-85EB-96E0D9C163C3}">
      <dgm:prSet/>
      <dgm:spPr/>
      <dgm:t>
        <a:bodyPr/>
        <a:lstStyle/>
        <a:p>
          <a:endParaRPr lang="en-US"/>
        </a:p>
      </dgm:t>
    </dgm:pt>
    <dgm:pt modelId="{0FDF30B4-17DC-4047-9EC7-9525A9DACDE3}" type="sibTrans" cxnId="{301050C2-6266-0046-85EB-96E0D9C163C3}">
      <dgm:prSet/>
      <dgm:spPr/>
      <dgm:t>
        <a:bodyPr/>
        <a:lstStyle/>
        <a:p>
          <a:endParaRPr lang="en-US"/>
        </a:p>
      </dgm:t>
    </dgm:pt>
    <dgm:pt modelId="{141CDD8E-50F7-8D4E-8F8F-08A7B2020D4E}">
      <dgm:prSet custT="1"/>
      <dgm:spPr>
        <a:ln>
          <a:noFill/>
        </a:ln>
      </dgm:spPr>
      <dgm:t>
        <a:bodyPr/>
        <a:lstStyle/>
        <a:p>
          <a:r>
            <a:rPr lang="en-US" sz="2400" i="1">
              <a:effectLst/>
              <a:latin typeface="Helvetica" pitchFamily="2" charset="0"/>
            </a:rPr>
            <a:t>Are we equitably and regularly recognizing and/or celebrating educators for their implementation efforts?</a:t>
          </a:r>
        </a:p>
      </dgm:t>
    </dgm:pt>
    <dgm:pt modelId="{B51E8151-F3F6-5C41-87D3-B6E3F5ACC557}" type="parTrans" cxnId="{129641C7-F4D5-E842-B348-286C44C043AE}">
      <dgm:prSet/>
      <dgm:spPr/>
      <dgm:t>
        <a:bodyPr/>
        <a:lstStyle/>
        <a:p>
          <a:endParaRPr lang="en-US"/>
        </a:p>
      </dgm:t>
    </dgm:pt>
    <dgm:pt modelId="{2CDF9BBA-4069-8943-BBCD-1CAC159E6D89}" type="sibTrans" cxnId="{129641C7-F4D5-E842-B348-286C44C043AE}">
      <dgm:prSet/>
      <dgm:spPr/>
      <dgm:t>
        <a:bodyPr/>
        <a:lstStyle/>
        <a:p>
          <a:endParaRPr lang="en-US"/>
        </a:p>
      </dgm:t>
    </dgm:pt>
    <dgm:pt modelId="{13DF53F3-28A4-344A-A881-0096E063E9D2}" type="pres">
      <dgm:prSet presAssocID="{A9DB305B-1EB5-6145-9D03-6E6F7D6939A1}" presName="Name0" presStyleCnt="0">
        <dgm:presLayoutVars>
          <dgm:dir/>
          <dgm:resizeHandles val="exact"/>
        </dgm:presLayoutVars>
      </dgm:prSet>
      <dgm:spPr/>
    </dgm:pt>
    <dgm:pt modelId="{6D547A50-B640-9648-A9F0-D5754F2A7887}" type="pres">
      <dgm:prSet presAssocID="{90E5F010-044E-1C45-BA1C-0EF0CD8F3246}" presName="composite" presStyleCnt="0"/>
      <dgm:spPr/>
    </dgm:pt>
    <dgm:pt modelId="{E5588BBB-F883-A349-855D-0EE4F7E58E5D}" type="pres">
      <dgm:prSet presAssocID="{90E5F010-044E-1C45-BA1C-0EF0CD8F3246}" presName="rect1" presStyleLbl="trAlignAcc1" presStyleIdx="0" presStyleCnt="3" custScaleX="184470" custLinFactNeighborX="35515" custLinFactNeighborY="-17065">
        <dgm:presLayoutVars>
          <dgm:bulletEnabled val="1"/>
        </dgm:presLayoutVars>
      </dgm:prSet>
      <dgm:spPr/>
    </dgm:pt>
    <dgm:pt modelId="{5407C250-7AA7-8B4D-B8A3-8D001D6DE055}" type="pres">
      <dgm:prSet presAssocID="{90E5F010-044E-1C45-BA1C-0EF0CD8F3246}" presName="rect2" presStyleLbl="fgImgPlace1" presStyleIdx="0" presStyleCnt="3" custScaleX="241236" custLinFactX="-26238" custLinFactNeighborX="-100000" custLinFactNeighborY="-3009"/>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4AF9F35C-883D-B141-BB24-FB7D1BAD915B}" type="pres">
      <dgm:prSet presAssocID="{D843B448-B0DE-E04C-9E8E-9A7793916F61}" presName="sibTrans" presStyleCnt="0"/>
      <dgm:spPr/>
    </dgm:pt>
    <dgm:pt modelId="{059F307C-9E75-1343-8578-0DA6BBB5B9E0}" type="pres">
      <dgm:prSet presAssocID="{B25F264B-A49C-C94E-8E98-9DA543636B6A}" presName="composite" presStyleCnt="0"/>
      <dgm:spPr/>
    </dgm:pt>
    <dgm:pt modelId="{9395F797-4049-B44E-89EF-D540011EC13B}" type="pres">
      <dgm:prSet presAssocID="{B25F264B-A49C-C94E-8E98-9DA543636B6A}" presName="rect1" presStyleLbl="trAlignAcc1" presStyleIdx="1" presStyleCnt="3" custScaleX="184470" custLinFactNeighborX="35515" custLinFactNeighborY="-17065">
        <dgm:presLayoutVars>
          <dgm:bulletEnabled val="1"/>
        </dgm:presLayoutVars>
      </dgm:prSet>
      <dgm:spPr/>
    </dgm:pt>
    <dgm:pt modelId="{6DF59DAD-7EA7-1847-B36B-E27B311D7C4C}" type="pres">
      <dgm:prSet presAssocID="{B25F264B-A49C-C94E-8E98-9DA543636B6A}" presName="rect2" presStyleLbl="fgImgPlace1" presStyleIdx="1" presStyleCnt="3" custScaleX="241236" custLinFactX="-26238" custLinFactNeighborX="-100000" custLinFactNeighborY="-3009"/>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30000" b="-30000"/>
          </a:stretch>
        </a:blipFill>
      </dgm:spPr>
    </dgm:pt>
    <dgm:pt modelId="{9EBE897E-5755-0245-BD95-3F34131F549E}" type="pres">
      <dgm:prSet presAssocID="{0FDF30B4-17DC-4047-9EC7-9525A9DACDE3}" presName="sibTrans" presStyleCnt="0"/>
      <dgm:spPr/>
    </dgm:pt>
    <dgm:pt modelId="{CA37D03D-89BD-B44E-9EF3-B3CDD37F3281}" type="pres">
      <dgm:prSet presAssocID="{141CDD8E-50F7-8D4E-8F8F-08A7B2020D4E}" presName="composite" presStyleCnt="0"/>
      <dgm:spPr/>
    </dgm:pt>
    <dgm:pt modelId="{AED149BA-71DB-BE42-B79F-249B4C8BD912}" type="pres">
      <dgm:prSet presAssocID="{141CDD8E-50F7-8D4E-8F8F-08A7B2020D4E}" presName="rect1" presStyleLbl="trAlignAcc1" presStyleIdx="2" presStyleCnt="3" custScaleX="179888" custLinFactNeighborX="35515" custLinFactNeighborY="-17065">
        <dgm:presLayoutVars>
          <dgm:bulletEnabled val="1"/>
        </dgm:presLayoutVars>
      </dgm:prSet>
      <dgm:spPr/>
    </dgm:pt>
    <dgm:pt modelId="{4045DC5F-D26E-0F48-8677-6F9B37161DA9}" type="pres">
      <dgm:prSet presAssocID="{141CDD8E-50F7-8D4E-8F8F-08A7B2020D4E}" presName="rect2" presStyleLbl="fgImgPlace1" presStyleIdx="2" presStyleCnt="3" custScaleX="241236" custLinFactX="-26238" custLinFactNeighborX="-100000" custLinFactNeighborY="-3009"/>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dgm:spPr>
    </dgm:pt>
  </dgm:ptLst>
  <dgm:cxnLst>
    <dgm:cxn modelId="{7FE99209-E97F-0A4F-A21E-6EA756604D68}" type="presOf" srcId="{B25F264B-A49C-C94E-8E98-9DA543636B6A}" destId="{9395F797-4049-B44E-89EF-D540011EC13B}" srcOrd="0" destOrd="0" presId="urn:microsoft.com/office/officeart/2008/layout/PictureStrips"/>
    <dgm:cxn modelId="{A25D051F-B65D-8A4A-A199-88F71403B519}" type="presOf" srcId="{A9DB305B-1EB5-6145-9D03-6E6F7D6939A1}" destId="{13DF53F3-28A4-344A-A881-0096E063E9D2}" srcOrd="0" destOrd="0" presId="urn:microsoft.com/office/officeart/2008/layout/PictureStrips"/>
    <dgm:cxn modelId="{AD72C760-45C7-424A-BF0C-E4A8CF54DBFF}" srcId="{A9DB305B-1EB5-6145-9D03-6E6F7D6939A1}" destId="{90E5F010-044E-1C45-BA1C-0EF0CD8F3246}" srcOrd="0" destOrd="0" parTransId="{7ADD9A41-9FBE-A343-A38B-F6A0197A0958}" sibTransId="{D843B448-B0DE-E04C-9E8E-9A7793916F61}"/>
    <dgm:cxn modelId="{B6FAB473-A75A-D64B-96C4-2F86942858C0}" type="presOf" srcId="{90E5F010-044E-1C45-BA1C-0EF0CD8F3246}" destId="{E5588BBB-F883-A349-855D-0EE4F7E58E5D}" srcOrd="0" destOrd="0" presId="urn:microsoft.com/office/officeart/2008/layout/PictureStrips"/>
    <dgm:cxn modelId="{C5F2EF80-2234-B146-80D6-754E0E542DB0}" type="presOf" srcId="{141CDD8E-50F7-8D4E-8F8F-08A7B2020D4E}" destId="{AED149BA-71DB-BE42-B79F-249B4C8BD912}" srcOrd="0" destOrd="0" presId="urn:microsoft.com/office/officeart/2008/layout/PictureStrips"/>
    <dgm:cxn modelId="{301050C2-6266-0046-85EB-96E0D9C163C3}" srcId="{A9DB305B-1EB5-6145-9D03-6E6F7D6939A1}" destId="{B25F264B-A49C-C94E-8E98-9DA543636B6A}" srcOrd="1" destOrd="0" parTransId="{1FC5064F-6258-7A4E-B6EC-6D16A5CB0A4E}" sibTransId="{0FDF30B4-17DC-4047-9EC7-9525A9DACDE3}"/>
    <dgm:cxn modelId="{129641C7-F4D5-E842-B348-286C44C043AE}" srcId="{A9DB305B-1EB5-6145-9D03-6E6F7D6939A1}" destId="{141CDD8E-50F7-8D4E-8F8F-08A7B2020D4E}" srcOrd="2" destOrd="0" parTransId="{B51E8151-F3F6-5C41-87D3-B6E3F5ACC557}" sibTransId="{2CDF9BBA-4069-8943-BBCD-1CAC159E6D89}"/>
    <dgm:cxn modelId="{A5CC3AA9-728F-5D41-B197-815F95990B46}" type="presParOf" srcId="{13DF53F3-28A4-344A-A881-0096E063E9D2}" destId="{6D547A50-B640-9648-A9F0-D5754F2A7887}" srcOrd="0" destOrd="0" presId="urn:microsoft.com/office/officeart/2008/layout/PictureStrips"/>
    <dgm:cxn modelId="{090B6166-CAB1-D94D-9C97-A73474EDA5E7}" type="presParOf" srcId="{6D547A50-B640-9648-A9F0-D5754F2A7887}" destId="{E5588BBB-F883-A349-855D-0EE4F7E58E5D}" srcOrd="0" destOrd="0" presId="urn:microsoft.com/office/officeart/2008/layout/PictureStrips"/>
    <dgm:cxn modelId="{70F2A141-B6F5-2245-A9EF-52B857C722AF}" type="presParOf" srcId="{6D547A50-B640-9648-A9F0-D5754F2A7887}" destId="{5407C250-7AA7-8B4D-B8A3-8D001D6DE055}" srcOrd="1" destOrd="0" presId="urn:microsoft.com/office/officeart/2008/layout/PictureStrips"/>
    <dgm:cxn modelId="{E23F80D5-F848-C140-A54C-920C497E108C}" type="presParOf" srcId="{13DF53F3-28A4-344A-A881-0096E063E9D2}" destId="{4AF9F35C-883D-B141-BB24-FB7D1BAD915B}" srcOrd="1" destOrd="0" presId="urn:microsoft.com/office/officeart/2008/layout/PictureStrips"/>
    <dgm:cxn modelId="{A334AE86-E6F5-6B48-9ED7-DDAB93EB818B}" type="presParOf" srcId="{13DF53F3-28A4-344A-A881-0096E063E9D2}" destId="{059F307C-9E75-1343-8578-0DA6BBB5B9E0}" srcOrd="2" destOrd="0" presId="urn:microsoft.com/office/officeart/2008/layout/PictureStrips"/>
    <dgm:cxn modelId="{A522900D-C4EE-B045-9D44-39BB14312352}" type="presParOf" srcId="{059F307C-9E75-1343-8578-0DA6BBB5B9E0}" destId="{9395F797-4049-B44E-89EF-D540011EC13B}" srcOrd="0" destOrd="0" presId="urn:microsoft.com/office/officeart/2008/layout/PictureStrips"/>
    <dgm:cxn modelId="{F17DD710-044C-E24C-AAB4-D7B5095F9D68}" type="presParOf" srcId="{059F307C-9E75-1343-8578-0DA6BBB5B9E0}" destId="{6DF59DAD-7EA7-1847-B36B-E27B311D7C4C}" srcOrd="1" destOrd="0" presId="urn:microsoft.com/office/officeart/2008/layout/PictureStrips"/>
    <dgm:cxn modelId="{31EC2EBC-29E1-254E-8A3C-123A5938CCF2}" type="presParOf" srcId="{13DF53F3-28A4-344A-A881-0096E063E9D2}" destId="{9EBE897E-5755-0245-BD95-3F34131F549E}" srcOrd="3" destOrd="0" presId="urn:microsoft.com/office/officeart/2008/layout/PictureStrips"/>
    <dgm:cxn modelId="{FCD30B29-4A54-D341-AC81-B0AB55EA5532}" type="presParOf" srcId="{13DF53F3-28A4-344A-A881-0096E063E9D2}" destId="{CA37D03D-89BD-B44E-9EF3-B3CDD37F3281}" srcOrd="4" destOrd="0" presId="urn:microsoft.com/office/officeart/2008/layout/PictureStrips"/>
    <dgm:cxn modelId="{F550DDB5-9D49-494A-A0DA-57F6E38FE33A}" type="presParOf" srcId="{CA37D03D-89BD-B44E-9EF3-B3CDD37F3281}" destId="{AED149BA-71DB-BE42-B79F-249B4C8BD912}" srcOrd="0" destOrd="0" presId="urn:microsoft.com/office/officeart/2008/layout/PictureStrips"/>
    <dgm:cxn modelId="{AF5CFFED-DA6D-A546-BDF2-C116B0E1B219}" type="presParOf" srcId="{CA37D03D-89BD-B44E-9EF3-B3CDD37F3281}" destId="{4045DC5F-D26E-0F48-8677-6F9B37161DA9}"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93F8A929-2C72-F143-9F4B-16471BCBB6A8}" type="doc">
      <dgm:prSet loTypeId="urn:microsoft.com/office/officeart/2005/8/layout/cycle2" loCatId="" qsTypeId="urn:microsoft.com/office/officeart/2005/8/quickstyle/simple1" qsCatId="simple" csTypeId="urn:microsoft.com/office/officeart/2005/8/colors/accent1_1" csCatId="accent1" phldr="1"/>
      <dgm:spPr/>
      <dgm:t>
        <a:bodyPr/>
        <a:lstStyle/>
        <a:p>
          <a:endParaRPr lang="en-US"/>
        </a:p>
      </dgm:t>
    </dgm:pt>
    <dgm:pt modelId="{86EBF238-3272-154B-91CE-5DBA21C845D4}">
      <dgm:prSet custT="1"/>
      <dgm:spPr>
        <a:ln w="69850">
          <a:solidFill>
            <a:srgbClr val="F3C857"/>
          </a:solidFill>
        </a:ln>
      </dgm:spPr>
      <dgm:t>
        <a:bodyPr/>
        <a:lstStyle/>
        <a:p>
          <a:r>
            <a:rPr lang="en-US" sz="2400" b="1">
              <a:solidFill>
                <a:srgbClr val="F3C857"/>
              </a:solidFill>
            </a:rPr>
            <a:t>IDENTIFY</a:t>
          </a:r>
          <a:r>
            <a:rPr lang="en-US" sz="2400" b="1" baseline="0">
              <a:solidFill>
                <a:srgbClr val="F3C857"/>
              </a:solidFill>
            </a:rPr>
            <a:t> PROBLEM</a:t>
          </a:r>
        </a:p>
        <a:p>
          <a:r>
            <a:rPr lang="en-US" sz="2000"/>
            <a:t>with precision</a:t>
          </a:r>
        </a:p>
      </dgm:t>
    </dgm:pt>
    <dgm:pt modelId="{1404FBEF-F545-1544-A25C-188A230A9B52}" type="parTrans" cxnId="{8DBF879F-D027-684C-AD30-1BD9A89258CD}">
      <dgm:prSet/>
      <dgm:spPr/>
      <dgm:t>
        <a:bodyPr/>
        <a:lstStyle/>
        <a:p>
          <a:endParaRPr lang="en-US" sz="2000"/>
        </a:p>
      </dgm:t>
    </dgm:pt>
    <dgm:pt modelId="{B6A18C03-6383-C54B-AF58-FED702B6FC53}" type="sibTrans" cxnId="{8DBF879F-D027-684C-AD30-1BD9A89258CD}">
      <dgm:prSet custT="1"/>
      <dgm:spPr>
        <a:solidFill>
          <a:srgbClr val="F3C857"/>
        </a:solidFill>
      </dgm:spPr>
      <dgm:t>
        <a:bodyPr/>
        <a:lstStyle/>
        <a:p>
          <a:endParaRPr lang="en-US" sz="2000"/>
        </a:p>
      </dgm:t>
    </dgm:pt>
    <dgm:pt modelId="{D71504F2-E4C0-FD44-84B9-D4A807F8D181}">
      <dgm:prSet custT="1"/>
      <dgm:spPr>
        <a:ln w="63500">
          <a:solidFill>
            <a:srgbClr val="207196"/>
          </a:solidFill>
        </a:ln>
      </dgm:spPr>
      <dgm:t>
        <a:bodyPr/>
        <a:lstStyle/>
        <a:p>
          <a:r>
            <a:rPr lang="en-US" sz="2400" b="1">
              <a:solidFill>
                <a:srgbClr val="207196"/>
              </a:solidFill>
            </a:rPr>
            <a:t>IDENTIFY</a:t>
          </a:r>
          <a:r>
            <a:rPr lang="en-US" sz="2400" b="1" baseline="0">
              <a:solidFill>
                <a:srgbClr val="207196"/>
              </a:solidFill>
            </a:rPr>
            <a:t> GOAL </a:t>
          </a:r>
        </a:p>
        <a:p>
          <a:r>
            <a:rPr lang="en-US" sz="2000" baseline="0"/>
            <a:t>for change</a:t>
          </a:r>
          <a:endParaRPr lang="en-US" sz="2000"/>
        </a:p>
      </dgm:t>
    </dgm:pt>
    <dgm:pt modelId="{651A4F06-E159-E047-A606-7C57B68CCBD5}" type="parTrans" cxnId="{E3825D80-6C23-BD41-9CC9-24313098CA4E}">
      <dgm:prSet/>
      <dgm:spPr/>
      <dgm:t>
        <a:bodyPr/>
        <a:lstStyle/>
        <a:p>
          <a:endParaRPr lang="en-US" sz="2000"/>
        </a:p>
      </dgm:t>
    </dgm:pt>
    <dgm:pt modelId="{99B5B515-D3EE-F54B-BB7C-D5116847B05F}" type="sibTrans" cxnId="{E3825D80-6C23-BD41-9CC9-24313098CA4E}">
      <dgm:prSet custT="1"/>
      <dgm:spPr>
        <a:solidFill>
          <a:srgbClr val="207196"/>
        </a:solidFill>
      </dgm:spPr>
      <dgm:t>
        <a:bodyPr/>
        <a:lstStyle/>
        <a:p>
          <a:endParaRPr lang="en-US" sz="2000"/>
        </a:p>
      </dgm:t>
    </dgm:pt>
    <dgm:pt modelId="{30D86028-84BB-CA46-B10D-BB3379E62E6C}">
      <dgm:prSet custT="1"/>
      <dgm:spPr>
        <a:ln w="69850">
          <a:solidFill>
            <a:schemeClr val="accent4">
              <a:lumMod val="75000"/>
            </a:schemeClr>
          </a:solidFill>
        </a:ln>
      </dgm:spPr>
      <dgm:t>
        <a:bodyPr/>
        <a:lstStyle/>
        <a:p>
          <a:r>
            <a:rPr lang="en-US" sz="2400" b="1">
              <a:solidFill>
                <a:schemeClr val="accent4">
                  <a:lumMod val="75000"/>
                </a:schemeClr>
              </a:solidFill>
            </a:rPr>
            <a:t>IDENTIFY</a:t>
          </a:r>
          <a:r>
            <a:rPr lang="en-US" sz="2400" b="1" baseline="0">
              <a:solidFill>
                <a:schemeClr val="accent4">
                  <a:lumMod val="75000"/>
                </a:schemeClr>
              </a:solidFill>
            </a:rPr>
            <a:t> SOLUTION </a:t>
          </a:r>
        </a:p>
        <a:p>
          <a:r>
            <a:rPr lang="en-US" sz="2000" baseline="0"/>
            <a:t>and implementation plan</a:t>
          </a:r>
          <a:endParaRPr lang="en-US" sz="2000"/>
        </a:p>
      </dgm:t>
    </dgm:pt>
    <dgm:pt modelId="{D730DD82-24EE-C34A-A43F-BC60871C0CF8}" type="parTrans" cxnId="{1F59641F-E82C-B548-B11F-15ED47F1E79A}">
      <dgm:prSet/>
      <dgm:spPr/>
      <dgm:t>
        <a:bodyPr/>
        <a:lstStyle/>
        <a:p>
          <a:endParaRPr lang="en-US" sz="2000"/>
        </a:p>
      </dgm:t>
    </dgm:pt>
    <dgm:pt modelId="{73AF85F0-3D18-474C-A961-2961CE5DDE8B}" type="sibTrans" cxnId="{1F59641F-E82C-B548-B11F-15ED47F1E79A}">
      <dgm:prSet custT="1"/>
      <dgm:spPr>
        <a:solidFill>
          <a:schemeClr val="accent4">
            <a:lumMod val="75000"/>
          </a:schemeClr>
        </a:solidFill>
      </dgm:spPr>
      <dgm:t>
        <a:bodyPr/>
        <a:lstStyle/>
        <a:p>
          <a:endParaRPr lang="en-US" sz="2000"/>
        </a:p>
      </dgm:t>
    </dgm:pt>
    <dgm:pt modelId="{892B9856-2739-C840-B379-0B974672F262}">
      <dgm:prSet custT="1"/>
      <dgm:spPr>
        <a:ln w="69850">
          <a:solidFill>
            <a:srgbClr val="7F447F"/>
          </a:solidFill>
        </a:ln>
      </dgm:spPr>
      <dgm:t>
        <a:bodyPr/>
        <a:lstStyle/>
        <a:p>
          <a:r>
            <a:rPr lang="en-US" sz="2400" b="1">
              <a:solidFill>
                <a:srgbClr val="7F447F"/>
              </a:solidFill>
            </a:rPr>
            <a:t>IMPLEMENT</a:t>
          </a:r>
          <a:r>
            <a:rPr lang="en-US" sz="2400" b="1" baseline="0">
              <a:solidFill>
                <a:srgbClr val="7F447F"/>
              </a:solidFill>
            </a:rPr>
            <a:t> SOLUTION</a:t>
          </a:r>
        </a:p>
        <a:p>
          <a:r>
            <a:rPr lang="en-US" sz="2000" baseline="0"/>
            <a:t>with fidelity</a:t>
          </a:r>
          <a:endParaRPr lang="en-US" sz="2000"/>
        </a:p>
      </dgm:t>
    </dgm:pt>
    <dgm:pt modelId="{2EAC3F10-1EB5-8348-9278-5EBA2D6D8465}" type="parTrans" cxnId="{BAD52731-CE7D-2048-B34A-1C8216801D55}">
      <dgm:prSet/>
      <dgm:spPr/>
      <dgm:t>
        <a:bodyPr/>
        <a:lstStyle/>
        <a:p>
          <a:endParaRPr lang="en-US" sz="2000"/>
        </a:p>
      </dgm:t>
    </dgm:pt>
    <dgm:pt modelId="{DFA8ADE3-C9E7-414C-AF29-15F4B8391BBD}" type="sibTrans" cxnId="{BAD52731-CE7D-2048-B34A-1C8216801D55}">
      <dgm:prSet custT="1"/>
      <dgm:spPr>
        <a:solidFill>
          <a:srgbClr val="7F447F"/>
        </a:solidFill>
      </dgm:spPr>
      <dgm:t>
        <a:bodyPr/>
        <a:lstStyle/>
        <a:p>
          <a:endParaRPr lang="en-US" sz="2000"/>
        </a:p>
      </dgm:t>
    </dgm:pt>
    <dgm:pt modelId="{0DDACB12-A5F5-E243-9F16-85DC5979CBFE}">
      <dgm:prSet custT="1"/>
      <dgm:spPr>
        <a:ln w="69850">
          <a:solidFill>
            <a:srgbClr val="E89B2C"/>
          </a:solidFill>
        </a:ln>
      </dgm:spPr>
      <dgm:t>
        <a:bodyPr/>
        <a:lstStyle/>
        <a:p>
          <a:r>
            <a:rPr lang="en-US" sz="2400" b="1">
              <a:solidFill>
                <a:srgbClr val="E89B2C"/>
              </a:solidFill>
            </a:rPr>
            <a:t>MONITOR &amp; EVALUATE</a:t>
          </a:r>
        </a:p>
        <a:p>
          <a:r>
            <a:rPr lang="en-US" sz="2000"/>
            <a:t>implementation fidelity and impact</a:t>
          </a:r>
        </a:p>
      </dgm:t>
    </dgm:pt>
    <dgm:pt modelId="{E86A2942-EC91-8B49-810A-FDAC04D6876B}" type="parTrans" cxnId="{9B3F41D1-E297-804D-B81C-C7895BE530D5}">
      <dgm:prSet/>
      <dgm:spPr/>
      <dgm:t>
        <a:bodyPr/>
        <a:lstStyle/>
        <a:p>
          <a:endParaRPr lang="en-US" sz="2000"/>
        </a:p>
      </dgm:t>
    </dgm:pt>
    <dgm:pt modelId="{B2934D61-05AD-C74C-9209-D25723861DCD}" type="sibTrans" cxnId="{9B3F41D1-E297-804D-B81C-C7895BE530D5}">
      <dgm:prSet custT="1"/>
      <dgm:spPr>
        <a:solidFill>
          <a:srgbClr val="E89B2C"/>
        </a:solidFill>
      </dgm:spPr>
      <dgm:t>
        <a:bodyPr/>
        <a:lstStyle/>
        <a:p>
          <a:endParaRPr lang="en-US" sz="2000"/>
        </a:p>
      </dgm:t>
    </dgm:pt>
    <dgm:pt modelId="{E89B6EA0-2A1D-234E-9886-6451B2D51563}">
      <dgm:prSet custT="1"/>
      <dgm:spPr>
        <a:ln w="69850">
          <a:solidFill>
            <a:srgbClr val="EE3519"/>
          </a:solidFill>
        </a:ln>
      </dgm:spPr>
      <dgm:t>
        <a:bodyPr/>
        <a:lstStyle/>
        <a:p>
          <a:r>
            <a:rPr lang="en-US" sz="2400" b="1">
              <a:solidFill>
                <a:srgbClr val="EE3519"/>
              </a:solidFill>
            </a:rPr>
            <a:t>MAKE</a:t>
          </a:r>
          <a:r>
            <a:rPr lang="en-US" sz="2400" b="1" baseline="0">
              <a:solidFill>
                <a:srgbClr val="EE3519"/>
              </a:solidFill>
            </a:rPr>
            <a:t> DECISION </a:t>
          </a:r>
        </a:p>
        <a:p>
          <a:r>
            <a:rPr lang="en-US" sz="2000" baseline="0"/>
            <a:t>to maintain, modify, or terminate plan</a:t>
          </a:r>
          <a:endParaRPr lang="en-US" sz="2000"/>
        </a:p>
      </dgm:t>
    </dgm:pt>
    <dgm:pt modelId="{E97A7CBA-A49E-104F-A77D-34EA54A60057}" type="parTrans" cxnId="{1E5F30AC-93F0-1A46-A32B-92E99AACF2A5}">
      <dgm:prSet/>
      <dgm:spPr/>
      <dgm:t>
        <a:bodyPr/>
        <a:lstStyle/>
        <a:p>
          <a:endParaRPr lang="en-US" sz="2000"/>
        </a:p>
      </dgm:t>
    </dgm:pt>
    <dgm:pt modelId="{C596336D-A53C-C94C-897F-AD18C251F0A7}" type="sibTrans" cxnId="{1E5F30AC-93F0-1A46-A32B-92E99AACF2A5}">
      <dgm:prSet custT="1"/>
      <dgm:spPr>
        <a:solidFill>
          <a:srgbClr val="EE3519"/>
        </a:solidFill>
      </dgm:spPr>
      <dgm:t>
        <a:bodyPr/>
        <a:lstStyle/>
        <a:p>
          <a:endParaRPr lang="en-US" sz="2000"/>
        </a:p>
      </dgm:t>
    </dgm:pt>
    <dgm:pt modelId="{33F5D678-109C-1449-8710-3B5EFE9EA007}" type="pres">
      <dgm:prSet presAssocID="{93F8A929-2C72-F143-9F4B-16471BCBB6A8}" presName="cycle" presStyleCnt="0">
        <dgm:presLayoutVars>
          <dgm:dir/>
          <dgm:resizeHandles val="exact"/>
        </dgm:presLayoutVars>
      </dgm:prSet>
      <dgm:spPr/>
    </dgm:pt>
    <dgm:pt modelId="{551FC44C-C383-D04B-BDC9-7CD0C0E96584}" type="pres">
      <dgm:prSet presAssocID="{86EBF238-3272-154B-91CE-5DBA21C845D4}" presName="node" presStyleLbl="node1" presStyleIdx="0" presStyleCnt="6" custScaleX="263615" custScaleY="122161" custRadScaleRad="102488" custRadScaleInc="-673">
        <dgm:presLayoutVars>
          <dgm:bulletEnabled val="1"/>
        </dgm:presLayoutVars>
      </dgm:prSet>
      <dgm:spPr/>
    </dgm:pt>
    <dgm:pt modelId="{5CF0EFAD-4292-5040-856F-77896DFEC55C}" type="pres">
      <dgm:prSet presAssocID="{B6A18C03-6383-C54B-AF58-FED702B6FC53}" presName="sibTrans" presStyleLbl="sibTrans2D1" presStyleIdx="0" presStyleCnt="6"/>
      <dgm:spPr/>
    </dgm:pt>
    <dgm:pt modelId="{5945477B-B9A9-9347-92AB-2D3DE0193A19}" type="pres">
      <dgm:prSet presAssocID="{B6A18C03-6383-C54B-AF58-FED702B6FC53}" presName="connectorText" presStyleLbl="sibTrans2D1" presStyleIdx="0" presStyleCnt="6"/>
      <dgm:spPr/>
    </dgm:pt>
    <dgm:pt modelId="{DB5D9CF6-BA5B-2145-A434-AFA26D760F45}" type="pres">
      <dgm:prSet presAssocID="{D71504F2-E4C0-FD44-84B9-D4A807F8D181}" presName="node" presStyleLbl="node1" presStyleIdx="1" presStyleCnt="6" custScaleX="263615" custScaleY="122161" custRadScaleRad="196185" custRadScaleInc="51274">
        <dgm:presLayoutVars>
          <dgm:bulletEnabled val="1"/>
        </dgm:presLayoutVars>
      </dgm:prSet>
      <dgm:spPr/>
    </dgm:pt>
    <dgm:pt modelId="{BF90B3B7-77E2-984B-8B2E-625CD9FBAFF3}" type="pres">
      <dgm:prSet presAssocID="{99B5B515-D3EE-F54B-BB7C-D5116847B05F}" presName="sibTrans" presStyleLbl="sibTrans2D1" presStyleIdx="1" presStyleCnt="6"/>
      <dgm:spPr/>
    </dgm:pt>
    <dgm:pt modelId="{61B85A78-056E-7840-B96F-F2DAC197FB36}" type="pres">
      <dgm:prSet presAssocID="{99B5B515-D3EE-F54B-BB7C-D5116847B05F}" presName="connectorText" presStyleLbl="sibTrans2D1" presStyleIdx="1" presStyleCnt="6"/>
      <dgm:spPr/>
    </dgm:pt>
    <dgm:pt modelId="{C32FA3E6-9E9F-EB46-A65D-36665AC07129}" type="pres">
      <dgm:prSet presAssocID="{30D86028-84BB-CA46-B10D-BB3379E62E6C}" presName="node" presStyleLbl="node1" presStyleIdx="2" presStyleCnt="6" custScaleX="263615" custScaleY="122161" custRadScaleRad="194121" custRadScaleInc="-43347">
        <dgm:presLayoutVars>
          <dgm:bulletEnabled val="1"/>
        </dgm:presLayoutVars>
      </dgm:prSet>
      <dgm:spPr/>
    </dgm:pt>
    <dgm:pt modelId="{0CF17757-B07D-054A-B418-CB7B36892AA2}" type="pres">
      <dgm:prSet presAssocID="{73AF85F0-3D18-474C-A961-2961CE5DDE8B}" presName="sibTrans" presStyleLbl="sibTrans2D1" presStyleIdx="2" presStyleCnt="6"/>
      <dgm:spPr/>
    </dgm:pt>
    <dgm:pt modelId="{C43F3F00-C058-5A4B-B43D-30D482ADCC8B}" type="pres">
      <dgm:prSet presAssocID="{73AF85F0-3D18-474C-A961-2961CE5DDE8B}" presName="connectorText" presStyleLbl="sibTrans2D1" presStyleIdx="2" presStyleCnt="6"/>
      <dgm:spPr/>
    </dgm:pt>
    <dgm:pt modelId="{091E9CC4-2CB9-FD48-9FBD-31619B416DEB}" type="pres">
      <dgm:prSet presAssocID="{892B9856-2739-C840-B379-0B974672F262}" presName="node" presStyleLbl="node1" presStyleIdx="3" presStyleCnt="6" custScaleX="263615" custScaleY="122161">
        <dgm:presLayoutVars>
          <dgm:bulletEnabled val="1"/>
        </dgm:presLayoutVars>
      </dgm:prSet>
      <dgm:spPr/>
    </dgm:pt>
    <dgm:pt modelId="{0D1B13E9-8A44-7A45-B56A-A5F6E426FA42}" type="pres">
      <dgm:prSet presAssocID="{DFA8ADE3-C9E7-414C-AF29-15F4B8391BBD}" presName="sibTrans" presStyleLbl="sibTrans2D1" presStyleIdx="3" presStyleCnt="6"/>
      <dgm:spPr/>
    </dgm:pt>
    <dgm:pt modelId="{18DDDEEC-EA90-8843-B78F-8CE0DDB2A7FA}" type="pres">
      <dgm:prSet presAssocID="{DFA8ADE3-C9E7-414C-AF29-15F4B8391BBD}" presName="connectorText" presStyleLbl="sibTrans2D1" presStyleIdx="3" presStyleCnt="6"/>
      <dgm:spPr/>
    </dgm:pt>
    <dgm:pt modelId="{7229F0E0-C4E2-644E-AA8E-CE2194486FC4}" type="pres">
      <dgm:prSet presAssocID="{0DDACB12-A5F5-E243-9F16-85DC5979CBFE}" presName="node" presStyleLbl="node1" presStyleIdx="4" presStyleCnt="6" custScaleX="263615" custScaleY="122161" custRadScaleRad="190227" custRadScaleInc="49086">
        <dgm:presLayoutVars>
          <dgm:bulletEnabled val="1"/>
        </dgm:presLayoutVars>
      </dgm:prSet>
      <dgm:spPr/>
    </dgm:pt>
    <dgm:pt modelId="{35DA2999-DAB3-AE42-915A-1717F659C38D}" type="pres">
      <dgm:prSet presAssocID="{B2934D61-05AD-C74C-9209-D25723861DCD}" presName="sibTrans" presStyleLbl="sibTrans2D1" presStyleIdx="4" presStyleCnt="6"/>
      <dgm:spPr/>
    </dgm:pt>
    <dgm:pt modelId="{E62CEAC8-4D54-FC4D-8E26-D3EBFDB3AC12}" type="pres">
      <dgm:prSet presAssocID="{B2934D61-05AD-C74C-9209-D25723861DCD}" presName="connectorText" presStyleLbl="sibTrans2D1" presStyleIdx="4" presStyleCnt="6"/>
      <dgm:spPr/>
    </dgm:pt>
    <dgm:pt modelId="{80553F29-EC6B-9645-A7F8-7B924A485269}" type="pres">
      <dgm:prSet presAssocID="{E89B6EA0-2A1D-234E-9886-6451B2D51563}" presName="node" presStyleLbl="node1" presStyleIdx="5" presStyleCnt="6" custScaleX="263615" custScaleY="122161" custRadScaleRad="195769" custRadScaleInc="-41383">
        <dgm:presLayoutVars>
          <dgm:bulletEnabled val="1"/>
        </dgm:presLayoutVars>
      </dgm:prSet>
      <dgm:spPr/>
    </dgm:pt>
    <dgm:pt modelId="{50F2030A-1787-804F-BE8C-B0F6AA0647D5}" type="pres">
      <dgm:prSet presAssocID="{C596336D-A53C-C94C-897F-AD18C251F0A7}" presName="sibTrans" presStyleLbl="sibTrans2D1" presStyleIdx="5" presStyleCnt="6"/>
      <dgm:spPr/>
    </dgm:pt>
    <dgm:pt modelId="{5C9C0576-7FDD-364B-A102-F9502CA9F230}" type="pres">
      <dgm:prSet presAssocID="{C596336D-A53C-C94C-897F-AD18C251F0A7}" presName="connectorText" presStyleLbl="sibTrans2D1" presStyleIdx="5" presStyleCnt="6"/>
      <dgm:spPr/>
    </dgm:pt>
  </dgm:ptLst>
  <dgm:cxnLst>
    <dgm:cxn modelId="{51C04F0E-E395-8045-A46E-0126FA7BEF9C}" type="presOf" srcId="{73AF85F0-3D18-474C-A961-2961CE5DDE8B}" destId="{C43F3F00-C058-5A4B-B43D-30D482ADCC8B}" srcOrd="1" destOrd="0" presId="urn:microsoft.com/office/officeart/2005/8/layout/cycle2"/>
    <dgm:cxn modelId="{A5AE7D11-3C52-214E-B69C-BA827BA26DB4}" type="presOf" srcId="{86EBF238-3272-154B-91CE-5DBA21C845D4}" destId="{551FC44C-C383-D04B-BDC9-7CD0C0E96584}" srcOrd="0" destOrd="0" presId="urn:microsoft.com/office/officeart/2005/8/layout/cycle2"/>
    <dgm:cxn modelId="{16C5EA12-6A79-2245-89E9-1C49CA2F8E2B}" type="presOf" srcId="{892B9856-2739-C840-B379-0B974672F262}" destId="{091E9CC4-2CB9-FD48-9FBD-31619B416DEB}" srcOrd="0" destOrd="0" presId="urn:microsoft.com/office/officeart/2005/8/layout/cycle2"/>
    <dgm:cxn modelId="{1F59641F-E82C-B548-B11F-15ED47F1E79A}" srcId="{93F8A929-2C72-F143-9F4B-16471BCBB6A8}" destId="{30D86028-84BB-CA46-B10D-BB3379E62E6C}" srcOrd="2" destOrd="0" parTransId="{D730DD82-24EE-C34A-A43F-BC60871C0CF8}" sibTransId="{73AF85F0-3D18-474C-A961-2961CE5DDE8B}"/>
    <dgm:cxn modelId="{BAD52731-CE7D-2048-B34A-1C8216801D55}" srcId="{93F8A929-2C72-F143-9F4B-16471BCBB6A8}" destId="{892B9856-2739-C840-B379-0B974672F262}" srcOrd="3" destOrd="0" parTransId="{2EAC3F10-1EB5-8348-9278-5EBA2D6D8465}" sibTransId="{DFA8ADE3-C9E7-414C-AF29-15F4B8391BBD}"/>
    <dgm:cxn modelId="{DEE5513E-3732-7141-A373-7DF894D24C32}" type="presOf" srcId="{B2934D61-05AD-C74C-9209-D25723861DCD}" destId="{E62CEAC8-4D54-FC4D-8E26-D3EBFDB3AC12}" srcOrd="1" destOrd="0" presId="urn:microsoft.com/office/officeart/2005/8/layout/cycle2"/>
    <dgm:cxn modelId="{C143515C-9A0F-2F43-B3AC-8E63A9EFD384}" type="presOf" srcId="{C596336D-A53C-C94C-897F-AD18C251F0A7}" destId="{5C9C0576-7FDD-364B-A102-F9502CA9F230}" srcOrd="1" destOrd="0" presId="urn:microsoft.com/office/officeart/2005/8/layout/cycle2"/>
    <dgm:cxn modelId="{41693A61-713A-C343-839A-1FEE00ACF036}" type="presOf" srcId="{B2934D61-05AD-C74C-9209-D25723861DCD}" destId="{35DA2999-DAB3-AE42-915A-1717F659C38D}" srcOrd="0" destOrd="0" presId="urn:microsoft.com/office/officeart/2005/8/layout/cycle2"/>
    <dgm:cxn modelId="{26711766-BA02-834C-95D4-299F0E941A28}" type="presOf" srcId="{0DDACB12-A5F5-E243-9F16-85DC5979CBFE}" destId="{7229F0E0-C4E2-644E-AA8E-CE2194486FC4}" srcOrd="0" destOrd="0" presId="urn:microsoft.com/office/officeart/2005/8/layout/cycle2"/>
    <dgm:cxn modelId="{BFA12D66-A35C-374B-9A29-9B415EC164C7}" type="presOf" srcId="{99B5B515-D3EE-F54B-BB7C-D5116847B05F}" destId="{BF90B3B7-77E2-984B-8B2E-625CD9FBAFF3}" srcOrd="0" destOrd="0" presId="urn:microsoft.com/office/officeart/2005/8/layout/cycle2"/>
    <dgm:cxn modelId="{2C573270-7C10-BC4F-9B9C-14224730E097}" type="presOf" srcId="{D71504F2-E4C0-FD44-84B9-D4A807F8D181}" destId="{DB5D9CF6-BA5B-2145-A434-AFA26D760F45}" srcOrd="0" destOrd="0" presId="urn:microsoft.com/office/officeart/2005/8/layout/cycle2"/>
    <dgm:cxn modelId="{0F72B873-8C48-3047-98EC-FA7697F26191}" type="presOf" srcId="{99B5B515-D3EE-F54B-BB7C-D5116847B05F}" destId="{61B85A78-056E-7840-B96F-F2DAC197FB36}" srcOrd="1" destOrd="0" presId="urn:microsoft.com/office/officeart/2005/8/layout/cycle2"/>
    <dgm:cxn modelId="{219AD573-CFBB-7343-BBD1-57B25E448050}" type="presOf" srcId="{DFA8ADE3-C9E7-414C-AF29-15F4B8391BBD}" destId="{0D1B13E9-8A44-7A45-B56A-A5F6E426FA42}" srcOrd="0" destOrd="0" presId="urn:microsoft.com/office/officeart/2005/8/layout/cycle2"/>
    <dgm:cxn modelId="{E3825D80-6C23-BD41-9CC9-24313098CA4E}" srcId="{93F8A929-2C72-F143-9F4B-16471BCBB6A8}" destId="{D71504F2-E4C0-FD44-84B9-D4A807F8D181}" srcOrd="1" destOrd="0" parTransId="{651A4F06-E159-E047-A606-7C57B68CCBD5}" sibTransId="{99B5B515-D3EE-F54B-BB7C-D5116847B05F}"/>
    <dgm:cxn modelId="{2BC3C09A-A248-504E-8AF9-7160F086372A}" type="presOf" srcId="{73AF85F0-3D18-474C-A961-2961CE5DDE8B}" destId="{0CF17757-B07D-054A-B418-CB7B36892AA2}" srcOrd="0" destOrd="0" presId="urn:microsoft.com/office/officeart/2005/8/layout/cycle2"/>
    <dgm:cxn modelId="{8DBF879F-D027-684C-AD30-1BD9A89258CD}" srcId="{93F8A929-2C72-F143-9F4B-16471BCBB6A8}" destId="{86EBF238-3272-154B-91CE-5DBA21C845D4}" srcOrd="0" destOrd="0" parTransId="{1404FBEF-F545-1544-A25C-188A230A9B52}" sibTransId="{B6A18C03-6383-C54B-AF58-FED702B6FC53}"/>
    <dgm:cxn modelId="{C9F478A1-3B90-B149-BCE8-8EE0105042CD}" type="presOf" srcId="{30D86028-84BB-CA46-B10D-BB3379E62E6C}" destId="{C32FA3E6-9E9F-EB46-A65D-36665AC07129}" srcOrd="0" destOrd="0" presId="urn:microsoft.com/office/officeart/2005/8/layout/cycle2"/>
    <dgm:cxn modelId="{F19281AB-B03D-FA46-8899-29D54297509B}" type="presOf" srcId="{C596336D-A53C-C94C-897F-AD18C251F0A7}" destId="{50F2030A-1787-804F-BE8C-B0F6AA0647D5}" srcOrd="0" destOrd="0" presId="urn:microsoft.com/office/officeart/2005/8/layout/cycle2"/>
    <dgm:cxn modelId="{1E5F30AC-93F0-1A46-A32B-92E99AACF2A5}" srcId="{93F8A929-2C72-F143-9F4B-16471BCBB6A8}" destId="{E89B6EA0-2A1D-234E-9886-6451B2D51563}" srcOrd="5" destOrd="0" parTransId="{E97A7CBA-A49E-104F-A77D-34EA54A60057}" sibTransId="{C596336D-A53C-C94C-897F-AD18C251F0A7}"/>
    <dgm:cxn modelId="{91B8D0B1-4A7D-E64B-86F0-A02A5680F451}" type="presOf" srcId="{E89B6EA0-2A1D-234E-9886-6451B2D51563}" destId="{80553F29-EC6B-9645-A7F8-7B924A485269}" srcOrd="0" destOrd="0" presId="urn:microsoft.com/office/officeart/2005/8/layout/cycle2"/>
    <dgm:cxn modelId="{46A235CF-2B99-F946-BFC0-22E70809F72B}" type="presOf" srcId="{DFA8ADE3-C9E7-414C-AF29-15F4B8391BBD}" destId="{18DDDEEC-EA90-8843-B78F-8CE0DDB2A7FA}" srcOrd="1" destOrd="0" presId="urn:microsoft.com/office/officeart/2005/8/layout/cycle2"/>
    <dgm:cxn modelId="{9B3F41D1-E297-804D-B81C-C7895BE530D5}" srcId="{93F8A929-2C72-F143-9F4B-16471BCBB6A8}" destId="{0DDACB12-A5F5-E243-9F16-85DC5979CBFE}" srcOrd="4" destOrd="0" parTransId="{E86A2942-EC91-8B49-810A-FDAC04D6876B}" sibTransId="{B2934D61-05AD-C74C-9209-D25723861DCD}"/>
    <dgm:cxn modelId="{18D951D5-D80A-8340-BAD7-0D3BF0531AFA}" type="presOf" srcId="{B6A18C03-6383-C54B-AF58-FED702B6FC53}" destId="{5CF0EFAD-4292-5040-856F-77896DFEC55C}" srcOrd="0" destOrd="0" presId="urn:microsoft.com/office/officeart/2005/8/layout/cycle2"/>
    <dgm:cxn modelId="{74F3D2D9-6499-E843-A0D6-BC448C18AEF1}" type="presOf" srcId="{B6A18C03-6383-C54B-AF58-FED702B6FC53}" destId="{5945477B-B9A9-9347-92AB-2D3DE0193A19}" srcOrd="1" destOrd="0" presId="urn:microsoft.com/office/officeart/2005/8/layout/cycle2"/>
    <dgm:cxn modelId="{536455EB-9BBB-964C-99F4-9E19AA91FDF1}" type="presOf" srcId="{93F8A929-2C72-F143-9F4B-16471BCBB6A8}" destId="{33F5D678-109C-1449-8710-3B5EFE9EA007}" srcOrd="0" destOrd="0" presId="urn:microsoft.com/office/officeart/2005/8/layout/cycle2"/>
    <dgm:cxn modelId="{7B129609-255D-794F-8688-1DEF89608B68}" type="presParOf" srcId="{33F5D678-109C-1449-8710-3B5EFE9EA007}" destId="{551FC44C-C383-D04B-BDC9-7CD0C0E96584}" srcOrd="0" destOrd="0" presId="urn:microsoft.com/office/officeart/2005/8/layout/cycle2"/>
    <dgm:cxn modelId="{367B34D4-D692-1743-89EE-1A14E93C21BD}" type="presParOf" srcId="{33F5D678-109C-1449-8710-3B5EFE9EA007}" destId="{5CF0EFAD-4292-5040-856F-77896DFEC55C}" srcOrd="1" destOrd="0" presId="urn:microsoft.com/office/officeart/2005/8/layout/cycle2"/>
    <dgm:cxn modelId="{9CAFD4FE-0B0F-ED49-A869-CA12DB9BFC38}" type="presParOf" srcId="{5CF0EFAD-4292-5040-856F-77896DFEC55C}" destId="{5945477B-B9A9-9347-92AB-2D3DE0193A19}" srcOrd="0" destOrd="0" presId="urn:microsoft.com/office/officeart/2005/8/layout/cycle2"/>
    <dgm:cxn modelId="{1C199124-577E-7E46-BD14-394893E6C103}" type="presParOf" srcId="{33F5D678-109C-1449-8710-3B5EFE9EA007}" destId="{DB5D9CF6-BA5B-2145-A434-AFA26D760F45}" srcOrd="2" destOrd="0" presId="urn:microsoft.com/office/officeart/2005/8/layout/cycle2"/>
    <dgm:cxn modelId="{0E4575E1-0E16-C64E-8E41-7DA6F11CFD9E}" type="presParOf" srcId="{33F5D678-109C-1449-8710-3B5EFE9EA007}" destId="{BF90B3B7-77E2-984B-8B2E-625CD9FBAFF3}" srcOrd="3" destOrd="0" presId="urn:microsoft.com/office/officeart/2005/8/layout/cycle2"/>
    <dgm:cxn modelId="{4B7A5A68-20C3-2E49-A852-3B43D7BBA189}" type="presParOf" srcId="{BF90B3B7-77E2-984B-8B2E-625CD9FBAFF3}" destId="{61B85A78-056E-7840-B96F-F2DAC197FB36}" srcOrd="0" destOrd="0" presId="urn:microsoft.com/office/officeart/2005/8/layout/cycle2"/>
    <dgm:cxn modelId="{A7B73BF3-2B2A-384B-AE5A-1FB711172FE8}" type="presParOf" srcId="{33F5D678-109C-1449-8710-3B5EFE9EA007}" destId="{C32FA3E6-9E9F-EB46-A65D-36665AC07129}" srcOrd="4" destOrd="0" presId="urn:microsoft.com/office/officeart/2005/8/layout/cycle2"/>
    <dgm:cxn modelId="{EC6E7500-39D6-B549-B87A-5F66B2E383AB}" type="presParOf" srcId="{33F5D678-109C-1449-8710-3B5EFE9EA007}" destId="{0CF17757-B07D-054A-B418-CB7B36892AA2}" srcOrd="5" destOrd="0" presId="urn:microsoft.com/office/officeart/2005/8/layout/cycle2"/>
    <dgm:cxn modelId="{49031864-A4D7-8C42-BC2A-FA02D92DE709}" type="presParOf" srcId="{0CF17757-B07D-054A-B418-CB7B36892AA2}" destId="{C43F3F00-C058-5A4B-B43D-30D482ADCC8B}" srcOrd="0" destOrd="0" presId="urn:microsoft.com/office/officeart/2005/8/layout/cycle2"/>
    <dgm:cxn modelId="{BD7C7C67-91E2-7849-A2BC-F786B072CE99}" type="presParOf" srcId="{33F5D678-109C-1449-8710-3B5EFE9EA007}" destId="{091E9CC4-2CB9-FD48-9FBD-31619B416DEB}" srcOrd="6" destOrd="0" presId="urn:microsoft.com/office/officeart/2005/8/layout/cycle2"/>
    <dgm:cxn modelId="{0F8FDD6B-F5C8-E14F-84F8-178279304399}" type="presParOf" srcId="{33F5D678-109C-1449-8710-3B5EFE9EA007}" destId="{0D1B13E9-8A44-7A45-B56A-A5F6E426FA42}" srcOrd="7" destOrd="0" presId="urn:microsoft.com/office/officeart/2005/8/layout/cycle2"/>
    <dgm:cxn modelId="{21FE344E-779F-A740-8671-3E2E25655499}" type="presParOf" srcId="{0D1B13E9-8A44-7A45-B56A-A5F6E426FA42}" destId="{18DDDEEC-EA90-8843-B78F-8CE0DDB2A7FA}" srcOrd="0" destOrd="0" presId="urn:microsoft.com/office/officeart/2005/8/layout/cycle2"/>
    <dgm:cxn modelId="{329A0B4B-562F-0147-9B03-7A4AD4C95F40}" type="presParOf" srcId="{33F5D678-109C-1449-8710-3B5EFE9EA007}" destId="{7229F0E0-C4E2-644E-AA8E-CE2194486FC4}" srcOrd="8" destOrd="0" presId="urn:microsoft.com/office/officeart/2005/8/layout/cycle2"/>
    <dgm:cxn modelId="{BF618728-C9B0-2D4F-8F28-99F90041E4B1}" type="presParOf" srcId="{33F5D678-109C-1449-8710-3B5EFE9EA007}" destId="{35DA2999-DAB3-AE42-915A-1717F659C38D}" srcOrd="9" destOrd="0" presId="urn:microsoft.com/office/officeart/2005/8/layout/cycle2"/>
    <dgm:cxn modelId="{E35B4F20-D88B-1C43-9D53-95BC35D199C9}" type="presParOf" srcId="{35DA2999-DAB3-AE42-915A-1717F659C38D}" destId="{E62CEAC8-4D54-FC4D-8E26-D3EBFDB3AC12}" srcOrd="0" destOrd="0" presId="urn:microsoft.com/office/officeart/2005/8/layout/cycle2"/>
    <dgm:cxn modelId="{F7792A9D-300A-B241-B4AE-056CDF82766D}" type="presParOf" srcId="{33F5D678-109C-1449-8710-3B5EFE9EA007}" destId="{80553F29-EC6B-9645-A7F8-7B924A485269}" srcOrd="10" destOrd="0" presId="urn:microsoft.com/office/officeart/2005/8/layout/cycle2"/>
    <dgm:cxn modelId="{ABCE48F7-AED4-DD4E-B4A9-D7BE33B0DFC4}" type="presParOf" srcId="{33F5D678-109C-1449-8710-3B5EFE9EA007}" destId="{50F2030A-1787-804F-BE8C-B0F6AA0647D5}" srcOrd="11" destOrd="0" presId="urn:microsoft.com/office/officeart/2005/8/layout/cycle2"/>
    <dgm:cxn modelId="{090B100C-86F5-784B-85C0-614627576808}" type="presParOf" srcId="{50F2030A-1787-804F-BE8C-B0F6AA0647D5}" destId="{5C9C0576-7FDD-364B-A102-F9502CA9F23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93F8A929-2C72-F143-9F4B-16471BCBB6A8}" type="doc">
      <dgm:prSet loTypeId="urn:microsoft.com/office/officeart/2005/8/layout/cycle2" loCatId="" qsTypeId="urn:microsoft.com/office/officeart/2005/8/quickstyle/simple1" qsCatId="simple" csTypeId="urn:microsoft.com/office/officeart/2005/8/colors/accent1_1" csCatId="accent1" phldr="1"/>
      <dgm:spPr/>
      <dgm:t>
        <a:bodyPr/>
        <a:lstStyle/>
        <a:p>
          <a:endParaRPr lang="en-US"/>
        </a:p>
      </dgm:t>
    </dgm:pt>
    <dgm:pt modelId="{86EBF238-3272-154B-91CE-5DBA21C845D4}">
      <dgm:prSet custT="1"/>
      <dgm:spPr>
        <a:ln w="69850">
          <a:solidFill>
            <a:srgbClr val="F3C857"/>
          </a:solidFill>
        </a:ln>
      </dgm:spPr>
      <dgm:t>
        <a:bodyPr/>
        <a:lstStyle/>
        <a:p>
          <a:r>
            <a:rPr lang="en-US" sz="2400" b="1">
              <a:solidFill>
                <a:srgbClr val="F3C857"/>
              </a:solidFill>
            </a:rPr>
            <a:t>IDENTIFY</a:t>
          </a:r>
          <a:r>
            <a:rPr lang="en-US" sz="2400" b="1" baseline="0">
              <a:solidFill>
                <a:srgbClr val="F3C857"/>
              </a:solidFill>
            </a:rPr>
            <a:t> PROBLEM</a:t>
          </a:r>
        </a:p>
        <a:p>
          <a:r>
            <a:rPr lang="en-US" sz="2000"/>
            <a:t>with precision</a:t>
          </a:r>
        </a:p>
      </dgm:t>
    </dgm:pt>
    <dgm:pt modelId="{1404FBEF-F545-1544-A25C-188A230A9B52}" type="parTrans" cxnId="{8DBF879F-D027-684C-AD30-1BD9A89258CD}">
      <dgm:prSet/>
      <dgm:spPr/>
      <dgm:t>
        <a:bodyPr/>
        <a:lstStyle/>
        <a:p>
          <a:endParaRPr lang="en-US" sz="2000"/>
        </a:p>
      </dgm:t>
    </dgm:pt>
    <dgm:pt modelId="{B6A18C03-6383-C54B-AF58-FED702B6FC53}" type="sibTrans" cxnId="{8DBF879F-D027-684C-AD30-1BD9A89258CD}">
      <dgm:prSet custT="1"/>
      <dgm:spPr>
        <a:solidFill>
          <a:srgbClr val="F3C857"/>
        </a:solidFill>
      </dgm:spPr>
      <dgm:t>
        <a:bodyPr/>
        <a:lstStyle/>
        <a:p>
          <a:endParaRPr lang="en-US" sz="2000"/>
        </a:p>
      </dgm:t>
    </dgm:pt>
    <dgm:pt modelId="{D71504F2-E4C0-FD44-84B9-D4A807F8D181}">
      <dgm:prSet custT="1"/>
      <dgm:spPr>
        <a:ln w="63500">
          <a:solidFill>
            <a:srgbClr val="207196"/>
          </a:solidFill>
        </a:ln>
      </dgm:spPr>
      <dgm:t>
        <a:bodyPr/>
        <a:lstStyle/>
        <a:p>
          <a:r>
            <a:rPr lang="en-US" sz="2400" b="1">
              <a:solidFill>
                <a:srgbClr val="207196"/>
              </a:solidFill>
            </a:rPr>
            <a:t>IDENTIFY</a:t>
          </a:r>
          <a:r>
            <a:rPr lang="en-US" sz="2400" b="1" baseline="0">
              <a:solidFill>
                <a:srgbClr val="207196"/>
              </a:solidFill>
            </a:rPr>
            <a:t> GOAL </a:t>
          </a:r>
        </a:p>
        <a:p>
          <a:r>
            <a:rPr lang="en-US" sz="2000" baseline="0"/>
            <a:t>for change</a:t>
          </a:r>
          <a:endParaRPr lang="en-US" sz="2000"/>
        </a:p>
      </dgm:t>
    </dgm:pt>
    <dgm:pt modelId="{651A4F06-E159-E047-A606-7C57B68CCBD5}" type="parTrans" cxnId="{E3825D80-6C23-BD41-9CC9-24313098CA4E}">
      <dgm:prSet/>
      <dgm:spPr/>
      <dgm:t>
        <a:bodyPr/>
        <a:lstStyle/>
        <a:p>
          <a:endParaRPr lang="en-US" sz="2000"/>
        </a:p>
      </dgm:t>
    </dgm:pt>
    <dgm:pt modelId="{99B5B515-D3EE-F54B-BB7C-D5116847B05F}" type="sibTrans" cxnId="{E3825D80-6C23-BD41-9CC9-24313098CA4E}">
      <dgm:prSet custT="1"/>
      <dgm:spPr>
        <a:solidFill>
          <a:srgbClr val="207196"/>
        </a:solidFill>
      </dgm:spPr>
      <dgm:t>
        <a:bodyPr/>
        <a:lstStyle/>
        <a:p>
          <a:endParaRPr lang="en-US" sz="2000"/>
        </a:p>
      </dgm:t>
    </dgm:pt>
    <dgm:pt modelId="{E89B6EA0-2A1D-234E-9886-6451B2D51563}">
      <dgm:prSet custT="1"/>
      <dgm:spPr>
        <a:ln w="69850">
          <a:noFill/>
        </a:ln>
      </dgm:spPr>
      <dgm:t>
        <a:bodyPr/>
        <a:lstStyle/>
        <a:p>
          <a:endParaRPr lang="en-US" sz="2000"/>
        </a:p>
      </dgm:t>
    </dgm:pt>
    <dgm:pt modelId="{C596336D-A53C-C94C-897F-AD18C251F0A7}" type="sibTrans" cxnId="{1E5F30AC-93F0-1A46-A32B-92E99AACF2A5}">
      <dgm:prSet custT="1"/>
      <dgm:spPr>
        <a:solidFill>
          <a:schemeClr val="bg1"/>
        </a:solidFill>
      </dgm:spPr>
      <dgm:t>
        <a:bodyPr/>
        <a:lstStyle/>
        <a:p>
          <a:endParaRPr lang="en-US" sz="2000"/>
        </a:p>
      </dgm:t>
    </dgm:pt>
    <dgm:pt modelId="{E97A7CBA-A49E-104F-A77D-34EA54A60057}" type="parTrans" cxnId="{1E5F30AC-93F0-1A46-A32B-92E99AACF2A5}">
      <dgm:prSet/>
      <dgm:spPr/>
      <dgm:t>
        <a:bodyPr/>
        <a:lstStyle/>
        <a:p>
          <a:endParaRPr lang="en-US" sz="2000"/>
        </a:p>
      </dgm:t>
    </dgm:pt>
    <dgm:pt modelId="{30D86028-84BB-CA46-B10D-BB3379E62E6C}">
      <dgm:prSet custT="1"/>
      <dgm:spPr>
        <a:ln w="69850">
          <a:solidFill>
            <a:schemeClr val="accent4">
              <a:lumMod val="75000"/>
            </a:schemeClr>
          </a:solidFill>
        </a:ln>
      </dgm:spPr>
      <dgm:t>
        <a:bodyPr/>
        <a:lstStyle/>
        <a:p>
          <a:r>
            <a:rPr lang="en-US" sz="2400" b="1">
              <a:solidFill>
                <a:schemeClr val="accent4">
                  <a:lumMod val="75000"/>
                </a:schemeClr>
              </a:solidFill>
            </a:rPr>
            <a:t>IDENTIFY</a:t>
          </a:r>
          <a:r>
            <a:rPr lang="en-US" sz="2400" b="1" baseline="0">
              <a:solidFill>
                <a:schemeClr val="accent4">
                  <a:lumMod val="75000"/>
                </a:schemeClr>
              </a:solidFill>
            </a:rPr>
            <a:t> SOLUTION </a:t>
          </a:r>
        </a:p>
        <a:p>
          <a:r>
            <a:rPr lang="en-US" sz="2000" baseline="0"/>
            <a:t>and implementation plan</a:t>
          </a:r>
          <a:endParaRPr lang="en-US" sz="2000"/>
        </a:p>
      </dgm:t>
    </dgm:pt>
    <dgm:pt modelId="{73AF85F0-3D18-474C-A961-2961CE5DDE8B}" type="sibTrans" cxnId="{1F59641F-E82C-B548-B11F-15ED47F1E79A}">
      <dgm:prSet custT="1"/>
      <dgm:spPr>
        <a:solidFill>
          <a:schemeClr val="accent4">
            <a:lumMod val="75000"/>
          </a:schemeClr>
        </a:solidFill>
      </dgm:spPr>
      <dgm:t>
        <a:bodyPr/>
        <a:lstStyle/>
        <a:p>
          <a:endParaRPr lang="en-US" sz="2000"/>
        </a:p>
      </dgm:t>
    </dgm:pt>
    <dgm:pt modelId="{D730DD82-24EE-C34A-A43F-BC60871C0CF8}" type="parTrans" cxnId="{1F59641F-E82C-B548-B11F-15ED47F1E79A}">
      <dgm:prSet/>
      <dgm:spPr/>
      <dgm:t>
        <a:bodyPr/>
        <a:lstStyle/>
        <a:p>
          <a:endParaRPr lang="en-US" sz="2000"/>
        </a:p>
      </dgm:t>
    </dgm:pt>
    <dgm:pt modelId="{892B9856-2739-C840-B379-0B974672F262}">
      <dgm:prSet custT="1"/>
      <dgm:spPr>
        <a:ln w="69850">
          <a:noFill/>
        </a:ln>
      </dgm:spPr>
      <dgm:t>
        <a:bodyPr/>
        <a:lstStyle/>
        <a:p>
          <a:endParaRPr lang="en-US" sz="2000"/>
        </a:p>
      </dgm:t>
    </dgm:pt>
    <dgm:pt modelId="{DFA8ADE3-C9E7-414C-AF29-15F4B8391BBD}" type="sibTrans" cxnId="{BAD52731-CE7D-2048-B34A-1C8216801D55}">
      <dgm:prSet custT="1"/>
      <dgm:spPr>
        <a:solidFill>
          <a:schemeClr val="bg1"/>
        </a:solidFill>
      </dgm:spPr>
      <dgm:t>
        <a:bodyPr/>
        <a:lstStyle/>
        <a:p>
          <a:endParaRPr lang="en-US" sz="2000"/>
        </a:p>
      </dgm:t>
    </dgm:pt>
    <dgm:pt modelId="{2EAC3F10-1EB5-8348-9278-5EBA2D6D8465}" type="parTrans" cxnId="{BAD52731-CE7D-2048-B34A-1C8216801D55}">
      <dgm:prSet/>
      <dgm:spPr/>
      <dgm:t>
        <a:bodyPr/>
        <a:lstStyle/>
        <a:p>
          <a:endParaRPr lang="en-US" sz="2000"/>
        </a:p>
      </dgm:t>
    </dgm:pt>
    <dgm:pt modelId="{0DDACB12-A5F5-E243-9F16-85DC5979CBFE}">
      <dgm:prSet custT="1"/>
      <dgm:spPr>
        <a:ln w="69850">
          <a:noFill/>
        </a:ln>
      </dgm:spPr>
      <dgm:t>
        <a:bodyPr/>
        <a:lstStyle/>
        <a:p>
          <a:endParaRPr lang="en-US" sz="2000"/>
        </a:p>
      </dgm:t>
    </dgm:pt>
    <dgm:pt modelId="{B2934D61-05AD-C74C-9209-D25723861DCD}" type="sibTrans" cxnId="{9B3F41D1-E297-804D-B81C-C7895BE530D5}">
      <dgm:prSet custT="1"/>
      <dgm:spPr>
        <a:solidFill>
          <a:schemeClr val="bg1"/>
        </a:solidFill>
      </dgm:spPr>
      <dgm:t>
        <a:bodyPr/>
        <a:lstStyle/>
        <a:p>
          <a:endParaRPr lang="en-US" sz="2000"/>
        </a:p>
      </dgm:t>
    </dgm:pt>
    <dgm:pt modelId="{E86A2942-EC91-8B49-810A-FDAC04D6876B}" type="parTrans" cxnId="{9B3F41D1-E297-804D-B81C-C7895BE530D5}">
      <dgm:prSet/>
      <dgm:spPr/>
      <dgm:t>
        <a:bodyPr/>
        <a:lstStyle/>
        <a:p>
          <a:endParaRPr lang="en-US" sz="2000"/>
        </a:p>
      </dgm:t>
    </dgm:pt>
    <dgm:pt modelId="{33F5D678-109C-1449-8710-3B5EFE9EA007}" type="pres">
      <dgm:prSet presAssocID="{93F8A929-2C72-F143-9F4B-16471BCBB6A8}" presName="cycle" presStyleCnt="0">
        <dgm:presLayoutVars>
          <dgm:dir/>
          <dgm:resizeHandles val="exact"/>
        </dgm:presLayoutVars>
      </dgm:prSet>
      <dgm:spPr/>
    </dgm:pt>
    <dgm:pt modelId="{551FC44C-C383-D04B-BDC9-7CD0C0E96584}" type="pres">
      <dgm:prSet presAssocID="{86EBF238-3272-154B-91CE-5DBA21C845D4}" presName="node" presStyleLbl="node1" presStyleIdx="0" presStyleCnt="6" custScaleX="263615" custScaleY="122161" custRadScaleRad="102488" custRadScaleInc="-673">
        <dgm:presLayoutVars>
          <dgm:bulletEnabled val="1"/>
        </dgm:presLayoutVars>
      </dgm:prSet>
      <dgm:spPr/>
    </dgm:pt>
    <dgm:pt modelId="{5CF0EFAD-4292-5040-856F-77896DFEC55C}" type="pres">
      <dgm:prSet presAssocID="{B6A18C03-6383-C54B-AF58-FED702B6FC53}" presName="sibTrans" presStyleLbl="sibTrans2D1" presStyleIdx="0" presStyleCnt="6"/>
      <dgm:spPr/>
    </dgm:pt>
    <dgm:pt modelId="{5945477B-B9A9-9347-92AB-2D3DE0193A19}" type="pres">
      <dgm:prSet presAssocID="{B6A18C03-6383-C54B-AF58-FED702B6FC53}" presName="connectorText" presStyleLbl="sibTrans2D1" presStyleIdx="0" presStyleCnt="6"/>
      <dgm:spPr/>
    </dgm:pt>
    <dgm:pt modelId="{DB5D9CF6-BA5B-2145-A434-AFA26D760F45}" type="pres">
      <dgm:prSet presAssocID="{D71504F2-E4C0-FD44-84B9-D4A807F8D181}" presName="node" presStyleLbl="node1" presStyleIdx="1" presStyleCnt="6" custScaleX="263615" custScaleY="122161" custRadScaleRad="196185" custRadScaleInc="51274">
        <dgm:presLayoutVars>
          <dgm:bulletEnabled val="1"/>
        </dgm:presLayoutVars>
      </dgm:prSet>
      <dgm:spPr/>
    </dgm:pt>
    <dgm:pt modelId="{BF90B3B7-77E2-984B-8B2E-625CD9FBAFF3}" type="pres">
      <dgm:prSet presAssocID="{99B5B515-D3EE-F54B-BB7C-D5116847B05F}" presName="sibTrans" presStyleLbl="sibTrans2D1" presStyleIdx="1" presStyleCnt="6"/>
      <dgm:spPr/>
    </dgm:pt>
    <dgm:pt modelId="{61B85A78-056E-7840-B96F-F2DAC197FB36}" type="pres">
      <dgm:prSet presAssocID="{99B5B515-D3EE-F54B-BB7C-D5116847B05F}" presName="connectorText" presStyleLbl="sibTrans2D1" presStyleIdx="1" presStyleCnt="6"/>
      <dgm:spPr/>
    </dgm:pt>
    <dgm:pt modelId="{C32FA3E6-9E9F-EB46-A65D-36665AC07129}" type="pres">
      <dgm:prSet presAssocID="{30D86028-84BB-CA46-B10D-BB3379E62E6C}" presName="node" presStyleLbl="node1" presStyleIdx="2" presStyleCnt="6" custScaleX="263615" custScaleY="122161" custRadScaleRad="194121" custRadScaleInc="-43347">
        <dgm:presLayoutVars>
          <dgm:bulletEnabled val="1"/>
        </dgm:presLayoutVars>
      </dgm:prSet>
      <dgm:spPr/>
    </dgm:pt>
    <dgm:pt modelId="{0CF17757-B07D-054A-B418-CB7B36892AA2}" type="pres">
      <dgm:prSet presAssocID="{73AF85F0-3D18-474C-A961-2961CE5DDE8B}" presName="sibTrans" presStyleLbl="sibTrans2D1" presStyleIdx="2" presStyleCnt="6"/>
      <dgm:spPr/>
    </dgm:pt>
    <dgm:pt modelId="{C43F3F00-C058-5A4B-B43D-30D482ADCC8B}" type="pres">
      <dgm:prSet presAssocID="{73AF85F0-3D18-474C-A961-2961CE5DDE8B}" presName="connectorText" presStyleLbl="sibTrans2D1" presStyleIdx="2" presStyleCnt="6"/>
      <dgm:spPr/>
    </dgm:pt>
    <dgm:pt modelId="{091E9CC4-2CB9-FD48-9FBD-31619B416DEB}" type="pres">
      <dgm:prSet presAssocID="{892B9856-2739-C840-B379-0B974672F262}" presName="node" presStyleLbl="node1" presStyleIdx="3" presStyleCnt="6" custScaleX="263615" custScaleY="122161">
        <dgm:presLayoutVars>
          <dgm:bulletEnabled val="1"/>
        </dgm:presLayoutVars>
      </dgm:prSet>
      <dgm:spPr/>
    </dgm:pt>
    <dgm:pt modelId="{0D1B13E9-8A44-7A45-B56A-A5F6E426FA42}" type="pres">
      <dgm:prSet presAssocID="{DFA8ADE3-C9E7-414C-AF29-15F4B8391BBD}" presName="sibTrans" presStyleLbl="sibTrans2D1" presStyleIdx="3" presStyleCnt="6"/>
      <dgm:spPr/>
    </dgm:pt>
    <dgm:pt modelId="{18DDDEEC-EA90-8843-B78F-8CE0DDB2A7FA}" type="pres">
      <dgm:prSet presAssocID="{DFA8ADE3-C9E7-414C-AF29-15F4B8391BBD}" presName="connectorText" presStyleLbl="sibTrans2D1" presStyleIdx="3" presStyleCnt="6"/>
      <dgm:spPr/>
    </dgm:pt>
    <dgm:pt modelId="{7229F0E0-C4E2-644E-AA8E-CE2194486FC4}" type="pres">
      <dgm:prSet presAssocID="{0DDACB12-A5F5-E243-9F16-85DC5979CBFE}" presName="node" presStyleLbl="node1" presStyleIdx="4" presStyleCnt="6" custScaleX="263615" custScaleY="122161" custRadScaleRad="190227" custRadScaleInc="49086">
        <dgm:presLayoutVars>
          <dgm:bulletEnabled val="1"/>
        </dgm:presLayoutVars>
      </dgm:prSet>
      <dgm:spPr/>
    </dgm:pt>
    <dgm:pt modelId="{35DA2999-DAB3-AE42-915A-1717F659C38D}" type="pres">
      <dgm:prSet presAssocID="{B2934D61-05AD-C74C-9209-D25723861DCD}" presName="sibTrans" presStyleLbl="sibTrans2D1" presStyleIdx="4" presStyleCnt="6"/>
      <dgm:spPr/>
    </dgm:pt>
    <dgm:pt modelId="{E62CEAC8-4D54-FC4D-8E26-D3EBFDB3AC12}" type="pres">
      <dgm:prSet presAssocID="{B2934D61-05AD-C74C-9209-D25723861DCD}" presName="connectorText" presStyleLbl="sibTrans2D1" presStyleIdx="4" presStyleCnt="6"/>
      <dgm:spPr/>
    </dgm:pt>
    <dgm:pt modelId="{80553F29-EC6B-9645-A7F8-7B924A485269}" type="pres">
      <dgm:prSet presAssocID="{E89B6EA0-2A1D-234E-9886-6451B2D51563}" presName="node" presStyleLbl="node1" presStyleIdx="5" presStyleCnt="6" custScaleX="263615" custScaleY="122161" custRadScaleRad="195769" custRadScaleInc="-41383">
        <dgm:presLayoutVars>
          <dgm:bulletEnabled val="1"/>
        </dgm:presLayoutVars>
      </dgm:prSet>
      <dgm:spPr/>
    </dgm:pt>
    <dgm:pt modelId="{50F2030A-1787-804F-BE8C-B0F6AA0647D5}" type="pres">
      <dgm:prSet presAssocID="{C596336D-A53C-C94C-897F-AD18C251F0A7}" presName="sibTrans" presStyleLbl="sibTrans2D1" presStyleIdx="5" presStyleCnt="6"/>
      <dgm:spPr/>
    </dgm:pt>
    <dgm:pt modelId="{5C9C0576-7FDD-364B-A102-F9502CA9F230}" type="pres">
      <dgm:prSet presAssocID="{C596336D-A53C-C94C-897F-AD18C251F0A7}" presName="connectorText" presStyleLbl="sibTrans2D1" presStyleIdx="5" presStyleCnt="6"/>
      <dgm:spPr/>
    </dgm:pt>
  </dgm:ptLst>
  <dgm:cxnLst>
    <dgm:cxn modelId="{51C04F0E-E395-8045-A46E-0126FA7BEF9C}" type="presOf" srcId="{73AF85F0-3D18-474C-A961-2961CE5DDE8B}" destId="{C43F3F00-C058-5A4B-B43D-30D482ADCC8B}" srcOrd="1" destOrd="0" presId="urn:microsoft.com/office/officeart/2005/8/layout/cycle2"/>
    <dgm:cxn modelId="{A5AE7D11-3C52-214E-B69C-BA827BA26DB4}" type="presOf" srcId="{86EBF238-3272-154B-91CE-5DBA21C845D4}" destId="{551FC44C-C383-D04B-BDC9-7CD0C0E96584}" srcOrd="0" destOrd="0" presId="urn:microsoft.com/office/officeart/2005/8/layout/cycle2"/>
    <dgm:cxn modelId="{16C5EA12-6A79-2245-89E9-1C49CA2F8E2B}" type="presOf" srcId="{892B9856-2739-C840-B379-0B974672F262}" destId="{091E9CC4-2CB9-FD48-9FBD-31619B416DEB}" srcOrd="0" destOrd="0" presId="urn:microsoft.com/office/officeart/2005/8/layout/cycle2"/>
    <dgm:cxn modelId="{1F59641F-E82C-B548-B11F-15ED47F1E79A}" srcId="{93F8A929-2C72-F143-9F4B-16471BCBB6A8}" destId="{30D86028-84BB-CA46-B10D-BB3379E62E6C}" srcOrd="2" destOrd="0" parTransId="{D730DD82-24EE-C34A-A43F-BC60871C0CF8}" sibTransId="{73AF85F0-3D18-474C-A961-2961CE5DDE8B}"/>
    <dgm:cxn modelId="{BAD52731-CE7D-2048-B34A-1C8216801D55}" srcId="{93F8A929-2C72-F143-9F4B-16471BCBB6A8}" destId="{892B9856-2739-C840-B379-0B974672F262}" srcOrd="3" destOrd="0" parTransId="{2EAC3F10-1EB5-8348-9278-5EBA2D6D8465}" sibTransId="{DFA8ADE3-C9E7-414C-AF29-15F4B8391BBD}"/>
    <dgm:cxn modelId="{DEE5513E-3732-7141-A373-7DF894D24C32}" type="presOf" srcId="{B2934D61-05AD-C74C-9209-D25723861DCD}" destId="{E62CEAC8-4D54-FC4D-8E26-D3EBFDB3AC12}" srcOrd="1" destOrd="0" presId="urn:microsoft.com/office/officeart/2005/8/layout/cycle2"/>
    <dgm:cxn modelId="{C143515C-9A0F-2F43-B3AC-8E63A9EFD384}" type="presOf" srcId="{C596336D-A53C-C94C-897F-AD18C251F0A7}" destId="{5C9C0576-7FDD-364B-A102-F9502CA9F230}" srcOrd="1" destOrd="0" presId="urn:microsoft.com/office/officeart/2005/8/layout/cycle2"/>
    <dgm:cxn modelId="{41693A61-713A-C343-839A-1FEE00ACF036}" type="presOf" srcId="{B2934D61-05AD-C74C-9209-D25723861DCD}" destId="{35DA2999-DAB3-AE42-915A-1717F659C38D}" srcOrd="0" destOrd="0" presId="urn:microsoft.com/office/officeart/2005/8/layout/cycle2"/>
    <dgm:cxn modelId="{26711766-BA02-834C-95D4-299F0E941A28}" type="presOf" srcId="{0DDACB12-A5F5-E243-9F16-85DC5979CBFE}" destId="{7229F0E0-C4E2-644E-AA8E-CE2194486FC4}" srcOrd="0" destOrd="0" presId="urn:microsoft.com/office/officeart/2005/8/layout/cycle2"/>
    <dgm:cxn modelId="{BFA12D66-A35C-374B-9A29-9B415EC164C7}" type="presOf" srcId="{99B5B515-D3EE-F54B-BB7C-D5116847B05F}" destId="{BF90B3B7-77E2-984B-8B2E-625CD9FBAFF3}" srcOrd="0" destOrd="0" presId="urn:microsoft.com/office/officeart/2005/8/layout/cycle2"/>
    <dgm:cxn modelId="{2C573270-7C10-BC4F-9B9C-14224730E097}" type="presOf" srcId="{D71504F2-E4C0-FD44-84B9-D4A807F8D181}" destId="{DB5D9CF6-BA5B-2145-A434-AFA26D760F45}" srcOrd="0" destOrd="0" presId="urn:microsoft.com/office/officeart/2005/8/layout/cycle2"/>
    <dgm:cxn modelId="{0F72B873-8C48-3047-98EC-FA7697F26191}" type="presOf" srcId="{99B5B515-D3EE-F54B-BB7C-D5116847B05F}" destId="{61B85A78-056E-7840-B96F-F2DAC197FB36}" srcOrd="1" destOrd="0" presId="urn:microsoft.com/office/officeart/2005/8/layout/cycle2"/>
    <dgm:cxn modelId="{219AD573-CFBB-7343-BBD1-57B25E448050}" type="presOf" srcId="{DFA8ADE3-C9E7-414C-AF29-15F4B8391BBD}" destId="{0D1B13E9-8A44-7A45-B56A-A5F6E426FA42}" srcOrd="0" destOrd="0" presId="urn:microsoft.com/office/officeart/2005/8/layout/cycle2"/>
    <dgm:cxn modelId="{E3825D80-6C23-BD41-9CC9-24313098CA4E}" srcId="{93F8A929-2C72-F143-9F4B-16471BCBB6A8}" destId="{D71504F2-E4C0-FD44-84B9-D4A807F8D181}" srcOrd="1" destOrd="0" parTransId="{651A4F06-E159-E047-A606-7C57B68CCBD5}" sibTransId="{99B5B515-D3EE-F54B-BB7C-D5116847B05F}"/>
    <dgm:cxn modelId="{2BC3C09A-A248-504E-8AF9-7160F086372A}" type="presOf" srcId="{73AF85F0-3D18-474C-A961-2961CE5DDE8B}" destId="{0CF17757-B07D-054A-B418-CB7B36892AA2}" srcOrd="0" destOrd="0" presId="urn:microsoft.com/office/officeart/2005/8/layout/cycle2"/>
    <dgm:cxn modelId="{8DBF879F-D027-684C-AD30-1BD9A89258CD}" srcId="{93F8A929-2C72-F143-9F4B-16471BCBB6A8}" destId="{86EBF238-3272-154B-91CE-5DBA21C845D4}" srcOrd="0" destOrd="0" parTransId="{1404FBEF-F545-1544-A25C-188A230A9B52}" sibTransId="{B6A18C03-6383-C54B-AF58-FED702B6FC53}"/>
    <dgm:cxn modelId="{C9F478A1-3B90-B149-BCE8-8EE0105042CD}" type="presOf" srcId="{30D86028-84BB-CA46-B10D-BB3379E62E6C}" destId="{C32FA3E6-9E9F-EB46-A65D-36665AC07129}" srcOrd="0" destOrd="0" presId="urn:microsoft.com/office/officeart/2005/8/layout/cycle2"/>
    <dgm:cxn modelId="{F19281AB-B03D-FA46-8899-29D54297509B}" type="presOf" srcId="{C596336D-A53C-C94C-897F-AD18C251F0A7}" destId="{50F2030A-1787-804F-BE8C-B0F6AA0647D5}" srcOrd="0" destOrd="0" presId="urn:microsoft.com/office/officeart/2005/8/layout/cycle2"/>
    <dgm:cxn modelId="{1E5F30AC-93F0-1A46-A32B-92E99AACF2A5}" srcId="{93F8A929-2C72-F143-9F4B-16471BCBB6A8}" destId="{E89B6EA0-2A1D-234E-9886-6451B2D51563}" srcOrd="5" destOrd="0" parTransId="{E97A7CBA-A49E-104F-A77D-34EA54A60057}" sibTransId="{C596336D-A53C-C94C-897F-AD18C251F0A7}"/>
    <dgm:cxn modelId="{91B8D0B1-4A7D-E64B-86F0-A02A5680F451}" type="presOf" srcId="{E89B6EA0-2A1D-234E-9886-6451B2D51563}" destId="{80553F29-EC6B-9645-A7F8-7B924A485269}" srcOrd="0" destOrd="0" presId="urn:microsoft.com/office/officeart/2005/8/layout/cycle2"/>
    <dgm:cxn modelId="{46A235CF-2B99-F946-BFC0-22E70809F72B}" type="presOf" srcId="{DFA8ADE3-C9E7-414C-AF29-15F4B8391BBD}" destId="{18DDDEEC-EA90-8843-B78F-8CE0DDB2A7FA}" srcOrd="1" destOrd="0" presId="urn:microsoft.com/office/officeart/2005/8/layout/cycle2"/>
    <dgm:cxn modelId="{9B3F41D1-E297-804D-B81C-C7895BE530D5}" srcId="{93F8A929-2C72-F143-9F4B-16471BCBB6A8}" destId="{0DDACB12-A5F5-E243-9F16-85DC5979CBFE}" srcOrd="4" destOrd="0" parTransId="{E86A2942-EC91-8B49-810A-FDAC04D6876B}" sibTransId="{B2934D61-05AD-C74C-9209-D25723861DCD}"/>
    <dgm:cxn modelId="{18D951D5-D80A-8340-BAD7-0D3BF0531AFA}" type="presOf" srcId="{B6A18C03-6383-C54B-AF58-FED702B6FC53}" destId="{5CF0EFAD-4292-5040-856F-77896DFEC55C}" srcOrd="0" destOrd="0" presId="urn:microsoft.com/office/officeart/2005/8/layout/cycle2"/>
    <dgm:cxn modelId="{74F3D2D9-6499-E843-A0D6-BC448C18AEF1}" type="presOf" srcId="{B6A18C03-6383-C54B-AF58-FED702B6FC53}" destId="{5945477B-B9A9-9347-92AB-2D3DE0193A19}" srcOrd="1" destOrd="0" presId="urn:microsoft.com/office/officeart/2005/8/layout/cycle2"/>
    <dgm:cxn modelId="{536455EB-9BBB-964C-99F4-9E19AA91FDF1}" type="presOf" srcId="{93F8A929-2C72-F143-9F4B-16471BCBB6A8}" destId="{33F5D678-109C-1449-8710-3B5EFE9EA007}" srcOrd="0" destOrd="0" presId="urn:microsoft.com/office/officeart/2005/8/layout/cycle2"/>
    <dgm:cxn modelId="{7B129609-255D-794F-8688-1DEF89608B68}" type="presParOf" srcId="{33F5D678-109C-1449-8710-3B5EFE9EA007}" destId="{551FC44C-C383-D04B-BDC9-7CD0C0E96584}" srcOrd="0" destOrd="0" presId="urn:microsoft.com/office/officeart/2005/8/layout/cycle2"/>
    <dgm:cxn modelId="{367B34D4-D692-1743-89EE-1A14E93C21BD}" type="presParOf" srcId="{33F5D678-109C-1449-8710-3B5EFE9EA007}" destId="{5CF0EFAD-4292-5040-856F-77896DFEC55C}" srcOrd="1" destOrd="0" presId="urn:microsoft.com/office/officeart/2005/8/layout/cycle2"/>
    <dgm:cxn modelId="{9CAFD4FE-0B0F-ED49-A869-CA12DB9BFC38}" type="presParOf" srcId="{5CF0EFAD-4292-5040-856F-77896DFEC55C}" destId="{5945477B-B9A9-9347-92AB-2D3DE0193A19}" srcOrd="0" destOrd="0" presId="urn:microsoft.com/office/officeart/2005/8/layout/cycle2"/>
    <dgm:cxn modelId="{1C199124-577E-7E46-BD14-394893E6C103}" type="presParOf" srcId="{33F5D678-109C-1449-8710-3B5EFE9EA007}" destId="{DB5D9CF6-BA5B-2145-A434-AFA26D760F45}" srcOrd="2" destOrd="0" presId="urn:microsoft.com/office/officeart/2005/8/layout/cycle2"/>
    <dgm:cxn modelId="{0E4575E1-0E16-C64E-8E41-7DA6F11CFD9E}" type="presParOf" srcId="{33F5D678-109C-1449-8710-3B5EFE9EA007}" destId="{BF90B3B7-77E2-984B-8B2E-625CD9FBAFF3}" srcOrd="3" destOrd="0" presId="urn:microsoft.com/office/officeart/2005/8/layout/cycle2"/>
    <dgm:cxn modelId="{4B7A5A68-20C3-2E49-A852-3B43D7BBA189}" type="presParOf" srcId="{BF90B3B7-77E2-984B-8B2E-625CD9FBAFF3}" destId="{61B85A78-056E-7840-B96F-F2DAC197FB36}" srcOrd="0" destOrd="0" presId="urn:microsoft.com/office/officeart/2005/8/layout/cycle2"/>
    <dgm:cxn modelId="{A7B73BF3-2B2A-384B-AE5A-1FB711172FE8}" type="presParOf" srcId="{33F5D678-109C-1449-8710-3B5EFE9EA007}" destId="{C32FA3E6-9E9F-EB46-A65D-36665AC07129}" srcOrd="4" destOrd="0" presId="urn:microsoft.com/office/officeart/2005/8/layout/cycle2"/>
    <dgm:cxn modelId="{EC6E7500-39D6-B549-B87A-5F66B2E383AB}" type="presParOf" srcId="{33F5D678-109C-1449-8710-3B5EFE9EA007}" destId="{0CF17757-B07D-054A-B418-CB7B36892AA2}" srcOrd="5" destOrd="0" presId="urn:microsoft.com/office/officeart/2005/8/layout/cycle2"/>
    <dgm:cxn modelId="{49031864-A4D7-8C42-BC2A-FA02D92DE709}" type="presParOf" srcId="{0CF17757-B07D-054A-B418-CB7B36892AA2}" destId="{C43F3F00-C058-5A4B-B43D-30D482ADCC8B}" srcOrd="0" destOrd="0" presId="urn:microsoft.com/office/officeart/2005/8/layout/cycle2"/>
    <dgm:cxn modelId="{BD7C7C67-91E2-7849-A2BC-F786B072CE99}" type="presParOf" srcId="{33F5D678-109C-1449-8710-3B5EFE9EA007}" destId="{091E9CC4-2CB9-FD48-9FBD-31619B416DEB}" srcOrd="6" destOrd="0" presId="urn:microsoft.com/office/officeart/2005/8/layout/cycle2"/>
    <dgm:cxn modelId="{0F8FDD6B-F5C8-E14F-84F8-178279304399}" type="presParOf" srcId="{33F5D678-109C-1449-8710-3B5EFE9EA007}" destId="{0D1B13E9-8A44-7A45-B56A-A5F6E426FA42}" srcOrd="7" destOrd="0" presId="urn:microsoft.com/office/officeart/2005/8/layout/cycle2"/>
    <dgm:cxn modelId="{21FE344E-779F-A740-8671-3E2E25655499}" type="presParOf" srcId="{0D1B13E9-8A44-7A45-B56A-A5F6E426FA42}" destId="{18DDDEEC-EA90-8843-B78F-8CE0DDB2A7FA}" srcOrd="0" destOrd="0" presId="urn:microsoft.com/office/officeart/2005/8/layout/cycle2"/>
    <dgm:cxn modelId="{329A0B4B-562F-0147-9B03-7A4AD4C95F40}" type="presParOf" srcId="{33F5D678-109C-1449-8710-3B5EFE9EA007}" destId="{7229F0E0-C4E2-644E-AA8E-CE2194486FC4}" srcOrd="8" destOrd="0" presId="urn:microsoft.com/office/officeart/2005/8/layout/cycle2"/>
    <dgm:cxn modelId="{BF618728-C9B0-2D4F-8F28-99F90041E4B1}" type="presParOf" srcId="{33F5D678-109C-1449-8710-3B5EFE9EA007}" destId="{35DA2999-DAB3-AE42-915A-1717F659C38D}" srcOrd="9" destOrd="0" presId="urn:microsoft.com/office/officeart/2005/8/layout/cycle2"/>
    <dgm:cxn modelId="{E35B4F20-D88B-1C43-9D53-95BC35D199C9}" type="presParOf" srcId="{35DA2999-DAB3-AE42-915A-1717F659C38D}" destId="{E62CEAC8-4D54-FC4D-8E26-D3EBFDB3AC12}" srcOrd="0" destOrd="0" presId="urn:microsoft.com/office/officeart/2005/8/layout/cycle2"/>
    <dgm:cxn modelId="{F7792A9D-300A-B241-B4AE-056CDF82766D}" type="presParOf" srcId="{33F5D678-109C-1449-8710-3B5EFE9EA007}" destId="{80553F29-EC6B-9645-A7F8-7B924A485269}" srcOrd="10" destOrd="0" presId="urn:microsoft.com/office/officeart/2005/8/layout/cycle2"/>
    <dgm:cxn modelId="{ABCE48F7-AED4-DD4E-B4A9-D7BE33B0DFC4}" type="presParOf" srcId="{33F5D678-109C-1449-8710-3B5EFE9EA007}" destId="{50F2030A-1787-804F-BE8C-B0F6AA0647D5}" srcOrd="11" destOrd="0" presId="urn:microsoft.com/office/officeart/2005/8/layout/cycle2"/>
    <dgm:cxn modelId="{090B100C-86F5-784B-85C0-614627576808}" type="presParOf" srcId="{50F2030A-1787-804F-BE8C-B0F6AA0647D5}" destId="{5C9C0576-7FDD-364B-A102-F9502CA9F23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A9DB305B-1EB5-6145-9D03-6E6F7D6939A1}" type="doc">
      <dgm:prSet loTypeId="urn:microsoft.com/office/officeart/2008/layout/PictureStrips" loCatId="" qsTypeId="urn:microsoft.com/office/officeart/2005/8/quickstyle/simple1" qsCatId="simple" csTypeId="urn:microsoft.com/office/officeart/2005/8/colors/accent1_2" csCatId="accent1" phldr="1"/>
      <dgm:spPr/>
      <dgm:t>
        <a:bodyPr/>
        <a:lstStyle/>
        <a:p>
          <a:endParaRPr lang="en-US"/>
        </a:p>
      </dgm:t>
    </dgm:pt>
    <dgm:pt modelId="{572D800A-F364-2546-800A-D94D6566BECB}">
      <dgm:prSet custT="1"/>
      <dgm:spPr>
        <a:ln>
          <a:noFill/>
        </a:ln>
      </dgm:spPr>
      <dgm:t>
        <a:bodyPr/>
        <a:lstStyle/>
        <a:p>
          <a:pPr>
            <a:buFont typeface="+mj-lt"/>
            <a:buAutoNum type="arabicPeriod"/>
          </a:pPr>
          <a:r>
            <a:rPr lang="en-US" sz="2400" b="1" i="1"/>
            <a:t>Re-engage</a:t>
          </a:r>
          <a:r>
            <a:rPr lang="en-US" sz="2400" i="1"/>
            <a:t> diverse educator voices in refining and communicating priority. </a:t>
          </a:r>
        </a:p>
      </dgm:t>
    </dgm:pt>
    <dgm:pt modelId="{123AFF76-161A-6D43-AD90-046C11F8D097}" type="parTrans" cxnId="{1E952A32-CC58-6447-827F-47D016966E81}">
      <dgm:prSet/>
      <dgm:spPr/>
      <dgm:t>
        <a:bodyPr/>
        <a:lstStyle/>
        <a:p>
          <a:endParaRPr lang="en-US" sz="2400" i="1"/>
        </a:p>
      </dgm:t>
    </dgm:pt>
    <dgm:pt modelId="{B8AE1E43-98F1-C04A-B5FF-A84EF1C7E360}" type="sibTrans" cxnId="{1E952A32-CC58-6447-827F-47D016966E81}">
      <dgm:prSet/>
      <dgm:spPr/>
      <dgm:t>
        <a:bodyPr/>
        <a:lstStyle/>
        <a:p>
          <a:endParaRPr lang="en-US" sz="2400" i="1"/>
        </a:p>
      </dgm:t>
    </dgm:pt>
    <dgm:pt modelId="{3F101AF0-9308-4448-81B1-30CA57D2A948}">
      <dgm:prSet custT="1"/>
      <dgm:spPr>
        <a:ln>
          <a:noFill/>
        </a:ln>
      </dgm:spPr>
      <dgm:t>
        <a:bodyPr/>
        <a:lstStyle/>
        <a:p>
          <a:pPr>
            <a:buFont typeface="+mj-lt"/>
            <a:buAutoNum type="arabicPeriod"/>
          </a:pPr>
          <a:r>
            <a:rPr lang="en-US" sz="2400" i="1"/>
            <a:t>Engage leadership in </a:t>
          </a:r>
          <a:r>
            <a:rPr lang="en-US" sz="2400" b="1" i="1"/>
            <a:t>resource mapping</a:t>
          </a:r>
          <a:r>
            <a:rPr lang="en-US" sz="2400" i="1"/>
            <a:t>. </a:t>
          </a:r>
        </a:p>
      </dgm:t>
    </dgm:pt>
    <dgm:pt modelId="{2787C4E8-05A4-5143-8BB9-F10B3015FA30}" type="parTrans" cxnId="{A4F37835-97F6-1948-A2AA-76E956D8615D}">
      <dgm:prSet/>
      <dgm:spPr/>
      <dgm:t>
        <a:bodyPr/>
        <a:lstStyle/>
        <a:p>
          <a:endParaRPr lang="en-US" sz="2400" i="1"/>
        </a:p>
      </dgm:t>
    </dgm:pt>
    <dgm:pt modelId="{C454D11A-4000-2144-BA5B-E7F9EA95EA44}" type="sibTrans" cxnId="{A4F37835-97F6-1948-A2AA-76E956D8615D}">
      <dgm:prSet/>
      <dgm:spPr/>
      <dgm:t>
        <a:bodyPr/>
        <a:lstStyle/>
        <a:p>
          <a:endParaRPr lang="en-US" sz="2400" i="1"/>
        </a:p>
      </dgm:t>
    </dgm:pt>
    <dgm:pt modelId="{3153E808-6938-AF43-818D-2EC933BF4E21}">
      <dgm:prSet custT="1"/>
      <dgm:spPr>
        <a:ln>
          <a:noFill/>
        </a:ln>
      </dgm:spPr>
      <dgm:t>
        <a:bodyPr/>
        <a:lstStyle/>
        <a:p>
          <a:pPr>
            <a:buFont typeface="+mj-lt"/>
            <a:buAutoNum type="arabicPeriod"/>
          </a:pPr>
          <a:r>
            <a:rPr lang="en-US" sz="2400" b="1" i="1"/>
            <a:t>More intentionally </a:t>
          </a:r>
          <a:r>
            <a:rPr lang="en-US" sz="2400" i="1"/>
            <a:t>align and integrate practices and systems. </a:t>
          </a:r>
        </a:p>
      </dgm:t>
    </dgm:pt>
    <dgm:pt modelId="{D1848CA8-77ED-0846-960D-0FE2154D2B74}" type="parTrans" cxnId="{FF2D1F34-BC4A-014A-BC47-13676B09B695}">
      <dgm:prSet/>
      <dgm:spPr/>
      <dgm:t>
        <a:bodyPr/>
        <a:lstStyle/>
        <a:p>
          <a:endParaRPr lang="en-US" sz="2400" i="1"/>
        </a:p>
      </dgm:t>
    </dgm:pt>
    <dgm:pt modelId="{66EC69C6-36DC-B345-9C12-DEA19E8FA295}" type="sibTrans" cxnId="{FF2D1F34-BC4A-014A-BC47-13676B09B695}">
      <dgm:prSet/>
      <dgm:spPr/>
      <dgm:t>
        <a:bodyPr/>
        <a:lstStyle/>
        <a:p>
          <a:endParaRPr lang="en-US" sz="2400" i="1"/>
        </a:p>
      </dgm:t>
    </dgm:pt>
    <dgm:pt modelId="{122966F0-C4EF-D440-A87A-9CBE1FACB98C}">
      <dgm:prSet custT="1"/>
      <dgm:spPr>
        <a:ln>
          <a:noFill/>
        </a:ln>
      </dgm:spPr>
      <dgm:t>
        <a:bodyPr/>
        <a:lstStyle/>
        <a:p>
          <a:pPr>
            <a:buFont typeface="+mj-lt"/>
            <a:buAutoNum type="arabicPeriod"/>
          </a:pPr>
          <a:r>
            <a:rPr lang="en-US" sz="2400" b="1" i="1"/>
            <a:t>Organize wellness practices </a:t>
          </a:r>
          <a:r>
            <a:rPr lang="en-US" sz="2400" i="1"/>
            <a:t>within MTSS framework. </a:t>
          </a:r>
        </a:p>
      </dgm:t>
    </dgm:pt>
    <dgm:pt modelId="{81D817D6-9EF4-C04F-809E-07438B2D1748}" type="parTrans" cxnId="{04B3A514-FF7C-724E-91ED-DAE9B2071D0D}">
      <dgm:prSet/>
      <dgm:spPr/>
      <dgm:t>
        <a:bodyPr/>
        <a:lstStyle/>
        <a:p>
          <a:endParaRPr lang="en-US" sz="2400" i="1"/>
        </a:p>
      </dgm:t>
    </dgm:pt>
    <dgm:pt modelId="{DC584AEC-3B12-2E4D-99BE-0C9A17495921}" type="sibTrans" cxnId="{04B3A514-FF7C-724E-91ED-DAE9B2071D0D}">
      <dgm:prSet/>
      <dgm:spPr/>
      <dgm:t>
        <a:bodyPr/>
        <a:lstStyle/>
        <a:p>
          <a:endParaRPr lang="en-US" sz="2400" i="1"/>
        </a:p>
      </dgm:t>
    </dgm:pt>
    <dgm:pt modelId="{13DF53F3-28A4-344A-A881-0096E063E9D2}" type="pres">
      <dgm:prSet presAssocID="{A9DB305B-1EB5-6145-9D03-6E6F7D6939A1}" presName="Name0" presStyleCnt="0">
        <dgm:presLayoutVars>
          <dgm:dir/>
          <dgm:resizeHandles val="exact"/>
        </dgm:presLayoutVars>
      </dgm:prSet>
      <dgm:spPr/>
    </dgm:pt>
    <dgm:pt modelId="{30F4FCC5-5FCF-AD49-BC40-3EEEA74089B0}" type="pres">
      <dgm:prSet presAssocID="{572D800A-F364-2546-800A-D94D6566BECB}" presName="composite" presStyleCnt="0"/>
      <dgm:spPr/>
    </dgm:pt>
    <dgm:pt modelId="{2CBF97EB-408C-244A-96C3-86B1327B19C8}" type="pres">
      <dgm:prSet presAssocID="{572D800A-F364-2546-800A-D94D6566BECB}" presName="rect1" presStyleLbl="trAlignAcc1" presStyleIdx="0" presStyleCnt="4">
        <dgm:presLayoutVars>
          <dgm:bulletEnabled val="1"/>
        </dgm:presLayoutVars>
      </dgm:prSet>
      <dgm:spPr/>
    </dgm:pt>
    <dgm:pt modelId="{F494A5DE-659B-9046-9108-09D952150597}" type="pres">
      <dgm:prSet presAssocID="{572D800A-F364-2546-800A-D94D6566BECB}" presName="rect2" presStyleLbl="fgImgPlace1" presStyleIdx="0" presStyleCnt="4" custLinFactNeighborY="1832"/>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67B7E084-8A62-7D4A-B278-FEEF6BE128B7}" type="pres">
      <dgm:prSet presAssocID="{B8AE1E43-98F1-C04A-B5FF-A84EF1C7E360}" presName="sibTrans" presStyleCnt="0"/>
      <dgm:spPr/>
    </dgm:pt>
    <dgm:pt modelId="{8DF7DFC0-3020-C04F-A112-0E5C3F76DEE7}" type="pres">
      <dgm:prSet presAssocID="{3F101AF0-9308-4448-81B1-30CA57D2A948}" presName="composite" presStyleCnt="0"/>
      <dgm:spPr/>
    </dgm:pt>
    <dgm:pt modelId="{1D94B7D6-0D67-BE48-9CD2-F79DE2DC5D41}" type="pres">
      <dgm:prSet presAssocID="{3F101AF0-9308-4448-81B1-30CA57D2A948}" presName="rect1" presStyleLbl="trAlignAcc1" presStyleIdx="1" presStyleCnt="4">
        <dgm:presLayoutVars>
          <dgm:bulletEnabled val="1"/>
        </dgm:presLayoutVars>
      </dgm:prSet>
      <dgm:spPr/>
    </dgm:pt>
    <dgm:pt modelId="{3C008797-488D-5246-90F1-28D18C5B1C6C}" type="pres">
      <dgm:prSet presAssocID="{3F101AF0-9308-4448-81B1-30CA57D2A948}" presName="rect2" presStyleLbl="fgImgPlace1" presStyleIdx="1" presStyleCnt="4"/>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50000" r="-50000"/>
          </a:stretch>
        </a:blipFill>
      </dgm:spPr>
    </dgm:pt>
    <dgm:pt modelId="{3A522129-056C-CE4C-9AE2-0F430911EF0B}" type="pres">
      <dgm:prSet presAssocID="{C454D11A-4000-2144-BA5B-E7F9EA95EA44}" presName="sibTrans" presStyleCnt="0"/>
      <dgm:spPr/>
    </dgm:pt>
    <dgm:pt modelId="{4A2CCA36-5AB9-A842-AEDC-201D044C8224}" type="pres">
      <dgm:prSet presAssocID="{3153E808-6938-AF43-818D-2EC933BF4E21}" presName="composite" presStyleCnt="0"/>
      <dgm:spPr/>
    </dgm:pt>
    <dgm:pt modelId="{297E11D0-D2CD-354E-ABC1-4EF4F30A65FC}" type="pres">
      <dgm:prSet presAssocID="{3153E808-6938-AF43-818D-2EC933BF4E21}" presName="rect1" presStyleLbl="trAlignAcc1" presStyleIdx="2" presStyleCnt="4">
        <dgm:presLayoutVars>
          <dgm:bulletEnabled val="1"/>
        </dgm:presLayoutVars>
      </dgm:prSet>
      <dgm:spPr/>
    </dgm:pt>
    <dgm:pt modelId="{10E51535-C123-084E-B97F-446169922DFA}" type="pres">
      <dgm:prSet presAssocID="{3153E808-6938-AF43-818D-2EC933BF4E21}" presName="rect2" presStyleLbl="fgImgPlace1" presStyleIdx="2" presStyleCnt="4" custLinFactNeighborX="-2062" custLinFactNeighborY="11317"/>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4A9D9F6A-78EF-3942-AE85-038024E69537}" type="pres">
      <dgm:prSet presAssocID="{66EC69C6-36DC-B345-9C12-DEA19E8FA295}" presName="sibTrans" presStyleCnt="0"/>
      <dgm:spPr/>
    </dgm:pt>
    <dgm:pt modelId="{730E3096-9E10-1D43-984A-FBE48659CE7A}" type="pres">
      <dgm:prSet presAssocID="{122966F0-C4EF-D440-A87A-9CBE1FACB98C}" presName="composite" presStyleCnt="0"/>
      <dgm:spPr/>
    </dgm:pt>
    <dgm:pt modelId="{F07D95E6-12C5-E94A-94CC-0947F4822F0C}" type="pres">
      <dgm:prSet presAssocID="{122966F0-C4EF-D440-A87A-9CBE1FACB98C}" presName="rect1" presStyleLbl="trAlignAcc1" presStyleIdx="3" presStyleCnt="4">
        <dgm:presLayoutVars>
          <dgm:bulletEnabled val="1"/>
        </dgm:presLayoutVars>
      </dgm:prSet>
      <dgm:spPr/>
    </dgm:pt>
    <dgm:pt modelId="{0C11414F-666B-2A41-A578-50855838C41B}" type="pres">
      <dgm:prSet presAssocID="{122966F0-C4EF-D440-A87A-9CBE1FACB98C}" presName="rect2" presStyleLbl="fgImgPlace1" presStyleIdx="3" presStyleCnt="4"/>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73000" r="-73000"/>
          </a:stretch>
        </a:blipFill>
      </dgm:spPr>
    </dgm:pt>
  </dgm:ptLst>
  <dgm:cxnLst>
    <dgm:cxn modelId="{04B3A514-FF7C-724E-91ED-DAE9B2071D0D}" srcId="{A9DB305B-1EB5-6145-9D03-6E6F7D6939A1}" destId="{122966F0-C4EF-D440-A87A-9CBE1FACB98C}" srcOrd="3" destOrd="0" parTransId="{81D817D6-9EF4-C04F-809E-07438B2D1748}" sibTransId="{DC584AEC-3B12-2E4D-99BE-0C9A17495921}"/>
    <dgm:cxn modelId="{A25D051F-B65D-8A4A-A199-88F71403B519}" type="presOf" srcId="{A9DB305B-1EB5-6145-9D03-6E6F7D6939A1}" destId="{13DF53F3-28A4-344A-A881-0096E063E9D2}" srcOrd="0" destOrd="0" presId="urn:microsoft.com/office/officeart/2008/layout/PictureStrips"/>
    <dgm:cxn modelId="{B1CAA023-9193-0540-8BFA-870E0F202931}" type="presOf" srcId="{122966F0-C4EF-D440-A87A-9CBE1FACB98C}" destId="{F07D95E6-12C5-E94A-94CC-0947F4822F0C}" srcOrd="0" destOrd="0" presId="urn:microsoft.com/office/officeart/2008/layout/PictureStrips"/>
    <dgm:cxn modelId="{1E952A32-CC58-6447-827F-47D016966E81}" srcId="{A9DB305B-1EB5-6145-9D03-6E6F7D6939A1}" destId="{572D800A-F364-2546-800A-D94D6566BECB}" srcOrd="0" destOrd="0" parTransId="{123AFF76-161A-6D43-AD90-046C11F8D097}" sibTransId="{B8AE1E43-98F1-C04A-B5FF-A84EF1C7E360}"/>
    <dgm:cxn modelId="{FF2D1F34-BC4A-014A-BC47-13676B09B695}" srcId="{A9DB305B-1EB5-6145-9D03-6E6F7D6939A1}" destId="{3153E808-6938-AF43-818D-2EC933BF4E21}" srcOrd="2" destOrd="0" parTransId="{D1848CA8-77ED-0846-960D-0FE2154D2B74}" sibTransId="{66EC69C6-36DC-B345-9C12-DEA19E8FA295}"/>
    <dgm:cxn modelId="{A4F37835-97F6-1948-A2AA-76E956D8615D}" srcId="{A9DB305B-1EB5-6145-9D03-6E6F7D6939A1}" destId="{3F101AF0-9308-4448-81B1-30CA57D2A948}" srcOrd="1" destOrd="0" parTransId="{2787C4E8-05A4-5143-8BB9-F10B3015FA30}" sibTransId="{C454D11A-4000-2144-BA5B-E7F9EA95EA44}"/>
    <dgm:cxn modelId="{9E9731B8-A174-A846-8738-630DD67C63FB}" type="presOf" srcId="{572D800A-F364-2546-800A-D94D6566BECB}" destId="{2CBF97EB-408C-244A-96C3-86B1327B19C8}" srcOrd="0" destOrd="0" presId="urn:microsoft.com/office/officeart/2008/layout/PictureStrips"/>
    <dgm:cxn modelId="{7F05BFCB-D5E2-744B-942A-A4B5F498A90D}" type="presOf" srcId="{3F101AF0-9308-4448-81B1-30CA57D2A948}" destId="{1D94B7D6-0D67-BE48-9CD2-F79DE2DC5D41}" srcOrd="0" destOrd="0" presId="urn:microsoft.com/office/officeart/2008/layout/PictureStrips"/>
    <dgm:cxn modelId="{BC9118D2-19E5-CB47-8679-DE3751022976}" type="presOf" srcId="{3153E808-6938-AF43-818D-2EC933BF4E21}" destId="{297E11D0-D2CD-354E-ABC1-4EF4F30A65FC}" srcOrd="0" destOrd="0" presId="urn:microsoft.com/office/officeart/2008/layout/PictureStrips"/>
    <dgm:cxn modelId="{3511771E-204E-A946-BF07-4A3E3E23E66C}" type="presParOf" srcId="{13DF53F3-28A4-344A-A881-0096E063E9D2}" destId="{30F4FCC5-5FCF-AD49-BC40-3EEEA74089B0}" srcOrd="0" destOrd="0" presId="urn:microsoft.com/office/officeart/2008/layout/PictureStrips"/>
    <dgm:cxn modelId="{9A074B79-C755-394E-A6F7-BB6CBF30DE46}" type="presParOf" srcId="{30F4FCC5-5FCF-AD49-BC40-3EEEA74089B0}" destId="{2CBF97EB-408C-244A-96C3-86B1327B19C8}" srcOrd="0" destOrd="0" presId="urn:microsoft.com/office/officeart/2008/layout/PictureStrips"/>
    <dgm:cxn modelId="{8BC1E60D-3AC2-9A42-96F9-57E3D5C9C080}" type="presParOf" srcId="{30F4FCC5-5FCF-AD49-BC40-3EEEA74089B0}" destId="{F494A5DE-659B-9046-9108-09D952150597}" srcOrd="1" destOrd="0" presId="urn:microsoft.com/office/officeart/2008/layout/PictureStrips"/>
    <dgm:cxn modelId="{4ACDD42F-8A9C-8C48-93A5-6B2EAFD8A589}" type="presParOf" srcId="{13DF53F3-28A4-344A-A881-0096E063E9D2}" destId="{67B7E084-8A62-7D4A-B278-FEEF6BE128B7}" srcOrd="1" destOrd="0" presId="urn:microsoft.com/office/officeart/2008/layout/PictureStrips"/>
    <dgm:cxn modelId="{AC8C24E1-60CE-C041-ACA8-83F4CF92C701}" type="presParOf" srcId="{13DF53F3-28A4-344A-A881-0096E063E9D2}" destId="{8DF7DFC0-3020-C04F-A112-0E5C3F76DEE7}" srcOrd="2" destOrd="0" presId="urn:microsoft.com/office/officeart/2008/layout/PictureStrips"/>
    <dgm:cxn modelId="{EDBEB682-52B7-9B43-BDB5-854AB422743A}" type="presParOf" srcId="{8DF7DFC0-3020-C04F-A112-0E5C3F76DEE7}" destId="{1D94B7D6-0D67-BE48-9CD2-F79DE2DC5D41}" srcOrd="0" destOrd="0" presId="urn:microsoft.com/office/officeart/2008/layout/PictureStrips"/>
    <dgm:cxn modelId="{D9D356C7-F89B-7242-AC44-DB3ABBA643D2}" type="presParOf" srcId="{8DF7DFC0-3020-C04F-A112-0E5C3F76DEE7}" destId="{3C008797-488D-5246-90F1-28D18C5B1C6C}" srcOrd="1" destOrd="0" presId="urn:microsoft.com/office/officeart/2008/layout/PictureStrips"/>
    <dgm:cxn modelId="{52450A08-2457-7A49-8E3B-44B056239E8F}" type="presParOf" srcId="{13DF53F3-28A4-344A-A881-0096E063E9D2}" destId="{3A522129-056C-CE4C-9AE2-0F430911EF0B}" srcOrd="3" destOrd="0" presId="urn:microsoft.com/office/officeart/2008/layout/PictureStrips"/>
    <dgm:cxn modelId="{32B6F5D6-7503-8449-8912-85A820B3193C}" type="presParOf" srcId="{13DF53F3-28A4-344A-A881-0096E063E9D2}" destId="{4A2CCA36-5AB9-A842-AEDC-201D044C8224}" srcOrd="4" destOrd="0" presId="urn:microsoft.com/office/officeart/2008/layout/PictureStrips"/>
    <dgm:cxn modelId="{D1B2FA71-D7AB-5849-8C98-E7F85533D255}" type="presParOf" srcId="{4A2CCA36-5AB9-A842-AEDC-201D044C8224}" destId="{297E11D0-D2CD-354E-ABC1-4EF4F30A65FC}" srcOrd="0" destOrd="0" presId="urn:microsoft.com/office/officeart/2008/layout/PictureStrips"/>
    <dgm:cxn modelId="{FA1CEB04-C279-1446-9634-2C4F25FB3FEE}" type="presParOf" srcId="{4A2CCA36-5AB9-A842-AEDC-201D044C8224}" destId="{10E51535-C123-084E-B97F-446169922DFA}" srcOrd="1" destOrd="0" presId="urn:microsoft.com/office/officeart/2008/layout/PictureStrips"/>
    <dgm:cxn modelId="{AFD41A10-21F7-2745-B0DA-BBC6A2F6E8AE}" type="presParOf" srcId="{13DF53F3-28A4-344A-A881-0096E063E9D2}" destId="{4A9D9F6A-78EF-3942-AE85-038024E69537}" srcOrd="5" destOrd="0" presId="urn:microsoft.com/office/officeart/2008/layout/PictureStrips"/>
    <dgm:cxn modelId="{ADE9BC2B-1A2C-E846-B7FF-06C702867046}" type="presParOf" srcId="{13DF53F3-28A4-344A-A881-0096E063E9D2}" destId="{730E3096-9E10-1D43-984A-FBE48659CE7A}" srcOrd="6" destOrd="0" presId="urn:microsoft.com/office/officeart/2008/layout/PictureStrips"/>
    <dgm:cxn modelId="{83D57EC5-8FA2-D040-9DE4-52003272BB24}" type="presParOf" srcId="{730E3096-9E10-1D43-984A-FBE48659CE7A}" destId="{F07D95E6-12C5-E94A-94CC-0947F4822F0C}" srcOrd="0" destOrd="0" presId="urn:microsoft.com/office/officeart/2008/layout/PictureStrips"/>
    <dgm:cxn modelId="{3CD4FF44-0012-4D45-A8BE-5A2D5C33564B}" type="presParOf" srcId="{730E3096-9E10-1D43-984A-FBE48659CE7A}" destId="{0C11414F-666B-2A41-A578-50855838C41B}"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A9DB305B-1EB5-6145-9D03-6E6F7D6939A1}" type="doc">
      <dgm:prSet loTypeId="urn:microsoft.com/office/officeart/2008/layout/PictureStrips" loCatId="" qsTypeId="urn:microsoft.com/office/officeart/2005/8/quickstyle/simple1" qsCatId="simple" csTypeId="urn:microsoft.com/office/officeart/2005/8/colors/accent1_2" csCatId="accent1" phldr="1"/>
      <dgm:spPr/>
      <dgm:t>
        <a:bodyPr/>
        <a:lstStyle/>
        <a:p>
          <a:endParaRPr lang="en-US"/>
        </a:p>
      </dgm:t>
    </dgm:pt>
    <dgm:pt modelId="{85032ABD-E2FE-E04F-900D-374F6805BABE}">
      <dgm:prSet custT="1"/>
      <dgm:spPr>
        <a:ln>
          <a:noFill/>
        </a:ln>
      </dgm:spPr>
      <dgm:t>
        <a:bodyPr/>
        <a:lstStyle/>
        <a:p>
          <a:pPr>
            <a:buFont typeface="+mj-lt"/>
            <a:buAutoNum type="arabicPeriod"/>
          </a:pPr>
          <a:r>
            <a:rPr lang="en-US" sz="2400" b="1" i="1"/>
            <a:t>Engage educators </a:t>
          </a:r>
          <a:r>
            <a:rPr lang="en-US" sz="2400" i="1"/>
            <a:t>in clarifying and communicating expectations. </a:t>
          </a:r>
        </a:p>
      </dgm:t>
    </dgm:pt>
    <dgm:pt modelId="{7D69F504-46BA-0045-AFA0-66AE4DB90C69}" type="parTrans" cxnId="{E2815F5F-BB58-C640-9D57-E3A298964482}">
      <dgm:prSet/>
      <dgm:spPr/>
      <dgm:t>
        <a:bodyPr/>
        <a:lstStyle/>
        <a:p>
          <a:endParaRPr lang="en-US"/>
        </a:p>
      </dgm:t>
    </dgm:pt>
    <dgm:pt modelId="{67766754-D7BB-4948-B8B3-E41674C1C479}" type="sibTrans" cxnId="{E2815F5F-BB58-C640-9D57-E3A298964482}">
      <dgm:prSet/>
      <dgm:spPr/>
      <dgm:t>
        <a:bodyPr/>
        <a:lstStyle/>
        <a:p>
          <a:endParaRPr lang="en-US"/>
        </a:p>
      </dgm:t>
    </dgm:pt>
    <dgm:pt modelId="{A48486AB-CF83-9644-8AE0-2B50F7EED3D6}">
      <dgm:prSet custT="1"/>
      <dgm:spPr>
        <a:ln>
          <a:noFill/>
        </a:ln>
      </dgm:spPr>
      <dgm:t>
        <a:bodyPr/>
        <a:lstStyle/>
        <a:p>
          <a:pPr>
            <a:buFont typeface="+mj-lt"/>
            <a:buAutoNum type="arabicPeriod"/>
          </a:pPr>
          <a:r>
            <a:rPr lang="en-US" sz="2400" b="1" i="1"/>
            <a:t>Enhance</a:t>
          </a:r>
          <a:r>
            <a:rPr lang="en-US" sz="2400" i="1"/>
            <a:t> trainer supports, </a:t>
          </a:r>
          <a:r>
            <a:rPr lang="en-US" sz="2400" b="1" i="1"/>
            <a:t>increase</a:t>
          </a:r>
          <a:r>
            <a:rPr lang="en-US" sz="2400" i="1"/>
            <a:t> demonstrations, </a:t>
          </a:r>
          <a:r>
            <a:rPr lang="en-US" sz="2400" b="1" i="1"/>
            <a:t>plan more </a:t>
          </a:r>
          <a:r>
            <a:rPr lang="en-US" sz="2400" i="1"/>
            <a:t>relevant practice activities. </a:t>
          </a:r>
        </a:p>
      </dgm:t>
    </dgm:pt>
    <dgm:pt modelId="{D3F9726A-EF93-354C-91BC-45373BC62C53}" type="parTrans" cxnId="{3987EF71-18AC-3B40-AA14-940E8FAFCF40}">
      <dgm:prSet/>
      <dgm:spPr/>
      <dgm:t>
        <a:bodyPr/>
        <a:lstStyle/>
        <a:p>
          <a:endParaRPr lang="en-US"/>
        </a:p>
      </dgm:t>
    </dgm:pt>
    <dgm:pt modelId="{B6552A31-3E68-6547-9950-73E0A85FE3AA}" type="sibTrans" cxnId="{3987EF71-18AC-3B40-AA14-940E8FAFCF40}">
      <dgm:prSet/>
      <dgm:spPr/>
      <dgm:t>
        <a:bodyPr/>
        <a:lstStyle/>
        <a:p>
          <a:endParaRPr lang="en-US"/>
        </a:p>
      </dgm:t>
    </dgm:pt>
    <dgm:pt modelId="{5845E7B9-CB66-284D-94EE-E82133BB436F}">
      <dgm:prSet custT="1"/>
      <dgm:spPr>
        <a:ln>
          <a:noFill/>
        </a:ln>
      </dgm:spPr>
      <dgm:t>
        <a:bodyPr/>
        <a:lstStyle/>
        <a:p>
          <a:pPr>
            <a:buFont typeface="+mj-lt"/>
            <a:buAutoNum type="arabicPeriod"/>
          </a:pPr>
          <a:r>
            <a:rPr lang="en-US" sz="2400" b="1" i="1"/>
            <a:t>Consider adjustments </a:t>
          </a:r>
          <a:r>
            <a:rPr lang="en-US" sz="2400" i="1"/>
            <a:t>to coaching mode, frequency/duration, or focus. </a:t>
          </a:r>
        </a:p>
      </dgm:t>
    </dgm:pt>
    <dgm:pt modelId="{6A228BAC-C4D2-AC44-A6EF-CEB98F74285D}" type="parTrans" cxnId="{E0E68E4E-15FA-E447-B0CA-87D0E11F4788}">
      <dgm:prSet/>
      <dgm:spPr/>
      <dgm:t>
        <a:bodyPr/>
        <a:lstStyle/>
        <a:p>
          <a:endParaRPr lang="en-US"/>
        </a:p>
      </dgm:t>
    </dgm:pt>
    <dgm:pt modelId="{48561823-3E4E-CE4C-83D8-37A0E54E1424}" type="sibTrans" cxnId="{E0E68E4E-15FA-E447-B0CA-87D0E11F4788}">
      <dgm:prSet/>
      <dgm:spPr/>
      <dgm:t>
        <a:bodyPr/>
        <a:lstStyle/>
        <a:p>
          <a:endParaRPr lang="en-US"/>
        </a:p>
      </dgm:t>
    </dgm:pt>
    <dgm:pt modelId="{2816EACC-8ED5-7544-B5CA-62B8985F5808}">
      <dgm:prSet custT="1"/>
      <dgm:spPr>
        <a:ln>
          <a:noFill/>
        </a:ln>
      </dgm:spPr>
      <dgm:t>
        <a:bodyPr/>
        <a:lstStyle/>
        <a:p>
          <a:pPr>
            <a:buFont typeface="+mj-lt"/>
            <a:buAutoNum type="arabicPeriod"/>
          </a:pPr>
          <a:r>
            <a:rPr lang="en-US" sz="2400" i="1"/>
            <a:t>Engage educators in </a:t>
          </a:r>
          <a:r>
            <a:rPr lang="en-US" sz="2400" b="1" i="1"/>
            <a:t>refining and enhancing plans</a:t>
          </a:r>
          <a:r>
            <a:rPr lang="en-US" sz="2400" i="1"/>
            <a:t> to celebrate successes. </a:t>
          </a:r>
        </a:p>
      </dgm:t>
    </dgm:pt>
    <dgm:pt modelId="{1DB4089B-00DA-1641-97AD-D453DC20758C}" type="parTrans" cxnId="{96EE0FBE-7CDF-9147-A411-5EFDE3FC5EB9}">
      <dgm:prSet/>
      <dgm:spPr/>
      <dgm:t>
        <a:bodyPr/>
        <a:lstStyle/>
        <a:p>
          <a:endParaRPr lang="en-US"/>
        </a:p>
      </dgm:t>
    </dgm:pt>
    <dgm:pt modelId="{B4CE4E9F-BD6E-7645-85A8-4DD19CD7D53D}" type="sibTrans" cxnId="{96EE0FBE-7CDF-9147-A411-5EFDE3FC5EB9}">
      <dgm:prSet/>
      <dgm:spPr/>
      <dgm:t>
        <a:bodyPr/>
        <a:lstStyle/>
        <a:p>
          <a:endParaRPr lang="en-US"/>
        </a:p>
      </dgm:t>
    </dgm:pt>
    <dgm:pt modelId="{13DF53F3-28A4-344A-A881-0096E063E9D2}" type="pres">
      <dgm:prSet presAssocID="{A9DB305B-1EB5-6145-9D03-6E6F7D6939A1}" presName="Name0" presStyleCnt="0">
        <dgm:presLayoutVars>
          <dgm:dir/>
          <dgm:resizeHandles val="exact"/>
        </dgm:presLayoutVars>
      </dgm:prSet>
      <dgm:spPr/>
    </dgm:pt>
    <dgm:pt modelId="{09B7E56C-D802-554D-8CA2-A1B80B7687B3}" type="pres">
      <dgm:prSet presAssocID="{85032ABD-E2FE-E04F-900D-374F6805BABE}" presName="composite" presStyleCnt="0"/>
      <dgm:spPr/>
    </dgm:pt>
    <dgm:pt modelId="{301471B1-1581-8344-B2B0-84BCFE5805E3}" type="pres">
      <dgm:prSet presAssocID="{85032ABD-E2FE-E04F-900D-374F6805BABE}" presName="rect1" presStyleLbl="trAlignAcc1" presStyleIdx="0" presStyleCnt="4">
        <dgm:presLayoutVars>
          <dgm:bulletEnabled val="1"/>
        </dgm:presLayoutVars>
      </dgm:prSet>
      <dgm:spPr/>
    </dgm:pt>
    <dgm:pt modelId="{A00AE34A-334A-9A47-A98F-B21FEE7D9D65}" type="pres">
      <dgm:prSet presAssocID="{85032ABD-E2FE-E04F-900D-374F6805BABE}" presName="rect2" presStyleLbl="fgImgPlace1" presStyleIdx="0" presStyleCnt="4"/>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dgm:spPr>
    </dgm:pt>
    <dgm:pt modelId="{F4CC690F-B3BB-694E-B2DD-43A9C3CC41A6}" type="pres">
      <dgm:prSet presAssocID="{67766754-D7BB-4948-B8B3-E41674C1C479}" presName="sibTrans" presStyleCnt="0"/>
      <dgm:spPr/>
    </dgm:pt>
    <dgm:pt modelId="{3002FCE5-6FE8-4E42-9264-82F58C3A5E7F}" type="pres">
      <dgm:prSet presAssocID="{A48486AB-CF83-9644-8AE0-2B50F7EED3D6}" presName="composite" presStyleCnt="0"/>
      <dgm:spPr/>
    </dgm:pt>
    <dgm:pt modelId="{67757CC8-BB7F-CE4D-A032-FF35EFF23DE7}" type="pres">
      <dgm:prSet presAssocID="{A48486AB-CF83-9644-8AE0-2B50F7EED3D6}" presName="rect1" presStyleLbl="trAlignAcc1" presStyleIdx="1" presStyleCnt="4">
        <dgm:presLayoutVars>
          <dgm:bulletEnabled val="1"/>
        </dgm:presLayoutVars>
      </dgm:prSet>
      <dgm:spPr/>
    </dgm:pt>
    <dgm:pt modelId="{E59BC12B-6EAC-FA41-AD3D-EE68451DA033}" type="pres">
      <dgm:prSet presAssocID="{A48486AB-CF83-9644-8AE0-2B50F7EED3D6}" presName="rect2" presStyleLbl="fgImgPlace1" presStyleIdx="1" presStyleCnt="4"/>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52000" r="-52000"/>
          </a:stretch>
        </a:blipFill>
      </dgm:spPr>
    </dgm:pt>
    <dgm:pt modelId="{62018423-5F15-DC43-BBD3-2890D9C6FDA5}" type="pres">
      <dgm:prSet presAssocID="{B6552A31-3E68-6547-9950-73E0A85FE3AA}" presName="sibTrans" presStyleCnt="0"/>
      <dgm:spPr/>
    </dgm:pt>
    <dgm:pt modelId="{4C4BBD6C-0C8A-844B-B7AE-AA43DAF1D49F}" type="pres">
      <dgm:prSet presAssocID="{5845E7B9-CB66-284D-94EE-E82133BB436F}" presName="composite" presStyleCnt="0"/>
      <dgm:spPr/>
    </dgm:pt>
    <dgm:pt modelId="{99298720-8BD1-DD41-99F7-BE0820A71AA3}" type="pres">
      <dgm:prSet presAssocID="{5845E7B9-CB66-284D-94EE-E82133BB436F}" presName="rect1" presStyleLbl="trAlignAcc1" presStyleIdx="2" presStyleCnt="4">
        <dgm:presLayoutVars>
          <dgm:bulletEnabled val="1"/>
        </dgm:presLayoutVars>
      </dgm:prSet>
      <dgm:spPr/>
    </dgm:pt>
    <dgm:pt modelId="{4DE24F4B-18B4-4247-80A2-8C4A7D549D51}" type="pres">
      <dgm:prSet presAssocID="{5845E7B9-CB66-284D-94EE-E82133BB436F}" presName="rect2" presStyleLbl="fgImgPlace1" presStyleIdx="2" presStyleCnt="4"/>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64000" r="-64000"/>
          </a:stretch>
        </a:blipFill>
      </dgm:spPr>
    </dgm:pt>
    <dgm:pt modelId="{E0E0734E-58EB-F648-9D59-FA8481E37F81}" type="pres">
      <dgm:prSet presAssocID="{48561823-3E4E-CE4C-83D8-37A0E54E1424}" presName="sibTrans" presStyleCnt="0"/>
      <dgm:spPr/>
    </dgm:pt>
    <dgm:pt modelId="{887C59F1-D6CE-5E40-8645-4359018ED015}" type="pres">
      <dgm:prSet presAssocID="{2816EACC-8ED5-7544-B5CA-62B8985F5808}" presName="composite" presStyleCnt="0"/>
      <dgm:spPr/>
    </dgm:pt>
    <dgm:pt modelId="{993E7BEC-0554-3D49-A8AA-67B30699FE27}" type="pres">
      <dgm:prSet presAssocID="{2816EACC-8ED5-7544-B5CA-62B8985F5808}" presName="rect1" presStyleLbl="trAlignAcc1" presStyleIdx="3" presStyleCnt="4">
        <dgm:presLayoutVars>
          <dgm:bulletEnabled val="1"/>
        </dgm:presLayoutVars>
      </dgm:prSet>
      <dgm:spPr/>
    </dgm:pt>
    <dgm:pt modelId="{BD7BF734-C9A8-AA4D-A070-220D2BEE8445}" type="pres">
      <dgm:prSet presAssocID="{2816EACC-8ED5-7544-B5CA-62B8985F5808}" presName="rect2" presStyleLbl="fgImgPlace1" presStyleIdx="3" presStyleCnt="4"/>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31000" r="-31000"/>
          </a:stretch>
        </a:blipFill>
      </dgm:spPr>
    </dgm:pt>
  </dgm:ptLst>
  <dgm:cxnLst>
    <dgm:cxn modelId="{D7480E12-B108-D348-8335-F0F3668A7A4A}" type="presOf" srcId="{A48486AB-CF83-9644-8AE0-2B50F7EED3D6}" destId="{67757CC8-BB7F-CE4D-A032-FF35EFF23DE7}" srcOrd="0" destOrd="0" presId="urn:microsoft.com/office/officeart/2008/layout/PictureStrips"/>
    <dgm:cxn modelId="{A25D051F-B65D-8A4A-A199-88F71403B519}" type="presOf" srcId="{A9DB305B-1EB5-6145-9D03-6E6F7D6939A1}" destId="{13DF53F3-28A4-344A-A881-0096E063E9D2}" srcOrd="0" destOrd="0" presId="urn:microsoft.com/office/officeart/2008/layout/PictureStrips"/>
    <dgm:cxn modelId="{E0E68E4E-15FA-E447-B0CA-87D0E11F4788}" srcId="{A9DB305B-1EB5-6145-9D03-6E6F7D6939A1}" destId="{5845E7B9-CB66-284D-94EE-E82133BB436F}" srcOrd="2" destOrd="0" parTransId="{6A228BAC-C4D2-AC44-A6EF-CEB98F74285D}" sibTransId="{48561823-3E4E-CE4C-83D8-37A0E54E1424}"/>
    <dgm:cxn modelId="{E2815F5F-BB58-C640-9D57-E3A298964482}" srcId="{A9DB305B-1EB5-6145-9D03-6E6F7D6939A1}" destId="{85032ABD-E2FE-E04F-900D-374F6805BABE}" srcOrd="0" destOrd="0" parTransId="{7D69F504-46BA-0045-AFA0-66AE4DB90C69}" sibTransId="{67766754-D7BB-4948-B8B3-E41674C1C479}"/>
    <dgm:cxn modelId="{3987EF71-18AC-3B40-AA14-940E8FAFCF40}" srcId="{A9DB305B-1EB5-6145-9D03-6E6F7D6939A1}" destId="{A48486AB-CF83-9644-8AE0-2B50F7EED3D6}" srcOrd="1" destOrd="0" parTransId="{D3F9726A-EF93-354C-91BC-45373BC62C53}" sibTransId="{B6552A31-3E68-6547-9950-73E0A85FE3AA}"/>
    <dgm:cxn modelId="{F911CC77-75B8-4940-8B42-08624B327F11}" type="presOf" srcId="{2816EACC-8ED5-7544-B5CA-62B8985F5808}" destId="{993E7BEC-0554-3D49-A8AA-67B30699FE27}" srcOrd="0" destOrd="0" presId="urn:microsoft.com/office/officeart/2008/layout/PictureStrips"/>
    <dgm:cxn modelId="{C964AF7B-963F-964D-B191-8CEC62EA7CC7}" type="presOf" srcId="{5845E7B9-CB66-284D-94EE-E82133BB436F}" destId="{99298720-8BD1-DD41-99F7-BE0820A71AA3}" srcOrd="0" destOrd="0" presId="urn:microsoft.com/office/officeart/2008/layout/PictureStrips"/>
    <dgm:cxn modelId="{96EE0FBE-7CDF-9147-A411-5EFDE3FC5EB9}" srcId="{A9DB305B-1EB5-6145-9D03-6E6F7D6939A1}" destId="{2816EACC-8ED5-7544-B5CA-62B8985F5808}" srcOrd="3" destOrd="0" parTransId="{1DB4089B-00DA-1641-97AD-D453DC20758C}" sibTransId="{B4CE4E9F-BD6E-7645-85A8-4DD19CD7D53D}"/>
    <dgm:cxn modelId="{915295F2-11EA-484E-8241-E03E082E288D}" type="presOf" srcId="{85032ABD-E2FE-E04F-900D-374F6805BABE}" destId="{301471B1-1581-8344-B2B0-84BCFE5805E3}" srcOrd="0" destOrd="0" presId="urn:microsoft.com/office/officeart/2008/layout/PictureStrips"/>
    <dgm:cxn modelId="{C99E4FB4-CF4B-3247-9738-FA3399FF05A9}" type="presParOf" srcId="{13DF53F3-28A4-344A-A881-0096E063E9D2}" destId="{09B7E56C-D802-554D-8CA2-A1B80B7687B3}" srcOrd="0" destOrd="0" presId="urn:microsoft.com/office/officeart/2008/layout/PictureStrips"/>
    <dgm:cxn modelId="{FAF7EBD3-BC29-BB45-867F-C4733F478970}" type="presParOf" srcId="{09B7E56C-D802-554D-8CA2-A1B80B7687B3}" destId="{301471B1-1581-8344-B2B0-84BCFE5805E3}" srcOrd="0" destOrd="0" presId="urn:microsoft.com/office/officeart/2008/layout/PictureStrips"/>
    <dgm:cxn modelId="{15DA4B1F-0E22-8C44-B24E-BF8D62E728C6}" type="presParOf" srcId="{09B7E56C-D802-554D-8CA2-A1B80B7687B3}" destId="{A00AE34A-334A-9A47-A98F-B21FEE7D9D65}" srcOrd="1" destOrd="0" presId="urn:microsoft.com/office/officeart/2008/layout/PictureStrips"/>
    <dgm:cxn modelId="{6088C6A9-E6F9-484B-8A18-4E40245C6157}" type="presParOf" srcId="{13DF53F3-28A4-344A-A881-0096E063E9D2}" destId="{F4CC690F-B3BB-694E-B2DD-43A9C3CC41A6}" srcOrd="1" destOrd="0" presId="urn:microsoft.com/office/officeart/2008/layout/PictureStrips"/>
    <dgm:cxn modelId="{0639B21E-776E-BC4C-B517-C69A713A7CAE}" type="presParOf" srcId="{13DF53F3-28A4-344A-A881-0096E063E9D2}" destId="{3002FCE5-6FE8-4E42-9264-82F58C3A5E7F}" srcOrd="2" destOrd="0" presId="urn:microsoft.com/office/officeart/2008/layout/PictureStrips"/>
    <dgm:cxn modelId="{822DB4BE-3EB8-A645-861B-79B4D230F9F2}" type="presParOf" srcId="{3002FCE5-6FE8-4E42-9264-82F58C3A5E7F}" destId="{67757CC8-BB7F-CE4D-A032-FF35EFF23DE7}" srcOrd="0" destOrd="0" presId="urn:microsoft.com/office/officeart/2008/layout/PictureStrips"/>
    <dgm:cxn modelId="{A943347A-803D-2D45-B082-E1D7356E4E43}" type="presParOf" srcId="{3002FCE5-6FE8-4E42-9264-82F58C3A5E7F}" destId="{E59BC12B-6EAC-FA41-AD3D-EE68451DA033}" srcOrd="1" destOrd="0" presId="urn:microsoft.com/office/officeart/2008/layout/PictureStrips"/>
    <dgm:cxn modelId="{75576694-08A3-9441-B5C4-057AE726CB7A}" type="presParOf" srcId="{13DF53F3-28A4-344A-A881-0096E063E9D2}" destId="{62018423-5F15-DC43-BBD3-2890D9C6FDA5}" srcOrd="3" destOrd="0" presId="urn:microsoft.com/office/officeart/2008/layout/PictureStrips"/>
    <dgm:cxn modelId="{DFEC0775-ABE6-9646-B360-3925402A9BF2}" type="presParOf" srcId="{13DF53F3-28A4-344A-A881-0096E063E9D2}" destId="{4C4BBD6C-0C8A-844B-B7AE-AA43DAF1D49F}" srcOrd="4" destOrd="0" presId="urn:microsoft.com/office/officeart/2008/layout/PictureStrips"/>
    <dgm:cxn modelId="{BF42BBBC-F1B8-FF40-AD95-651B22365111}" type="presParOf" srcId="{4C4BBD6C-0C8A-844B-B7AE-AA43DAF1D49F}" destId="{99298720-8BD1-DD41-99F7-BE0820A71AA3}" srcOrd="0" destOrd="0" presId="urn:microsoft.com/office/officeart/2008/layout/PictureStrips"/>
    <dgm:cxn modelId="{6214B3FC-0545-284C-9262-5F8317345FF7}" type="presParOf" srcId="{4C4BBD6C-0C8A-844B-B7AE-AA43DAF1D49F}" destId="{4DE24F4B-18B4-4247-80A2-8C4A7D549D51}" srcOrd="1" destOrd="0" presId="urn:microsoft.com/office/officeart/2008/layout/PictureStrips"/>
    <dgm:cxn modelId="{1E2C98CF-4DD7-1A41-A550-21E54E3F0F95}" type="presParOf" srcId="{13DF53F3-28A4-344A-A881-0096E063E9D2}" destId="{E0E0734E-58EB-F648-9D59-FA8481E37F81}" srcOrd="5" destOrd="0" presId="urn:microsoft.com/office/officeart/2008/layout/PictureStrips"/>
    <dgm:cxn modelId="{9035B8B4-22F0-8444-A3AE-2DE6663EB771}" type="presParOf" srcId="{13DF53F3-28A4-344A-A881-0096E063E9D2}" destId="{887C59F1-D6CE-5E40-8645-4359018ED015}" srcOrd="6" destOrd="0" presId="urn:microsoft.com/office/officeart/2008/layout/PictureStrips"/>
    <dgm:cxn modelId="{95889591-41FF-7C48-996D-3E57E45539CB}" type="presParOf" srcId="{887C59F1-D6CE-5E40-8645-4359018ED015}" destId="{993E7BEC-0554-3D49-A8AA-67B30699FE27}" srcOrd="0" destOrd="0" presId="urn:microsoft.com/office/officeart/2008/layout/PictureStrips"/>
    <dgm:cxn modelId="{F060920D-560C-9848-AE2F-44157EE8A72E}" type="presParOf" srcId="{887C59F1-D6CE-5E40-8645-4359018ED015}" destId="{BD7BF734-C9A8-AA4D-A070-220D2BEE8445}"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93F8A929-2C72-F143-9F4B-16471BCBB6A8}" type="doc">
      <dgm:prSet loTypeId="urn:microsoft.com/office/officeart/2005/8/layout/cycle2" loCatId="" qsTypeId="urn:microsoft.com/office/officeart/2005/8/quickstyle/simple1" qsCatId="simple" csTypeId="urn:microsoft.com/office/officeart/2005/8/colors/accent1_1" csCatId="accent1" phldr="1"/>
      <dgm:spPr/>
      <dgm:t>
        <a:bodyPr/>
        <a:lstStyle/>
        <a:p>
          <a:endParaRPr lang="en-US"/>
        </a:p>
      </dgm:t>
    </dgm:pt>
    <dgm:pt modelId="{86EBF238-3272-154B-91CE-5DBA21C845D4}">
      <dgm:prSet custT="1"/>
      <dgm:spPr>
        <a:ln w="69850">
          <a:solidFill>
            <a:srgbClr val="F3C857"/>
          </a:solidFill>
        </a:ln>
      </dgm:spPr>
      <dgm:t>
        <a:bodyPr/>
        <a:lstStyle/>
        <a:p>
          <a:r>
            <a:rPr lang="en-US" sz="2400" b="1">
              <a:solidFill>
                <a:srgbClr val="F3C857"/>
              </a:solidFill>
            </a:rPr>
            <a:t>IDENTIFY</a:t>
          </a:r>
          <a:r>
            <a:rPr lang="en-US" sz="2400" b="1" baseline="0">
              <a:solidFill>
                <a:srgbClr val="F3C857"/>
              </a:solidFill>
            </a:rPr>
            <a:t> PROBLEM</a:t>
          </a:r>
        </a:p>
        <a:p>
          <a:r>
            <a:rPr lang="en-US" sz="2000"/>
            <a:t>with precision</a:t>
          </a:r>
        </a:p>
      </dgm:t>
    </dgm:pt>
    <dgm:pt modelId="{1404FBEF-F545-1544-A25C-188A230A9B52}" type="parTrans" cxnId="{8DBF879F-D027-684C-AD30-1BD9A89258CD}">
      <dgm:prSet/>
      <dgm:spPr/>
      <dgm:t>
        <a:bodyPr/>
        <a:lstStyle/>
        <a:p>
          <a:endParaRPr lang="en-US" sz="2000"/>
        </a:p>
      </dgm:t>
    </dgm:pt>
    <dgm:pt modelId="{B6A18C03-6383-C54B-AF58-FED702B6FC53}" type="sibTrans" cxnId="{8DBF879F-D027-684C-AD30-1BD9A89258CD}">
      <dgm:prSet custT="1"/>
      <dgm:spPr>
        <a:solidFill>
          <a:srgbClr val="F3C857"/>
        </a:solidFill>
      </dgm:spPr>
      <dgm:t>
        <a:bodyPr/>
        <a:lstStyle/>
        <a:p>
          <a:endParaRPr lang="en-US" sz="2000"/>
        </a:p>
      </dgm:t>
    </dgm:pt>
    <dgm:pt modelId="{D71504F2-E4C0-FD44-84B9-D4A807F8D181}">
      <dgm:prSet custT="1"/>
      <dgm:spPr>
        <a:ln w="63500">
          <a:solidFill>
            <a:srgbClr val="207196"/>
          </a:solidFill>
        </a:ln>
      </dgm:spPr>
      <dgm:t>
        <a:bodyPr/>
        <a:lstStyle/>
        <a:p>
          <a:r>
            <a:rPr lang="en-US" sz="2400" b="1">
              <a:solidFill>
                <a:srgbClr val="207196"/>
              </a:solidFill>
            </a:rPr>
            <a:t>IDENTIFY</a:t>
          </a:r>
          <a:r>
            <a:rPr lang="en-US" sz="2400" b="1" baseline="0">
              <a:solidFill>
                <a:srgbClr val="207196"/>
              </a:solidFill>
            </a:rPr>
            <a:t> GOAL </a:t>
          </a:r>
        </a:p>
        <a:p>
          <a:r>
            <a:rPr lang="en-US" sz="2000" baseline="0"/>
            <a:t>for change</a:t>
          </a:r>
          <a:endParaRPr lang="en-US" sz="2000"/>
        </a:p>
      </dgm:t>
    </dgm:pt>
    <dgm:pt modelId="{651A4F06-E159-E047-A606-7C57B68CCBD5}" type="parTrans" cxnId="{E3825D80-6C23-BD41-9CC9-24313098CA4E}">
      <dgm:prSet/>
      <dgm:spPr/>
      <dgm:t>
        <a:bodyPr/>
        <a:lstStyle/>
        <a:p>
          <a:endParaRPr lang="en-US" sz="2000"/>
        </a:p>
      </dgm:t>
    </dgm:pt>
    <dgm:pt modelId="{99B5B515-D3EE-F54B-BB7C-D5116847B05F}" type="sibTrans" cxnId="{E3825D80-6C23-BD41-9CC9-24313098CA4E}">
      <dgm:prSet custT="1"/>
      <dgm:spPr>
        <a:solidFill>
          <a:srgbClr val="207196"/>
        </a:solidFill>
      </dgm:spPr>
      <dgm:t>
        <a:bodyPr/>
        <a:lstStyle/>
        <a:p>
          <a:endParaRPr lang="en-US" sz="2000"/>
        </a:p>
      </dgm:t>
    </dgm:pt>
    <dgm:pt modelId="{E89B6EA0-2A1D-234E-9886-6451B2D51563}">
      <dgm:prSet custT="1"/>
      <dgm:spPr>
        <a:ln w="69850">
          <a:noFill/>
        </a:ln>
      </dgm:spPr>
      <dgm:t>
        <a:bodyPr/>
        <a:lstStyle/>
        <a:p>
          <a:endParaRPr lang="en-US" sz="2000"/>
        </a:p>
      </dgm:t>
    </dgm:pt>
    <dgm:pt modelId="{C596336D-A53C-C94C-897F-AD18C251F0A7}" type="sibTrans" cxnId="{1E5F30AC-93F0-1A46-A32B-92E99AACF2A5}">
      <dgm:prSet custT="1"/>
      <dgm:spPr>
        <a:solidFill>
          <a:schemeClr val="bg1"/>
        </a:solidFill>
      </dgm:spPr>
      <dgm:t>
        <a:bodyPr/>
        <a:lstStyle/>
        <a:p>
          <a:endParaRPr lang="en-US" sz="2000"/>
        </a:p>
      </dgm:t>
    </dgm:pt>
    <dgm:pt modelId="{E97A7CBA-A49E-104F-A77D-34EA54A60057}" type="parTrans" cxnId="{1E5F30AC-93F0-1A46-A32B-92E99AACF2A5}">
      <dgm:prSet/>
      <dgm:spPr/>
      <dgm:t>
        <a:bodyPr/>
        <a:lstStyle/>
        <a:p>
          <a:endParaRPr lang="en-US" sz="2000"/>
        </a:p>
      </dgm:t>
    </dgm:pt>
    <dgm:pt modelId="{30D86028-84BB-CA46-B10D-BB3379E62E6C}">
      <dgm:prSet custT="1"/>
      <dgm:spPr>
        <a:ln w="69850">
          <a:solidFill>
            <a:schemeClr val="accent4">
              <a:lumMod val="75000"/>
            </a:schemeClr>
          </a:solidFill>
        </a:ln>
      </dgm:spPr>
      <dgm:t>
        <a:bodyPr/>
        <a:lstStyle/>
        <a:p>
          <a:r>
            <a:rPr lang="en-US" sz="2400" b="1">
              <a:solidFill>
                <a:schemeClr val="accent4">
                  <a:lumMod val="75000"/>
                </a:schemeClr>
              </a:solidFill>
            </a:rPr>
            <a:t>IDENTIFY</a:t>
          </a:r>
          <a:r>
            <a:rPr lang="en-US" sz="2400" b="1" baseline="0">
              <a:solidFill>
                <a:schemeClr val="accent4">
                  <a:lumMod val="75000"/>
                </a:schemeClr>
              </a:solidFill>
            </a:rPr>
            <a:t> SOLUTION </a:t>
          </a:r>
        </a:p>
        <a:p>
          <a:r>
            <a:rPr lang="en-US" sz="2000" baseline="0"/>
            <a:t>and implementation plan</a:t>
          </a:r>
          <a:endParaRPr lang="en-US" sz="2000"/>
        </a:p>
      </dgm:t>
    </dgm:pt>
    <dgm:pt modelId="{73AF85F0-3D18-474C-A961-2961CE5DDE8B}" type="sibTrans" cxnId="{1F59641F-E82C-B548-B11F-15ED47F1E79A}">
      <dgm:prSet custT="1"/>
      <dgm:spPr>
        <a:solidFill>
          <a:schemeClr val="accent4">
            <a:lumMod val="75000"/>
          </a:schemeClr>
        </a:solidFill>
      </dgm:spPr>
      <dgm:t>
        <a:bodyPr/>
        <a:lstStyle/>
        <a:p>
          <a:endParaRPr lang="en-US" sz="2000"/>
        </a:p>
      </dgm:t>
    </dgm:pt>
    <dgm:pt modelId="{D730DD82-24EE-C34A-A43F-BC60871C0CF8}" type="parTrans" cxnId="{1F59641F-E82C-B548-B11F-15ED47F1E79A}">
      <dgm:prSet/>
      <dgm:spPr/>
      <dgm:t>
        <a:bodyPr/>
        <a:lstStyle/>
        <a:p>
          <a:endParaRPr lang="en-US" sz="2000"/>
        </a:p>
      </dgm:t>
    </dgm:pt>
    <dgm:pt modelId="{892B9856-2739-C840-B379-0B974672F262}">
      <dgm:prSet custT="1"/>
      <dgm:spPr>
        <a:ln w="69850">
          <a:noFill/>
        </a:ln>
      </dgm:spPr>
      <dgm:t>
        <a:bodyPr/>
        <a:lstStyle/>
        <a:p>
          <a:endParaRPr lang="en-US" sz="2000"/>
        </a:p>
      </dgm:t>
    </dgm:pt>
    <dgm:pt modelId="{DFA8ADE3-C9E7-414C-AF29-15F4B8391BBD}" type="sibTrans" cxnId="{BAD52731-CE7D-2048-B34A-1C8216801D55}">
      <dgm:prSet custT="1"/>
      <dgm:spPr>
        <a:solidFill>
          <a:schemeClr val="bg1"/>
        </a:solidFill>
      </dgm:spPr>
      <dgm:t>
        <a:bodyPr/>
        <a:lstStyle/>
        <a:p>
          <a:endParaRPr lang="en-US" sz="2000"/>
        </a:p>
      </dgm:t>
    </dgm:pt>
    <dgm:pt modelId="{2EAC3F10-1EB5-8348-9278-5EBA2D6D8465}" type="parTrans" cxnId="{BAD52731-CE7D-2048-B34A-1C8216801D55}">
      <dgm:prSet/>
      <dgm:spPr/>
      <dgm:t>
        <a:bodyPr/>
        <a:lstStyle/>
        <a:p>
          <a:endParaRPr lang="en-US" sz="2000"/>
        </a:p>
      </dgm:t>
    </dgm:pt>
    <dgm:pt modelId="{0DDACB12-A5F5-E243-9F16-85DC5979CBFE}">
      <dgm:prSet custT="1"/>
      <dgm:spPr>
        <a:ln w="69850">
          <a:noFill/>
        </a:ln>
      </dgm:spPr>
      <dgm:t>
        <a:bodyPr/>
        <a:lstStyle/>
        <a:p>
          <a:endParaRPr lang="en-US" sz="2000"/>
        </a:p>
      </dgm:t>
    </dgm:pt>
    <dgm:pt modelId="{B2934D61-05AD-C74C-9209-D25723861DCD}" type="sibTrans" cxnId="{9B3F41D1-E297-804D-B81C-C7895BE530D5}">
      <dgm:prSet custT="1"/>
      <dgm:spPr>
        <a:solidFill>
          <a:schemeClr val="bg1"/>
        </a:solidFill>
      </dgm:spPr>
      <dgm:t>
        <a:bodyPr/>
        <a:lstStyle/>
        <a:p>
          <a:endParaRPr lang="en-US" sz="2000"/>
        </a:p>
      </dgm:t>
    </dgm:pt>
    <dgm:pt modelId="{E86A2942-EC91-8B49-810A-FDAC04D6876B}" type="parTrans" cxnId="{9B3F41D1-E297-804D-B81C-C7895BE530D5}">
      <dgm:prSet/>
      <dgm:spPr/>
      <dgm:t>
        <a:bodyPr/>
        <a:lstStyle/>
        <a:p>
          <a:endParaRPr lang="en-US" sz="2000"/>
        </a:p>
      </dgm:t>
    </dgm:pt>
    <dgm:pt modelId="{33F5D678-109C-1449-8710-3B5EFE9EA007}" type="pres">
      <dgm:prSet presAssocID="{93F8A929-2C72-F143-9F4B-16471BCBB6A8}" presName="cycle" presStyleCnt="0">
        <dgm:presLayoutVars>
          <dgm:dir/>
          <dgm:resizeHandles val="exact"/>
        </dgm:presLayoutVars>
      </dgm:prSet>
      <dgm:spPr/>
    </dgm:pt>
    <dgm:pt modelId="{551FC44C-C383-D04B-BDC9-7CD0C0E96584}" type="pres">
      <dgm:prSet presAssocID="{86EBF238-3272-154B-91CE-5DBA21C845D4}" presName="node" presStyleLbl="node1" presStyleIdx="0" presStyleCnt="6" custScaleX="263615" custScaleY="122161" custRadScaleRad="101914" custRadScaleInc="-2100">
        <dgm:presLayoutVars>
          <dgm:bulletEnabled val="1"/>
        </dgm:presLayoutVars>
      </dgm:prSet>
      <dgm:spPr/>
    </dgm:pt>
    <dgm:pt modelId="{5CF0EFAD-4292-5040-856F-77896DFEC55C}" type="pres">
      <dgm:prSet presAssocID="{B6A18C03-6383-C54B-AF58-FED702B6FC53}" presName="sibTrans" presStyleLbl="sibTrans2D1" presStyleIdx="0" presStyleCnt="6"/>
      <dgm:spPr/>
    </dgm:pt>
    <dgm:pt modelId="{5945477B-B9A9-9347-92AB-2D3DE0193A19}" type="pres">
      <dgm:prSet presAssocID="{B6A18C03-6383-C54B-AF58-FED702B6FC53}" presName="connectorText" presStyleLbl="sibTrans2D1" presStyleIdx="0" presStyleCnt="6"/>
      <dgm:spPr/>
    </dgm:pt>
    <dgm:pt modelId="{DB5D9CF6-BA5B-2145-A434-AFA26D760F45}" type="pres">
      <dgm:prSet presAssocID="{D71504F2-E4C0-FD44-84B9-D4A807F8D181}" presName="node" presStyleLbl="node1" presStyleIdx="1" presStyleCnt="6" custScaleX="263615" custScaleY="122161" custRadScaleRad="196185" custRadScaleInc="51274">
        <dgm:presLayoutVars>
          <dgm:bulletEnabled val="1"/>
        </dgm:presLayoutVars>
      </dgm:prSet>
      <dgm:spPr/>
    </dgm:pt>
    <dgm:pt modelId="{BF90B3B7-77E2-984B-8B2E-625CD9FBAFF3}" type="pres">
      <dgm:prSet presAssocID="{99B5B515-D3EE-F54B-BB7C-D5116847B05F}" presName="sibTrans" presStyleLbl="sibTrans2D1" presStyleIdx="1" presStyleCnt="6"/>
      <dgm:spPr/>
    </dgm:pt>
    <dgm:pt modelId="{61B85A78-056E-7840-B96F-F2DAC197FB36}" type="pres">
      <dgm:prSet presAssocID="{99B5B515-D3EE-F54B-BB7C-D5116847B05F}" presName="connectorText" presStyleLbl="sibTrans2D1" presStyleIdx="1" presStyleCnt="6"/>
      <dgm:spPr/>
    </dgm:pt>
    <dgm:pt modelId="{C32FA3E6-9E9F-EB46-A65D-36665AC07129}" type="pres">
      <dgm:prSet presAssocID="{30D86028-84BB-CA46-B10D-BB3379E62E6C}" presName="node" presStyleLbl="node1" presStyleIdx="2" presStyleCnt="6" custScaleX="263615" custScaleY="122161" custRadScaleRad="194121" custRadScaleInc="-43347">
        <dgm:presLayoutVars>
          <dgm:bulletEnabled val="1"/>
        </dgm:presLayoutVars>
      </dgm:prSet>
      <dgm:spPr/>
    </dgm:pt>
    <dgm:pt modelId="{0CF17757-B07D-054A-B418-CB7B36892AA2}" type="pres">
      <dgm:prSet presAssocID="{73AF85F0-3D18-474C-A961-2961CE5DDE8B}" presName="sibTrans" presStyleLbl="sibTrans2D1" presStyleIdx="2" presStyleCnt="6"/>
      <dgm:spPr/>
    </dgm:pt>
    <dgm:pt modelId="{C43F3F00-C058-5A4B-B43D-30D482ADCC8B}" type="pres">
      <dgm:prSet presAssocID="{73AF85F0-3D18-474C-A961-2961CE5DDE8B}" presName="connectorText" presStyleLbl="sibTrans2D1" presStyleIdx="2" presStyleCnt="6"/>
      <dgm:spPr/>
    </dgm:pt>
    <dgm:pt modelId="{091E9CC4-2CB9-FD48-9FBD-31619B416DEB}" type="pres">
      <dgm:prSet presAssocID="{892B9856-2739-C840-B379-0B974672F262}" presName="node" presStyleLbl="node1" presStyleIdx="3" presStyleCnt="6" custScaleX="263615" custScaleY="122161">
        <dgm:presLayoutVars>
          <dgm:bulletEnabled val="1"/>
        </dgm:presLayoutVars>
      </dgm:prSet>
      <dgm:spPr/>
    </dgm:pt>
    <dgm:pt modelId="{0D1B13E9-8A44-7A45-B56A-A5F6E426FA42}" type="pres">
      <dgm:prSet presAssocID="{DFA8ADE3-C9E7-414C-AF29-15F4B8391BBD}" presName="sibTrans" presStyleLbl="sibTrans2D1" presStyleIdx="3" presStyleCnt="6"/>
      <dgm:spPr/>
    </dgm:pt>
    <dgm:pt modelId="{18DDDEEC-EA90-8843-B78F-8CE0DDB2A7FA}" type="pres">
      <dgm:prSet presAssocID="{DFA8ADE3-C9E7-414C-AF29-15F4B8391BBD}" presName="connectorText" presStyleLbl="sibTrans2D1" presStyleIdx="3" presStyleCnt="6"/>
      <dgm:spPr/>
    </dgm:pt>
    <dgm:pt modelId="{7229F0E0-C4E2-644E-AA8E-CE2194486FC4}" type="pres">
      <dgm:prSet presAssocID="{0DDACB12-A5F5-E243-9F16-85DC5979CBFE}" presName="node" presStyleLbl="node1" presStyleIdx="4" presStyleCnt="6" custScaleX="263615" custScaleY="122161" custRadScaleRad="190227" custRadScaleInc="49086">
        <dgm:presLayoutVars>
          <dgm:bulletEnabled val="1"/>
        </dgm:presLayoutVars>
      </dgm:prSet>
      <dgm:spPr/>
    </dgm:pt>
    <dgm:pt modelId="{35DA2999-DAB3-AE42-915A-1717F659C38D}" type="pres">
      <dgm:prSet presAssocID="{B2934D61-05AD-C74C-9209-D25723861DCD}" presName="sibTrans" presStyleLbl="sibTrans2D1" presStyleIdx="4" presStyleCnt="6"/>
      <dgm:spPr/>
    </dgm:pt>
    <dgm:pt modelId="{E62CEAC8-4D54-FC4D-8E26-D3EBFDB3AC12}" type="pres">
      <dgm:prSet presAssocID="{B2934D61-05AD-C74C-9209-D25723861DCD}" presName="connectorText" presStyleLbl="sibTrans2D1" presStyleIdx="4" presStyleCnt="6"/>
      <dgm:spPr/>
    </dgm:pt>
    <dgm:pt modelId="{80553F29-EC6B-9645-A7F8-7B924A485269}" type="pres">
      <dgm:prSet presAssocID="{E89B6EA0-2A1D-234E-9886-6451B2D51563}" presName="node" presStyleLbl="node1" presStyleIdx="5" presStyleCnt="6" custScaleX="263615" custScaleY="122161" custRadScaleRad="195769" custRadScaleInc="-41383">
        <dgm:presLayoutVars>
          <dgm:bulletEnabled val="1"/>
        </dgm:presLayoutVars>
      </dgm:prSet>
      <dgm:spPr/>
    </dgm:pt>
    <dgm:pt modelId="{50F2030A-1787-804F-BE8C-B0F6AA0647D5}" type="pres">
      <dgm:prSet presAssocID="{C596336D-A53C-C94C-897F-AD18C251F0A7}" presName="sibTrans" presStyleLbl="sibTrans2D1" presStyleIdx="5" presStyleCnt="6"/>
      <dgm:spPr/>
    </dgm:pt>
    <dgm:pt modelId="{5C9C0576-7FDD-364B-A102-F9502CA9F230}" type="pres">
      <dgm:prSet presAssocID="{C596336D-A53C-C94C-897F-AD18C251F0A7}" presName="connectorText" presStyleLbl="sibTrans2D1" presStyleIdx="5" presStyleCnt="6"/>
      <dgm:spPr/>
    </dgm:pt>
  </dgm:ptLst>
  <dgm:cxnLst>
    <dgm:cxn modelId="{51C04F0E-E395-8045-A46E-0126FA7BEF9C}" type="presOf" srcId="{73AF85F0-3D18-474C-A961-2961CE5DDE8B}" destId="{C43F3F00-C058-5A4B-B43D-30D482ADCC8B}" srcOrd="1" destOrd="0" presId="urn:microsoft.com/office/officeart/2005/8/layout/cycle2"/>
    <dgm:cxn modelId="{A5AE7D11-3C52-214E-B69C-BA827BA26DB4}" type="presOf" srcId="{86EBF238-3272-154B-91CE-5DBA21C845D4}" destId="{551FC44C-C383-D04B-BDC9-7CD0C0E96584}" srcOrd="0" destOrd="0" presId="urn:microsoft.com/office/officeart/2005/8/layout/cycle2"/>
    <dgm:cxn modelId="{16C5EA12-6A79-2245-89E9-1C49CA2F8E2B}" type="presOf" srcId="{892B9856-2739-C840-B379-0B974672F262}" destId="{091E9CC4-2CB9-FD48-9FBD-31619B416DEB}" srcOrd="0" destOrd="0" presId="urn:microsoft.com/office/officeart/2005/8/layout/cycle2"/>
    <dgm:cxn modelId="{1F59641F-E82C-B548-B11F-15ED47F1E79A}" srcId="{93F8A929-2C72-F143-9F4B-16471BCBB6A8}" destId="{30D86028-84BB-CA46-B10D-BB3379E62E6C}" srcOrd="2" destOrd="0" parTransId="{D730DD82-24EE-C34A-A43F-BC60871C0CF8}" sibTransId="{73AF85F0-3D18-474C-A961-2961CE5DDE8B}"/>
    <dgm:cxn modelId="{BAD52731-CE7D-2048-B34A-1C8216801D55}" srcId="{93F8A929-2C72-F143-9F4B-16471BCBB6A8}" destId="{892B9856-2739-C840-B379-0B974672F262}" srcOrd="3" destOrd="0" parTransId="{2EAC3F10-1EB5-8348-9278-5EBA2D6D8465}" sibTransId="{DFA8ADE3-C9E7-414C-AF29-15F4B8391BBD}"/>
    <dgm:cxn modelId="{DEE5513E-3732-7141-A373-7DF894D24C32}" type="presOf" srcId="{B2934D61-05AD-C74C-9209-D25723861DCD}" destId="{E62CEAC8-4D54-FC4D-8E26-D3EBFDB3AC12}" srcOrd="1" destOrd="0" presId="urn:microsoft.com/office/officeart/2005/8/layout/cycle2"/>
    <dgm:cxn modelId="{C143515C-9A0F-2F43-B3AC-8E63A9EFD384}" type="presOf" srcId="{C596336D-A53C-C94C-897F-AD18C251F0A7}" destId="{5C9C0576-7FDD-364B-A102-F9502CA9F230}" srcOrd="1" destOrd="0" presId="urn:microsoft.com/office/officeart/2005/8/layout/cycle2"/>
    <dgm:cxn modelId="{41693A61-713A-C343-839A-1FEE00ACF036}" type="presOf" srcId="{B2934D61-05AD-C74C-9209-D25723861DCD}" destId="{35DA2999-DAB3-AE42-915A-1717F659C38D}" srcOrd="0" destOrd="0" presId="urn:microsoft.com/office/officeart/2005/8/layout/cycle2"/>
    <dgm:cxn modelId="{26711766-BA02-834C-95D4-299F0E941A28}" type="presOf" srcId="{0DDACB12-A5F5-E243-9F16-85DC5979CBFE}" destId="{7229F0E0-C4E2-644E-AA8E-CE2194486FC4}" srcOrd="0" destOrd="0" presId="urn:microsoft.com/office/officeart/2005/8/layout/cycle2"/>
    <dgm:cxn modelId="{BFA12D66-A35C-374B-9A29-9B415EC164C7}" type="presOf" srcId="{99B5B515-D3EE-F54B-BB7C-D5116847B05F}" destId="{BF90B3B7-77E2-984B-8B2E-625CD9FBAFF3}" srcOrd="0" destOrd="0" presId="urn:microsoft.com/office/officeart/2005/8/layout/cycle2"/>
    <dgm:cxn modelId="{2C573270-7C10-BC4F-9B9C-14224730E097}" type="presOf" srcId="{D71504F2-E4C0-FD44-84B9-D4A807F8D181}" destId="{DB5D9CF6-BA5B-2145-A434-AFA26D760F45}" srcOrd="0" destOrd="0" presId="urn:microsoft.com/office/officeart/2005/8/layout/cycle2"/>
    <dgm:cxn modelId="{0F72B873-8C48-3047-98EC-FA7697F26191}" type="presOf" srcId="{99B5B515-D3EE-F54B-BB7C-D5116847B05F}" destId="{61B85A78-056E-7840-B96F-F2DAC197FB36}" srcOrd="1" destOrd="0" presId="urn:microsoft.com/office/officeart/2005/8/layout/cycle2"/>
    <dgm:cxn modelId="{219AD573-CFBB-7343-BBD1-57B25E448050}" type="presOf" srcId="{DFA8ADE3-C9E7-414C-AF29-15F4B8391BBD}" destId="{0D1B13E9-8A44-7A45-B56A-A5F6E426FA42}" srcOrd="0" destOrd="0" presId="urn:microsoft.com/office/officeart/2005/8/layout/cycle2"/>
    <dgm:cxn modelId="{E3825D80-6C23-BD41-9CC9-24313098CA4E}" srcId="{93F8A929-2C72-F143-9F4B-16471BCBB6A8}" destId="{D71504F2-E4C0-FD44-84B9-D4A807F8D181}" srcOrd="1" destOrd="0" parTransId="{651A4F06-E159-E047-A606-7C57B68CCBD5}" sibTransId="{99B5B515-D3EE-F54B-BB7C-D5116847B05F}"/>
    <dgm:cxn modelId="{2BC3C09A-A248-504E-8AF9-7160F086372A}" type="presOf" srcId="{73AF85F0-3D18-474C-A961-2961CE5DDE8B}" destId="{0CF17757-B07D-054A-B418-CB7B36892AA2}" srcOrd="0" destOrd="0" presId="urn:microsoft.com/office/officeart/2005/8/layout/cycle2"/>
    <dgm:cxn modelId="{8DBF879F-D027-684C-AD30-1BD9A89258CD}" srcId="{93F8A929-2C72-F143-9F4B-16471BCBB6A8}" destId="{86EBF238-3272-154B-91CE-5DBA21C845D4}" srcOrd="0" destOrd="0" parTransId="{1404FBEF-F545-1544-A25C-188A230A9B52}" sibTransId="{B6A18C03-6383-C54B-AF58-FED702B6FC53}"/>
    <dgm:cxn modelId="{C9F478A1-3B90-B149-BCE8-8EE0105042CD}" type="presOf" srcId="{30D86028-84BB-CA46-B10D-BB3379E62E6C}" destId="{C32FA3E6-9E9F-EB46-A65D-36665AC07129}" srcOrd="0" destOrd="0" presId="urn:microsoft.com/office/officeart/2005/8/layout/cycle2"/>
    <dgm:cxn modelId="{F19281AB-B03D-FA46-8899-29D54297509B}" type="presOf" srcId="{C596336D-A53C-C94C-897F-AD18C251F0A7}" destId="{50F2030A-1787-804F-BE8C-B0F6AA0647D5}" srcOrd="0" destOrd="0" presId="urn:microsoft.com/office/officeart/2005/8/layout/cycle2"/>
    <dgm:cxn modelId="{1E5F30AC-93F0-1A46-A32B-92E99AACF2A5}" srcId="{93F8A929-2C72-F143-9F4B-16471BCBB6A8}" destId="{E89B6EA0-2A1D-234E-9886-6451B2D51563}" srcOrd="5" destOrd="0" parTransId="{E97A7CBA-A49E-104F-A77D-34EA54A60057}" sibTransId="{C596336D-A53C-C94C-897F-AD18C251F0A7}"/>
    <dgm:cxn modelId="{91B8D0B1-4A7D-E64B-86F0-A02A5680F451}" type="presOf" srcId="{E89B6EA0-2A1D-234E-9886-6451B2D51563}" destId="{80553F29-EC6B-9645-A7F8-7B924A485269}" srcOrd="0" destOrd="0" presId="urn:microsoft.com/office/officeart/2005/8/layout/cycle2"/>
    <dgm:cxn modelId="{46A235CF-2B99-F946-BFC0-22E70809F72B}" type="presOf" srcId="{DFA8ADE3-C9E7-414C-AF29-15F4B8391BBD}" destId="{18DDDEEC-EA90-8843-B78F-8CE0DDB2A7FA}" srcOrd="1" destOrd="0" presId="urn:microsoft.com/office/officeart/2005/8/layout/cycle2"/>
    <dgm:cxn modelId="{9B3F41D1-E297-804D-B81C-C7895BE530D5}" srcId="{93F8A929-2C72-F143-9F4B-16471BCBB6A8}" destId="{0DDACB12-A5F5-E243-9F16-85DC5979CBFE}" srcOrd="4" destOrd="0" parTransId="{E86A2942-EC91-8B49-810A-FDAC04D6876B}" sibTransId="{B2934D61-05AD-C74C-9209-D25723861DCD}"/>
    <dgm:cxn modelId="{18D951D5-D80A-8340-BAD7-0D3BF0531AFA}" type="presOf" srcId="{B6A18C03-6383-C54B-AF58-FED702B6FC53}" destId="{5CF0EFAD-4292-5040-856F-77896DFEC55C}" srcOrd="0" destOrd="0" presId="urn:microsoft.com/office/officeart/2005/8/layout/cycle2"/>
    <dgm:cxn modelId="{74F3D2D9-6499-E843-A0D6-BC448C18AEF1}" type="presOf" srcId="{B6A18C03-6383-C54B-AF58-FED702B6FC53}" destId="{5945477B-B9A9-9347-92AB-2D3DE0193A19}" srcOrd="1" destOrd="0" presId="urn:microsoft.com/office/officeart/2005/8/layout/cycle2"/>
    <dgm:cxn modelId="{536455EB-9BBB-964C-99F4-9E19AA91FDF1}" type="presOf" srcId="{93F8A929-2C72-F143-9F4B-16471BCBB6A8}" destId="{33F5D678-109C-1449-8710-3B5EFE9EA007}" srcOrd="0" destOrd="0" presId="urn:microsoft.com/office/officeart/2005/8/layout/cycle2"/>
    <dgm:cxn modelId="{7B129609-255D-794F-8688-1DEF89608B68}" type="presParOf" srcId="{33F5D678-109C-1449-8710-3B5EFE9EA007}" destId="{551FC44C-C383-D04B-BDC9-7CD0C0E96584}" srcOrd="0" destOrd="0" presId="urn:microsoft.com/office/officeart/2005/8/layout/cycle2"/>
    <dgm:cxn modelId="{367B34D4-D692-1743-89EE-1A14E93C21BD}" type="presParOf" srcId="{33F5D678-109C-1449-8710-3B5EFE9EA007}" destId="{5CF0EFAD-4292-5040-856F-77896DFEC55C}" srcOrd="1" destOrd="0" presId="urn:microsoft.com/office/officeart/2005/8/layout/cycle2"/>
    <dgm:cxn modelId="{9CAFD4FE-0B0F-ED49-A869-CA12DB9BFC38}" type="presParOf" srcId="{5CF0EFAD-4292-5040-856F-77896DFEC55C}" destId="{5945477B-B9A9-9347-92AB-2D3DE0193A19}" srcOrd="0" destOrd="0" presId="urn:microsoft.com/office/officeart/2005/8/layout/cycle2"/>
    <dgm:cxn modelId="{1C199124-577E-7E46-BD14-394893E6C103}" type="presParOf" srcId="{33F5D678-109C-1449-8710-3B5EFE9EA007}" destId="{DB5D9CF6-BA5B-2145-A434-AFA26D760F45}" srcOrd="2" destOrd="0" presId="urn:microsoft.com/office/officeart/2005/8/layout/cycle2"/>
    <dgm:cxn modelId="{0E4575E1-0E16-C64E-8E41-7DA6F11CFD9E}" type="presParOf" srcId="{33F5D678-109C-1449-8710-3B5EFE9EA007}" destId="{BF90B3B7-77E2-984B-8B2E-625CD9FBAFF3}" srcOrd="3" destOrd="0" presId="urn:microsoft.com/office/officeart/2005/8/layout/cycle2"/>
    <dgm:cxn modelId="{4B7A5A68-20C3-2E49-A852-3B43D7BBA189}" type="presParOf" srcId="{BF90B3B7-77E2-984B-8B2E-625CD9FBAFF3}" destId="{61B85A78-056E-7840-B96F-F2DAC197FB36}" srcOrd="0" destOrd="0" presId="urn:microsoft.com/office/officeart/2005/8/layout/cycle2"/>
    <dgm:cxn modelId="{A7B73BF3-2B2A-384B-AE5A-1FB711172FE8}" type="presParOf" srcId="{33F5D678-109C-1449-8710-3B5EFE9EA007}" destId="{C32FA3E6-9E9F-EB46-A65D-36665AC07129}" srcOrd="4" destOrd="0" presId="urn:microsoft.com/office/officeart/2005/8/layout/cycle2"/>
    <dgm:cxn modelId="{EC6E7500-39D6-B549-B87A-5F66B2E383AB}" type="presParOf" srcId="{33F5D678-109C-1449-8710-3B5EFE9EA007}" destId="{0CF17757-B07D-054A-B418-CB7B36892AA2}" srcOrd="5" destOrd="0" presId="urn:microsoft.com/office/officeart/2005/8/layout/cycle2"/>
    <dgm:cxn modelId="{49031864-A4D7-8C42-BC2A-FA02D92DE709}" type="presParOf" srcId="{0CF17757-B07D-054A-B418-CB7B36892AA2}" destId="{C43F3F00-C058-5A4B-B43D-30D482ADCC8B}" srcOrd="0" destOrd="0" presId="urn:microsoft.com/office/officeart/2005/8/layout/cycle2"/>
    <dgm:cxn modelId="{BD7C7C67-91E2-7849-A2BC-F786B072CE99}" type="presParOf" srcId="{33F5D678-109C-1449-8710-3B5EFE9EA007}" destId="{091E9CC4-2CB9-FD48-9FBD-31619B416DEB}" srcOrd="6" destOrd="0" presId="urn:microsoft.com/office/officeart/2005/8/layout/cycle2"/>
    <dgm:cxn modelId="{0F8FDD6B-F5C8-E14F-84F8-178279304399}" type="presParOf" srcId="{33F5D678-109C-1449-8710-3B5EFE9EA007}" destId="{0D1B13E9-8A44-7A45-B56A-A5F6E426FA42}" srcOrd="7" destOrd="0" presId="urn:microsoft.com/office/officeart/2005/8/layout/cycle2"/>
    <dgm:cxn modelId="{21FE344E-779F-A740-8671-3E2E25655499}" type="presParOf" srcId="{0D1B13E9-8A44-7A45-B56A-A5F6E426FA42}" destId="{18DDDEEC-EA90-8843-B78F-8CE0DDB2A7FA}" srcOrd="0" destOrd="0" presId="urn:microsoft.com/office/officeart/2005/8/layout/cycle2"/>
    <dgm:cxn modelId="{329A0B4B-562F-0147-9B03-7A4AD4C95F40}" type="presParOf" srcId="{33F5D678-109C-1449-8710-3B5EFE9EA007}" destId="{7229F0E0-C4E2-644E-AA8E-CE2194486FC4}" srcOrd="8" destOrd="0" presId="urn:microsoft.com/office/officeart/2005/8/layout/cycle2"/>
    <dgm:cxn modelId="{BF618728-C9B0-2D4F-8F28-99F90041E4B1}" type="presParOf" srcId="{33F5D678-109C-1449-8710-3B5EFE9EA007}" destId="{35DA2999-DAB3-AE42-915A-1717F659C38D}" srcOrd="9" destOrd="0" presId="urn:microsoft.com/office/officeart/2005/8/layout/cycle2"/>
    <dgm:cxn modelId="{E35B4F20-D88B-1C43-9D53-95BC35D199C9}" type="presParOf" srcId="{35DA2999-DAB3-AE42-915A-1717F659C38D}" destId="{E62CEAC8-4D54-FC4D-8E26-D3EBFDB3AC12}" srcOrd="0" destOrd="0" presId="urn:microsoft.com/office/officeart/2005/8/layout/cycle2"/>
    <dgm:cxn modelId="{F7792A9D-300A-B241-B4AE-056CDF82766D}" type="presParOf" srcId="{33F5D678-109C-1449-8710-3B5EFE9EA007}" destId="{80553F29-EC6B-9645-A7F8-7B924A485269}" srcOrd="10" destOrd="0" presId="urn:microsoft.com/office/officeart/2005/8/layout/cycle2"/>
    <dgm:cxn modelId="{ABCE48F7-AED4-DD4E-B4A9-D7BE33B0DFC4}" type="presParOf" srcId="{33F5D678-109C-1449-8710-3B5EFE9EA007}" destId="{50F2030A-1787-804F-BE8C-B0F6AA0647D5}" srcOrd="11" destOrd="0" presId="urn:microsoft.com/office/officeart/2005/8/layout/cycle2"/>
    <dgm:cxn modelId="{090B100C-86F5-784B-85C0-614627576808}" type="presParOf" srcId="{50F2030A-1787-804F-BE8C-B0F6AA0647D5}" destId="{5C9C0576-7FDD-364B-A102-F9502CA9F23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dgm:spPr>
      <dgm:t>
        <a:bodyPr/>
        <a:lstStyle/>
        <a:p>
          <a:endParaRPr lang="en-US">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996">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93F8A929-2C72-F143-9F4B-16471BCBB6A8}" type="doc">
      <dgm:prSet loTypeId="urn:microsoft.com/office/officeart/2005/8/layout/cycle2" loCatId="" qsTypeId="urn:microsoft.com/office/officeart/2005/8/quickstyle/simple1" qsCatId="simple" csTypeId="urn:microsoft.com/office/officeart/2005/8/colors/accent1_1" csCatId="accent1" phldr="1"/>
      <dgm:spPr/>
      <dgm:t>
        <a:bodyPr/>
        <a:lstStyle/>
        <a:p>
          <a:endParaRPr lang="en-US"/>
        </a:p>
      </dgm:t>
    </dgm:pt>
    <dgm:pt modelId="{86EBF238-3272-154B-91CE-5DBA21C845D4}">
      <dgm:prSet custT="1"/>
      <dgm:spPr>
        <a:ln w="69850">
          <a:solidFill>
            <a:srgbClr val="F3C857"/>
          </a:solidFill>
        </a:ln>
      </dgm:spPr>
      <dgm:t>
        <a:bodyPr/>
        <a:lstStyle/>
        <a:p>
          <a:r>
            <a:rPr lang="en-US" sz="2400" b="1">
              <a:solidFill>
                <a:srgbClr val="F3C857"/>
              </a:solidFill>
            </a:rPr>
            <a:t>IDENTIFY</a:t>
          </a:r>
          <a:r>
            <a:rPr lang="en-US" sz="2400" b="1" baseline="0">
              <a:solidFill>
                <a:srgbClr val="F3C857"/>
              </a:solidFill>
            </a:rPr>
            <a:t> PROBLEM</a:t>
          </a:r>
        </a:p>
        <a:p>
          <a:r>
            <a:rPr lang="en-US" sz="2000"/>
            <a:t>with precision</a:t>
          </a:r>
        </a:p>
      </dgm:t>
    </dgm:pt>
    <dgm:pt modelId="{1404FBEF-F545-1544-A25C-188A230A9B52}" type="parTrans" cxnId="{8DBF879F-D027-684C-AD30-1BD9A89258CD}">
      <dgm:prSet/>
      <dgm:spPr/>
      <dgm:t>
        <a:bodyPr/>
        <a:lstStyle/>
        <a:p>
          <a:endParaRPr lang="en-US" sz="2000"/>
        </a:p>
      </dgm:t>
    </dgm:pt>
    <dgm:pt modelId="{B6A18C03-6383-C54B-AF58-FED702B6FC53}" type="sibTrans" cxnId="{8DBF879F-D027-684C-AD30-1BD9A89258CD}">
      <dgm:prSet custT="1"/>
      <dgm:spPr>
        <a:solidFill>
          <a:srgbClr val="F3C857"/>
        </a:solidFill>
      </dgm:spPr>
      <dgm:t>
        <a:bodyPr/>
        <a:lstStyle/>
        <a:p>
          <a:endParaRPr lang="en-US" sz="2000"/>
        </a:p>
      </dgm:t>
    </dgm:pt>
    <dgm:pt modelId="{D71504F2-E4C0-FD44-84B9-D4A807F8D181}">
      <dgm:prSet custT="1"/>
      <dgm:spPr>
        <a:ln w="63500">
          <a:solidFill>
            <a:srgbClr val="207196"/>
          </a:solidFill>
        </a:ln>
      </dgm:spPr>
      <dgm:t>
        <a:bodyPr/>
        <a:lstStyle/>
        <a:p>
          <a:r>
            <a:rPr lang="en-US" sz="2400" b="1">
              <a:solidFill>
                <a:srgbClr val="207196"/>
              </a:solidFill>
            </a:rPr>
            <a:t>IDENTIFY</a:t>
          </a:r>
          <a:r>
            <a:rPr lang="en-US" sz="2400" b="1" baseline="0">
              <a:solidFill>
                <a:srgbClr val="207196"/>
              </a:solidFill>
            </a:rPr>
            <a:t> GOAL </a:t>
          </a:r>
        </a:p>
        <a:p>
          <a:r>
            <a:rPr lang="en-US" sz="2000" baseline="0"/>
            <a:t>for change</a:t>
          </a:r>
          <a:endParaRPr lang="en-US" sz="2000"/>
        </a:p>
      </dgm:t>
    </dgm:pt>
    <dgm:pt modelId="{651A4F06-E159-E047-A606-7C57B68CCBD5}" type="parTrans" cxnId="{E3825D80-6C23-BD41-9CC9-24313098CA4E}">
      <dgm:prSet/>
      <dgm:spPr/>
      <dgm:t>
        <a:bodyPr/>
        <a:lstStyle/>
        <a:p>
          <a:endParaRPr lang="en-US" sz="2000"/>
        </a:p>
      </dgm:t>
    </dgm:pt>
    <dgm:pt modelId="{99B5B515-D3EE-F54B-BB7C-D5116847B05F}" type="sibTrans" cxnId="{E3825D80-6C23-BD41-9CC9-24313098CA4E}">
      <dgm:prSet custT="1"/>
      <dgm:spPr>
        <a:solidFill>
          <a:srgbClr val="207196"/>
        </a:solidFill>
      </dgm:spPr>
      <dgm:t>
        <a:bodyPr/>
        <a:lstStyle/>
        <a:p>
          <a:endParaRPr lang="en-US" sz="2000"/>
        </a:p>
      </dgm:t>
    </dgm:pt>
    <dgm:pt modelId="{30D86028-84BB-CA46-B10D-BB3379E62E6C}">
      <dgm:prSet custT="1"/>
      <dgm:spPr>
        <a:ln w="69850">
          <a:solidFill>
            <a:schemeClr val="accent4">
              <a:lumMod val="75000"/>
            </a:schemeClr>
          </a:solidFill>
        </a:ln>
      </dgm:spPr>
      <dgm:t>
        <a:bodyPr/>
        <a:lstStyle/>
        <a:p>
          <a:r>
            <a:rPr lang="en-US" sz="2400" b="1">
              <a:solidFill>
                <a:schemeClr val="accent4">
                  <a:lumMod val="75000"/>
                </a:schemeClr>
              </a:solidFill>
            </a:rPr>
            <a:t>IDENTIFY</a:t>
          </a:r>
          <a:r>
            <a:rPr lang="en-US" sz="2400" b="1" baseline="0">
              <a:solidFill>
                <a:schemeClr val="accent4">
                  <a:lumMod val="75000"/>
                </a:schemeClr>
              </a:solidFill>
            </a:rPr>
            <a:t> SOLUTION </a:t>
          </a:r>
        </a:p>
        <a:p>
          <a:r>
            <a:rPr lang="en-US" sz="2000" baseline="0"/>
            <a:t>and implementation plan</a:t>
          </a:r>
          <a:endParaRPr lang="en-US" sz="2000"/>
        </a:p>
      </dgm:t>
    </dgm:pt>
    <dgm:pt modelId="{D730DD82-24EE-C34A-A43F-BC60871C0CF8}" type="parTrans" cxnId="{1F59641F-E82C-B548-B11F-15ED47F1E79A}">
      <dgm:prSet/>
      <dgm:spPr/>
      <dgm:t>
        <a:bodyPr/>
        <a:lstStyle/>
        <a:p>
          <a:endParaRPr lang="en-US" sz="2000"/>
        </a:p>
      </dgm:t>
    </dgm:pt>
    <dgm:pt modelId="{73AF85F0-3D18-474C-A961-2961CE5DDE8B}" type="sibTrans" cxnId="{1F59641F-E82C-B548-B11F-15ED47F1E79A}">
      <dgm:prSet custT="1"/>
      <dgm:spPr>
        <a:solidFill>
          <a:schemeClr val="accent4">
            <a:lumMod val="75000"/>
          </a:schemeClr>
        </a:solidFill>
      </dgm:spPr>
      <dgm:t>
        <a:bodyPr/>
        <a:lstStyle/>
        <a:p>
          <a:endParaRPr lang="en-US" sz="2000"/>
        </a:p>
      </dgm:t>
    </dgm:pt>
    <dgm:pt modelId="{892B9856-2739-C840-B379-0B974672F262}">
      <dgm:prSet custT="1"/>
      <dgm:spPr>
        <a:ln w="69850">
          <a:solidFill>
            <a:srgbClr val="7F447F"/>
          </a:solidFill>
        </a:ln>
      </dgm:spPr>
      <dgm:t>
        <a:bodyPr/>
        <a:lstStyle/>
        <a:p>
          <a:r>
            <a:rPr lang="en-US" sz="2400" b="1">
              <a:solidFill>
                <a:srgbClr val="7F447F"/>
              </a:solidFill>
            </a:rPr>
            <a:t>IMPLEMENT</a:t>
          </a:r>
          <a:r>
            <a:rPr lang="en-US" sz="2400" b="1" baseline="0">
              <a:solidFill>
                <a:srgbClr val="7F447F"/>
              </a:solidFill>
            </a:rPr>
            <a:t> SOLUTION</a:t>
          </a:r>
        </a:p>
        <a:p>
          <a:r>
            <a:rPr lang="en-US" sz="2000" baseline="0"/>
            <a:t>with fidelity</a:t>
          </a:r>
          <a:endParaRPr lang="en-US" sz="2000"/>
        </a:p>
      </dgm:t>
    </dgm:pt>
    <dgm:pt modelId="{2EAC3F10-1EB5-8348-9278-5EBA2D6D8465}" type="parTrans" cxnId="{BAD52731-CE7D-2048-B34A-1C8216801D55}">
      <dgm:prSet/>
      <dgm:spPr/>
      <dgm:t>
        <a:bodyPr/>
        <a:lstStyle/>
        <a:p>
          <a:endParaRPr lang="en-US" sz="2000"/>
        </a:p>
      </dgm:t>
    </dgm:pt>
    <dgm:pt modelId="{DFA8ADE3-C9E7-414C-AF29-15F4B8391BBD}" type="sibTrans" cxnId="{BAD52731-CE7D-2048-B34A-1C8216801D55}">
      <dgm:prSet custT="1"/>
      <dgm:spPr>
        <a:solidFill>
          <a:srgbClr val="7F447F"/>
        </a:solidFill>
      </dgm:spPr>
      <dgm:t>
        <a:bodyPr/>
        <a:lstStyle/>
        <a:p>
          <a:endParaRPr lang="en-US" sz="2000"/>
        </a:p>
      </dgm:t>
    </dgm:pt>
    <dgm:pt modelId="{0DDACB12-A5F5-E243-9F16-85DC5979CBFE}">
      <dgm:prSet custT="1"/>
      <dgm:spPr>
        <a:ln w="69850">
          <a:solidFill>
            <a:srgbClr val="E89B2C"/>
          </a:solidFill>
        </a:ln>
      </dgm:spPr>
      <dgm:t>
        <a:bodyPr/>
        <a:lstStyle/>
        <a:p>
          <a:r>
            <a:rPr lang="en-US" sz="2400" b="1">
              <a:solidFill>
                <a:srgbClr val="E89B2C"/>
              </a:solidFill>
            </a:rPr>
            <a:t>MONITOR &amp; EVALUATE</a:t>
          </a:r>
        </a:p>
        <a:p>
          <a:r>
            <a:rPr lang="en-US" sz="2000"/>
            <a:t>implementation fidelity and impact</a:t>
          </a:r>
        </a:p>
      </dgm:t>
    </dgm:pt>
    <dgm:pt modelId="{E86A2942-EC91-8B49-810A-FDAC04D6876B}" type="parTrans" cxnId="{9B3F41D1-E297-804D-B81C-C7895BE530D5}">
      <dgm:prSet/>
      <dgm:spPr/>
      <dgm:t>
        <a:bodyPr/>
        <a:lstStyle/>
        <a:p>
          <a:endParaRPr lang="en-US" sz="2000"/>
        </a:p>
      </dgm:t>
    </dgm:pt>
    <dgm:pt modelId="{B2934D61-05AD-C74C-9209-D25723861DCD}" type="sibTrans" cxnId="{9B3F41D1-E297-804D-B81C-C7895BE530D5}">
      <dgm:prSet custT="1"/>
      <dgm:spPr>
        <a:solidFill>
          <a:srgbClr val="E89B2C"/>
        </a:solidFill>
      </dgm:spPr>
      <dgm:t>
        <a:bodyPr/>
        <a:lstStyle/>
        <a:p>
          <a:endParaRPr lang="en-US" sz="2000"/>
        </a:p>
      </dgm:t>
    </dgm:pt>
    <dgm:pt modelId="{E89B6EA0-2A1D-234E-9886-6451B2D51563}">
      <dgm:prSet custT="1"/>
      <dgm:spPr>
        <a:ln w="69850">
          <a:solidFill>
            <a:srgbClr val="EE3519"/>
          </a:solidFill>
        </a:ln>
      </dgm:spPr>
      <dgm:t>
        <a:bodyPr/>
        <a:lstStyle/>
        <a:p>
          <a:r>
            <a:rPr lang="en-US" sz="2400" b="1">
              <a:solidFill>
                <a:srgbClr val="EE3519"/>
              </a:solidFill>
            </a:rPr>
            <a:t>MAKE</a:t>
          </a:r>
          <a:r>
            <a:rPr lang="en-US" sz="2400" b="1" baseline="0">
              <a:solidFill>
                <a:srgbClr val="EE3519"/>
              </a:solidFill>
            </a:rPr>
            <a:t> DECISION </a:t>
          </a:r>
        </a:p>
        <a:p>
          <a:r>
            <a:rPr lang="en-US" sz="2000" baseline="0"/>
            <a:t>to maintain, modify, or terminate plan</a:t>
          </a:r>
          <a:endParaRPr lang="en-US" sz="2000"/>
        </a:p>
      </dgm:t>
    </dgm:pt>
    <dgm:pt modelId="{E97A7CBA-A49E-104F-A77D-34EA54A60057}" type="parTrans" cxnId="{1E5F30AC-93F0-1A46-A32B-92E99AACF2A5}">
      <dgm:prSet/>
      <dgm:spPr/>
      <dgm:t>
        <a:bodyPr/>
        <a:lstStyle/>
        <a:p>
          <a:endParaRPr lang="en-US" sz="2000"/>
        </a:p>
      </dgm:t>
    </dgm:pt>
    <dgm:pt modelId="{C596336D-A53C-C94C-897F-AD18C251F0A7}" type="sibTrans" cxnId="{1E5F30AC-93F0-1A46-A32B-92E99AACF2A5}">
      <dgm:prSet custT="1"/>
      <dgm:spPr>
        <a:solidFill>
          <a:srgbClr val="EE3519"/>
        </a:solidFill>
      </dgm:spPr>
      <dgm:t>
        <a:bodyPr/>
        <a:lstStyle/>
        <a:p>
          <a:endParaRPr lang="en-US" sz="2000"/>
        </a:p>
      </dgm:t>
    </dgm:pt>
    <dgm:pt modelId="{33F5D678-109C-1449-8710-3B5EFE9EA007}" type="pres">
      <dgm:prSet presAssocID="{93F8A929-2C72-F143-9F4B-16471BCBB6A8}" presName="cycle" presStyleCnt="0">
        <dgm:presLayoutVars>
          <dgm:dir/>
          <dgm:resizeHandles val="exact"/>
        </dgm:presLayoutVars>
      </dgm:prSet>
      <dgm:spPr/>
    </dgm:pt>
    <dgm:pt modelId="{551FC44C-C383-D04B-BDC9-7CD0C0E96584}" type="pres">
      <dgm:prSet presAssocID="{86EBF238-3272-154B-91CE-5DBA21C845D4}" presName="node" presStyleLbl="node1" presStyleIdx="0" presStyleCnt="6" custScaleX="263615" custScaleY="122161" custRadScaleRad="102488" custRadScaleInc="-673">
        <dgm:presLayoutVars>
          <dgm:bulletEnabled val="1"/>
        </dgm:presLayoutVars>
      </dgm:prSet>
      <dgm:spPr/>
    </dgm:pt>
    <dgm:pt modelId="{5CF0EFAD-4292-5040-856F-77896DFEC55C}" type="pres">
      <dgm:prSet presAssocID="{B6A18C03-6383-C54B-AF58-FED702B6FC53}" presName="sibTrans" presStyleLbl="sibTrans2D1" presStyleIdx="0" presStyleCnt="6"/>
      <dgm:spPr/>
    </dgm:pt>
    <dgm:pt modelId="{5945477B-B9A9-9347-92AB-2D3DE0193A19}" type="pres">
      <dgm:prSet presAssocID="{B6A18C03-6383-C54B-AF58-FED702B6FC53}" presName="connectorText" presStyleLbl="sibTrans2D1" presStyleIdx="0" presStyleCnt="6"/>
      <dgm:spPr/>
    </dgm:pt>
    <dgm:pt modelId="{DB5D9CF6-BA5B-2145-A434-AFA26D760F45}" type="pres">
      <dgm:prSet presAssocID="{D71504F2-E4C0-FD44-84B9-D4A807F8D181}" presName="node" presStyleLbl="node1" presStyleIdx="1" presStyleCnt="6" custScaleX="263615" custScaleY="122161" custRadScaleRad="196185" custRadScaleInc="51274">
        <dgm:presLayoutVars>
          <dgm:bulletEnabled val="1"/>
        </dgm:presLayoutVars>
      </dgm:prSet>
      <dgm:spPr/>
    </dgm:pt>
    <dgm:pt modelId="{BF90B3B7-77E2-984B-8B2E-625CD9FBAFF3}" type="pres">
      <dgm:prSet presAssocID="{99B5B515-D3EE-F54B-BB7C-D5116847B05F}" presName="sibTrans" presStyleLbl="sibTrans2D1" presStyleIdx="1" presStyleCnt="6"/>
      <dgm:spPr/>
    </dgm:pt>
    <dgm:pt modelId="{61B85A78-056E-7840-B96F-F2DAC197FB36}" type="pres">
      <dgm:prSet presAssocID="{99B5B515-D3EE-F54B-BB7C-D5116847B05F}" presName="connectorText" presStyleLbl="sibTrans2D1" presStyleIdx="1" presStyleCnt="6"/>
      <dgm:spPr/>
    </dgm:pt>
    <dgm:pt modelId="{C32FA3E6-9E9F-EB46-A65D-36665AC07129}" type="pres">
      <dgm:prSet presAssocID="{30D86028-84BB-CA46-B10D-BB3379E62E6C}" presName="node" presStyleLbl="node1" presStyleIdx="2" presStyleCnt="6" custScaleX="263615" custScaleY="122161" custRadScaleRad="194121" custRadScaleInc="-43347">
        <dgm:presLayoutVars>
          <dgm:bulletEnabled val="1"/>
        </dgm:presLayoutVars>
      </dgm:prSet>
      <dgm:spPr/>
    </dgm:pt>
    <dgm:pt modelId="{0CF17757-B07D-054A-B418-CB7B36892AA2}" type="pres">
      <dgm:prSet presAssocID="{73AF85F0-3D18-474C-A961-2961CE5DDE8B}" presName="sibTrans" presStyleLbl="sibTrans2D1" presStyleIdx="2" presStyleCnt="6"/>
      <dgm:spPr/>
    </dgm:pt>
    <dgm:pt modelId="{C43F3F00-C058-5A4B-B43D-30D482ADCC8B}" type="pres">
      <dgm:prSet presAssocID="{73AF85F0-3D18-474C-A961-2961CE5DDE8B}" presName="connectorText" presStyleLbl="sibTrans2D1" presStyleIdx="2" presStyleCnt="6"/>
      <dgm:spPr/>
    </dgm:pt>
    <dgm:pt modelId="{091E9CC4-2CB9-FD48-9FBD-31619B416DEB}" type="pres">
      <dgm:prSet presAssocID="{892B9856-2739-C840-B379-0B974672F262}" presName="node" presStyleLbl="node1" presStyleIdx="3" presStyleCnt="6" custScaleX="263615" custScaleY="122161">
        <dgm:presLayoutVars>
          <dgm:bulletEnabled val="1"/>
        </dgm:presLayoutVars>
      </dgm:prSet>
      <dgm:spPr/>
    </dgm:pt>
    <dgm:pt modelId="{0D1B13E9-8A44-7A45-B56A-A5F6E426FA42}" type="pres">
      <dgm:prSet presAssocID="{DFA8ADE3-C9E7-414C-AF29-15F4B8391BBD}" presName="sibTrans" presStyleLbl="sibTrans2D1" presStyleIdx="3" presStyleCnt="6"/>
      <dgm:spPr/>
    </dgm:pt>
    <dgm:pt modelId="{18DDDEEC-EA90-8843-B78F-8CE0DDB2A7FA}" type="pres">
      <dgm:prSet presAssocID="{DFA8ADE3-C9E7-414C-AF29-15F4B8391BBD}" presName="connectorText" presStyleLbl="sibTrans2D1" presStyleIdx="3" presStyleCnt="6"/>
      <dgm:spPr/>
    </dgm:pt>
    <dgm:pt modelId="{7229F0E0-C4E2-644E-AA8E-CE2194486FC4}" type="pres">
      <dgm:prSet presAssocID="{0DDACB12-A5F5-E243-9F16-85DC5979CBFE}" presName="node" presStyleLbl="node1" presStyleIdx="4" presStyleCnt="6" custScaleX="263615" custScaleY="122161" custRadScaleRad="190227" custRadScaleInc="49086">
        <dgm:presLayoutVars>
          <dgm:bulletEnabled val="1"/>
        </dgm:presLayoutVars>
      </dgm:prSet>
      <dgm:spPr/>
    </dgm:pt>
    <dgm:pt modelId="{35DA2999-DAB3-AE42-915A-1717F659C38D}" type="pres">
      <dgm:prSet presAssocID="{B2934D61-05AD-C74C-9209-D25723861DCD}" presName="sibTrans" presStyleLbl="sibTrans2D1" presStyleIdx="4" presStyleCnt="6"/>
      <dgm:spPr/>
    </dgm:pt>
    <dgm:pt modelId="{E62CEAC8-4D54-FC4D-8E26-D3EBFDB3AC12}" type="pres">
      <dgm:prSet presAssocID="{B2934D61-05AD-C74C-9209-D25723861DCD}" presName="connectorText" presStyleLbl="sibTrans2D1" presStyleIdx="4" presStyleCnt="6"/>
      <dgm:spPr/>
    </dgm:pt>
    <dgm:pt modelId="{80553F29-EC6B-9645-A7F8-7B924A485269}" type="pres">
      <dgm:prSet presAssocID="{E89B6EA0-2A1D-234E-9886-6451B2D51563}" presName="node" presStyleLbl="node1" presStyleIdx="5" presStyleCnt="6" custScaleX="263615" custScaleY="122161" custRadScaleRad="195769" custRadScaleInc="-41383">
        <dgm:presLayoutVars>
          <dgm:bulletEnabled val="1"/>
        </dgm:presLayoutVars>
      </dgm:prSet>
      <dgm:spPr/>
    </dgm:pt>
    <dgm:pt modelId="{50F2030A-1787-804F-BE8C-B0F6AA0647D5}" type="pres">
      <dgm:prSet presAssocID="{C596336D-A53C-C94C-897F-AD18C251F0A7}" presName="sibTrans" presStyleLbl="sibTrans2D1" presStyleIdx="5" presStyleCnt="6"/>
      <dgm:spPr/>
    </dgm:pt>
    <dgm:pt modelId="{5C9C0576-7FDD-364B-A102-F9502CA9F230}" type="pres">
      <dgm:prSet presAssocID="{C596336D-A53C-C94C-897F-AD18C251F0A7}" presName="connectorText" presStyleLbl="sibTrans2D1" presStyleIdx="5" presStyleCnt="6"/>
      <dgm:spPr/>
    </dgm:pt>
  </dgm:ptLst>
  <dgm:cxnLst>
    <dgm:cxn modelId="{51C04F0E-E395-8045-A46E-0126FA7BEF9C}" type="presOf" srcId="{73AF85F0-3D18-474C-A961-2961CE5DDE8B}" destId="{C43F3F00-C058-5A4B-B43D-30D482ADCC8B}" srcOrd="1" destOrd="0" presId="urn:microsoft.com/office/officeart/2005/8/layout/cycle2"/>
    <dgm:cxn modelId="{A5AE7D11-3C52-214E-B69C-BA827BA26DB4}" type="presOf" srcId="{86EBF238-3272-154B-91CE-5DBA21C845D4}" destId="{551FC44C-C383-D04B-BDC9-7CD0C0E96584}" srcOrd="0" destOrd="0" presId="urn:microsoft.com/office/officeart/2005/8/layout/cycle2"/>
    <dgm:cxn modelId="{16C5EA12-6A79-2245-89E9-1C49CA2F8E2B}" type="presOf" srcId="{892B9856-2739-C840-B379-0B974672F262}" destId="{091E9CC4-2CB9-FD48-9FBD-31619B416DEB}" srcOrd="0" destOrd="0" presId="urn:microsoft.com/office/officeart/2005/8/layout/cycle2"/>
    <dgm:cxn modelId="{1F59641F-E82C-B548-B11F-15ED47F1E79A}" srcId="{93F8A929-2C72-F143-9F4B-16471BCBB6A8}" destId="{30D86028-84BB-CA46-B10D-BB3379E62E6C}" srcOrd="2" destOrd="0" parTransId="{D730DD82-24EE-C34A-A43F-BC60871C0CF8}" sibTransId="{73AF85F0-3D18-474C-A961-2961CE5DDE8B}"/>
    <dgm:cxn modelId="{BAD52731-CE7D-2048-B34A-1C8216801D55}" srcId="{93F8A929-2C72-F143-9F4B-16471BCBB6A8}" destId="{892B9856-2739-C840-B379-0B974672F262}" srcOrd="3" destOrd="0" parTransId="{2EAC3F10-1EB5-8348-9278-5EBA2D6D8465}" sibTransId="{DFA8ADE3-C9E7-414C-AF29-15F4B8391BBD}"/>
    <dgm:cxn modelId="{DEE5513E-3732-7141-A373-7DF894D24C32}" type="presOf" srcId="{B2934D61-05AD-C74C-9209-D25723861DCD}" destId="{E62CEAC8-4D54-FC4D-8E26-D3EBFDB3AC12}" srcOrd="1" destOrd="0" presId="urn:microsoft.com/office/officeart/2005/8/layout/cycle2"/>
    <dgm:cxn modelId="{C143515C-9A0F-2F43-B3AC-8E63A9EFD384}" type="presOf" srcId="{C596336D-A53C-C94C-897F-AD18C251F0A7}" destId="{5C9C0576-7FDD-364B-A102-F9502CA9F230}" srcOrd="1" destOrd="0" presId="urn:microsoft.com/office/officeart/2005/8/layout/cycle2"/>
    <dgm:cxn modelId="{41693A61-713A-C343-839A-1FEE00ACF036}" type="presOf" srcId="{B2934D61-05AD-C74C-9209-D25723861DCD}" destId="{35DA2999-DAB3-AE42-915A-1717F659C38D}" srcOrd="0" destOrd="0" presId="urn:microsoft.com/office/officeart/2005/8/layout/cycle2"/>
    <dgm:cxn modelId="{26711766-BA02-834C-95D4-299F0E941A28}" type="presOf" srcId="{0DDACB12-A5F5-E243-9F16-85DC5979CBFE}" destId="{7229F0E0-C4E2-644E-AA8E-CE2194486FC4}" srcOrd="0" destOrd="0" presId="urn:microsoft.com/office/officeart/2005/8/layout/cycle2"/>
    <dgm:cxn modelId="{BFA12D66-A35C-374B-9A29-9B415EC164C7}" type="presOf" srcId="{99B5B515-D3EE-F54B-BB7C-D5116847B05F}" destId="{BF90B3B7-77E2-984B-8B2E-625CD9FBAFF3}" srcOrd="0" destOrd="0" presId="urn:microsoft.com/office/officeart/2005/8/layout/cycle2"/>
    <dgm:cxn modelId="{2C573270-7C10-BC4F-9B9C-14224730E097}" type="presOf" srcId="{D71504F2-E4C0-FD44-84B9-D4A807F8D181}" destId="{DB5D9CF6-BA5B-2145-A434-AFA26D760F45}" srcOrd="0" destOrd="0" presId="urn:microsoft.com/office/officeart/2005/8/layout/cycle2"/>
    <dgm:cxn modelId="{0F72B873-8C48-3047-98EC-FA7697F26191}" type="presOf" srcId="{99B5B515-D3EE-F54B-BB7C-D5116847B05F}" destId="{61B85A78-056E-7840-B96F-F2DAC197FB36}" srcOrd="1" destOrd="0" presId="urn:microsoft.com/office/officeart/2005/8/layout/cycle2"/>
    <dgm:cxn modelId="{219AD573-CFBB-7343-BBD1-57B25E448050}" type="presOf" srcId="{DFA8ADE3-C9E7-414C-AF29-15F4B8391BBD}" destId="{0D1B13E9-8A44-7A45-B56A-A5F6E426FA42}" srcOrd="0" destOrd="0" presId="urn:microsoft.com/office/officeart/2005/8/layout/cycle2"/>
    <dgm:cxn modelId="{E3825D80-6C23-BD41-9CC9-24313098CA4E}" srcId="{93F8A929-2C72-F143-9F4B-16471BCBB6A8}" destId="{D71504F2-E4C0-FD44-84B9-D4A807F8D181}" srcOrd="1" destOrd="0" parTransId="{651A4F06-E159-E047-A606-7C57B68CCBD5}" sibTransId="{99B5B515-D3EE-F54B-BB7C-D5116847B05F}"/>
    <dgm:cxn modelId="{2BC3C09A-A248-504E-8AF9-7160F086372A}" type="presOf" srcId="{73AF85F0-3D18-474C-A961-2961CE5DDE8B}" destId="{0CF17757-B07D-054A-B418-CB7B36892AA2}" srcOrd="0" destOrd="0" presId="urn:microsoft.com/office/officeart/2005/8/layout/cycle2"/>
    <dgm:cxn modelId="{8DBF879F-D027-684C-AD30-1BD9A89258CD}" srcId="{93F8A929-2C72-F143-9F4B-16471BCBB6A8}" destId="{86EBF238-3272-154B-91CE-5DBA21C845D4}" srcOrd="0" destOrd="0" parTransId="{1404FBEF-F545-1544-A25C-188A230A9B52}" sibTransId="{B6A18C03-6383-C54B-AF58-FED702B6FC53}"/>
    <dgm:cxn modelId="{C9F478A1-3B90-B149-BCE8-8EE0105042CD}" type="presOf" srcId="{30D86028-84BB-CA46-B10D-BB3379E62E6C}" destId="{C32FA3E6-9E9F-EB46-A65D-36665AC07129}" srcOrd="0" destOrd="0" presId="urn:microsoft.com/office/officeart/2005/8/layout/cycle2"/>
    <dgm:cxn modelId="{F19281AB-B03D-FA46-8899-29D54297509B}" type="presOf" srcId="{C596336D-A53C-C94C-897F-AD18C251F0A7}" destId="{50F2030A-1787-804F-BE8C-B0F6AA0647D5}" srcOrd="0" destOrd="0" presId="urn:microsoft.com/office/officeart/2005/8/layout/cycle2"/>
    <dgm:cxn modelId="{1E5F30AC-93F0-1A46-A32B-92E99AACF2A5}" srcId="{93F8A929-2C72-F143-9F4B-16471BCBB6A8}" destId="{E89B6EA0-2A1D-234E-9886-6451B2D51563}" srcOrd="5" destOrd="0" parTransId="{E97A7CBA-A49E-104F-A77D-34EA54A60057}" sibTransId="{C596336D-A53C-C94C-897F-AD18C251F0A7}"/>
    <dgm:cxn modelId="{91B8D0B1-4A7D-E64B-86F0-A02A5680F451}" type="presOf" srcId="{E89B6EA0-2A1D-234E-9886-6451B2D51563}" destId="{80553F29-EC6B-9645-A7F8-7B924A485269}" srcOrd="0" destOrd="0" presId="urn:microsoft.com/office/officeart/2005/8/layout/cycle2"/>
    <dgm:cxn modelId="{46A235CF-2B99-F946-BFC0-22E70809F72B}" type="presOf" srcId="{DFA8ADE3-C9E7-414C-AF29-15F4B8391BBD}" destId="{18DDDEEC-EA90-8843-B78F-8CE0DDB2A7FA}" srcOrd="1" destOrd="0" presId="urn:microsoft.com/office/officeart/2005/8/layout/cycle2"/>
    <dgm:cxn modelId="{9B3F41D1-E297-804D-B81C-C7895BE530D5}" srcId="{93F8A929-2C72-F143-9F4B-16471BCBB6A8}" destId="{0DDACB12-A5F5-E243-9F16-85DC5979CBFE}" srcOrd="4" destOrd="0" parTransId="{E86A2942-EC91-8B49-810A-FDAC04D6876B}" sibTransId="{B2934D61-05AD-C74C-9209-D25723861DCD}"/>
    <dgm:cxn modelId="{18D951D5-D80A-8340-BAD7-0D3BF0531AFA}" type="presOf" srcId="{B6A18C03-6383-C54B-AF58-FED702B6FC53}" destId="{5CF0EFAD-4292-5040-856F-77896DFEC55C}" srcOrd="0" destOrd="0" presId="urn:microsoft.com/office/officeart/2005/8/layout/cycle2"/>
    <dgm:cxn modelId="{74F3D2D9-6499-E843-A0D6-BC448C18AEF1}" type="presOf" srcId="{B6A18C03-6383-C54B-AF58-FED702B6FC53}" destId="{5945477B-B9A9-9347-92AB-2D3DE0193A19}" srcOrd="1" destOrd="0" presId="urn:microsoft.com/office/officeart/2005/8/layout/cycle2"/>
    <dgm:cxn modelId="{536455EB-9BBB-964C-99F4-9E19AA91FDF1}" type="presOf" srcId="{93F8A929-2C72-F143-9F4B-16471BCBB6A8}" destId="{33F5D678-109C-1449-8710-3B5EFE9EA007}" srcOrd="0" destOrd="0" presId="urn:microsoft.com/office/officeart/2005/8/layout/cycle2"/>
    <dgm:cxn modelId="{7B129609-255D-794F-8688-1DEF89608B68}" type="presParOf" srcId="{33F5D678-109C-1449-8710-3B5EFE9EA007}" destId="{551FC44C-C383-D04B-BDC9-7CD0C0E96584}" srcOrd="0" destOrd="0" presId="urn:microsoft.com/office/officeart/2005/8/layout/cycle2"/>
    <dgm:cxn modelId="{367B34D4-D692-1743-89EE-1A14E93C21BD}" type="presParOf" srcId="{33F5D678-109C-1449-8710-3B5EFE9EA007}" destId="{5CF0EFAD-4292-5040-856F-77896DFEC55C}" srcOrd="1" destOrd="0" presId="urn:microsoft.com/office/officeart/2005/8/layout/cycle2"/>
    <dgm:cxn modelId="{9CAFD4FE-0B0F-ED49-A869-CA12DB9BFC38}" type="presParOf" srcId="{5CF0EFAD-4292-5040-856F-77896DFEC55C}" destId="{5945477B-B9A9-9347-92AB-2D3DE0193A19}" srcOrd="0" destOrd="0" presId="urn:microsoft.com/office/officeart/2005/8/layout/cycle2"/>
    <dgm:cxn modelId="{1C199124-577E-7E46-BD14-394893E6C103}" type="presParOf" srcId="{33F5D678-109C-1449-8710-3B5EFE9EA007}" destId="{DB5D9CF6-BA5B-2145-A434-AFA26D760F45}" srcOrd="2" destOrd="0" presId="urn:microsoft.com/office/officeart/2005/8/layout/cycle2"/>
    <dgm:cxn modelId="{0E4575E1-0E16-C64E-8E41-7DA6F11CFD9E}" type="presParOf" srcId="{33F5D678-109C-1449-8710-3B5EFE9EA007}" destId="{BF90B3B7-77E2-984B-8B2E-625CD9FBAFF3}" srcOrd="3" destOrd="0" presId="urn:microsoft.com/office/officeart/2005/8/layout/cycle2"/>
    <dgm:cxn modelId="{4B7A5A68-20C3-2E49-A852-3B43D7BBA189}" type="presParOf" srcId="{BF90B3B7-77E2-984B-8B2E-625CD9FBAFF3}" destId="{61B85A78-056E-7840-B96F-F2DAC197FB36}" srcOrd="0" destOrd="0" presId="urn:microsoft.com/office/officeart/2005/8/layout/cycle2"/>
    <dgm:cxn modelId="{A7B73BF3-2B2A-384B-AE5A-1FB711172FE8}" type="presParOf" srcId="{33F5D678-109C-1449-8710-3B5EFE9EA007}" destId="{C32FA3E6-9E9F-EB46-A65D-36665AC07129}" srcOrd="4" destOrd="0" presId="urn:microsoft.com/office/officeart/2005/8/layout/cycle2"/>
    <dgm:cxn modelId="{EC6E7500-39D6-B549-B87A-5F66B2E383AB}" type="presParOf" srcId="{33F5D678-109C-1449-8710-3B5EFE9EA007}" destId="{0CF17757-B07D-054A-B418-CB7B36892AA2}" srcOrd="5" destOrd="0" presId="urn:microsoft.com/office/officeart/2005/8/layout/cycle2"/>
    <dgm:cxn modelId="{49031864-A4D7-8C42-BC2A-FA02D92DE709}" type="presParOf" srcId="{0CF17757-B07D-054A-B418-CB7B36892AA2}" destId="{C43F3F00-C058-5A4B-B43D-30D482ADCC8B}" srcOrd="0" destOrd="0" presId="urn:microsoft.com/office/officeart/2005/8/layout/cycle2"/>
    <dgm:cxn modelId="{BD7C7C67-91E2-7849-A2BC-F786B072CE99}" type="presParOf" srcId="{33F5D678-109C-1449-8710-3B5EFE9EA007}" destId="{091E9CC4-2CB9-FD48-9FBD-31619B416DEB}" srcOrd="6" destOrd="0" presId="urn:microsoft.com/office/officeart/2005/8/layout/cycle2"/>
    <dgm:cxn modelId="{0F8FDD6B-F5C8-E14F-84F8-178279304399}" type="presParOf" srcId="{33F5D678-109C-1449-8710-3B5EFE9EA007}" destId="{0D1B13E9-8A44-7A45-B56A-A5F6E426FA42}" srcOrd="7" destOrd="0" presId="urn:microsoft.com/office/officeart/2005/8/layout/cycle2"/>
    <dgm:cxn modelId="{21FE344E-779F-A740-8671-3E2E25655499}" type="presParOf" srcId="{0D1B13E9-8A44-7A45-B56A-A5F6E426FA42}" destId="{18DDDEEC-EA90-8843-B78F-8CE0DDB2A7FA}" srcOrd="0" destOrd="0" presId="urn:microsoft.com/office/officeart/2005/8/layout/cycle2"/>
    <dgm:cxn modelId="{329A0B4B-562F-0147-9B03-7A4AD4C95F40}" type="presParOf" srcId="{33F5D678-109C-1449-8710-3B5EFE9EA007}" destId="{7229F0E0-C4E2-644E-AA8E-CE2194486FC4}" srcOrd="8" destOrd="0" presId="urn:microsoft.com/office/officeart/2005/8/layout/cycle2"/>
    <dgm:cxn modelId="{BF618728-C9B0-2D4F-8F28-99F90041E4B1}" type="presParOf" srcId="{33F5D678-109C-1449-8710-3B5EFE9EA007}" destId="{35DA2999-DAB3-AE42-915A-1717F659C38D}" srcOrd="9" destOrd="0" presId="urn:microsoft.com/office/officeart/2005/8/layout/cycle2"/>
    <dgm:cxn modelId="{E35B4F20-D88B-1C43-9D53-95BC35D199C9}" type="presParOf" srcId="{35DA2999-DAB3-AE42-915A-1717F659C38D}" destId="{E62CEAC8-4D54-FC4D-8E26-D3EBFDB3AC12}" srcOrd="0" destOrd="0" presId="urn:microsoft.com/office/officeart/2005/8/layout/cycle2"/>
    <dgm:cxn modelId="{F7792A9D-300A-B241-B4AE-056CDF82766D}" type="presParOf" srcId="{33F5D678-109C-1449-8710-3B5EFE9EA007}" destId="{80553F29-EC6B-9645-A7F8-7B924A485269}" srcOrd="10" destOrd="0" presId="urn:microsoft.com/office/officeart/2005/8/layout/cycle2"/>
    <dgm:cxn modelId="{ABCE48F7-AED4-DD4E-B4A9-D7BE33B0DFC4}" type="presParOf" srcId="{33F5D678-109C-1449-8710-3B5EFE9EA007}" destId="{50F2030A-1787-804F-BE8C-B0F6AA0647D5}" srcOrd="11" destOrd="0" presId="urn:microsoft.com/office/officeart/2005/8/layout/cycle2"/>
    <dgm:cxn modelId="{090B100C-86F5-784B-85C0-614627576808}" type="presParOf" srcId="{50F2030A-1787-804F-BE8C-B0F6AA0647D5}" destId="{5C9C0576-7FDD-364B-A102-F9502CA9F23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DA011F73-76F8-3F42-A85E-AAD786D31F33}"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US"/>
        </a:p>
      </dgm:t>
    </dgm:pt>
    <dgm:pt modelId="{565AE5BB-21F2-5A46-88A3-551737DA6A31}">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a:t>4.1 Monitor Educator Implementation &amp; Acceptability</a:t>
          </a:r>
        </a:p>
      </dgm:t>
    </dgm:pt>
    <dgm:pt modelId="{1E2F35FA-FEFE-FD47-BBB2-C787FBB9FBAE}" type="parTrans" cxnId="{CEEB3FA9-5EBF-AC40-8C5A-859A51F3EE6A}">
      <dgm:prSet/>
      <dgm:spPr/>
      <dgm:t>
        <a:bodyPr/>
        <a:lstStyle/>
        <a:p>
          <a:pPr algn="l"/>
          <a:endParaRPr lang="en-US"/>
        </a:p>
      </dgm:t>
    </dgm:pt>
    <dgm:pt modelId="{62341F02-1554-6647-9B05-2EF3FEEDF3C9}" type="sibTrans" cxnId="{CEEB3FA9-5EBF-AC40-8C5A-859A51F3EE6A}">
      <dgm:prSet/>
      <dgm:spPr/>
      <dgm:t>
        <a:bodyPr/>
        <a:lstStyle/>
        <a:p>
          <a:pPr algn="l"/>
          <a:endParaRPr lang="en-US"/>
        </a:p>
      </dgm:t>
    </dgm:pt>
    <dgm:pt modelId="{F4CF2E72-3DC6-6147-894E-8318095D0BBE}">
      <dgm:prSet custT="1"/>
      <dgm:spPr>
        <a:noFill/>
        <a:ln>
          <a:noFill/>
        </a:ln>
      </dgm:spPr>
      <dgm:t>
        <a:bodyPr/>
        <a:lstStyle/>
        <a:p>
          <a:pPr algn="l"/>
          <a:r>
            <a:rPr lang="en-US" sz="1800">
              <a:solidFill>
                <a:schemeClr val="bg2">
                  <a:lumMod val="50000"/>
                </a:schemeClr>
              </a:solidFill>
            </a:rPr>
            <a:t>If </a:t>
          </a:r>
          <a:r>
            <a:rPr lang="en-US" sz="1800" b="1">
              <a:solidFill>
                <a:schemeClr val="bg2">
                  <a:lumMod val="50000"/>
                </a:schemeClr>
              </a:solidFill>
            </a:rPr>
            <a:t>educator</a:t>
          </a:r>
          <a:r>
            <a:rPr lang="en-US" sz="1800">
              <a:solidFill>
                <a:schemeClr val="bg2">
                  <a:lumMod val="50000"/>
                </a:schemeClr>
              </a:solidFill>
            </a:rPr>
            <a:t> </a:t>
          </a:r>
          <a:r>
            <a:rPr lang="en-US" sz="1800" b="1">
              <a:solidFill>
                <a:schemeClr val="bg2">
                  <a:lumMod val="50000"/>
                </a:schemeClr>
              </a:solidFill>
            </a:rPr>
            <a:t>implementation</a:t>
          </a:r>
          <a:r>
            <a:rPr lang="en-US" sz="1800">
              <a:solidFill>
                <a:schemeClr val="bg2">
                  <a:lumMod val="50000"/>
                </a:schemeClr>
              </a:solidFill>
            </a:rPr>
            <a:t> challenges...</a:t>
          </a:r>
        </a:p>
      </dgm:t>
    </dgm:pt>
    <dgm:pt modelId="{9E90FAB8-1932-6441-9F52-FBBBE95BC7A7}" type="parTrans" cxnId="{C8E16CA6-D032-F94A-9859-EF7C91E41DE1}">
      <dgm:prSet/>
      <dgm:spPr/>
      <dgm:t>
        <a:bodyPr/>
        <a:lstStyle/>
        <a:p>
          <a:pPr algn="l"/>
          <a:endParaRPr lang="en-US"/>
        </a:p>
      </dgm:t>
    </dgm:pt>
    <dgm:pt modelId="{C537DE95-3F80-674B-B19C-DA94766D9935}" type="sibTrans" cxnId="{C8E16CA6-D032-F94A-9859-EF7C91E41DE1}">
      <dgm:prSet/>
      <dgm:spPr/>
      <dgm:t>
        <a:bodyPr/>
        <a:lstStyle/>
        <a:p>
          <a:pPr algn="l"/>
          <a:endParaRPr lang="en-US"/>
        </a:p>
      </dgm:t>
    </dgm:pt>
    <dgm:pt modelId="{5C4353E3-310D-154C-A2E1-87DEB835076D}">
      <dgm:prSet/>
      <dgm:spPr>
        <a:noFill/>
        <a:ln>
          <a:noFill/>
        </a:ln>
      </dgm:spPr>
      <dgm:t>
        <a:bodyPr/>
        <a:lstStyle/>
        <a:p>
          <a:pPr algn="l"/>
          <a:endParaRPr lang="en-US"/>
        </a:p>
      </dgm:t>
    </dgm:pt>
    <dgm:pt modelId="{A9F175BE-621A-2B4D-845E-DFECFD87F8AC}" type="parTrans" cxnId="{133D6064-56EE-FC46-9F2C-14413B5047A0}">
      <dgm:prSet/>
      <dgm:spPr/>
      <dgm:t>
        <a:bodyPr/>
        <a:lstStyle/>
        <a:p>
          <a:pPr algn="l"/>
          <a:endParaRPr lang="en-US"/>
        </a:p>
      </dgm:t>
    </dgm:pt>
    <dgm:pt modelId="{50B73B9F-2E9C-DB45-B703-1542A0D7EA05}" type="sibTrans" cxnId="{133D6064-56EE-FC46-9F2C-14413B5047A0}">
      <dgm:prSet/>
      <dgm:spPr/>
      <dgm:t>
        <a:bodyPr/>
        <a:lstStyle/>
        <a:p>
          <a:pPr algn="l"/>
          <a:endParaRPr lang="en-US"/>
        </a:p>
      </dgm:t>
    </dgm:pt>
    <dgm:pt modelId="{0B589B5A-074A-4C48-90B8-1B7A62D24E19}">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a:t>4.3 Differentiate Training, Coaching, &amp; Feedback</a:t>
          </a:r>
        </a:p>
      </dgm:t>
    </dgm:pt>
    <dgm:pt modelId="{D45D5F79-3836-CB43-B55D-451FC4DF3C63}" type="parTrans" cxnId="{DA4A1F25-03BE-F847-833C-D41397D504DD}">
      <dgm:prSet/>
      <dgm:spPr/>
      <dgm:t>
        <a:bodyPr/>
        <a:lstStyle/>
        <a:p>
          <a:pPr algn="l"/>
          <a:endParaRPr lang="en-US"/>
        </a:p>
      </dgm:t>
    </dgm:pt>
    <dgm:pt modelId="{E3586E6D-4399-AA4B-B13C-52266E11594A}" type="sibTrans" cxnId="{DA4A1F25-03BE-F847-833C-D41397D504DD}">
      <dgm:prSet/>
      <dgm:spPr/>
      <dgm:t>
        <a:bodyPr/>
        <a:lstStyle/>
        <a:p>
          <a:pPr algn="l"/>
          <a:endParaRPr lang="en-US"/>
        </a:p>
      </dgm:t>
    </dgm:pt>
    <dgm:pt modelId="{854FFA80-27FA-1240-90EA-02AE367EA900}">
      <dgm:prSet custT="1"/>
      <dgm:spPr>
        <a:solidFill>
          <a:srgbClr val="C9E996"/>
        </a:solidFill>
      </dgm:spPr>
      <dgm:t>
        <a:bodyPr/>
        <a:lstStyle/>
        <a:p>
          <a:pPr algn="ctr"/>
          <a:r>
            <a:rPr lang="en-US" sz="2000" b="1"/>
            <a:t>4. Monitor Educator Implementation &amp; Use Problem-solving Process</a:t>
          </a:r>
        </a:p>
      </dgm:t>
    </dgm:pt>
    <dgm:pt modelId="{8F51FAC7-5569-1544-9EA4-AC8814A42912}" type="sibTrans" cxnId="{90BBDEC1-AE9E-7C4E-A610-3A317BC9EE6A}">
      <dgm:prSet/>
      <dgm:spPr/>
      <dgm:t>
        <a:bodyPr/>
        <a:lstStyle/>
        <a:p>
          <a:pPr algn="l"/>
          <a:endParaRPr lang="en-US"/>
        </a:p>
      </dgm:t>
    </dgm:pt>
    <dgm:pt modelId="{AFF9F95A-B0B9-AD44-9312-F9C91880609A}" type="parTrans" cxnId="{90BBDEC1-AE9E-7C4E-A610-3A317BC9EE6A}">
      <dgm:prSet/>
      <dgm:spPr/>
      <dgm:t>
        <a:bodyPr/>
        <a:lstStyle/>
        <a:p>
          <a:pPr algn="l"/>
          <a:endParaRPr lang="en-US"/>
        </a:p>
      </dgm:t>
    </dgm:pt>
    <dgm:pt modelId="{8A44D4BB-8259-7F40-A2D1-AF632696DB7E}" type="pres">
      <dgm:prSet presAssocID="{DA011F73-76F8-3F42-A85E-AAD786D31F33}" presName="theList" presStyleCnt="0">
        <dgm:presLayoutVars>
          <dgm:dir/>
          <dgm:animLvl val="lvl"/>
          <dgm:resizeHandles val="exact"/>
        </dgm:presLayoutVars>
      </dgm:prSet>
      <dgm:spPr/>
    </dgm:pt>
    <dgm:pt modelId="{8AED3844-4BF8-2444-BD89-2E7FEF4A54F5}" type="pres">
      <dgm:prSet presAssocID="{854FFA80-27FA-1240-90EA-02AE367EA900}" presName="compNode" presStyleCnt="0"/>
      <dgm:spPr/>
    </dgm:pt>
    <dgm:pt modelId="{AB5D0715-9425-F043-81FA-377B3B5819A1}" type="pres">
      <dgm:prSet presAssocID="{854FFA80-27FA-1240-90EA-02AE367EA900}" presName="aNode" presStyleLbl="bgShp" presStyleIdx="0" presStyleCnt="1"/>
      <dgm:spPr/>
    </dgm:pt>
    <dgm:pt modelId="{5CA9DFDA-68DA-0E4A-8383-B6C7AC6FF010}" type="pres">
      <dgm:prSet presAssocID="{854FFA80-27FA-1240-90EA-02AE367EA900}" presName="textNode" presStyleLbl="bgShp" presStyleIdx="0" presStyleCnt="1"/>
      <dgm:spPr/>
    </dgm:pt>
    <dgm:pt modelId="{A7A24E2E-A491-F745-B33A-D4B9DD88A45C}" type="pres">
      <dgm:prSet presAssocID="{854FFA80-27FA-1240-90EA-02AE367EA900}" presName="compChildNode" presStyleCnt="0"/>
      <dgm:spPr/>
    </dgm:pt>
    <dgm:pt modelId="{5D14379E-5057-0E4B-940A-BD88677B7A71}" type="pres">
      <dgm:prSet presAssocID="{854FFA80-27FA-1240-90EA-02AE367EA900}" presName="theInnerList" presStyleCnt="0"/>
      <dgm:spPr/>
    </dgm:pt>
    <dgm:pt modelId="{64CEB5F2-C1E4-6645-966F-90F6755580C1}" type="pres">
      <dgm:prSet presAssocID="{565AE5BB-21F2-5A46-88A3-551737DA6A31}" presName="childNode" presStyleLbl="node1" presStyleIdx="0" presStyleCnt="4" custScaleX="114151" custScaleY="164057" custLinFactY="-32819" custLinFactNeighborX="1007" custLinFactNeighborY="-100000">
        <dgm:presLayoutVars>
          <dgm:bulletEnabled val="1"/>
        </dgm:presLayoutVars>
      </dgm:prSet>
      <dgm:spPr/>
    </dgm:pt>
    <dgm:pt modelId="{F7165434-EF09-464A-9404-174A1D1D617B}" type="pres">
      <dgm:prSet presAssocID="{565AE5BB-21F2-5A46-88A3-551737DA6A31}" presName="aSpace2" presStyleCnt="0"/>
      <dgm:spPr/>
    </dgm:pt>
    <dgm:pt modelId="{4A632F4F-00BE-A845-A276-5D9E680381C1}" type="pres">
      <dgm:prSet presAssocID="{5C4353E3-310D-154C-A2E1-87DEB835076D}" presName="childNode" presStyleLbl="node1" presStyleIdx="1" presStyleCnt="4">
        <dgm:presLayoutVars>
          <dgm:bulletEnabled val="1"/>
        </dgm:presLayoutVars>
      </dgm:prSet>
      <dgm:spPr/>
    </dgm:pt>
    <dgm:pt modelId="{488DE055-053E-2E4A-A188-5BD62DE2F31F}" type="pres">
      <dgm:prSet presAssocID="{5C4353E3-310D-154C-A2E1-87DEB835076D}" presName="aSpace2" presStyleCnt="0"/>
      <dgm:spPr/>
    </dgm:pt>
    <dgm:pt modelId="{13E990BE-F17C-B446-924A-BECF73464FC0}" type="pres">
      <dgm:prSet presAssocID="{F4CF2E72-3DC6-6147-894E-8318095D0BBE}" presName="childNode" presStyleLbl="node1" presStyleIdx="2" presStyleCnt="4" custScaleX="114151">
        <dgm:presLayoutVars>
          <dgm:bulletEnabled val="1"/>
        </dgm:presLayoutVars>
      </dgm:prSet>
      <dgm:spPr/>
    </dgm:pt>
    <dgm:pt modelId="{23FB762F-5EEA-FC4E-B175-A9BD2D6DAC4A}" type="pres">
      <dgm:prSet presAssocID="{F4CF2E72-3DC6-6147-894E-8318095D0BBE}" presName="aSpace2" presStyleCnt="0"/>
      <dgm:spPr/>
    </dgm:pt>
    <dgm:pt modelId="{83EA58AC-89DB-2742-A2B4-144C90D27764}" type="pres">
      <dgm:prSet presAssocID="{0B589B5A-074A-4C48-90B8-1B7A62D24E19}" presName="childNode" presStyleLbl="node1" presStyleIdx="3" presStyleCnt="4" custScaleX="114151" custScaleY="164057">
        <dgm:presLayoutVars>
          <dgm:bulletEnabled val="1"/>
        </dgm:presLayoutVars>
      </dgm:prSet>
      <dgm:spPr/>
    </dgm:pt>
  </dgm:ptLst>
  <dgm:cxnLst>
    <dgm:cxn modelId="{F279DF06-A827-004B-ABA9-9B45EA74C066}" type="presOf" srcId="{5C4353E3-310D-154C-A2E1-87DEB835076D}" destId="{4A632F4F-00BE-A845-A276-5D9E680381C1}" srcOrd="0" destOrd="0" presId="urn:microsoft.com/office/officeart/2005/8/layout/lProcess2"/>
    <dgm:cxn modelId="{65333B0D-2963-3947-A8A8-A8E6F164F320}" type="presOf" srcId="{DA011F73-76F8-3F42-A85E-AAD786D31F33}" destId="{8A44D4BB-8259-7F40-A2D1-AF632696DB7E}" srcOrd="0" destOrd="0" presId="urn:microsoft.com/office/officeart/2005/8/layout/lProcess2"/>
    <dgm:cxn modelId="{DA4A1F25-03BE-F847-833C-D41397D504DD}" srcId="{854FFA80-27FA-1240-90EA-02AE367EA900}" destId="{0B589B5A-074A-4C48-90B8-1B7A62D24E19}" srcOrd="3" destOrd="0" parTransId="{D45D5F79-3836-CB43-B55D-451FC4DF3C63}" sibTransId="{E3586E6D-4399-AA4B-B13C-52266E11594A}"/>
    <dgm:cxn modelId="{0BF6032E-2DB7-3D45-AE17-816A41366483}" type="presOf" srcId="{0B589B5A-074A-4C48-90B8-1B7A62D24E19}" destId="{83EA58AC-89DB-2742-A2B4-144C90D27764}" srcOrd="0" destOrd="0" presId="urn:microsoft.com/office/officeart/2005/8/layout/lProcess2"/>
    <dgm:cxn modelId="{555B963C-F6C9-CF46-947F-67B5CB2B9C42}" type="presOf" srcId="{854FFA80-27FA-1240-90EA-02AE367EA900}" destId="{5CA9DFDA-68DA-0E4A-8383-B6C7AC6FF010}" srcOrd="1" destOrd="0" presId="urn:microsoft.com/office/officeart/2005/8/layout/lProcess2"/>
    <dgm:cxn modelId="{133D6064-56EE-FC46-9F2C-14413B5047A0}" srcId="{854FFA80-27FA-1240-90EA-02AE367EA900}" destId="{5C4353E3-310D-154C-A2E1-87DEB835076D}" srcOrd="1" destOrd="0" parTransId="{A9F175BE-621A-2B4D-845E-DFECFD87F8AC}" sibTransId="{50B73B9F-2E9C-DB45-B703-1542A0D7EA05}"/>
    <dgm:cxn modelId="{86E2D38B-81D9-CD45-BAC3-81EA3938B28B}" type="presOf" srcId="{854FFA80-27FA-1240-90EA-02AE367EA900}" destId="{AB5D0715-9425-F043-81FA-377B3B5819A1}" srcOrd="0" destOrd="0" presId="urn:microsoft.com/office/officeart/2005/8/layout/lProcess2"/>
    <dgm:cxn modelId="{83B9D792-A676-A14E-9F40-3476F574A223}" type="presOf" srcId="{F4CF2E72-3DC6-6147-894E-8318095D0BBE}" destId="{13E990BE-F17C-B446-924A-BECF73464FC0}" srcOrd="0" destOrd="0" presId="urn:microsoft.com/office/officeart/2005/8/layout/lProcess2"/>
    <dgm:cxn modelId="{C8E16CA6-D032-F94A-9859-EF7C91E41DE1}" srcId="{854FFA80-27FA-1240-90EA-02AE367EA900}" destId="{F4CF2E72-3DC6-6147-894E-8318095D0BBE}" srcOrd="2" destOrd="0" parTransId="{9E90FAB8-1932-6441-9F52-FBBBE95BC7A7}" sibTransId="{C537DE95-3F80-674B-B19C-DA94766D9935}"/>
    <dgm:cxn modelId="{CEEB3FA9-5EBF-AC40-8C5A-859A51F3EE6A}" srcId="{854FFA80-27FA-1240-90EA-02AE367EA900}" destId="{565AE5BB-21F2-5A46-88A3-551737DA6A31}" srcOrd="0" destOrd="0" parTransId="{1E2F35FA-FEFE-FD47-BBB2-C787FBB9FBAE}" sibTransId="{62341F02-1554-6647-9B05-2EF3FEEDF3C9}"/>
    <dgm:cxn modelId="{90BBDEC1-AE9E-7C4E-A610-3A317BC9EE6A}" srcId="{DA011F73-76F8-3F42-A85E-AAD786D31F33}" destId="{854FFA80-27FA-1240-90EA-02AE367EA900}" srcOrd="0" destOrd="0" parTransId="{AFF9F95A-B0B9-AD44-9312-F9C91880609A}" sibTransId="{8F51FAC7-5569-1544-9EA4-AC8814A42912}"/>
    <dgm:cxn modelId="{D584BFD7-AA05-BB43-BA11-5D0AD628D31C}" type="presOf" srcId="{565AE5BB-21F2-5A46-88A3-551737DA6A31}" destId="{64CEB5F2-C1E4-6645-966F-90F6755580C1}" srcOrd="0" destOrd="0" presId="urn:microsoft.com/office/officeart/2005/8/layout/lProcess2"/>
    <dgm:cxn modelId="{0FF7367B-23E4-7C43-97B7-3988CFA22167}" type="presParOf" srcId="{8A44D4BB-8259-7F40-A2D1-AF632696DB7E}" destId="{8AED3844-4BF8-2444-BD89-2E7FEF4A54F5}" srcOrd="0" destOrd="0" presId="urn:microsoft.com/office/officeart/2005/8/layout/lProcess2"/>
    <dgm:cxn modelId="{6D6150E1-AC70-A548-800B-6A4127A8A57F}" type="presParOf" srcId="{8AED3844-4BF8-2444-BD89-2E7FEF4A54F5}" destId="{AB5D0715-9425-F043-81FA-377B3B5819A1}" srcOrd="0" destOrd="0" presId="urn:microsoft.com/office/officeart/2005/8/layout/lProcess2"/>
    <dgm:cxn modelId="{621A0D17-E36F-3C45-830B-EBFA2053DEDC}" type="presParOf" srcId="{8AED3844-4BF8-2444-BD89-2E7FEF4A54F5}" destId="{5CA9DFDA-68DA-0E4A-8383-B6C7AC6FF010}" srcOrd="1" destOrd="0" presId="urn:microsoft.com/office/officeart/2005/8/layout/lProcess2"/>
    <dgm:cxn modelId="{E1E99F29-338C-214E-B8FD-D1EBB13629DC}" type="presParOf" srcId="{8AED3844-4BF8-2444-BD89-2E7FEF4A54F5}" destId="{A7A24E2E-A491-F745-B33A-D4B9DD88A45C}" srcOrd="2" destOrd="0" presId="urn:microsoft.com/office/officeart/2005/8/layout/lProcess2"/>
    <dgm:cxn modelId="{CF93D7DA-A682-4844-8EBF-360BB3C27105}" type="presParOf" srcId="{A7A24E2E-A491-F745-B33A-D4B9DD88A45C}" destId="{5D14379E-5057-0E4B-940A-BD88677B7A71}" srcOrd="0" destOrd="0" presId="urn:microsoft.com/office/officeart/2005/8/layout/lProcess2"/>
    <dgm:cxn modelId="{BA31C0FE-DE72-7F4F-8555-30BC22B34711}" type="presParOf" srcId="{5D14379E-5057-0E4B-940A-BD88677B7A71}" destId="{64CEB5F2-C1E4-6645-966F-90F6755580C1}" srcOrd="0" destOrd="0" presId="urn:microsoft.com/office/officeart/2005/8/layout/lProcess2"/>
    <dgm:cxn modelId="{FD07F9BC-A0AF-8845-BA47-AC60BBB7D003}" type="presParOf" srcId="{5D14379E-5057-0E4B-940A-BD88677B7A71}" destId="{F7165434-EF09-464A-9404-174A1D1D617B}" srcOrd="1" destOrd="0" presId="urn:microsoft.com/office/officeart/2005/8/layout/lProcess2"/>
    <dgm:cxn modelId="{9B5B00FC-4686-944C-9D32-DAAE6854E4C4}" type="presParOf" srcId="{5D14379E-5057-0E4B-940A-BD88677B7A71}" destId="{4A632F4F-00BE-A845-A276-5D9E680381C1}" srcOrd="2" destOrd="0" presId="urn:microsoft.com/office/officeart/2005/8/layout/lProcess2"/>
    <dgm:cxn modelId="{47FAEAAD-4887-F14F-B849-EA622896FD34}" type="presParOf" srcId="{5D14379E-5057-0E4B-940A-BD88677B7A71}" destId="{488DE055-053E-2E4A-A188-5BD62DE2F31F}" srcOrd="3" destOrd="0" presId="urn:microsoft.com/office/officeart/2005/8/layout/lProcess2"/>
    <dgm:cxn modelId="{E79A5F67-E298-8148-BCD6-928BD99356F4}" type="presParOf" srcId="{5D14379E-5057-0E4B-940A-BD88677B7A71}" destId="{13E990BE-F17C-B446-924A-BECF73464FC0}" srcOrd="4" destOrd="0" presId="urn:microsoft.com/office/officeart/2005/8/layout/lProcess2"/>
    <dgm:cxn modelId="{03949DD6-756D-0C45-AA20-0ADF9ACAD350}" type="presParOf" srcId="{5D14379E-5057-0E4B-940A-BD88677B7A71}" destId="{23FB762F-5EEA-FC4E-B175-A9BD2D6DAC4A}" srcOrd="5" destOrd="0" presId="urn:microsoft.com/office/officeart/2005/8/layout/lProcess2"/>
    <dgm:cxn modelId="{FC6B9DF8-2768-F642-ADFA-B4567AC3DA5A}" type="presParOf" srcId="{5D14379E-5057-0E4B-940A-BD88677B7A71}" destId="{83EA58AC-89DB-2742-A2B4-144C90D27764}"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A9DB305B-1EB5-6145-9D03-6E6F7D6939A1}" type="doc">
      <dgm:prSet loTypeId="urn:microsoft.com/office/officeart/2008/layout/PictureStrips" loCatId="" qsTypeId="urn:microsoft.com/office/officeart/2005/8/quickstyle/simple1" qsCatId="simple" csTypeId="urn:microsoft.com/office/officeart/2005/8/colors/accent1_2" csCatId="accent1" phldr="1"/>
      <dgm:spPr/>
      <dgm:t>
        <a:bodyPr/>
        <a:lstStyle/>
        <a:p>
          <a:endParaRPr lang="en-US"/>
        </a:p>
      </dgm:t>
    </dgm:pt>
    <dgm:pt modelId="{504CAE1A-31AF-5946-963C-C038E30D8B25}">
      <dgm:prSet custT="1"/>
      <dgm:spPr>
        <a:ln>
          <a:noFill/>
        </a:ln>
      </dgm:spPr>
      <dgm:t>
        <a:bodyPr/>
        <a:lstStyle/>
        <a:p>
          <a:r>
            <a:rPr lang="en-US" sz="2400"/>
            <a:t>Measure the fidelity or extent to which each core feature of a practice or program is implemented. </a:t>
          </a:r>
        </a:p>
      </dgm:t>
    </dgm:pt>
    <dgm:pt modelId="{508DFFF8-B815-DA4F-BF52-C915532024F4}" type="parTrans" cxnId="{4E40274F-3A39-8040-A287-90F7FB5A4393}">
      <dgm:prSet/>
      <dgm:spPr/>
      <dgm:t>
        <a:bodyPr/>
        <a:lstStyle/>
        <a:p>
          <a:endParaRPr lang="en-US" sz="2400"/>
        </a:p>
      </dgm:t>
    </dgm:pt>
    <dgm:pt modelId="{65632D4D-FBD8-D244-8F78-7C1E3995D502}" type="sibTrans" cxnId="{4E40274F-3A39-8040-A287-90F7FB5A4393}">
      <dgm:prSet/>
      <dgm:spPr/>
      <dgm:t>
        <a:bodyPr/>
        <a:lstStyle/>
        <a:p>
          <a:endParaRPr lang="en-US" sz="2400"/>
        </a:p>
      </dgm:t>
    </dgm:pt>
    <dgm:pt modelId="{A1B11302-F04D-B240-B63F-4307EA717F81}">
      <dgm:prSet custT="1"/>
      <dgm:spPr>
        <a:ln>
          <a:noFill/>
        </a:ln>
      </dgm:spPr>
      <dgm:t>
        <a:bodyPr/>
        <a:lstStyle/>
        <a:p>
          <a:r>
            <a:rPr lang="en-US" sz="2400"/>
            <a:t>Measure implementation in the natural context. </a:t>
          </a:r>
        </a:p>
      </dgm:t>
    </dgm:pt>
    <dgm:pt modelId="{C119908D-D3BB-4F41-ACD4-C6A51CD191F7}" type="parTrans" cxnId="{9A3C7AB9-D16B-9645-8C3C-DC95FE00EB05}">
      <dgm:prSet/>
      <dgm:spPr/>
      <dgm:t>
        <a:bodyPr/>
        <a:lstStyle/>
        <a:p>
          <a:endParaRPr lang="en-US" sz="2400"/>
        </a:p>
      </dgm:t>
    </dgm:pt>
    <dgm:pt modelId="{A988C503-982A-7C42-9B8A-B7FD85BA1165}" type="sibTrans" cxnId="{9A3C7AB9-D16B-9645-8C3C-DC95FE00EB05}">
      <dgm:prSet/>
      <dgm:spPr/>
      <dgm:t>
        <a:bodyPr/>
        <a:lstStyle/>
        <a:p>
          <a:endParaRPr lang="en-US" sz="2400"/>
        </a:p>
      </dgm:t>
    </dgm:pt>
    <dgm:pt modelId="{750920CB-220D-974C-9548-0AC072635500}">
      <dgm:prSet custT="1"/>
      <dgm:spPr>
        <a:ln>
          <a:noFill/>
        </a:ln>
      </dgm:spPr>
      <dgm:t>
        <a:bodyPr/>
        <a:lstStyle/>
        <a:p>
          <a:r>
            <a:rPr lang="en-US" sz="2400"/>
            <a:t>Use measures of quantity (e.g., direct count of practices) and quality (e.g., ratings of implementation effectiveness. </a:t>
          </a:r>
        </a:p>
      </dgm:t>
    </dgm:pt>
    <dgm:pt modelId="{EB888654-FFCC-9541-A03C-0A0D0B913898}" type="parTrans" cxnId="{05A9A3DD-924F-BF4F-87E7-04A06D60ED28}">
      <dgm:prSet/>
      <dgm:spPr/>
      <dgm:t>
        <a:bodyPr/>
        <a:lstStyle/>
        <a:p>
          <a:endParaRPr lang="en-US" sz="2400"/>
        </a:p>
      </dgm:t>
    </dgm:pt>
    <dgm:pt modelId="{9C2D8193-A52D-FD42-A430-EB3DCBB94181}" type="sibTrans" cxnId="{05A9A3DD-924F-BF4F-87E7-04A06D60ED28}">
      <dgm:prSet/>
      <dgm:spPr/>
      <dgm:t>
        <a:bodyPr/>
        <a:lstStyle/>
        <a:p>
          <a:endParaRPr lang="en-US" sz="2400"/>
        </a:p>
      </dgm:t>
    </dgm:pt>
    <dgm:pt modelId="{5EB195AB-90C4-AF4D-8D1B-7B342D805F1F}">
      <dgm:prSet custT="1"/>
      <dgm:spPr>
        <a:ln>
          <a:noFill/>
        </a:ln>
      </dgm:spPr>
      <dgm:t>
        <a:bodyPr/>
        <a:lstStyle/>
        <a:p>
          <a:r>
            <a:rPr lang="en-US" sz="2400"/>
            <a:t>Gather multiple perspectives (e.g., team, coach, administrator, educator, students)</a:t>
          </a:r>
        </a:p>
      </dgm:t>
    </dgm:pt>
    <dgm:pt modelId="{8BC0628B-0C5F-2D4D-BBB7-C97A99720E68}" type="parTrans" cxnId="{8DECF988-4683-4347-92CF-AEF7504EA908}">
      <dgm:prSet/>
      <dgm:spPr/>
      <dgm:t>
        <a:bodyPr/>
        <a:lstStyle/>
        <a:p>
          <a:endParaRPr lang="en-US" sz="2400"/>
        </a:p>
      </dgm:t>
    </dgm:pt>
    <dgm:pt modelId="{CB603ED1-9011-6846-B2ED-28FA2BCDB8C9}" type="sibTrans" cxnId="{8DECF988-4683-4347-92CF-AEF7504EA908}">
      <dgm:prSet/>
      <dgm:spPr/>
      <dgm:t>
        <a:bodyPr/>
        <a:lstStyle/>
        <a:p>
          <a:endParaRPr lang="en-US" sz="2400"/>
        </a:p>
      </dgm:t>
    </dgm:pt>
    <dgm:pt modelId="{6849143D-15D7-8B43-868D-EF59D51DE7B7}">
      <dgm:prSet/>
      <dgm:spPr>
        <a:ln>
          <a:noFill/>
        </a:ln>
      </dgm:spPr>
      <dgm:t>
        <a:bodyPr/>
        <a:lstStyle/>
        <a:p>
          <a:r>
            <a:rPr lang="en-US"/>
            <a:t>Assess the acceptability, usage, and satisfaction of classroom PBIS practices for students and educators. </a:t>
          </a:r>
        </a:p>
      </dgm:t>
    </dgm:pt>
    <dgm:pt modelId="{94FAE79C-22FD-8E4C-8255-A8563AE779CB}" type="parTrans" cxnId="{C329A4C7-F8C7-6B41-8775-D319A9088820}">
      <dgm:prSet/>
      <dgm:spPr/>
      <dgm:t>
        <a:bodyPr/>
        <a:lstStyle/>
        <a:p>
          <a:endParaRPr lang="en-US"/>
        </a:p>
      </dgm:t>
    </dgm:pt>
    <dgm:pt modelId="{F6E7F2BF-95CD-B14A-A2AA-5AE5D1DD96AE}" type="sibTrans" cxnId="{C329A4C7-F8C7-6B41-8775-D319A9088820}">
      <dgm:prSet/>
      <dgm:spPr/>
      <dgm:t>
        <a:bodyPr/>
        <a:lstStyle/>
        <a:p>
          <a:endParaRPr lang="en-US"/>
        </a:p>
      </dgm:t>
    </dgm:pt>
    <dgm:pt modelId="{F0A4592D-81AE-6942-894C-F1B7E046F94D}">
      <dgm:prSet/>
      <dgm:spPr>
        <a:ln>
          <a:noFill/>
        </a:ln>
      </dgm:spPr>
      <dgm:t>
        <a:bodyPr/>
        <a:lstStyle/>
        <a:p>
          <a:r>
            <a:rPr lang="en-US"/>
            <a:t>Monitor equitable use of practices among all students and all subgroups. </a:t>
          </a:r>
        </a:p>
      </dgm:t>
    </dgm:pt>
    <dgm:pt modelId="{496C8434-90C9-0C46-9579-12F829AC7904}" type="parTrans" cxnId="{87DA3E76-9F77-7144-B887-7BAFF266526C}">
      <dgm:prSet/>
      <dgm:spPr/>
      <dgm:t>
        <a:bodyPr/>
        <a:lstStyle/>
        <a:p>
          <a:endParaRPr lang="en-US"/>
        </a:p>
      </dgm:t>
    </dgm:pt>
    <dgm:pt modelId="{310D85F1-B05D-784E-B4D3-11A92D6372FD}" type="sibTrans" cxnId="{87DA3E76-9F77-7144-B887-7BAFF266526C}">
      <dgm:prSet/>
      <dgm:spPr/>
      <dgm:t>
        <a:bodyPr/>
        <a:lstStyle/>
        <a:p>
          <a:endParaRPr lang="en-US"/>
        </a:p>
      </dgm:t>
    </dgm:pt>
    <dgm:pt modelId="{2B9591A6-09AA-9E44-AB6B-E80DF412E864}" type="pres">
      <dgm:prSet presAssocID="{A9DB305B-1EB5-6145-9D03-6E6F7D6939A1}" presName="Name0" presStyleCnt="0">
        <dgm:presLayoutVars>
          <dgm:dir/>
          <dgm:resizeHandles val="exact"/>
        </dgm:presLayoutVars>
      </dgm:prSet>
      <dgm:spPr/>
    </dgm:pt>
    <dgm:pt modelId="{27082EFD-AFE8-0740-8E00-79F5F9FF708F}" type="pres">
      <dgm:prSet presAssocID="{504CAE1A-31AF-5946-963C-C038E30D8B25}" presName="composite" presStyleCnt="0"/>
      <dgm:spPr/>
    </dgm:pt>
    <dgm:pt modelId="{7793DF02-2B5D-B744-ABE9-853F91843347}" type="pres">
      <dgm:prSet presAssocID="{504CAE1A-31AF-5946-963C-C038E30D8B25}" presName="rect1" presStyleLbl="trAlignAcc1" presStyleIdx="0" presStyleCnt="6">
        <dgm:presLayoutVars>
          <dgm:bulletEnabled val="1"/>
        </dgm:presLayoutVars>
      </dgm:prSet>
      <dgm:spPr/>
    </dgm:pt>
    <dgm:pt modelId="{898D6FF2-17F3-F745-8C6E-E6EC77C50EFC}" type="pres">
      <dgm:prSet presAssocID="{504CAE1A-31AF-5946-963C-C038E30D8B25}" presName="rect2" presStyleLbl="fgImgPlace1" presStyleIdx="0" presStyleCnt="6"/>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91000" r="-91000"/>
          </a:stretch>
        </a:blipFill>
      </dgm:spPr>
    </dgm:pt>
    <dgm:pt modelId="{32D7D89B-1260-394C-AEF0-FEA5ADE42E34}" type="pres">
      <dgm:prSet presAssocID="{65632D4D-FBD8-D244-8F78-7C1E3995D502}" presName="sibTrans" presStyleCnt="0"/>
      <dgm:spPr/>
    </dgm:pt>
    <dgm:pt modelId="{BAFB6D13-B067-3D48-927A-40605F73B505}" type="pres">
      <dgm:prSet presAssocID="{A1B11302-F04D-B240-B63F-4307EA717F81}" presName="composite" presStyleCnt="0"/>
      <dgm:spPr/>
    </dgm:pt>
    <dgm:pt modelId="{40C0AD81-608E-924B-9A45-06B7B7307E6B}" type="pres">
      <dgm:prSet presAssocID="{A1B11302-F04D-B240-B63F-4307EA717F81}" presName="rect1" presStyleLbl="trAlignAcc1" presStyleIdx="1" presStyleCnt="6">
        <dgm:presLayoutVars>
          <dgm:bulletEnabled val="1"/>
        </dgm:presLayoutVars>
      </dgm:prSet>
      <dgm:spPr/>
    </dgm:pt>
    <dgm:pt modelId="{8D68EA32-ACF2-0C4A-B0B7-13469240313D}" type="pres">
      <dgm:prSet presAssocID="{A1B11302-F04D-B240-B63F-4307EA717F81}" presName="rect2" presStyleLbl="fgImgPlace1" presStyleIdx="1" presStyleCnt="6"/>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63000" r="-63000"/>
          </a:stretch>
        </a:blipFill>
      </dgm:spPr>
    </dgm:pt>
    <dgm:pt modelId="{3315CEC2-6009-2849-BECE-BF369DFD6338}" type="pres">
      <dgm:prSet presAssocID="{A988C503-982A-7C42-9B8A-B7FD85BA1165}" presName="sibTrans" presStyleCnt="0"/>
      <dgm:spPr/>
    </dgm:pt>
    <dgm:pt modelId="{9CC1326A-0A0C-344A-AC66-F0D6D9794E62}" type="pres">
      <dgm:prSet presAssocID="{750920CB-220D-974C-9548-0AC072635500}" presName="composite" presStyleCnt="0"/>
      <dgm:spPr/>
    </dgm:pt>
    <dgm:pt modelId="{B53DE7F2-C6A7-4342-9EC6-9C92EFA960AF}" type="pres">
      <dgm:prSet presAssocID="{750920CB-220D-974C-9548-0AC072635500}" presName="rect1" presStyleLbl="trAlignAcc1" presStyleIdx="2" presStyleCnt="6">
        <dgm:presLayoutVars>
          <dgm:bulletEnabled val="1"/>
        </dgm:presLayoutVars>
      </dgm:prSet>
      <dgm:spPr/>
    </dgm:pt>
    <dgm:pt modelId="{4663644A-6172-0042-9BD8-432D2937DD06}" type="pres">
      <dgm:prSet presAssocID="{750920CB-220D-974C-9548-0AC072635500}" presName="rect2" presStyleLbl="fgImgPlace1" presStyleIdx="2" presStyleCnt="6" custLinFactNeighborX="-1627" custLinFactNeighborY="6892"/>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6E85E767-809E-C140-9F31-2F973469CEE1}" type="pres">
      <dgm:prSet presAssocID="{9C2D8193-A52D-FD42-A430-EB3DCBB94181}" presName="sibTrans" presStyleCnt="0"/>
      <dgm:spPr/>
    </dgm:pt>
    <dgm:pt modelId="{4C9F334F-AE19-E74B-AD2C-CBCD6339A4C8}" type="pres">
      <dgm:prSet presAssocID="{5EB195AB-90C4-AF4D-8D1B-7B342D805F1F}" presName="composite" presStyleCnt="0"/>
      <dgm:spPr/>
    </dgm:pt>
    <dgm:pt modelId="{495900AA-D98F-1A44-8ED9-946A29180B86}" type="pres">
      <dgm:prSet presAssocID="{5EB195AB-90C4-AF4D-8D1B-7B342D805F1F}" presName="rect1" presStyleLbl="trAlignAcc1" presStyleIdx="3" presStyleCnt="6">
        <dgm:presLayoutVars>
          <dgm:bulletEnabled val="1"/>
        </dgm:presLayoutVars>
      </dgm:prSet>
      <dgm:spPr/>
    </dgm:pt>
    <dgm:pt modelId="{44997D60-174C-B942-9B43-E730F04F8F42}" type="pres">
      <dgm:prSet presAssocID="{5EB195AB-90C4-AF4D-8D1B-7B342D805F1F}" presName="rect2" presStyleLbl="fgImgPlace1" presStyleIdx="3" presStyleCnt="6"/>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101000" r="-101000"/>
          </a:stretch>
        </a:blipFill>
      </dgm:spPr>
    </dgm:pt>
    <dgm:pt modelId="{5FA3E428-7AD5-934D-A9EE-096123DDCEC0}" type="pres">
      <dgm:prSet presAssocID="{CB603ED1-9011-6846-B2ED-28FA2BCDB8C9}" presName="sibTrans" presStyleCnt="0"/>
      <dgm:spPr/>
    </dgm:pt>
    <dgm:pt modelId="{FC98C790-5BF4-AE44-B8F0-FBA0A9D5B965}" type="pres">
      <dgm:prSet presAssocID="{6849143D-15D7-8B43-868D-EF59D51DE7B7}" presName="composite" presStyleCnt="0"/>
      <dgm:spPr/>
    </dgm:pt>
    <dgm:pt modelId="{40888AE0-F365-C74B-BACF-5646BC6E0C03}" type="pres">
      <dgm:prSet presAssocID="{6849143D-15D7-8B43-868D-EF59D51DE7B7}" presName="rect1" presStyleLbl="trAlignAcc1" presStyleIdx="4" presStyleCnt="6">
        <dgm:presLayoutVars>
          <dgm:bulletEnabled val="1"/>
        </dgm:presLayoutVars>
      </dgm:prSet>
      <dgm:spPr/>
    </dgm:pt>
    <dgm:pt modelId="{9AE113A0-7F43-A949-976D-DB4080FE6468}" type="pres">
      <dgm:prSet presAssocID="{6849143D-15D7-8B43-868D-EF59D51DE7B7}" presName="rect2" presStyleLbl="fgImgPlace1" presStyleIdx="4" presStyleCnt="6"/>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dgm:spPr>
    </dgm:pt>
    <dgm:pt modelId="{1C176DC5-CD3B-0544-A9E4-A798927D64B3}" type="pres">
      <dgm:prSet presAssocID="{F6E7F2BF-95CD-B14A-A2AA-5AE5D1DD96AE}" presName="sibTrans" presStyleCnt="0"/>
      <dgm:spPr/>
    </dgm:pt>
    <dgm:pt modelId="{BE87063B-B692-B44D-92D8-C0872E926F3F}" type="pres">
      <dgm:prSet presAssocID="{F0A4592D-81AE-6942-894C-F1B7E046F94D}" presName="composite" presStyleCnt="0"/>
      <dgm:spPr/>
    </dgm:pt>
    <dgm:pt modelId="{6DBE1376-0A64-7C40-926A-CEE53FA761FA}" type="pres">
      <dgm:prSet presAssocID="{F0A4592D-81AE-6942-894C-F1B7E046F94D}" presName="rect1" presStyleLbl="trAlignAcc1" presStyleIdx="5" presStyleCnt="6">
        <dgm:presLayoutVars>
          <dgm:bulletEnabled val="1"/>
        </dgm:presLayoutVars>
      </dgm:prSet>
      <dgm:spPr/>
    </dgm:pt>
    <dgm:pt modelId="{33A37391-3BD6-C046-9F56-4FA365D0072A}" type="pres">
      <dgm:prSet presAssocID="{F0A4592D-81AE-6942-894C-F1B7E046F94D}" presName="rect2" presStyleLbl="fgImgPlace1" presStyleIdx="5" presStyleCnt="6"/>
      <dgm:spPr>
        <a:blipFill rotWithShape="1">
          <a:blip xmlns:r="http://schemas.openxmlformats.org/officeDocument/2006/relationships" r:embed="rId6">
            <a:extLst>
              <a:ext uri="{28A0092B-C50C-407E-A947-70E740481C1C}">
                <a14:useLocalDpi xmlns:a14="http://schemas.microsoft.com/office/drawing/2010/main" val="0"/>
              </a:ext>
            </a:extLst>
          </a:blip>
          <a:srcRect/>
          <a:stretch>
            <a:fillRect l="-54000" r="-54000"/>
          </a:stretch>
        </a:blipFill>
      </dgm:spPr>
    </dgm:pt>
  </dgm:ptLst>
  <dgm:cxnLst>
    <dgm:cxn modelId="{57155127-F13E-2345-AD65-FBD2722FA830}" type="presOf" srcId="{6849143D-15D7-8B43-868D-EF59D51DE7B7}" destId="{40888AE0-F365-C74B-BACF-5646BC6E0C03}" srcOrd="0" destOrd="0" presId="urn:microsoft.com/office/officeart/2008/layout/PictureStrips"/>
    <dgm:cxn modelId="{4E40274F-3A39-8040-A287-90F7FB5A4393}" srcId="{A9DB305B-1EB5-6145-9D03-6E6F7D6939A1}" destId="{504CAE1A-31AF-5946-963C-C038E30D8B25}" srcOrd="0" destOrd="0" parTransId="{508DFFF8-B815-DA4F-BF52-C915532024F4}" sibTransId="{65632D4D-FBD8-D244-8F78-7C1E3995D502}"/>
    <dgm:cxn modelId="{87DA3E76-9F77-7144-B887-7BAFF266526C}" srcId="{A9DB305B-1EB5-6145-9D03-6E6F7D6939A1}" destId="{F0A4592D-81AE-6942-894C-F1B7E046F94D}" srcOrd="5" destOrd="0" parTransId="{496C8434-90C9-0C46-9579-12F829AC7904}" sibTransId="{310D85F1-B05D-784E-B4D3-11A92D6372FD}"/>
    <dgm:cxn modelId="{8DECF988-4683-4347-92CF-AEF7504EA908}" srcId="{A9DB305B-1EB5-6145-9D03-6E6F7D6939A1}" destId="{5EB195AB-90C4-AF4D-8D1B-7B342D805F1F}" srcOrd="3" destOrd="0" parTransId="{8BC0628B-0C5F-2D4D-BBB7-C97A99720E68}" sibTransId="{CB603ED1-9011-6846-B2ED-28FA2BCDB8C9}"/>
    <dgm:cxn modelId="{CBB92F9D-5559-3842-B73E-FC4B3160EB37}" type="presOf" srcId="{750920CB-220D-974C-9548-0AC072635500}" destId="{B53DE7F2-C6A7-4342-9EC6-9C92EFA960AF}" srcOrd="0" destOrd="0" presId="urn:microsoft.com/office/officeart/2008/layout/PictureStrips"/>
    <dgm:cxn modelId="{7E0561A1-D1F2-CB40-AA55-298B7EBD2892}" type="presOf" srcId="{F0A4592D-81AE-6942-894C-F1B7E046F94D}" destId="{6DBE1376-0A64-7C40-926A-CEE53FA761FA}" srcOrd="0" destOrd="0" presId="urn:microsoft.com/office/officeart/2008/layout/PictureStrips"/>
    <dgm:cxn modelId="{EA203AAE-A166-4B4C-823F-34A3AD28C92E}" type="presOf" srcId="{A1B11302-F04D-B240-B63F-4307EA717F81}" destId="{40C0AD81-608E-924B-9A45-06B7B7307E6B}" srcOrd="0" destOrd="0" presId="urn:microsoft.com/office/officeart/2008/layout/PictureStrips"/>
    <dgm:cxn modelId="{9A3C7AB9-D16B-9645-8C3C-DC95FE00EB05}" srcId="{A9DB305B-1EB5-6145-9D03-6E6F7D6939A1}" destId="{A1B11302-F04D-B240-B63F-4307EA717F81}" srcOrd="1" destOrd="0" parTransId="{C119908D-D3BB-4F41-ACD4-C6A51CD191F7}" sibTransId="{A988C503-982A-7C42-9B8A-B7FD85BA1165}"/>
    <dgm:cxn modelId="{C329A4C7-F8C7-6B41-8775-D319A9088820}" srcId="{A9DB305B-1EB5-6145-9D03-6E6F7D6939A1}" destId="{6849143D-15D7-8B43-868D-EF59D51DE7B7}" srcOrd="4" destOrd="0" parTransId="{94FAE79C-22FD-8E4C-8255-A8563AE779CB}" sibTransId="{F6E7F2BF-95CD-B14A-A2AA-5AE5D1DD96AE}"/>
    <dgm:cxn modelId="{BCF036CB-9D5E-1D48-BF3F-2819E380D6F9}" type="presOf" srcId="{504CAE1A-31AF-5946-963C-C038E30D8B25}" destId="{7793DF02-2B5D-B744-ABE9-853F91843347}" srcOrd="0" destOrd="0" presId="urn:microsoft.com/office/officeart/2008/layout/PictureStrips"/>
    <dgm:cxn modelId="{488235D8-30D4-FB4A-8FE4-CE6F3151E229}" type="presOf" srcId="{A9DB305B-1EB5-6145-9D03-6E6F7D6939A1}" destId="{2B9591A6-09AA-9E44-AB6B-E80DF412E864}" srcOrd="0" destOrd="0" presId="urn:microsoft.com/office/officeart/2008/layout/PictureStrips"/>
    <dgm:cxn modelId="{1C2C8DDC-F8CA-D54F-9996-0DCDCB9B24B2}" type="presOf" srcId="{5EB195AB-90C4-AF4D-8D1B-7B342D805F1F}" destId="{495900AA-D98F-1A44-8ED9-946A29180B86}" srcOrd="0" destOrd="0" presId="urn:microsoft.com/office/officeart/2008/layout/PictureStrips"/>
    <dgm:cxn modelId="{05A9A3DD-924F-BF4F-87E7-04A06D60ED28}" srcId="{A9DB305B-1EB5-6145-9D03-6E6F7D6939A1}" destId="{750920CB-220D-974C-9548-0AC072635500}" srcOrd="2" destOrd="0" parTransId="{EB888654-FFCC-9541-A03C-0A0D0B913898}" sibTransId="{9C2D8193-A52D-FD42-A430-EB3DCBB94181}"/>
    <dgm:cxn modelId="{2FC18D80-F13F-504E-8389-F3FA4AAB8643}" type="presParOf" srcId="{2B9591A6-09AA-9E44-AB6B-E80DF412E864}" destId="{27082EFD-AFE8-0740-8E00-79F5F9FF708F}" srcOrd="0" destOrd="0" presId="urn:microsoft.com/office/officeart/2008/layout/PictureStrips"/>
    <dgm:cxn modelId="{82C18C73-5C76-484E-9B82-72A3EB0D213E}" type="presParOf" srcId="{27082EFD-AFE8-0740-8E00-79F5F9FF708F}" destId="{7793DF02-2B5D-B744-ABE9-853F91843347}" srcOrd="0" destOrd="0" presId="urn:microsoft.com/office/officeart/2008/layout/PictureStrips"/>
    <dgm:cxn modelId="{36EC074D-8847-274B-A3EB-3CCFFAAAB10A}" type="presParOf" srcId="{27082EFD-AFE8-0740-8E00-79F5F9FF708F}" destId="{898D6FF2-17F3-F745-8C6E-E6EC77C50EFC}" srcOrd="1" destOrd="0" presId="urn:microsoft.com/office/officeart/2008/layout/PictureStrips"/>
    <dgm:cxn modelId="{DC55F2EF-1302-464E-85B8-06E39B2E2A40}" type="presParOf" srcId="{2B9591A6-09AA-9E44-AB6B-E80DF412E864}" destId="{32D7D89B-1260-394C-AEF0-FEA5ADE42E34}" srcOrd="1" destOrd="0" presId="urn:microsoft.com/office/officeart/2008/layout/PictureStrips"/>
    <dgm:cxn modelId="{1FBEFFE7-2D2C-2840-9DD8-A1572554C5E0}" type="presParOf" srcId="{2B9591A6-09AA-9E44-AB6B-E80DF412E864}" destId="{BAFB6D13-B067-3D48-927A-40605F73B505}" srcOrd="2" destOrd="0" presId="urn:microsoft.com/office/officeart/2008/layout/PictureStrips"/>
    <dgm:cxn modelId="{7780330C-E53D-144A-A4C7-C4F4275127B3}" type="presParOf" srcId="{BAFB6D13-B067-3D48-927A-40605F73B505}" destId="{40C0AD81-608E-924B-9A45-06B7B7307E6B}" srcOrd="0" destOrd="0" presId="urn:microsoft.com/office/officeart/2008/layout/PictureStrips"/>
    <dgm:cxn modelId="{9F6B573A-0E6C-824E-8B36-2ED458F7EBB9}" type="presParOf" srcId="{BAFB6D13-B067-3D48-927A-40605F73B505}" destId="{8D68EA32-ACF2-0C4A-B0B7-13469240313D}" srcOrd="1" destOrd="0" presId="urn:microsoft.com/office/officeart/2008/layout/PictureStrips"/>
    <dgm:cxn modelId="{2741A462-11CA-AC4A-AE3B-03955A451A2B}" type="presParOf" srcId="{2B9591A6-09AA-9E44-AB6B-E80DF412E864}" destId="{3315CEC2-6009-2849-BECE-BF369DFD6338}" srcOrd="3" destOrd="0" presId="urn:microsoft.com/office/officeart/2008/layout/PictureStrips"/>
    <dgm:cxn modelId="{1E64F44A-33FE-E84A-AAC9-253ED84F4218}" type="presParOf" srcId="{2B9591A6-09AA-9E44-AB6B-E80DF412E864}" destId="{9CC1326A-0A0C-344A-AC66-F0D6D9794E62}" srcOrd="4" destOrd="0" presId="urn:microsoft.com/office/officeart/2008/layout/PictureStrips"/>
    <dgm:cxn modelId="{EFC03031-5A42-2945-A752-832778969E01}" type="presParOf" srcId="{9CC1326A-0A0C-344A-AC66-F0D6D9794E62}" destId="{B53DE7F2-C6A7-4342-9EC6-9C92EFA960AF}" srcOrd="0" destOrd="0" presId="urn:microsoft.com/office/officeart/2008/layout/PictureStrips"/>
    <dgm:cxn modelId="{C245E166-8559-D749-9AAD-BF284DF67C01}" type="presParOf" srcId="{9CC1326A-0A0C-344A-AC66-F0D6D9794E62}" destId="{4663644A-6172-0042-9BD8-432D2937DD06}" srcOrd="1" destOrd="0" presId="urn:microsoft.com/office/officeart/2008/layout/PictureStrips"/>
    <dgm:cxn modelId="{42722693-AAD2-CD4A-88BA-A3BC5443D4C3}" type="presParOf" srcId="{2B9591A6-09AA-9E44-AB6B-E80DF412E864}" destId="{6E85E767-809E-C140-9F31-2F973469CEE1}" srcOrd="5" destOrd="0" presId="urn:microsoft.com/office/officeart/2008/layout/PictureStrips"/>
    <dgm:cxn modelId="{30D5818C-E65E-6744-808C-AB6ADD471794}" type="presParOf" srcId="{2B9591A6-09AA-9E44-AB6B-E80DF412E864}" destId="{4C9F334F-AE19-E74B-AD2C-CBCD6339A4C8}" srcOrd="6" destOrd="0" presId="urn:microsoft.com/office/officeart/2008/layout/PictureStrips"/>
    <dgm:cxn modelId="{74639D22-9090-5C41-9637-E2819BA571F9}" type="presParOf" srcId="{4C9F334F-AE19-E74B-AD2C-CBCD6339A4C8}" destId="{495900AA-D98F-1A44-8ED9-946A29180B86}" srcOrd="0" destOrd="0" presId="urn:microsoft.com/office/officeart/2008/layout/PictureStrips"/>
    <dgm:cxn modelId="{9940953C-2C46-B34D-9ABF-07AC893AF6B5}" type="presParOf" srcId="{4C9F334F-AE19-E74B-AD2C-CBCD6339A4C8}" destId="{44997D60-174C-B942-9B43-E730F04F8F42}" srcOrd="1" destOrd="0" presId="urn:microsoft.com/office/officeart/2008/layout/PictureStrips"/>
    <dgm:cxn modelId="{A5F01B23-5DA1-BC43-89A1-B78A4A3AA167}" type="presParOf" srcId="{2B9591A6-09AA-9E44-AB6B-E80DF412E864}" destId="{5FA3E428-7AD5-934D-A9EE-096123DDCEC0}" srcOrd="7" destOrd="0" presId="urn:microsoft.com/office/officeart/2008/layout/PictureStrips"/>
    <dgm:cxn modelId="{6534430D-509C-8342-8019-16236A7AFB77}" type="presParOf" srcId="{2B9591A6-09AA-9E44-AB6B-E80DF412E864}" destId="{FC98C790-5BF4-AE44-B8F0-FBA0A9D5B965}" srcOrd="8" destOrd="0" presId="urn:microsoft.com/office/officeart/2008/layout/PictureStrips"/>
    <dgm:cxn modelId="{E6419AD7-B871-7140-BB53-149F0CDFE4D7}" type="presParOf" srcId="{FC98C790-5BF4-AE44-B8F0-FBA0A9D5B965}" destId="{40888AE0-F365-C74B-BACF-5646BC6E0C03}" srcOrd="0" destOrd="0" presId="urn:microsoft.com/office/officeart/2008/layout/PictureStrips"/>
    <dgm:cxn modelId="{AAE014AB-7794-BD45-A1B7-22473516DE30}" type="presParOf" srcId="{FC98C790-5BF4-AE44-B8F0-FBA0A9D5B965}" destId="{9AE113A0-7F43-A949-976D-DB4080FE6468}" srcOrd="1" destOrd="0" presId="urn:microsoft.com/office/officeart/2008/layout/PictureStrips"/>
    <dgm:cxn modelId="{D58DCC1D-6E8D-C847-A4B4-7D1135AC54C6}" type="presParOf" srcId="{2B9591A6-09AA-9E44-AB6B-E80DF412E864}" destId="{1C176DC5-CD3B-0544-A9E4-A798927D64B3}" srcOrd="9" destOrd="0" presId="urn:microsoft.com/office/officeart/2008/layout/PictureStrips"/>
    <dgm:cxn modelId="{473E4F81-16D9-4142-A15B-D9E015144A27}" type="presParOf" srcId="{2B9591A6-09AA-9E44-AB6B-E80DF412E864}" destId="{BE87063B-B692-B44D-92D8-C0872E926F3F}" srcOrd="10" destOrd="0" presId="urn:microsoft.com/office/officeart/2008/layout/PictureStrips"/>
    <dgm:cxn modelId="{FCEBAEB6-4096-634C-B1E5-EE19D525BE58}" type="presParOf" srcId="{BE87063B-B692-B44D-92D8-C0872E926F3F}" destId="{6DBE1376-0A64-7C40-926A-CEE53FA761FA}" srcOrd="0" destOrd="0" presId="urn:microsoft.com/office/officeart/2008/layout/PictureStrips"/>
    <dgm:cxn modelId="{D4078200-1161-7444-8372-0584CA68237E}" type="presParOf" srcId="{BE87063B-B692-B44D-92D8-C0872E926F3F}" destId="{33A37391-3BD6-C046-9F56-4FA365D0072A}"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93F8A929-2C72-F143-9F4B-16471BCBB6A8}" type="doc">
      <dgm:prSet loTypeId="urn:microsoft.com/office/officeart/2005/8/layout/cycle2" loCatId="" qsTypeId="urn:microsoft.com/office/officeart/2005/8/quickstyle/simple1" qsCatId="simple" csTypeId="urn:microsoft.com/office/officeart/2005/8/colors/accent1_1" csCatId="accent1" phldr="1"/>
      <dgm:spPr/>
      <dgm:t>
        <a:bodyPr/>
        <a:lstStyle/>
        <a:p>
          <a:endParaRPr lang="en-US"/>
        </a:p>
      </dgm:t>
    </dgm:pt>
    <dgm:pt modelId="{86EBF238-3272-154B-91CE-5DBA21C845D4}">
      <dgm:prSet custT="1"/>
      <dgm:spPr>
        <a:ln w="69850">
          <a:solidFill>
            <a:srgbClr val="F3C857"/>
          </a:solidFill>
        </a:ln>
      </dgm:spPr>
      <dgm:t>
        <a:bodyPr/>
        <a:lstStyle/>
        <a:p>
          <a:r>
            <a:rPr lang="en-US" sz="2400" b="1">
              <a:solidFill>
                <a:srgbClr val="F3C857"/>
              </a:solidFill>
            </a:rPr>
            <a:t>IDENTIFY</a:t>
          </a:r>
          <a:r>
            <a:rPr lang="en-US" sz="2400" b="1" baseline="0">
              <a:solidFill>
                <a:srgbClr val="F3C857"/>
              </a:solidFill>
            </a:rPr>
            <a:t> PROBLEM</a:t>
          </a:r>
        </a:p>
        <a:p>
          <a:r>
            <a:rPr lang="en-US" sz="2000"/>
            <a:t>with precision</a:t>
          </a:r>
        </a:p>
      </dgm:t>
    </dgm:pt>
    <dgm:pt modelId="{1404FBEF-F545-1544-A25C-188A230A9B52}" type="parTrans" cxnId="{8DBF879F-D027-684C-AD30-1BD9A89258CD}">
      <dgm:prSet/>
      <dgm:spPr/>
      <dgm:t>
        <a:bodyPr/>
        <a:lstStyle/>
        <a:p>
          <a:endParaRPr lang="en-US" sz="2000"/>
        </a:p>
      </dgm:t>
    </dgm:pt>
    <dgm:pt modelId="{B6A18C03-6383-C54B-AF58-FED702B6FC53}" type="sibTrans" cxnId="{8DBF879F-D027-684C-AD30-1BD9A89258CD}">
      <dgm:prSet custT="1"/>
      <dgm:spPr>
        <a:solidFill>
          <a:srgbClr val="F3C857"/>
        </a:solidFill>
      </dgm:spPr>
      <dgm:t>
        <a:bodyPr/>
        <a:lstStyle/>
        <a:p>
          <a:endParaRPr lang="en-US" sz="2000"/>
        </a:p>
      </dgm:t>
    </dgm:pt>
    <dgm:pt modelId="{D71504F2-E4C0-FD44-84B9-D4A807F8D181}">
      <dgm:prSet custT="1"/>
      <dgm:spPr>
        <a:ln w="63500">
          <a:solidFill>
            <a:srgbClr val="207196"/>
          </a:solidFill>
        </a:ln>
      </dgm:spPr>
      <dgm:t>
        <a:bodyPr/>
        <a:lstStyle/>
        <a:p>
          <a:r>
            <a:rPr lang="en-US" sz="2400" b="1">
              <a:solidFill>
                <a:srgbClr val="207196"/>
              </a:solidFill>
            </a:rPr>
            <a:t>IDENTIFY</a:t>
          </a:r>
          <a:r>
            <a:rPr lang="en-US" sz="2400" b="1" baseline="0">
              <a:solidFill>
                <a:srgbClr val="207196"/>
              </a:solidFill>
            </a:rPr>
            <a:t> GOAL </a:t>
          </a:r>
        </a:p>
        <a:p>
          <a:r>
            <a:rPr lang="en-US" sz="2000" baseline="0"/>
            <a:t>for change</a:t>
          </a:r>
          <a:endParaRPr lang="en-US" sz="2000"/>
        </a:p>
      </dgm:t>
    </dgm:pt>
    <dgm:pt modelId="{651A4F06-E159-E047-A606-7C57B68CCBD5}" type="parTrans" cxnId="{E3825D80-6C23-BD41-9CC9-24313098CA4E}">
      <dgm:prSet/>
      <dgm:spPr/>
      <dgm:t>
        <a:bodyPr/>
        <a:lstStyle/>
        <a:p>
          <a:endParaRPr lang="en-US" sz="2000"/>
        </a:p>
      </dgm:t>
    </dgm:pt>
    <dgm:pt modelId="{99B5B515-D3EE-F54B-BB7C-D5116847B05F}" type="sibTrans" cxnId="{E3825D80-6C23-BD41-9CC9-24313098CA4E}">
      <dgm:prSet custT="1"/>
      <dgm:spPr>
        <a:solidFill>
          <a:srgbClr val="207196"/>
        </a:solidFill>
      </dgm:spPr>
      <dgm:t>
        <a:bodyPr/>
        <a:lstStyle/>
        <a:p>
          <a:endParaRPr lang="en-US" sz="2000"/>
        </a:p>
      </dgm:t>
    </dgm:pt>
    <dgm:pt modelId="{30D86028-84BB-CA46-B10D-BB3379E62E6C}">
      <dgm:prSet custT="1"/>
      <dgm:spPr>
        <a:ln w="69850">
          <a:solidFill>
            <a:schemeClr val="accent4">
              <a:lumMod val="75000"/>
            </a:schemeClr>
          </a:solidFill>
        </a:ln>
      </dgm:spPr>
      <dgm:t>
        <a:bodyPr/>
        <a:lstStyle/>
        <a:p>
          <a:r>
            <a:rPr lang="en-US" sz="2400" b="1">
              <a:solidFill>
                <a:schemeClr val="accent4">
                  <a:lumMod val="75000"/>
                </a:schemeClr>
              </a:solidFill>
            </a:rPr>
            <a:t>IDENTIFY</a:t>
          </a:r>
          <a:r>
            <a:rPr lang="en-US" sz="2400" b="1" baseline="0">
              <a:solidFill>
                <a:schemeClr val="accent4">
                  <a:lumMod val="75000"/>
                </a:schemeClr>
              </a:solidFill>
            </a:rPr>
            <a:t> SOLUTION </a:t>
          </a:r>
        </a:p>
        <a:p>
          <a:r>
            <a:rPr lang="en-US" sz="2000" baseline="0"/>
            <a:t>and implementation plan</a:t>
          </a:r>
          <a:endParaRPr lang="en-US" sz="2000"/>
        </a:p>
      </dgm:t>
    </dgm:pt>
    <dgm:pt modelId="{D730DD82-24EE-C34A-A43F-BC60871C0CF8}" type="parTrans" cxnId="{1F59641F-E82C-B548-B11F-15ED47F1E79A}">
      <dgm:prSet/>
      <dgm:spPr/>
      <dgm:t>
        <a:bodyPr/>
        <a:lstStyle/>
        <a:p>
          <a:endParaRPr lang="en-US" sz="2000"/>
        </a:p>
      </dgm:t>
    </dgm:pt>
    <dgm:pt modelId="{73AF85F0-3D18-474C-A961-2961CE5DDE8B}" type="sibTrans" cxnId="{1F59641F-E82C-B548-B11F-15ED47F1E79A}">
      <dgm:prSet custT="1"/>
      <dgm:spPr>
        <a:solidFill>
          <a:schemeClr val="accent4">
            <a:lumMod val="75000"/>
          </a:schemeClr>
        </a:solidFill>
      </dgm:spPr>
      <dgm:t>
        <a:bodyPr/>
        <a:lstStyle/>
        <a:p>
          <a:endParaRPr lang="en-US" sz="2000"/>
        </a:p>
      </dgm:t>
    </dgm:pt>
    <dgm:pt modelId="{892B9856-2739-C840-B379-0B974672F262}">
      <dgm:prSet custT="1"/>
      <dgm:spPr>
        <a:ln w="69850">
          <a:solidFill>
            <a:srgbClr val="7F447F"/>
          </a:solidFill>
        </a:ln>
      </dgm:spPr>
      <dgm:t>
        <a:bodyPr/>
        <a:lstStyle/>
        <a:p>
          <a:r>
            <a:rPr lang="en-US" sz="2400" b="1">
              <a:solidFill>
                <a:srgbClr val="7F447F"/>
              </a:solidFill>
            </a:rPr>
            <a:t>IMPLEMENT</a:t>
          </a:r>
          <a:r>
            <a:rPr lang="en-US" sz="2400" b="1" baseline="0">
              <a:solidFill>
                <a:srgbClr val="7F447F"/>
              </a:solidFill>
            </a:rPr>
            <a:t> SOLUTION</a:t>
          </a:r>
        </a:p>
        <a:p>
          <a:r>
            <a:rPr lang="en-US" sz="2000" baseline="0"/>
            <a:t>with fidelity</a:t>
          </a:r>
          <a:endParaRPr lang="en-US" sz="2000"/>
        </a:p>
      </dgm:t>
    </dgm:pt>
    <dgm:pt modelId="{2EAC3F10-1EB5-8348-9278-5EBA2D6D8465}" type="parTrans" cxnId="{BAD52731-CE7D-2048-B34A-1C8216801D55}">
      <dgm:prSet/>
      <dgm:spPr/>
      <dgm:t>
        <a:bodyPr/>
        <a:lstStyle/>
        <a:p>
          <a:endParaRPr lang="en-US" sz="2000"/>
        </a:p>
      </dgm:t>
    </dgm:pt>
    <dgm:pt modelId="{DFA8ADE3-C9E7-414C-AF29-15F4B8391BBD}" type="sibTrans" cxnId="{BAD52731-CE7D-2048-B34A-1C8216801D55}">
      <dgm:prSet custT="1"/>
      <dgm:spPr>
        <a:solidFill>
          <a:srgbClr val="7F447F"/>
        </a:solidFill>
      </dgm:spPr>
      <dgm:t>
        <a:bodyPr/>
        <a:lstStyle/>
        <a:p>
          <a:endParaRPr lang="en-US" sz="2000"/>
        </a:p>
      </dgm:t>
    </dgm:pt>
    <dgm:pt modelId="{0DDACB12-A5F5-E243-9F16-85DC5979CBFE}">
      <dgm:prSet custT="1"/>
      <dgm:spPr>
        <a:ln w="69850">
          <a:solidFill>
            <a:srgbClr val="E89B2C"/>
          </a:solidFill>
        </a:ln>
      </dgm:spPr>
      <dgm:t>
        <a:bodyPr/>
        <a:lstStyle/>
        <a:p>
          <a:r>
            <a:rPr lang="en-US" sz="2400" b="1">
              <a:solidFill>
                <a:srgbClr val="E89B2C"/>
              </a:solidFill>
            </a:rPr>
            <a:t>MONITOR &amp; EVALUATE</a:t>
          </a:r>
        </a:p>
        <a:p>
          <a:r>
            <a:rPr lang="en-US" sz="2000"/>
            <a:t>implementation fidelity and impact</a:t>
          </a:r>
        </a:p>
      </dgm:t>
    </dgm:pt>
    <dgm:pt modelId="{E86A2942-EC91-8B49-810A-FDAC04D6876B}" type="parTrans" cxnId="{9B3F41D1-E297-804D-B81C-C7895BE530D5}">
      <dgm:prSet/>
      <dgm:spPr/>
      <dgm:t>
        <a:bodyPr/>
        <a:lstStyle/>
        <a:p>
          <a:endParaRPr lang="en-US" sz="2000"/>
        </a:p>
      </dgm:t>
    </dgm:pt>
    <dgm:pt modelId="{B2934D61-05AD-C74C-9209-D25723861DCD}" type="sibTrans" cxnId="{9B3F41D1-E297-804D-B81C-C7895BE530D5}">
      <dgm:prSet custT="1"/>
      <dgm:spPr>
        <a:solidFill>
          <a:srgbClr val="E89B2C"/>
        </a:solidFill>
      </dgm:spPr>
      <dgm:t>
        <a:bodyPr/>
        <a:lstStyle/>
        <a:p>
          <a:endParaRPr lang="en-US" sz="2000"/>
        </a:p>
      </dgm:t>
    </dgm:pt>
    <dgm:pt modelId="{E89B6EA0-2A1D-234E-9886-6451B2D51563}">
      <dgm:prSet custT="1"/>
      <dgm:spPr>
        <a:ln w="69850">
          <a:solidFill>
            <a:srgbClr val="EE3519"/>
          </a:solidFill>
        </a:ln>
      </dgm:spPr>
      <dgm:t>
        <a:bodyPr/>
        <a:lstStyle/>
        <a:p>
          <a:r>
            <a:rPr lang="en-US" sz="2400" b="1">
              <a:solidFill>
                <a:srgbClr val="EE3519"/>
              </a:solidFill>
            </a:rPr>
            <a:t>MAKE</a:t>
          </a:r>
          <a:r>
            <a:rPr lang="en-US" sz="2400" b="1" baseline="0">
              <a:solidFill>
                <a:srgbClr val="EE3519"/>
              </a:solidFill>
            </a:rPr>
            <a:t> DECISION </a:t>
          </a:r>
        </a:p>
        <a:p>
          <a:r>
            <a:rPr lang="en-US" sz="2000" baseline="0"/>
            <a:t>to maintain, modify, or terminate plan</a:t>
          </a:r>
          <a:endParaRPr lang="en-US" sz="2000"/>
        </a:p>
      </dgm:t>
    </dgm:pt>
    <dgm:pt modelId="{E97A7CBA-A49E-104F-A77D-34EA54A60057}" type="parTrans" cxnId="{1E5F30AC-93F0-1A46-A32B-92E99AACF2A5}">
      <dgm:prSet/>
      <dgm:spPr/>
      <dgm:t>
        <a:bodyPr/>
        <a:lstStyle/>
        <a:p>
          <a:endParaRPr lang="en-US" sz="2000"/>
        </a:p>
      </dgm:t>
    </dgm:pt>
    <dgm:pt modelId="{C596336D-A53C-C94C-897F-AD18C251F0A7}" type="sibTrans" cxnId="{1E5F30AC-93F0-1A46-A32B-92E99AACF2A5}">
      <dgm:prSet custT="1"/>
      <dgm:spPr>
        <a:solidFill>
          <a:srgbClr val="EE3519"/>
        </a:solidFill>
      </dgm:spPr>
      <dgm:t>
        <a:bodyPr/>
        <a:lstStyle/>
        <a:p>
          <a:endParaRPr lang="en-US" sz="2000"/>
        </a:p>
      </dgm:t>
    </dgm:pt>
    <dgm:pt modelId="{33F5D678-109C-1449-8710-3B5EFE9EA007}" type="pres">
      <dgm:prSet presAssocID="{93F8A929-2C72-F143-9F4B-16471BCBB6A8}" presName="cycle" presStyleCnt="0">
        <dgm:presLayoutVars>
          <dgm:dir/>
          <dgm:resizeHandles val="exact"/>
        </dgm:presLayoutVars>
      </dgm:prSet>
      <dgm:spPr/>
    </dgm:pt>
    <dgm:pt modelId="{551FC44C-C383-D04B-BDC9-7CD0C0E96584}" type="pres">
      <dgm:prSet presAssocID="{86EBF238-3272-154B-91CE-5DBA21C845D4}" presName="node" presStyleLbl="node1" presStyleIdx="0" presStyleCnt="6" custScaleX="263615" custScaleY="122161" custRadScaleRad="102488" custRadScaleInc="-673">
        <dgm:presLayoutVars>
          <dgm:bulletEnabled val="1"/>
        </dgm:presLayoutVars>
      </dgm:prSet>
      <dgm:spPr/>
    </dgm:pt>
    <dgm:pt modelId="{5CF0EFAD-4292-5040-856F-77896DFEC55C}" type="pres">
      <dgm:prSet presAssocID="{B6A18C03-6383-C54B-AF58-FED702B6FC53}" presName="sibTrans" presStyleLbl="sibTrans2D1" presStyleIdx="0" presStyleCnt="6"/>
      <dgm:spPr/>
    </dgm:pt>
    <dgm:pt modelId="{5945477B-B9A9-9347-92AB-2D3DE0193A19}" type="pres">
      <dgm:prSet presAssocID="{B6A18C03-6383-C54B-AF58-FED702B6FC53}" presName="connectorText" presStyleLbl="sibTrans2D1" presStyleIdx="0" presStyleCnt="6"/>
      <dgm:spPr/>
    </dgm:pt>
    <dgm:pt modelId="{DB5D9CF6-BA5B-2145-A434-AFA26D760F45}" type="pres">
      <dgm:prSet presAssocID="{D71504F2-E4C0-FD44-84B9-D4A807F8D181}" presName="node" presStyleLbl="node1" presStyleIdx="1" presStyleCnt="6" custScaleX="263615" custScaleY="122161" custRadScaleRad="196185" custRadScaleInc="51274">
        <dgm:presLayoutVars>
          <dgm:bulletEnabled val="1"/>
        </dgm:presLayoutVars>
      </dgm:prSet>
      <dgm:spPr/>
    </dgm:pt>
    <dgm:pt modelId="{BF90B3B7-77E2-984B-8B2E-625CD9FBAFF3}" type="pres">
      <dgm:prSet presAssocID="{99B5B515-D3EE-F54B-BB7C-D5116847B05F}" presName="sibTrans" presStyleLbl="sibTrans2D1" presStyleIdx="1" presStyleCnt="6"/>
      <dgm:spPr/>
    </dgm:pt>
    <dgm:pt modelId="{61B85A78-056E-7840-B96F-F2DAC197FB36}" type="pres">
      <dgm:prSet presAssocID="{99B5B515-D3EE-F54B-BB7C-D5116847B05F}" presName="connectorText" presStyleLbl="sibTrans2D1" presStyleIdx="1" presStyleCnt="6"/>
      <dgm:spPr/>
    </dgm:pt>
    <dgm:pt modelId="{C32FA3E6-9E9F-EB46-A65D-36665AC07129}" type="pres">
      <dgm:prSet presAssocID="{30D86028-84BB-CA46-B10D-BB3379E62E6C}" presName="node" presStyleLbl="node1" presStyleIdx="2" presStyleCnt="6" custScaleX="263615" custScaleY="122161" custRadScaleRad="194121" custRadScaleInc="-43347">
        <dgm:presLayoutVars>
          <dgm:bulletEnabled val="1"/>
        </dgm:presLayoutVars>
      </dgm:prSet>
      <dgm:spPr/>
    </dgm:pt>
    <dgm:pt modelId="{0CF17757-B07D-054A-B418-CB7B36892AA2}" type="pres">
      <dgm:prSet presAssocID="{73AF85F0-3D18-474C-A961-2961CE5DDE8B}" presName="sibTrans" presStyleLbl="sibTrans2D1" presStyleIdx="2" presStyleCnt="6"/>
      <dgm:spPr/>
    </dgm:pt>
    <dgm:pt modelId="{C43F3F00-C058-5A4B-B43D-30D482ADCC8B}" type="pres">
      <dgm:prSet presAssocID="{73AF85F0-3D18-474C-A961-2961CE5DDE8B}" presName="connectorText" presStyleLbl="sibTrans2D1" presStyleIdx="2" presStyleCnt="6"/>
      <dgm:spPr/>
    </dgm:pt>
    <dgm:pt modelId="{091E9CC4-2CB9-FD48-9FBD-31619B416DEB}" type="pres">
      <dgm:prSet presAssocID="{892B9856-2739-C840-B379-0B974672F262}" presName="node" presStyleLbl="node1" presStyleIdx="3" presStyleCnt="6" custScaleX="263615" custScaleY="122161">
        <dgm:presLayoutVars>
          <dgm:bulletEnabled val="1"/>
        </dgm:presLayoutVars>
      </dgm:prSet>
      <dgm:spPr/>
    </dgm:pt>
    <dgm:pt modelId="{0D1B13E9-8A44-7A45-B56A-A5F6E426FA42}" type="pres">
      <dgm:prSet presAssocID="{DFA8ADE3-C9E7-414C-AF29-15F4B8391BBD}" presName="sibTrans" presStyleLbl="sibTrans2D1" presStyleIdx="3" presStyleCnt="6"/>
      <dgm:spPr/>
    </dgm:pt>
    <dgm:pt modelId="{18DDDEEC-EA90-8843-B78F-8CE0DDB2A7FA}" type="pres">
      <dgm:prSet presAssocID="{DFA8ADE3-C9E7-414C-AF29-15F4B8391BBD}" presName="connectorText" presStyleLbl="sibTrans2D1" presStyleIdx="3" presStyleCnt="6"/>
      <dgm:spPr/>
    </dgm:pt>
    <dgm:pt modelId="{7229F0E0-C4E2-644E-AA8E-CE2194486FC4}" type="pres">
      <dgm:prSet presAssocID="{0DDACB12-A5F5-E243-9F16-85DC5979CBFE}" presName="node" presStyleLbl="node1" presStyleIdx="4" presStyleCnt="6" custScaleX="263615" custScaleY="122161" custRadScaleRad="190227" custRadScaleInc="49086">
        <dgm:presLayoutVars>
          <dgm:bulletEnabled val="1"/>
        </dgm:presLayoutVars>
      </dgm:prSet>
      <dgm:spPr/>
    </dgm:pt>
    <dgm:pt modelId="{35DA2999-DAB3-AE42-915A-1717F659C38D}" type="pres">
      <dgm:prSet presAssocID="{B2934D61-05AD-C74C-9209-D25723861DCD}" presName="sibTrans" presStyleLbl="sibTrans2D1" presStyleIdx="4" presStyleCnt="6"/>
      <dgm:spPr/>
    </dgm:pt>
    <dgm:pt modelId="{E62CEAC8-4D54-FC4D-8E26-D3EBFDB3AC12}" type="pres">
      <dgm:prSet presAssocID="{B2934D61-05AD-C74C-9209-D25723861DCD}" presName="connectorText" presStyleLbl="sibTrans2D1" presStyleIdx="4" presStyleCnt="6"/>
      <dgm:spPr/>
    </dgm:pt>
    <dgm:pt modelId="{80553F29-EC6B-9645-A7F8-7B924A485269}" type="pres">
      <dgm:prSet presAssocID="{E89B6EA0-2A1D-234E-9886-6451B2D51563}" presName="node" presStyleLbl="node1" presStyleIdx="5" presStyleCnt="6" custScaleX="263615" custScaleY="122161" custRadScaleRad="195769" custRadScaleInc="-41383">
        <dgm:presLayoutVars>
          <dgm:bulletEnabled val="1"/>
        </dgm:presLayoutVars>
      </dgm:prSet>
      <dgm:spPr/>
    </dgm:pt>
    <dgm:pt modelId="{50F2030A-1787-804F-BE8C-B0F6AA0647D5}" type="pres">
      <dgm:prSet presAssocID="{C596336D-A53C-C94C-897F-AD18C251F0A7}" presName="sibTrans" presStyleLbl="sibTrans2D1" presStyleIdx="5" presStyleCnt="6"/>
      <dgm:spPr/>
    </dgm:pt>
    <dgm:pt modelId="{5C9C0576-7FDD-364B-A102-F9502CA9F230}" type="pres">
      <dgm:prSet presAssocID="{C596336D-A53C-C94C-897F-AD18C251F0A7}" presName="connectorText" presStyleLbl="sibTrans2D1" presStyleIdx="5" presStyleCnt="6"/>
      <dgm:spPr/>
    </dgm:pt>
  </dgm:ptLst>
  <dgm:cxnLst>
    <dgm:cxn modelId="{51C04F0E-E395-8045-A46E-0126FA7BEF9C}" type="presOf" srcId="{73AF85F0-3D18-474C-A961-2961CE5DDE8B}" destId="{C43F3F00-C058-5A4B-B43D-30D482ADCC8B}" srcOrd="1" destOrd="0" presId="urn:microsoft.com/office/officeart/2005/8/layout/cycle2"/>
    <dgm:cxn modelId="{A5AE7D11-3C52-214E-B69C-BA827BA26DB4}" type="presOf" srcId="{86EBF238-3272-154B-91CE-5DBA21C845D4}" destId="{551FC44C-C383-D04B-BDC9-7CD0C0E96584}" srcOrd="0" destOrd="0" presId="urn:microsoft.com/office/officeart/2005/8/layout/cycle2"/>
    <dgm:cxn modelId="{16C5EA12-6A79-2245-89E9-1C49CA2F8E2B}" type="presOf" srcId="{892B9856-2739-C840-B379-0B974672F262}" destId="{091E9CC4-2CB9-FD48-9FBD-31619B416DEB}" srcOrd="0" destOrd="0" presId="urn:microsoft.com/office/officeart/2005/8/layout/cycle2"/>
    <dgm:cxn modelId="{1F59641F-E82C-B548-B11F-15ED47F1E79A}" srcId="{93F8A929-2C72-F143-9F4B-16471BCBB6A8}" destId="{30D86028-84BB-CA46-B10D-BB3379E62E6C}" srcOrd="2" destOrd="0" parTransId="{D730DD82-24EE-C34A-A43F-BC60871C0CF8}" sibTransId="{73AF85F0-3D18-474C-A961-2961CE5DDE8B}"/>
    <dgm:cxn modelId="{BAD52731-CE7D-2048-B34A-1C8216801D55}" srcId="{93F8A929-2C72-F143-9F4B-16471BCBB6A8}" destId="{892B9856-2739-C840-B379-0B974672F262}" srcOrd="3" destOrd="0" parTransId="{2EAC3F10-1EB5-8348-9278-5EBA2D6D8465}" sibTransId="{DFA8ADE3-C9E7-414C-AF29-15F4B8391BBD}"/>
    <dgm:cxn modelId="{DEE5513E-3732-7141-A373-7DF894D24C32}" type="presOf" srcId="{B2934D61-05AD-C74C-9209-D25723861DCD}" destId="{E62CEAC8-4D54-FC4D-8E26-D3EBFDB3AC12}" srcOrd="1" destOrd="0" presId="urn:microsoft.com/office/officeart/2005/8/layout/cycle2"/>
    <dgm:cxn modelId="{C143515C-9A0F-2F43-B3AC-8E63A9EFD384}" type="presOf" srcId="{C596336D-A53C-C94C-897F-AD18C251F0A7}" destId="{5C9C0576-7FDD-364B-A102-F9502CA9F230}" srcOrd="1" destOrd="0" presId="urn:microsoft.com/office/officeart/2005/8/layout/cycle2"/>
    <dgm:cxn modelId="{41693A61-713A-C343-839A-1FEE00ACF036}" type="presOf" srcId="{B2934D61-05AD-C74C-9209-D25723861DCD}" destId="{35DA2999-DAB3-AE42-915A-1717F659C38D}" srcOrd="0" destOrd="0" presId="urn:microsoft.com/office/officeart/2005/8/layout/cycle2"/>
    <dgm:cxn modelId="{26711766-BA02-834C-95D4-299F0E941A28}" type="presOf" srcId="{0DDACB12-A5F5-E243-9F16-85DC5979CBFE}" destId="{7229F0E0-C4E2-644E-AA8E-CE2194486FC4}" srcOrd="0" destOrd="0" presId="urn:microsoft.com/office/officeart/2005/8/layout/cycle2"/>
    <dgm:cxn modelId="{BFA12D66-A35C-374B-9A29-9B415EC164C7}" type="presOf" srcId="{99B5B515-D3EE-F54B-BB7C-D5116847B05F}" destId="{BF90B3B7-77E2-984B-8B2E-625CD9FBAFF3}" srcOrd="0" destOrd="0" presId="urn:microsoft.com/office/officeart/2005/8/layout/cycle2"/>
    <dgm:cxn modelId="{2C573270-7C10-BC4F-9B9C-14224730E097}" type="presOf" srcId="{D71504F2-E4C0-FD44-84B9-D4A807F8D181}" destId="{DB5D9CF6-BA5B-2145-A434-AFA26D760F45}" srcOrd="0" destOrd="0" presId="urn:microsoft.com/office/officeart/2005/8/layout/cycle2"/>
    <dgm:cxn modelId="{0F72B873-8C48-3047-98EC-FA7697F26191}" type="presOf" srcId="{99B5B515-D3EE-F54B-BB7C-D5116847B05F}" destId="{61B85A78-056E-7840-B96F-F2DAC197FB36}" srcOrd="1" destOrd="0" presId="urn:microsoft.com/office/officeart/2005/8/layout/cycle2"/>
    <dgm:cxn modelId="{219AD573-CFBB-7343-BBD1-57B25E448050}" type="presOf" srcId="{DFA8ADE3-C9E7-414C-AF29-15F4B8391BBD}" destId="{0D1B13E9-8A44-7A45-B56A-A5F6E426FA42}" srcOrd="0" destOrd="0" presId="urn:microsoft.com/office/officeart/2005/8/layout/cycle2"/>
    <dgm:cxn modelId="{E3825D80-6C23-BD41-9CC9-24313098CA4E}" srcId="{93F8A929-2C72-F143-9F4B-16471BCBB6A8}" destId="{D71504F2-E4C0-FD44-84B9-D4A807F8D181}" srcOrd="1" destOrd="0" parTransId="{651A4F06-E159-E047-A606-7C57B68CCBD5}" sibTransId="{99B5B515-D3EE-F54B-BB7C-D5116847B05F}"/>
    <dgm:cxn modelId="{2BC3C09A-A248-504E-8AF9-7160F086372A}" type="presOf" srcId="{73AF85F0-3D18-474C-A961-2961CE5DDE8B}" destId="{0CF17757-B07D-054A-B418-CB7B36892AA2}" srcOrd="0" destOrd="0" presId="urn:microsoft.com/office/officeart/2005/8/layout/cycle2"/>
    <dgm:cxn modelId="{8DBF879F-D027-684C-AD30-1BD9A89258CD}" srcId="{93F8A929-2C72-F143-9F4B-16471BCBB6A8}" destId="{86EBF238-3272-154B-91CE-5DBA21C845D4}" srcOrd="0" destOrd="0" parTransId="{1404FBEF-F545-1544-A25C-188A230A9B52}" sibTransId="{B6A18C03-6383-C54B-AF58-FED702B6FC53}"/>
    <dgm:cxn modelId="{C9F478A1-3B90-B149-BCE8-8EE0105042CD}" type="presOf" srcId="{30D86028-84BB-CA46-B10D-BB3379E62E6C}" destId="{C32FA3E6-9E9F-EB46-A65D-36665AC07129}" srcOrd="0" destOrd="0" presId="urn:microsoft.com/office/officeart/2005/8/layout/cycle2"/>
    <dgm:cxn modelId="{F19281AB-B03D-FA46-8899-29D54297509B}" type="presOf" srcId="{C596336D-A53C-C94C-897F-AD18C251F0A7}" destId="{50F2030A-1787-804F-BE8C-B0F6AA0647D5}" srcOrd="0" destOrd="0" presId="urn:microsoft.com/office/officeart/2005/8/layout/cycle2"/>
    <dgm:cxn modelId="{1E5F30AC-93F0-1A46-A32B-92E99AACF2A5}" srcId="{93F8A929-2C72-F143-9F4B-16471BCBB6A8}" destId="{E89B6EA0-2A1D-234E-9886-6451B2D51563}" srcOrd="5" destOrd="0" parTransId="{E97A7CBA-A49E-104F-A77D-34EA54A60057}" sibTransId="{C596336D-A53C-C94C-897F-AD18C251F0A7}"/>
    <dgm:cxn modelId="{91B8D0B1-4A7D-E64B-86F0-A02A5680F451}" type="presOf" srcId="{E89B6EA0-2A1D-234E-9886-6451B2D51563}" destId="{80553F29-EC6B-9645-A7F8-7B924A485269}" srcOrd="0" destOrd="0" presId="urn:microsoft.com/office/officeart/2005/8/layout/cycle2"/>
    <dgm:cxn modelId="{46A235CF-2B99-F946-BFC0-22E70809F72B}" type="presOf" srcId="{DFA8ADE3-C9E7-414C-AF29-15F4B8391BBD}" destId="{18DDDEEC-EA90-8843-B78F-8CE0DDB2A7FA}" srcOrd="1" destOrd="0" presId="urn:microsoft.com/office/officeart/2005/8/layout/cycle2"/>
    <dgm:cxn modelId="{9B3F41D1-E297-804D-B81C-C7895BE530D5}" srcId="{93F8A929-2C72-F143-9F4B-16471BCBB6A8}" destId="{0DDACB12-A5F5-E243-9F16-85DC5979CBFE}" srcOrd="4" destOrd="0" parTransId="{E86A2942-EC91-8B49-810A-FDAC04D6876B}" sibTransId="{B2934D61-05AD-C74C-9209-D25723861DCD}"/>
    <dgm:cxn modelId="{18D951D5-D80A-8340-BAD7-0D3BF0531AFA}" type="presOf" srcId="{B6A18C03-6383-C54B-AF58-FED702B6FC53}" destId="{5CF0EFAD-4292-5040-856F-77896DFEC55C}" srcOrd="0" destOrd="0" presId="urn:microsoft.com/office/officeart/2005/8/layout/cycle2"/>
    <dgm:cxn modelId="{74F3D2D9-6499-E843-A0D6-BC448C18AEF1}" type="presOf" srcId="{B6A18C03-6383-C54B-AF58-FED702B6FC53}" destId="{5945477B-B9A9-9347-92AB-2D3DE0193A19}" srcOrd="1" destOrd="0" presId="urn:microsoft.com/office/officeart/2005/8/layout/cycle2"/>
    <dgm:cxn modelId="{536455EB-9BBB-964C-99F4-9E19AA91FDF1}" type="presOf" srcId="{93F8A929-2C72-F143-9F4B-16471BCBB6A8}" destId="{33F5D678-109C-1449-8710-3B5EFE9EA007}" srcOrd="0" destOrd="0" presId="urn:microsoft.com/office/officeart/2005/8/layout/cycle2"/>
    <dgm:cxn modelId="{7B129609-255D-794F-8688-1DEF89608B68}" type="presParOf" srcId="{33F5D678-109C-1449-8710-3B5EFE9EA007}" destId="{551FC44C-C383-D04B-BDC9-7CD0C0E96584}" srcOrd="0" destOrd="0" presId="urn:microsoft.com/office/officeart/2005/8/layout/cycle2"/>
    <dgm:cxn modelId="{367B34D4-D692-1743-89EE-1A14E93C21BD}" type="presParOf" srcId="{33F5D678-109C-1449-8710-3B5EFE9EA007}" destId="{5CF0EFAD-4292-5040-856F-77896DFEC55C}" srcOrd="1" destOrd="0" presId="urn:microsoft.com/office/officeart/2005/8/layout/cycle2"/>
    <dgm:cxn modelId="{9CAFD4FE-0B0F-ED49-A869-CA12DB9BFC38}" type="presParOf" srcId="{5CF0EFAD-4292-5040-856F-77896DFEC55C}" destId="{5945477B-B9A9-9347-92AB-2D3DE0193A19}" srcOrd="0" destOrd="0" presId="urn:microsoft.com/office/officeart/2005/8/layout/cycle2"/>
    <dgm:cxn modelId="{1C199124-577E-7E46-BD14-394893E6C103}" type="presParOf" srcId="{33F5D678-109C-1449-8710-3B5EFE9EA007}" destId="{DB5D9CF6-BA5B-2145-A434-AFA26D760F45}" srcOrd="2" destOrd="0" presId="urn:microsoft.com/office/officeart/2005/8/layout/cycle2"/>
    <dgm:cxn modelId="{0E4575E1-0E16-C64E-8E41-7DA6F11CFD9E}" type="presParOf" srcId="{33F5D678-109C-1449-8710-3B5EFE9EA007}" destId="{BF90B3B7-77E2-984B-8B2E-625CD9FBAFF3}" srcOrd="3" destOrd="0" presId="urn:microsoft.com/office/officeart/2005/8/layout/cycle2"/>
    <dgm:cxn modelId="{4B7A5A68-20C3-2E49-A852-3B43D7BBA189}" type="presParOf" srcId="{BF90B3B7-77E2-984B-8B2E-625CD9FBAFF3}" destId="{61B85A78-056E-7840-B96F-F2DAC197FB36}" srcOrd="0" destOrd="0" presId="urn:microsoft.com/office/officeart/2005/8/layout/cycle2"/>
    <dgm:cxn modelId="{A7B73BF3-2B2A-384B-AE5A-1FB711172FE8}" type="presParOf" srcId="{33F5D678-109C-1449-8710-3B5EFE9EA007}" destId="{C32FA3E6-9E9F-EB46-A65D-36665AC07129}" srcOrd="4" destOrd="0" presId="urn:microsoft.com/office/officeart/2005/8/layout/cycle2"/>
    <dgm:cxn modelId="{EC6E7500-39D6-B549-B87A-5F66B2E383AB}" type="presParOf" srcId="{33F5D678-109C-1449-8710-3B5EFE9EA007}" destId="{0CF17757-B07D-054A-B418-CB7B36892AA2}" srcOrd="5" destOrd="0" presId="urn:microsoft.com/office/officeart/2005/8/layout/cycle2"/>
    <dgm:cxn modelId="{49031864-A4D7-8C42-BC2A-FA02D92DE709}" type="presParOf" srcId="{0CF17757-B07D-054A-B418-CB7B36892AA2}" destId="{C43F3F00-C058-5A4B-B43D-30D482ADCC8B}" srcOrd="0" destOrd="0" presId="urn:microsoft.com/office/officeart/2005/8/layout/cycle2"/>
    <dgm:cxn modelId="{BD7C7C67-91E2-7849-A2BC-F786B072CE99}" type="presParOf" srcId="{33F5D678-109C-1449-8710-3B5EFE9EA007}" destId="{091E9CC4-2CB9-FD48-9FBD-31619B416DEB}" srcOrd="6" destOrd="0" presId="urn:microsoft.com/office/officeart/2005/8/layout/cycle2"/>
    <dgm:cxn modelId="{0F8FDD6B-F5C8-E14F-84F8-178279304399}" type="presParOf" srcId="{33F5D678-109C-1449-8710-3B5EFE9EA007}" destId="{0D1B13E9-8A44-7A45-B56A-A5F6E426FA42}" srcOrd="7" destOrd="0" presId="urn:microsoft.com/office/officeart/2005/8/layout/cycle2"/>
    <dgm:cxn modelId="{21FE344E-779F-A740-8671-3E2E25655499}" type="presParOf" srcId="{0D1B13E9-8A44-7A45-B56A-A5F6E426FA42}" destId="{18DDDEEC-EA90-8843-B78F-8CE0DDB2A7FA}" srcOrd="0" destOrd="0" presId="urn:microsoft.com/office/officeart/2005/8/layout/cycle2"/>
    <dgm:cxn modelId="{329A0B4B-562F-0147-9B03-7A4AD4C95F40}" type="presParOf" srcId="{33F5D678-109C-1449-8710-3B5EFE9EA007}" destId="{7229F0E0-C4E2-644E-AA8E-CE2194486FC4}" srcOrd="8" destOrd="0" presId="urn:microsoft.com/office/officeart/2005/8/layout/cycle2"/>
    <dgm:cxn modelId="{BF618728-C9B0-2D4F-8F28-99F90041E4B1}" type="presParOf" srcId="{33F5D678-109C-1449-8710-3B5EFE9EA007}" destId="{35DA2999-DAB3-AE42-915A-1717F659C38D}" srcOrd="9" destOrd="0" presId="urn:microsoft.com/office/officeart/2005/8/layout/cycle2"/>
    <dgm:cxn modelId="{E35B4F20-D88B-1C43-9D53-95BC35D199C9}" type="presParOf" srcId="{35DA2999-DAB3-AE42-915A-1717F659C38D}" destId="{E62CEAC8-4D54-FC4D-8E26-D3EBFDB3AC12}" srcOrd="0" destOrd="0" presId="urn:microsoft.com/office/officeart/2005/8/layout/cycle2"/>
    <dgm:cxn modelId="{F7792A9D-300A-B241-B4AE-056CDF82766D}" type="presParOf" srcId="{33F5D678-109C-1449-8710-3B5EFE9EA007}" destId="{80553F29-EC6B-9645-A7F8-7B924A485269}" srcOrd="10" destOrd="0" presId="urn:microsoft.com/office/officeart/2005/8/layout/cycle2"/>
    <dgm:cxn modelId="{ABCE48F7-AED4-DD4E-B4A9-D7BE33B0DFC4}" type="presParOf" srcId="{33F5D678-109C-1449-8710-3B5EFE9EA007}" destId="{50F2030A-1787-804F-BE8C-B0F6AA0647D5}" srcOrd="11" destOrd="0" presId="urn:microsoft.com/office/officeart/2005/8/layout/cycle2"/>
    <dgm:cxn modelId="{090B100C-86F5-784B-85C0-614627576808}" type="presParOf" srcId="{50F2030A-1787-804F-BE8C-B0F6AA0647D5}" destId="{5C9C0576-7FDD-364B-A102-F9502CA9F23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93F8A929-2C72-F143-9F4B-16471BCBB6A8}" type="doc">
      <dgm:prSet loTypeId="urn:microsoft.com/office/officeart/2005/8/layout/cycle2" loCatId="" qsTypeId="urn:microsoft.com/office/officeart/2005/8/quickstyle/simple1" qsCatId="simple" csTypeId="urn:microsoft.com/office/officeart/2005/8/colors/accent1_1" csCatId="accent1" phldr="1"/>
      <dgm:spPr/>
      <dgm:t>
        <a:bodyPr/>
        <a:lstStyle/>
        <a:p>
          <a:endParaRPr lang="en-US"/>
        </a:p>
      </dgm:t>
    </dgm:pt>
    <dgm:pt modelId="{86EBF238-3272-154B-91CE-5DBA21C845D4}">
      <dgm:prSet custT="1"/>
      <dgm:spPr>
        <a:ln w="69850">
          <a:solidFill>
            <a:srgbClr val="F3C857"/>
          </a:solidFill>
        </a:ln>
      </dgm:spPr>
      <dgm:t>
        <a:bodyPr/>
        <a:lstStyle/>
        <a:p>
          <a:r>
            <a:rPr lang="en-US" sz="2400" b="1">
              <a:solidFill>
                <a:srgbClr val="F3C857"/>
              </a:solidFill>
            </a:rPr>
            <a:t>IDENTIFY</a:t>
          </a:r>
          <a:r>
            <a:rPr lang="en-US" sz="2400" b="1" baseline="0">
              <a:solidFill>
                <a:srgbClr val="F3C857"/>
              </a:solidFill>
            </a:rPr>
            <a:t> PROBLEM</a:t>
          </a:r>
        </a:p>
        <a:p>
          <a:r>
            <a:rPr lang="en-US" sz="2000"/>
            <a:t>with precision</a:t>
          </a:r>
        </a:p>
      </dgm:t>
    </dgm:pt>
    <dgm:pt modelId="{1404FBEF-F545-1544-A25C-188A230A9B52}" type="parTrans" cxnId="{8DBF879F-D027-684C-AD30-1BD9A89258CD}">
      <dgm:prSet/>
      <dgm:spPr/>
      <dgm:t>
        <a:bodyPr/>
        <a:lstStyle/>
        <a:p>
          <a:endParaRPr lang="en-US" sz="2000"/>
        </a:p>
      </dgm:t>
    </dgm:pt>
    <dgm:pt modelId="{B6A18C03-6383-C54B-AF58-FED702B6FC53}" type="sibTrans" cxnId="{8DBF879F-D027-684C-AD30-1BD9A89258CD}">
      <dgm:prSet custT="1"/>
      <dgm:spPr>
        <a:solidFill>
          <a:srgbClr val="F3C857"/>
        </a:solidFill>
      </dgm:spPr>
      <dgm:t>
        <a:bodyPr/>
        <a:lstStyle/>
        <a:p>
          <a:endParaRPr lang="en-US" sz="2000"/>
        </a:p>
      </dgm:t>
    </dgm:pt>
    <dgm:pt modelId="{D71504F2-E4C0-FD44-84B9-D4A807F8D181}">
      <dgm:prSet custT="1"/>
      <dgm:spPr>
        <a:ln w="63500">
          <a:solidFill>
            <a:srgbClr val="207196"/>
          </a:solidFill>
        </a:ln>
      </dgm:spPr>
      <dgm:t>
        <a:bodyPr/>
        <a:lstStyle/>
        <a:p>
          <a:r>
            <a:rPr lang="en-US" sz="2400" b="1">
              <a:solidFill>
                <a:srgbClr val="207196"/>
              </a:solidFill>
            </a:rPr>
            <a:t>IDENTIFY</a:t>
          </a:r>
          <a:r>
            <a:rPr lang="en-US" sz="2400" b="1" baseline="0">
              <a:solidFill>
                <a:srgbClr val="207196"/>
              </a:solidFill>
            </a:rPr>
            <a:t> GOAL </a:t>
          </a:r>
        </a:p>
        <a:p>
          <a:r>
            <a:rPr lang="en-US" sz="2000" baseline="0"/>
            <a:t>for change</a:t>
          </a:r>
          <a:endParaRPr lang="en-US" sz="2000"/>
        </a:p>
      </dgm:t>
    </dgm:pt>
    <dgm:pt modelId="{651A4F06-E159-E047-A606-7C57B68CCBD5}" type="parTrans" cxnId="{E3825D80-6C23-BD41-9CC9-24313098CA4E}">
      <dgm:prSet/>
      <dgm:spPr/>
      <dgm:t>
        <a:bodyPr/>
        <a:lstStyle/>
        <a:p>
          <a:endParaRPr lang="en-US" sz="2000"/>
        </a:p>
      </dgm:t>
    </dgm:pt>
    <dgm:pt modelId="{99B5B515-D3EE-F54B-BB7C-D5116847B05F}" type="sibTrans" cxnId="{E3825D80-6C23-BD41-9CC9-24313098CA4E}">
      <dgm:prSet custT="1"/>
      <dgm:spPr>
        <a:solidFill>
          <a:srgbClr val="207196"/>
        </a:solidFill>
      </dgm:spPr>
      <dgm:t>
        <a:bodyPr/>
        <a:lstStyle/>
        <a:p>
          <a:endParaRPr lang="en-US" sz="2000"/>
        </a:p>
      </dgm:t>
    </dgm:pt>
    <dgm:pt modelId="{E89B6EA0-2A1D-234E-9886-6451B2D51563}">
      <dgm:prSet custT="1"/>
      <dgm:spPr>
        <a:ln w="69850">
          <a:noFill/>
        </a:ln>
      </dgm:spPr>
      <dgm:t>
        <a:bodyPr/>
        <a:lstStyle/>
        <a:p>
          <a:endParaRPr lang="en-US" sz="2000"/>
        </a:p>
      </dgm:t>
    </dgm:pt>
    <dgm:pt modelId="{C596336D-A53C-C94C-897F-AD18C251F0A7}" type="sibTrans" cxnId="{1E5F30AC-93F0-1A46-A32B-92E99AACF2A5}">
      <dgm:prSet custT="1"/>
      <dgm:spPr>
        <a:solidFill>
          <a:schemeClr val="bg1"/>
        </a:solidFill>
      </dgm:spPr>
      <dgm:t>
        <a:bodyPr/>
        <a:lstStyle/>
        <a:p>
          <a:endParaRPr lang="en-US" sz="2000"/>
        </a:p>
      </dgm:t>
    </dgm:pt>
    <dgm:pt modelId="{E97A7CBA-A49E-104F-A77D-34EA54A60057}" type="parTrans" cxnId="{1E5F30AC-93F0-1A46-A32B-92E99AACF2A5}">
      <dgm:prSet/>
      <dgm:spPr/>
      <dgm:t>
        <a:bodyPr/>
        <a:lstStyle/>
        <a:p>
          <a:endParaRPr lang="en-US" sz="2000"/>
        </a:p>
      </dgm:t>
    </dgm:pt>
    <dgm:pt modelId="{30D86028-84BB-CA46-B10D-BB3379E62E6C}">
      <dgm:prSet custT="1"/>
      <dgm:spPr>
        <a:ln w="69850">
          <a:solidFill>
            <a:schemeClr val="accent4">
              <a:lumMod val="75000"/>
            </a:schemeClr>
          </a:solidFill>
        </a:ln>
      </dgm:spPr>
      <dgm:t>
        <a:bodyPr/>
        <a:lstStyle/>
        <a:p>
          <a:r>
            <a:rPr lang="en-US" sz="2400" b="1">
              <a:solidFill>
                <a:schemeClr val="accent4">
                  <a:lumMod val="75000"/>
                </a:schemeClr>
              </a:solidFill>
            </a:rPr>
            <a:t>IDENTIFY</a:t>
          </a:r>
          <a:r>
            <a:rPr lang="en-US" sz="2400" b="1" baseline="0">
              <a:solidFill>
                <a:schemeClr val="accent4">
                  <a:lumMod val="75000"/>
                </a:schemeClr>
              </a:solidFill>
            </a:rPr>
            <a:t> SOLUTION </a:t>
          </a:r>
        </a:p>
        <a:p>
          <a:r>
            <a:rPr lang="en-US" sz="2000" baseline="0"/>
            <a:t>and implementation plan</a:t>
          </a:r>
          <a:endParaRPr lang="en-US" sz="2000"/>
        </a:p>
      </dgm:t>
    </dgm:pt>
    <dgm:pt modelId="{73AF85F0-3D18-474C-A961-2961CE5DDE8B}" type="sibTrans" cxnId="{1F59641F-E82C-B548-B11F-15ED47F1E79A}">
      <dgm:prSet custT="1"/>
      <dgm:spPr>
        <a:solidFill>
          <a:schemeClr val="accent4">
            <a:lumMod val="75000"/>
          </a:schemeClr>
        </a:solidFill>
      </dgm:spPr>
      <dgm:t>
        <a:bodyPr/>
        <a:lstStyle/>
        <a:p>
          <a:endParaRPr lang="en-US" sz="2000"/>
        </a:p>
      </dgm:t>
    </dgm:pt>
    <dgm:pt modelId="{D730DD82-24EE-C34A-A43F-BC60871C0CF8}" type="parTrans" cxnId="{1F59641F-E82C-B548-B11F-15ED47F1E79A}">
      <dgm:prSet/>
      <dgm:spPr/>
      <dgm:t>
        <a:bodyPr/>
        <a:lstStyle/>
        <a:p>
          <a:endParaRPr lang="en-US" sz="2000"/>
        </a:p>
      </dgm:t>
    </dgm:pt>
    <dgm:pt modelId="{892B9856-2739-C840-B379-0B974672F262}">
      <dgm:prSet custT="1"/>
      <dgm:spPr>
        <a:ln w="69850">
          <a:noFill/>
        </a:ln>
      </dgm:spPr>
      <dgm:t>
        <a:bodyPr/>
        <a:lstStyle/>
        <a:p>
          <a:endParaRPr lang="en-US" sz="2000"/>
        </a:p>
      </dgm:t>
    </dgm:pt>
    <dgm:pt modelId="{DFA8ADE3-C9E7-414C-AF29-15F4B8391BBD}" type="sibTrans" cxnId="{BAD52731-CE7D-2048-B34A-1C8216801D55}">
      <dgm:prSet custT="1"/>
      <dgm:spPr>
        <a:solidFill>
          <a:schemeClr val="bg1"/>
        </a:solidFill>
      </dgm:spPr>
      <dgm:t>
        <a:bodyPr/>
        <a:lstStyle/>
        <a:p>
          <a:endParaRPr lang="en-US" sz="2000"/>
        </a:p>
      </dgm:t>
    </dgm:pt>
    <dgm:pt modelId="{2EAC3F10-1EB5-8348-9278-5EBA2D6D8465}" type="parTrans" cxnId="{BAD52731-CE7D-2048-B34A-1C8216801D55}">
      <dgm:prSet/>
      <dgm:spPr/>
      <dgm:t>
        <a:bodyPr/>
        <a:lstStyle/>
        <a:p>
          <a:endParaRPr lang="en-US" sz="2000"/>
        </a:p>
      </dgm:t>
    </dgm:pt>
    <dgm:pt modelId="{0DDACB12-A5F5-E243-9F16-85DC5979CBFE}">
      <dgm:prSet custT="1"/>
      <dgm:spPr>
        <a:ln w="69850">
          <a:noFill/>
        </a:ln>
      </dgm:spPr>
      <dgm:t>
        <a:bodyPr/>
        <a:lstStyle/>
        <a:p>
          <a:endParaRPr lang="en-US" sz="2000"/>
        </a:p>
      </dgm:t>
    </dgm:pt>
    <dgm:pt modelId="{B2934D61-05AD-C74C-9209-D25723861DCD}" type="sibTrans" cxnId="{9B3F41D1-E297-804D-B81C-C7895BE530D5}">
      <dgm:prSet custT="1"/>
      <dgm:spPr>
        <a:solidFill>
          <a:schemeClr val="bg1"/>
        </a:solidFill>
      </dgm:spPr>
      <dgm:t>
        <a:bodyPr/>
        <a:lstStyle/>
        <a:p>
          <a:endParaRPr lang="en-US" sz="2000"/>
        </a:p>
      </dgm:t>
    </dgm:pt>
    <dgm:pt modelId="{E86A2942-EC91-8B49-810A-FDAC04D6876B}" type="parTrans" cxnId="{9B3F41D1-E297-804D-B81C-C7895BE530D5}">
      <dgm:prSet/>
      <dgm:spPr/>
      <dgm:t>
        <a:bodyPr/>
        <a:lstStyle/>
        <a:p>
          <a:endParaRPr lang="en-US" sz="2000"/>
        </a:p>
      </dgm:t>
    </dgm:pt>
    <dgm:pt modelId="{33F5D678-109C-1449-8710-3B5EFE9EA007}" type="pres">
      <dgm:prSet presAssocID="{93F8A929-2C72-F143-9F4B-16471BCBB6A8}" presName="cycle" presStyleCnt="0">
        <dgm:presLayoutVars>
          <dgm:dir/>
          <dgm:resizeHandles val="exact"/>
        </dgm:presLayoutVars>
      </dgm:prSet>
      <dgm:spPr/>
    </dgm:pt>
    <dgm:pt modelId="{551FC44C-C383-D04B-BDC9-7CD0C0E96584}" type="pres">
      <dgm:prSet presAssocID="{86EBF238-3272-154B-91CE-5DBA21C845D4}" presName="node" presStyleLbl="node1" presStyleIdx="0" presStyleCnt="6" custScaleX="263615" custScaleY="122161" custRadScaleRad="102488" custRadScaleInc="-673">
        <dgm:presLayoutVars>
          <dgm:bulletEnabled val="1"/>
        </dgm:presLayoutVars>
      </dgm:prSet>
      <dgm:spPr/>
    </dgm:pt>
    <dgm:pt modelId="{5CF0EFAD-4292-5040-856F-77896DFEC55C}" type="pres">
      <dgm:prSet presAssocID="{B6A18C03-6383-C54B-AF58-FED702B6FC53}" presName="sibTrans" presStyleLbl="sibTrans2D1" presStyleIdx="0" presStyleCnt="6"/>
      <dgm:spPr/>
    </dgm:pt>
    <dgm:pt modelId="{5945477B-B9A9-9347-92AB-2D3DE0193A19}" type="pres">
      <dgm:prSet presAssocID="{B6A18C03-6383-C54B-AF58-FED702B6FC53}" presName="connectorText" presStyleLbl="sibTrans2D1" presStyleIdx="0" presStyleCnt="6"/>
      <dgm:spPr/>
    </dgm:pt>
    <dgm:pt modelId="{DB5D9CF6-BA5B-2145-A434-AFA26D760F45}" type="pres">
      <dgm:prSet presAssocID="{D71504F2-E4C0-FD44-84B9-D4A807F8D181}" presName="node" presStyleLbl="node1" presStyleIdx="1" presStyleCnt="6" custScaleX="263615" custScaleY="122161" custRadScaleRad="196185" custRadScaleInc="51274">
        <dgm:presLayoutVars>
          <dgm:bulletEnabled val="1"/>
        </dgm:presLayoutVars>
      </dgm:prSet>
      <dgm:spPr/>
    </dgm:pt>
    <dgm:pt modelId="{BF90B3B7-77E2-984B-8B2E-625CD9FBAFF3}" type="pres">
      <dgm:prSet presAssocID="{99B5B515-D3EE-F54B-BB7C-D5116847B05F}" presName="sibTrans" presStyleLbl="sibTrans2D1" presStyleIdx="1" presStyleCnt="6"/>
      <dgm:spPr/>
    </dgm:pt>
    <dgm:pt modelId="{61B85A78-056E-7840-B96F-F2DAC197FB36}" type="pres">
      <dgm:prSet presAssocID="{99B5B515-D3EE-F54B-BB7C-D5116847B05F}" presName="connectorText" presStyleLbl="sibTrans2D1" presStyleIdx="1" presStyleCnt="6"/>
      <dgm:spPr/>
    </dgm:pt>
    <dgm:pt modelId="{C32FA3E6-9E9F-EB46-A65D-36665AC07129}" type="pres">
      <dgm:prSet presAssocID="{30D86028-84BB-CA46-B10D-BB3379E62E6C}" presName="node" presStyleLbl="node1" presStyleIdx="2" presStyleCnt="6" custScaleX="263615" custScaleY="122161" custRadScaleRad="194121" custRadScaleInc="-43347">
        <dgm:presLayoutVars>
          <dgm:bulletEnabled val="1"/>
        </dgm:presLayoutVars>
      </dgm:prSet>
      <dgm:spPr/>
    </dgm:pt>
    <dgm:pt modelId="{0CF17757-B07D-054A-B418-CB7B36892AA2}" type="pres">
      <dgm:prSet presAssocID="{73AF85F0-3D18-474C-A961-2961CE5DDE8B}" presName="sibTrans" presStyleLbl="sibTrans2D1" presStyleIdx="2" presStyleCnt="6"/>
      <dgm:spPr/>
    </dgm:pt>
    <dgm:pt modelId="{C43F3F00-C058-5A4B-B43D-30D482ADCC8B}" type="pres">
      <dgm:prSet presAssocID="{73AF85F0-3D18-474C-A961-2961CE5DDE8B}" presName="connectorText" presStyleLbl="sibTrans2D1" presStyleIdx="2" presStyleCnt="6"/>
      <dgm:spPr/>
    </dgm:pt>
    <dgm:pt modelId="{091E9CC4-2CB9-FD48-9FBD-31619B416DEB}" type="pres">
      <dgm:prSet presAssocID="{892B9856-2739-C840-B379-0B974672F262}" presName="node" presStyleLbl="node1" presStyleIdx="3" presStyleCnt="6" custScaleX="263615" custScaleY="122161">
        <dgm:presLayoutVars>
          <dgm:bulletEnabled val="1"/>
        </dgm:presLayoutVars>
      </dgm:prSet>
      <dgm:spPr/>
    </dgm:pt>
    <dgm:pt modelId="{0D1B13E9-8A44-7A45-B56A-A5F6E426FA42}" type="pres">
      <dgm:prSet presAssocID="{DFA8ADE3-C9E7-414C-AF29-15F4B8391BBD}" presName="sibTrans" presStyleLbl="sibTrans2D1" presStyleIdx="3" presStyleCnt="6"/>
      <dgm:spPr/>
    </dgm:pt>
    <dgm:pt modelId="{18DDDEEC-EA90-8843-B78F-8CE0DDB2A7FA}" type="pres">
      <dgm:prSet presAssocID="{DFA8ADE3-C9E7-414C-AF29-15F4B8391BBD}" presName="connectorText" presStyleLbl="sibTrans2D1" presStyleIdx="3" presStyleCnt="6"/>
      <dgm:spPr/>
    </dgm:pt>
    <dgm:pt modelId="{7229F0E0-C4E2-644E-AA8E-CE2194486FC4}" type="pres">
      <dgm:prSet presAssocID="{0DDACB12-A5F5-E243-9F16-85DC5979CBFE}" presName="node" presStyleLbl="node1" presStyleIdx="4" presStyleCnt="6" custScaleX="263615" custScaleY="122161" custRadScaleRad="190598" custRadScaleInc="50604">
        <dgm:presLayoutVars>
          <dgm:bulletEnabled val="1"/>
        </dgm:presLayoutVars>
      </dgm:prSet>
      <dgm:spPr/>
    </dgm:pt>
    <dgm:pt modelId="{35DA2999-DAB3-AE42-915A-1717F659C38D}" type="pres">
      <dgm:prSet presAssocID="{B2934D61-05AD-C74C-9209-D25723861DCD}" presName="sibTrans" presStyleLbl="sibTrans2D1" presStyleIdx="4" presStyleCnt="6"/>
      <dgm:spPr/>
    </dgm:pt>
    <dgm:pt modelId="{E62CEAC8-4D54-FC4D-8E26-D3EBFDB3AC12}" type="pres">
      <dgm:prSet presAssocID="{B2934D61-05AD-C74C-9209-D25723861DCD}" presName="connectorText" presStyleLbl="sibTrans2D1" presStyleIdx="4" presStyleCnt="6"/>
      <dgm:spPr/>
    </dgm:pt>
    <dgm:pt modelId="{80553F29-EC6B-9645-A7F8-7B924A485269}" type="pres">
      <dgm:prSet presAssocID="{E89B6EA0-2A1D-234E-9886-6451B2D51563}" presName="node" presStyleLbl="node1" presStyleIdx="5" presStyleCnt="6" custScaleX="263615" custScaleY="122161" custRadScaleRad="195769" custRadScaleInc="-41383">
        <dgm:presLayoutVars>
          <dgm:bulletEnabled val="1"/>
        </dgm:presLayoutVars>
      </dgm:prSet>
      <dgm:spPr/>
    </dgm:pt>
    <dgm:pt modelId="{50F2030A-1787-804F-BE8C-B0F6AA0647D5}" type="pres">
      <dgm:prSet presAssocID="{C596336D-A53C-C94C-897F-AD18C251F0A7}" presName="sibTrans" presStyleLbl="sibTrans2D1" presStyleIdx="5" presStyleCnt="6"/>
      <dgm:spPr/>
    </dgm:pt>
    <dgm:pt modelId="{5C9C0576-7FDD-364B-A102-F9502CA9F230}" type="pres">
      <dgm:prSet presAssocID="{C596336D-A53C-C94C-897F-AD18C251F0A7}" presName="connectorText" presStyleLbl="sibTrans2D1" presStyleIdx="5" presStyleCnt="6"/>
      <dgm:spPr/>
    </dgm:pt>
  </dgm:ptLst>
  <dgm:cxnLst>
    <dgm:cxn modelId="{51C04F0E-E395-8045-A46E-0126FA7BEF9C}" type="presOf" srcId="{73AF85F0-3D18-474C-A961-2961CE5DDE8B}" destId="{C43F3F00-C058-5A4B-B43D-30D482ADCC8B}" srcOrd="1" destOrd="0" presId="urn:microsoft.com/office/officeart/2005/8/layout/cycle2"/>
    <dgm:cxn modelId="{A5AE7D11-3C52-214E-B69C-BA827BA26DB4}" type="presOf" srcId="{86EBF238-3272-154B-91CE-5DBA21C845D4}" destId="{551FC44C-C383-D04B-BDC9-7CD0C0E96584}" srcOrd="0" destOrd="0" presId="urn:microsoft.com/office/officeart/2005/8/layout/cycle2"/>
    <dgm:cxn modelId="{16C5EA12-6A79-2245-89E9-1C49CA2F8E2B}" type="presOf" srcId="{892B9856-2739-C840-B379-0B974672F262}" destId="{091E9CC4-2CB9-FD48-9FBD-31619B416DEB}" srcOrd="0" destOrd="0" presId="urn:microsoft.com/office/officeart/2005/8/layout/cycle2"/>
    <dgm:cxn modelId="{1F59641F-E82C-B548-B11F-15ED47F1E79A}" srcId="{93F8A929-2C72-F143-9F4B-16471BCBB6A8}" destId="{30D86028-84BB-CA46-B10D-BB3379E62E6C}" srcOrd="2" destOrd="0" parTransId="{D730DD82-24EE-C34A-A43F-BC60871C0CF8}" sibTransId="{73AF85F0-3D18-474C-A961-2961CE5DDE8B}"/>
    <dgm:cxn modelId="{BAD52731-CE7D-2048-B34A-1C8216801D55}" srcId="{93F8A929-2C72-F143-9F4B-16471BCBB6A8}" destId="{892B9856-2739-C840-B379-0B974672F262}" srcOrd="3" destOrd="0" parTransId="{2EAC3F10-1EB5-8348-9278-5EBA2D6D8465}" sibTransId="{DFA8ADE3-C9E7-414C-AF29-15F4B8391BBD}"/>
    <dgm:cxn modelId="{DEE5513E-3732-7141-A373-7DF894D24C32}" type="presOf" srcId="{B2934D61-05AD-C74C-9209-D25723861DCD}" destId="{E62CEAC8-4D54-FC4D-8E26-D3EBFDB3AC12}" srcOrd="1" destOrd="0" presId="urn:microsoft.com/office/officeart/2005/8/layout/cycle2"/>
    <dgm:cxn modelId="{C143515C-9A0F-2F43-B3AC-8E63A9EFD384}" type="presOf" srcId="{C596336D-A53C-C94C-897F-AD18C251F0A7}" destId="{5C9C0576-7FDD-364B-A102-F9502CA9F230}" srcOrd="1" destOrd="0" presId="urn:microsoft.com/office/officeart/2005/8/layout/cycle2"/>
    <dgm:cxn modelId="{41693A61-713A-C343-839A-1FEE00ACF036}" type="presOf" srcId="{B2934D61-05AD-C74C-9209-D25723861DCD}" destId="{35DA2999-DAB3-AE42-915A-1717F659C38D}" srcOrd="0" destOrd="0" presId="urn:microsoft.com/office/officeart/2005/8/layout/cycle2"/>
    <dgm:cxn modelId="{26711766-BA02-834C-95D4-299F0E941A28}" type="presOf" srcId="{0DDACB12-A5F5-E243-9F16-85DC5979CBFE}" destId="{7229F0E0-C4E2-644E-AA8E-CE2194486FC4}" srcOrd="0" destOrd="0" presId="urn:microsoft.com/office/officeart/2005/8/layout/cycle2"/>
    <dgm:cxn modelId="{BFA12D66-A35C-374B-9A29-9B415EC164C7}" type="presOf" srcId="{99B5B515-D3EE-F54B-BB7C-D5116847B05F}" destId="{BF90B3B7-77E2-984B-8B2E-625CD9FBAFF3}" srcOrd="0" destOrd="0" presId="urn:microsoft.com/office/officeart/2005/8/layout/cycle2"/>
    <dgm:cxn modelId="{2C573270-7C10-BC4F-9B9C-14224730E097}" type="presOf" srcId="{D71504F2-E4C0-FD44-84B9-D4A807F8D181}" destId="{DB5D9CF6-BA5B-2145-A434-AFA26D760F45}" srcOrd="0" destOrd="0" presId="urn:microsoft.com/office/officeart/2005/8/layout/cycle2"/>
    <dgm:cxn modelId="{0F72B873-8C48-3047-98EC-FA7697F26191}" type="presOf" srcId="{99B5B515-D3EE-F54B-BB7C-D5116847B05F}" destId="{61B85A78-056E-7840-B96F-F2DAC197FB36}" srcOrd="1" destOrd="0" presId="urn:microsoft.com/office/officeart/2005/8/layout/cycle2"/>
    <dgm:cxn modelId="{219AD573-CFBB-7343-BBD1-57B25E448050}" type="presOf" srcId="{DFA8ADE3-C9E7-414C-AF29-15F4B8391BBD}" destId="{0D1B13E9-8A44-7A45-B56A-A5F6E426FA42}" srcOrd="0" destOrd="0" presId="urn:microsoft.com/office/officeart/2005/8/layout/cycle2"/>
    <dgm:cxn modelId="{E3825D80-6C23-BD41-9CC9-24313098CA4E}" srcId="{93F8A929-2C72-F143-9F4B-16471BCBB6A8}" destId="{D71504F2-E4C0-FD44-84B9-D4A807F8D181}" srcOrd="1" destOrd="0" parTransId="{651A4F06-E159-E047-A606-7C57B68CCBD5}" sibTransId="{99B5B515-D3EE-F54B-BB7C-D5116847B05F}"/>
    <dgm:cxn modelId="{2BC3C09A-A248-504E-8AF9-7160F086372A}" type="presOf" srcId="{73AF85F0-3D18-474C-A961-2961CE5DDE8B}" destId="{0CF17757-B07D-054A-B418-CB7B36892AA2}" srcOrd="0" destOrd="0" presId="urn:microsoft.com/office/officeart/2005/8/layout/cycle2"/>
    <dgm:cxn modelId="{8DBF879F-D027-684C-AD30-1BD9A89258CD}" srcId="{93F8A929-2C72-F143-9F4B-16471BCBB6A8}" destId="{86EBF238-3272-154B-91CE-5DBA21C845D4}" srcOrd="0" destOrd="0" parTransId="{1404FBEF-F545-1544-A25C-188A230A9B52}" sibTransId="{B6A18C03-6383-C54B-AF58-FED702B6FC53}"/>
    <dgm:cxn modelId="{C9F478A1-3B90-B149-BCE8-8EE0105042CD}" type="presOf" srcId="{30D86028-84BB-CA46-B10D-BB3379E62E6C}" destId="{C32FA3E6-9E9F-EB46-A65D-36665AC07129}" srcOrd="0" destOrd="0" presId="urn:microsoft.com/office/officeart/2005/8/layout/cycle2"/>
    <dgm:cxn modelId="{F19281AB-B03D-FA46-8899-29D54297509B}" type="presOf" srcId="{C596336D-A53C-C94C-897F-AD18C251F0A7}" destId="{50F2030A-1787-804F-BE8C-B0F6AA0647D5}" srcOrd="0" destOrd="0" presId="urn:microsoft.com/office/officeart/2005/8/layout/cycle2"/>
    <dgm:cxn modelId="{1E5F30AC-93F0-1A46-A32B-92E99AACF2A5}" srcId="{93F8A929-2C72-F143-9F4B-16471BCBB6A8}" destId="{E89B6EA0-2A1D-234E-9886-6451B2D51563}" srcOrd="5" destOrd="0" parTransId="{E97A7CBA-A49E-104F-A77D-34EA54A60057}" sibTransId="{C596336D-A53C-C94C-897F-AD18C251F0A7}"/>
    <dgm:cxn modelId="{91B8D0B1-4A7D-E64B-86F0-A02A5680F451}" type="presOf" srcId="{E89B6EA0-2A1D-234E-9886-6451B2D51563}" destId="{80553F29-EC6B-9645-A7F8-7B924A485269}" srcOrd="0" destOrd="0" presId="urn:microsoft.com/office/officeart/2005/8/layout/cycle2"/>
    <dgm:cxn modelId="{46A235CF-2B99-F946-BFC0-22E70809F72B}" type="presOf" srcId="{DFA8ADE3-C9E7-414C-AF29-15F4B8391BBD}" destId="{18DDDEEC-EA90-8843-B78F-8CE0DDB2A7FA}" srcOrd="1" destOrd="0" presId="urn:microsoft.com/office/officeart/2005/8/layout/cycle2"/>
    <dgm:cxn modelId="{9B3F41D1-E297-804D-B81C-C7895BE530D5}" srcId="{93F8A929-2C72-F143-9F4B-16471BCBB6A8}" destId="{0DDACB12-A5F5-E243-9F16-85DC5979CBFE}" srcOrd="4" destOrd="0" parTransId="{E86A2942-EC91-8B49-810A-FDAC04D6876B}" sibTransId="{B2934D61-05AD-C74C-9209-D25723861DCD}"/>
    <dgm:cxn modelId="{18D951D5-D80A-8340-BAD7-0D3BF0531AFA}" type="presOf" srcId="{B6A18C03-6383-C54B-AF58-FED702B6FC53}" destId="{5CF0EFAD-4292-5040-856F-77896DFEC55C}" srcOrd="0" destOrd="0" presId="urn:microsoft.com/office/officeart/2005/8/layout/cycle2"/>
    <dgm:cxn modelId="{74F3D2D9-6499-E843-A0D6-BC448C18AEF1}" type="presOf" srcId="{B6A18C03-6383-C54B-AF58-FED702B6FC53}" destId="{5945477B-B9A9-9347-92AB-2D3DE0193A19}" srcOrd="1" destOrd="0" presId="urn:microsoft.com/office/officeart/2005/8/layout/cycle2"/>
    <dgm:cxn modelId="{536455EB-9BBB-964C-99F4-9E19AA91FDF1}" type="presOf" srcId="{93F8A929-2C72-F143-9F4B-16471BCBB6A8}" destId="{33F5D678-109C-1449-8710-3B5EFE9EA007}" srcOrd="0" destOrd="0" presId="urn:microsoft.com/office/officeart/2005/8/layout/cycle2"/>
    <dgm:cxn modelId="{7B129609-255D-794F-8688-1DEF89608B68}" type="presParOf" srcId="{33F5D678-109C-1449-8710-3B5EFE9EA007}" destId="{551FC44C-C383-D04B-BDC9-7CD0C0E96584}" srcOrd="0" destOrd="0" presId="urn:microsoft.com/office/officeart/2005/8/layout/cycle2"/>
    <dgm:cxn modelId="{367B34D4-D692-1743-89EE-1A14E93C21BD}" type="presParOf" srcId="{33F5D678-109C-1449-8710-3B5EFE9EA007}" destId="{5CF0EFAD-4292-5040-856F-77896DFEC55C}" srcOrd="1" destOrd="0" presId="urn:microsoft.com/office/officeart/2005/8/layout/cycle2"/>
    <dgm:cxn modelId="{9CAFD4FE-0B0F-ED49-A869-CA12DB9BFC38}" type="presParOf" srcId="{5CF0EFAD-4292-5040-856F-77896DFEC55C}" destId="{5945477B-B9A9-9347-92AB-2D3DE0193A19}" srcOrd="0" destOrd="0" presId="urn:microsoft.com/office/officeart/2005/8/layout/cycle2"/>
    <dgm:cxn modelId="{1C199124-577E-7E46-BD14-394893E6C103}" type="presParOf" srcId="{33F5D678-109C-1449-8710-3B5EFE9EA007}" destId="{DB5D9CF6-BA5B-2145-A434-AFA26D760F45}" srcOrd="2" destOrd="0" presId="urn:microsoft.com/office/officeart/2005/8/layout/cycle2"/>
    <dgm:cxn modelId="{0E4575E1-0E16-C64E-8E41-7DA6F11CFD9E}" type="presParOf" srcId="{33F5D678-109C-1449-8710-3B5EFE9EA007}" destId="{BF90B3B7-77E2-984B-8B2E-625CD9FBAFF3}" srcOrd="3" destOrd="0" presId="urn:microsoft.com/office/officeart/2005/8/layout/cycle2"/>
    <dgm:cxn modelId="{4B7A5A68-20C3-2E49-A852-3B43D7BBA189}" type="presParOf" srcId="{BF90B3B7-77E2-984B-8B2E-625CD9FBAFF3}" destId="{61B85A78-056E-7840-B96F-F2DAC197FB36}" srcOrd="0" destOrd="0" presId="urn:microsoft.com/office/officeart/2005/8/layout/cycle2"/>
    <dgm:cxn modelId="{A7B73BF3-2B2A-384B-AE5A-1FB711172FE8}" type="presParOf" srcId="{33F5D678-109C-1449-8710-3B5EFE9EA007}" destId="{C32FA3E6-9E9F-EB46-A65D-36665AC07129}" srcOrd="4" destOrd="0" presId="urn:microsoft.com/office/officeart/2005/8/layout/cycle2"/>
    <dgm:cxn modelId="{EC6E7500-39D6-B549-B87A-5F66B2E383AB}" type="presParOf" srcId="{33F5D678-109C-1449-8710-3B5EFE9EA007}" destId="{0CF17757-B07D-054A-B418-CB7B36892AA2}" srcOrd="5" destOrd="0" presId="urn:microsoft.com/office/officeart/2005/8/layout/cycle2"/>
    <dgm:cxn modelId="{49031864-A4D7-8C42-BC2A-FA02D92DE709}" type="presParOf" srcId="{0CF17757-B07D-054A-B418-CB7B36892AA2}" destId="{C43F3F00-C058-5A4B-B43D-30D482ADCC8B}" srcOrd="0" destOrd="0" presId="urn:microsoft.com/office/officeart/2005/8/layout/cycle2"/>
    <dgm:cxn modelId="{BD7C7C67-91E2-7849-A2BC-F786B072CE99}" type="presParOf" srcId="{33F5D678-109C-1449-8710-3B5EFE9EA007}" destId="{091E9CC4-2CB9-FD48-9FBD-31619B416DEB}" srcOrd="6" destOrd="0" presId="urn:microsoft.com/office/officeart/2005/8/layout/cycle2"/>
    <dgm:cxn modelId="{0F8FDD6B-F5C8-E14F-84F8-178279304399}" type="presParOf" srcId="{33F5D678-109C-1449-8710-3B5EFE9EA007}" destId="{0D1B13E9-8A44-7A45-B56A-A5F6E426FA42}" srcOrd="7" destOrd="0" presId="urn:microsoft.com/office/officeart/2005/8/layout/cycle2"/>
    <dgm:cxn modelId="{21FE344E-779F-A740-8671-3E2E25655499}" type="presParOf" srcId="{0D1B13E9-8A44-7A45-B56A-A5F6E426FA42}" destId="{18DDDEEC-EA90-8843-B78F-8CE0DDB2A7FA}" srcOrd="0" destOrd="0" presId="urn:microsoft.com/office/officeart/2005/8/layout/cycle2"/>
    <dgm:cxn modelId="{329A0B4B-562F-0147-9B03-7A4AD4C95F40}" type="presParOf" srcId="{33F5D678-109C-1449-8710-3B5EFE9EA007}" destId="{7229F0E0-C4E2-644E-AA8E-CE2194486FC4}" srcOrd="8" destOrd="0" presId="urn:microsoft.com/office/officeart/2005/8/layout/cycle2"/>
    <dgm:cxn modelId="{BF618728-C9B0-2D4F-8F28-99F90041E4B1}" type="presParOf" srcId="{33F5D678-109C-1449-8710-3B5EFE9EA007}" destId="{35DA2999-DAB3-AE42-915A-1717F659C38D}" srcOrd="9" destOrd="0" presId="urn:microsoft.com/office/officeart/2005/8/layout/cycle2"/>
    <dgm:cxn modelId="{E35B4F20-D88B-1C43-9D53-95BC35D199C9}" type="presParOf" srcId="{35DA2999-DAB3-AE42-915A-1717F659C38D}" destId="{E62CEAC8-4D54-FC4D-8E26-D3EBFDB3AC12}" srcOrd="0" destOrd="0" presId="urn:microsoft.com/office/officeart/2005/8/layout/cycle2"/>
    <dgm:cxn modelId="{F7792A9D-300A-B241-B4AE-056CDF82766D}" type="presParOf" srcId="{33F5D678-109C-1449-8710-3B5EFE9EA007}" destId="{80553F29-EC6B-9645-A7F8-7B924A485269}" srcOrd="10" destOrd="0" presId="urn:microsoft.com/office/officeart/2005/8/layout/cycle2"/>
    <dgm:cxn modelId="{ABCE48F7-AED4-DD4E-B4A9-D7BE33B0DFC4}" type="presParOf" srcId="{33F5D678-109C-1449-8710-3B5EFE9EA007}" destId="{50F2030A-1787-804F-BE8C-B0F6AA0647D5}" srcOrd="11" destOrd="0" presId="urn:microsoft.com/office/officeart/2005/8/layout/cycle2"/>
    <dgm:cxn modelId="{090B100C-86F5-784B-85C0-614627576808}" type="presParOf" srcId="{50F2030A-1787-804F-BE8C-B0F6AA0647D5}" destId="{5C9C0576-7FDD-364B-A102-F9502CA9F23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A9DB305B-1EB5-6145-9D03-6E6F7D6939A1}" type="doc">
      <dgm:prSet loTypeId="urn:microsoft.com/office/officeart/2008/layout/CaptionedPictures" loCatId="" qsTypeId="urn:microsoft.com/office/officeart/2005/8/quickstyle/simple1" qsCatId="simple" csTypeId="urn:microsoft.com/office/officeart/2005/8/colors/accent2_1" csCatId="accent2" phldr="1"/>
      <dgm:spPr/>
      <dgm:t>
        <a:bodyPr/>
        <a:lstStyle/>
        <a:p>
          <a:endParaRPr lang="en-US"/>
        </a:p>
      </dgm:t>
    </dgm:pt>
    <dgm:pt modelId="{F2154140-CD47-504D-AD41-C6EA83EB921B}">
      <dgm:prSet custT="1"/>
      <dgm:spPr/>
      <dgm:t>
        <a:bodyPr/>
        <a:lstStyle/>
        <a:p>
          <a:pPr>
            <a:buFont typeface="+mj-lt"/>
            <a:buAutoNum type="arabicPeriod"/>
          </a:pPr>
          <a:r>
            <a:rPr lang="en-US" sz="2400"/>
            <a:t>If data indicate issues with individuals/a small number of people, gather more information to understand the cause of the issue(s)</a:t>
          </a:r>
        </a:p>
      </dgm:t>
    </dgm:pt>
    <dgm:pt modelId="{0DD856E9-655A-534A-A97F-2AF34AA202A0}" type="parTrans" cxnId="{A8F00D3E-345C-AB41-BDB8-FF9856E68D60}">
      <dgm:prSet/>
      <dgm:spPr/>
      <dgm:t>
        <a:bodyPr/>
        <a:lstStyle/>
        <a:p>
          <a:endParaRPr lang="en-US"/>
        </a:p>
      </dgm:t>
    </dgm:pt>
    <dgm:pt modelId="{65A76912-9277-FD44-85A5-8D8F4E9D76FF}" type="sibTrans" cxnId="{A8F00D3E-345C-AB41-BDB8-FF9856E68D60}">
      <dgm:prSet/>
      <dgm:spPr/>
      <dgm:t>
        <a:bodyPr/>
        <a:lstStyle/>
        <a:p>
          <a:endParaRPr lang="en-US"/>
        </a:p>
      </dgm:t>
    </dgm:pt>
    <dgm:pt modelId="{4E3F4081-61EA-9A48-9E14-531CF7EABF58}">
      <dgm:prSet custT="1"/>
      <dgm:spPr/>
      <dgm:t>
        <a:bodyPr/>
        <a:lstStyle/>
        <a:p>
          <a:r>
            <a:rPr lang="en-US" sz="2400"/>
            <a:t>Develop and provide supports based on information gathered regarding individual and small group issues. </a:t>
          </a:r>
        </a:p>
      </dgm:t>
    </dgm:pt>
    <dgm:pt modelId="{DBC33D66-AD97-FA48-8B6D-E3983194B147}" type="parTrans" cxnId="{2B103AF2-3963-5942-844A-102B4FA9DF25}">
      <dgm:prSet/>
      <dgm:spPr/>
      <dgm:t>
        <a:bodyPr/>
        <a:lstStyle/>
        <a:p>
          <a:endParaRPr lang="en-US"/>
        </a:p>
      </dgm:t>
    </dgm:pt>
    <dgm:pt modelId="{357B19B9-9D23-C441-8082-85C57CB58ED1}" type="sibTrans" cxnId="{2B103AF2-3963-5942-844A-102B4FA9DF25}">
      <dgm:prSet/>
      <dgm:spPr/>
      <dgm:t>
        <a:bodyPr/>
        <a:lstStyle/>
        <a:p>
          <a:endParaRPr lang="en-US"/>
        </a:p>
      </dgm:t>
    </dgm:pt>
    <dgm:pt modelId="{53D89023-6F54-9949-AB10-49ED8103C740}" type="pres">
      <dgm:prSet presAssocID="{A9DB305B-1EB5-6145-9D03-6E6F7D6939A1}" presName="Name0" presStyleCnt="0">
        <dgm:presLayoutVars>
          <dgm:chMax/>
          <dgm:chPref/>
          <dgm:dir/>
        </dgm:presLayoutVars>
      </dgm:prSet>
      <dgm:spPr/>
    </dgm:pt>
    <dgm:pt modelId="{D08E4B64-7D74-4840-862F-35F98403481A}" type="pres">
      <dgm:prSet presAssocID="{F2154140-CD47-504D-AD41-C6EA83EB921B}" presName="composite" presStyleCnt="0">
        <dgm:presLayoutVars>
          <dgm:chMax val="1"/>
          <dgm:chPref val="1"/>
        </dgm:presLayoutVars>
      </dgm:prSet>
      <dgm:spPr/>
    </dgm:pt>
    <dgm:pt modelId="{1FCA3F72-793E-3740-82DF-0E802DA2F0C9}" type="pres">
      <dgm:prSet presAssocID="{F2154140-CD47-504D-AD41-C6EA83EB921B}" presName="Accent" presStyleLbl="trAlignAcc1" presStyleIdx="0" presStyleCnt="2" custScaleX="128034">
        <dgm:presLayoutVars>
          <dgm:chMax val="0"/>
          <dgm:chPref val="0"/>
        </dgm:presLayoutVars>
        <dgm:style>
          <a:lnRef idx="2">
            <a:schemeClr val="accent2"/>
          </a:lnRef>
          <a:fillRef idx="1">
            <a:schemeClr val="lt1"/>
          </a:fillRef>
          <a:effectRef idx="0">
            <a:schemeClr val="accent2"/>
          </a:effectRef>
          <a:fontRef idx="minor">
            <a:schemeClr val="dk1"/>
          </a:fontRef>
        </dgm:style>
      </dgm:prSet>
      <dgm:spPr/>
    </dgm:pt>
    <dgm:pt modelId="{A103F34B-6A44-744C-B5BA-8D7FD3608344}" type="pres">
      <dgm:prSet presAssocID="{F2154140-CD47-504D-AD41-C6EA83EB921B}" presName="Image" presStyleLbl="alignImgPlace1" presStyleIdx="0" presStyleCnt="2" custScaleX="86429" custScaleY="35406" custLinFactNeighborX="-2399" custLinFactNeighborY="-33331">
        <dgm:presLayoutVars>
          <dgm:chMax val="0"/>
          <dgm:chPref val="0"/>
        </dgm:presLayoutVars>
      </dgm:prSet>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36000" b="-36000"/>
          </a:stretch>
        </a:blipFill>
        <a:ln>
          <a:noFill/>
        </a:ln>
      </dgm:spPr>
    </dgm:pt>
    <dgm:pt modelId="{76335065-8244-C94D-BF05-B8655CF53C86}" type="pres">
      <dgm:prSet presAssocID="{F2154140-CD47-504D-AD41-C6EA83EB921B}" presName="ChildComposite" presStyleCnt="0"/>
      <dgm:spPr/>
    </dgm:pt>
    <dgm:pt modelId="{4961D46B-D8B5-DF41-83DA-FFC5D0D51943}" type="pres">
      <dgm:prSet presAssocID="{F2154140-CD47-504D-AD41-C6EA83EB921B}" presName="Child" presStyleLbl="node1" presStyleIdx="0" presStyleCnt="0" custScaleX="109944" custScaleY="185673" custLinFactNeighborX="2400" custLinFactNeighborY="-15258">
        <dgm:presLayoutVars>
          <dgm:chMax val="0"/>
          <dgm:chPref val="0"/>
          <dgm:bulletEnabled val="1"/>
        </dgm:presLayoutVars>
      </dgm:prSet>
      <dgm:spPr/>
    </dgm:pt>
    <dgm:pt modelId="{2AD5D35A-89A0-6D4E-A72E-95DEC34520FB}" type="pres">
      <dgm:prSet presAssocID="{F2154140-CD47-504D-AD41-C6EA83EB921B}" presName="Parent" presStyleLbl="revTx" presStyleIdx="0" presStyleCnt="2" custScaleX="124019" custLinFactY="-38123" custLinFactNeighborX="792" custLinFactNeighborY="-100000">
        <dgm:presLayoutVars>
          <dgm:chMax val="1"/>
          <dgm:chPref val="0"/>
          <dgm:bulletEnabled val="1"/>
        </dgm:presLayoutVars>
      </dgm:prSet>
      <dgm:spPr/>
    </dgm:pt>
    <dgm:pt modelId="{01CECBB1-D0E2-104C-BC27-61F25217A43D}" type="pres">
      <dgm:prSet presAssocID="{65A76912-9277-FD44-85A5-8D8F4E9D76FF}" presName="sibTrans" presStyleCnt="0"/>
      <dgm:spPr/>
    </dgm:pt>
    <dgm:pt modelId="{AE3B662A-3C1E-4C46-9078-0B907364373A}" type="pres">
      <dgm:prSet presAssocID="{4E3F4081-61EA-9A48-9E14-531CF7EABF58}" presName="composite" presStyleCnt="0">
        <dgm:presLayoutVars>
          <dgm:chMax val="1"/>
          <dgm:chPref val="1"/>
        </dgm:presLayoutVars>
      </dgm:prSet>
      <dgm:spPr/>
    </dgm:pt>
    <dgm:pt modelId="{385DF5DE-5251-4C4C-A919-3650CD03CE82}" type="pres">
      <dgm:prSet presAssocID="{4E3F4081-61EA-9A48-9E14-531CF7EABF58}" presName="Accent" presStyleLbl="trAlignAcc1" presStyleIdx="1" presStyleCnt="2" custScaleX="115611">
        <dgm:presLayoutVars>
          <dgm:chMax val="0"/>
          <dgm:chPref val="0"/>
        </dgm:presLayoutVars>
        <dgm:style>
          <a:lnRef idx="2">
            <a:schemeClr val="accent2"/>
          </a:lnRef>
          <a:fillRef idx="1">
            <a:schemeClr val="lt1"/>
          </a:fillRef>
          <a:effectRef idx="0">
            <a:schemeClr val="accent2"/>
          </a:effectRef>
          <a:fontRef idx="minor">
            <a:schemeClr val="dk1"/>
          </a:fontRef>
        </dgm:style>
      </dgm:prSet>
      <dgm:spPr/>
    </dgm:pt>
    <dgm:pt modelId="{7463FDC3-0289-8449-8F5D-E6CB851B1B44}" type="pres">
      <dgm:prSet presAssocID="{4E3F4081-61EA-9A48-9E14-531CF7EABF58}" presName="Image" presStyleLbl="alignImgPlace1" presStyleIdx="1" presStyleCnt="2" custScaleX="155261" custScaleY="119526" custLinFactNeighborX="-1959" custLinFactNeighborY="-10644">
        <dgm:presLayoutVars>
          <dgm:chMax val="0"/>
          <dgm:chPref val="0"/>
        </dgm:presLayoutVars>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3000" r="-3000"/>
          </a:stretch>
        </a:blipFill>
      </dgm:spPr>
    </dgm:pt>
    <dgm:pt modelId="{EB492469-B7FC-9F4B-A2C3-992E9B5C9913}" type="pres">
      <dgm:prSet presAssocID="{4E3F4081-61EA-9A48-9E14-531CF7EABF58}" presName="ChildComposite" presStyleCnt="0"/>
      <dgm:spPr/>
    </dgm:pt>
    <dgm:pt modelId="{7187330C-E9E0-304A-80B4-EDE039B03184}" type="pres">
      <dgm:prSet presAssocID="{4E3F4081-61EA-9A48-9E14-531CF7EABF58}" presName="Child" presStyleLbl="node1" presStyleIdx="0" presStyleCnt="0">
        <dgm:presLayoutVars>
          <dgm:chMax val="0"/>
          <dgm:chPref val="0"/>
          <dgm:bulletEnabled val="1"/>
        </dgm:presLayoutVars>
      </dgm:prSet>
      <dgm:spPr/>
    </dgm:pt>
    <dgm:pt modelId="{ED684FCD-C4EA-3544-B3A6-9C3795414062}" type="pres">
      <dgm:prSet presAssocID="{4E3F4081-61EA-9A48-9E14-531CF7EABF58}" presName="Parent" presStyleLbl="revTx" presStyleIdx="1" presStyleCnt="2" custScaleX="116275" custLinFactNeighborX="3999" custLinFactNeighborY="6656">
        <dgm:presLayoutVars>
          <dgm:chMax val="1"/>
          <dgm:chPref val="0"/>
          <dgm:bulletEnabled val="1"/>
        </dgm:presLayoutVars>
      </dgm:prSet>
      <dgm:spPr/>
    </dgm:pt>
  </dgm:ptLst>
  <dgm:cxnLst>
    <dgm:cxn modelId="{E9135D0A-D7D7-A548-958E-F6764F0F8C88}" type="presOf" srcId="{4E3F4081-61EA-9A48-9E14-531CF7EABF58}" destId="{ED684FCD-C4EA-3544-B3A6-9C3795414062}" srcOrd="0" destOrd="0" presId="urn:microsoft.com/office/officeart/2008/layout/CaptionedPictures"/>
    <dgm:cxn modelId="{A8F00D3E-345C-AB41-BDB8-FF9856E68D60}" srcId="{A9DB305B-1EB5-6145-9D03-6E6F7D6939A1}" destId="{F2154140-CD47-504D-AD41-C6EA83EB921B}" srcOrd="0" destOrd="0" parTransId="{0DD856E9-655A-534A-A97F-2AF34AA202A0}" sibTransId="{65A76912-9277-FD44-85A5-8D8F4E9D76FF}"/>
    <dgm:cxn modelId="{4AC56851-C953-D843-832E-791FF012C7FC}" type="presOf" srcId="{A9DB305B-1EB5-6145-9D03-6E6F7D6939A1}" destId="{53D89023-6F54-9949-AB10-49ED8103C740}" srcOrd="0" destOrd="0" presId="urn:microsoft.com/office/officeart/2008/layout/CaptionedPictures"/>
    <dgm:cxn modelId="{1530BADB-F861-B245-BA05-A694D3C0B2FB}" type="presOf" srcId="{F2154140-CD47-504D-AD41-C6EA83EB921B}" destId="{2AD5D35A-89A0-6D4E-A72E-95DEC34520FB}" srcOrd="0" destOrd="0" presId="urn:microsoft.com/office/officeart/2008/layout/CaptionedPictures"/>
    <dgm:cxn modelId="{2B103AF2-3963-5942-844A-102B4FA9DF25}" srcId="{A9DB305B-1EB5-6145-9D03-6E6F7D6939A1}" destId="{4E3F4081-61EA-9A48-9E14-531CF7EABF58}" srcOrd="1" destOrd="0" parTransId="{DBC33D66-AD97-FA48-8B6D-E3983194B147}" sibTransId="{357B19B9-9D23-C441-8082-85C57CB58ED1}"/>
    <dgm:cxn modelId="{726F0FA8-DC0E-9C49-AC60-07C7768F7F18}" type="presParOf" srcId="{53D89023-6F54-9949-AB10-49ED8103C740}" destId="{D08E4B64-7D74-4840-862F-35F98403481A}" srcOrd="0" destOrd="0" presId="urn:microsoft.com/office/officeart/2008/layout/CaptionedPictures"/>
    <dgm:cxn modelId="{ECE0181C-C29D-064B-8039-C026531A45BA}" type="presParOf" srcId="{D08E4B64-7D74-4840-862F-35F98403481A}" destId="{1FCA3F72-793E-3740-82DF-0E802DA2F0C9}" srcOrd="0" destOrd="0" presId="urn:microsoft.com/office/officeart/2008/layout/CaptionedPictures"/>
    <dgm:cxn modelId="{5A6100E6-D21B-C94D-AE7B-2447BF7453B8}" type="presParOf" srcId="{D08E4B64-7D74-4840-862F-35F98403481A}" destId="{A103F34B-6A44-744C-B5BA-8D7FD3608344}" srcOrd="1" destOrd="0" presId="urn:microsoft.com/office/officeart/2008/layout/CaptionedPictures"/>
    <dgm:cxn modelId="{20382998-F15F-8D4C-8D45-6C4EF77461A0}" type="presParOf" srcId="{D08E4B64-7D74-4840-862F-35F98403481A}" destId="{76335065-8244-C94D-BF05-B8655CF53C86}" srcOrd="2" destOrd="0" presId="urn:microsoft.com/office/officeart/2008/layout/CaptionedPictures"/>
    <dgm:cxn modelId="{DCF81AC5-D6FA-0843-AB27-D1946D218882}" type="presParOf" srcId="{76335065-8244-C94D-BF05-B8655CF53C86}" destId="{4961D46B-D8B5-DF41-83DA-FFC5D0D51943}" srcOrd="0" destOrd="0" presId="urn:microsoft.com/office/officeart/2008/layout/CaptionedPictures"/>
    <dgm:cxn modelId="{A4497A80-FE9C-A046-A5D5-4D884B10537C}" type="presParOf" srcId="{76335065-8244-C94D-BF05-B8655CF53C86}" destId="{2AD5D35A-89A0-6D4E-A72E-95DEC34520FB}" srcOrd="1" destOrd="0" presId="urn:microsoft.com/office/officeart/2008/layout/CaptionedPictures"/>
    <dgm:cxn modelId="{6AA15E84-33C8-A449-B234-896BCFE10DE6}" type="presParOf" srcId="{53D89023-6F54-9949-AB10-49ED8103C740}" destId="{01CECBB1-D0E2-104C-BC27-61F25217A43D}" srcOrd="1" destOrd="0" presId="urn:microsoft.com/office/officeart/2008/layout/CaptionedPictures"/>
    <dgm:cxn modelId="{73D4E4AB-51C0-8F43-94B1-CC4784981316}" type="presParOf" srcId="{53D89023-6F54-9949-AB10-49ED8103C740}" destId="{AE3B662A-3C1E-4C46-9078-0B907364373A}" srcOrd="2" destOrd="0" presId="urn:microsoft.com/office/officeart/2008/layout/CaptionedPictures"/>
    <dgm:cxn modelId="{B6F06FA6-6B49-5344-B856-C7E5977E8341}" type="presParOf" srcId="{AE3B662A-3C1E-4C46-9078-0B907364373A}" destId="{385DF5DE-5251-4C4C-A919-3650CD03CE82}" srcOrd="0" destOrd="0" presId="urn:microsoft.com/office/officeart/2008/layout/CaptionedPictures"/>
    <dgm:cxn modelId="{49A96ED9-E39E-3F43-BE74-B8B45487B34A}" type="presParOf" srcId="{AE3B662A-3C1E-4C46-9078-0B907364373A}" destId="{7463FDC3-0289-8449-8F5D-E6CB851B1B44}" srcOrd="1" destOrd="0" presId="urn:microsoft.com/office/officeart/2008/layout/CaptionedPictures"/>
    <dgm:cxn modelId="{B37C7DDE-A922-7B4F-93E7-FD949F5C38A5}" type="presParOf" srcId="{AE3B662A-3C1E-4C46-9078-0B907364373A}" destId="{EB492469-B7FC-9F4B-A2C3-992E9B5C9913}" srcOrd="2" destOrd="0" presId="urn:microsoft.com/office/officeart/2008/layout/CaptionedPictures"/>
    <dgm:cxn modelId="{9A628751-2AD3-2949-8CD3-78789AE829CD}" type="presParOf" srcId="{EB492469-B7FC-9F4B-A2C3-992E9B5C9913}" destId="{7187330C-E9E0-304A-80B4-EDE039B03184}" srcOrd="0" destOrd="0" presId="urn:microsoft.com/office/officeart/2008/layout/CaptionedPictures"/>
    <dgm:cxn modelId="{BCB9DB0C-AFFB-7340-A59F-A08880BB59C1}" type="presParOf" srcId="{EB492469-B7FC-9F4B-A2C3-992E9B5C9913}" destId="{ED684FCD-C4EA-3544-B3A6-9C3795414062}"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93F8A929-2C72-F143-9F4B-16471BCBB6A8}" type="doc">
      <dgm:prSet loTypeId="urn:microsoft.com/office/officeart/2005/8/layout/cycle2" loCatId="" qsTypeId="urn:microsoft.com/office/officeart/2005/8/quickstyle/simple1" qsCatId="simple" csTypeId="urn:microsoft.com/office/officeart/2005/8/colors/accent1_1" csCatId="accent1" phldr="1"/>
      <dgm:spPr/>
      <dgm:t>
        <a:bodyPr/>
        <a:lstStyle/>
        <a:p>
          <a:endParaRPr lang="en-US"/>
        </a:p>
      </dgm:t>
    </dgm:pt>
    <dgm:pt modelId="{86EBF238-3272-154B-91CE-5DBA21C845D4}">
      <dgm:prSet custT="1"/>
      <dgm:spPr>
        <a:ln w="69850">
          <a:solidFill>
            <a:srgbClr val="F3C857"/>
          </a:solidFill>
        </a:ln>
      </dgm:spPr>
      <dgm:t>
        <a:bodyPr/>
        <a:lstStyle/>
        <a:p>
          <a:r>
            <a:rPr lang="en-US" sz="2400" b="1">
              <a:solidFill>
                <a:srgbClr val="F3C857"/>
              </a:solidFill>
            </a:rPr>
            <a:t>IDENTIFY</a:t>
          </a:r>
          <a:r>
            <a:rPr lang="en-US" sz="2400" b="1" baseline="0">
              <a:solidFill>
                <a:srgbClr val="F3C857"/>
              </a:solidFill>
            </a:rPr>
            <a:t> PROBLEM</a:t>
          </a:r>
        </a:p>
        <a:p>
          <a:r>
            <a:rPr lang="en-US" sz="2000"/>
            <a:t>with precision</a:t>
          </a:r>
        </a:p>
      </dgm:t>
    </dgm:pt>
    <dgm:pt modelId="{1404FBEF-F545-1544-A25C-188A230A9B52}" type="parTrans" cxnId="{8DBF879F-D027-684C-AD30-1BD9A89258CD}">
      <dgm:prSet/>
      <dgm:spPr/>
      <dgm:t>
        <a:bodyPr/>
        <a:lstStyle/>
        <a:p>
          <a:endParaRPr lang="en-US" sz="2000"/>
        </a:p>
      </dgm:t>
    </dgm:pt>
    <dgm:pt modelId="{B6A18C03-6383-C54B-AF58-FED702B6FC53}" type="sibTrans" cxnId="{8DBF879F-D027-684C-AD30-1BD9A89258CD}">
      <dgm:prSet custT="1"/>
      <dgm:spPr>
        <a:solidFill>
          <a:srgbClr val="F3C857"/>
        </a:solidFill>
      </dgm:spPr>
      <dgm:t>
        <a:bodyPr/>
        <a:lstStyle/>
        <a:p>
          <a:endParaRPr lang="en-US" sz="2000"/>
        </a:p>
      </dgm:t>
    </dgm:pt>
    <dgm:pt modelId="{D71504F2-E4C0-FD44-84B9-D4A807F8D181}">
      <dgm:prSet custT="1"/>
      <dgm:spPr>
        <a:ln w="63500">
          <a:solidFill>
            <a:srgbClr val="207196"/>
          </a:solidFill>
        </a:ln>
      </dgm:spPr>
      <dgm:t>
        <a:bodyPr/>
        <a:lstStyle/>
        <a:p>
          <a:r>
            <a:rPr lang="en-US" sz="2400" b="1">
              <a:solidFill>
                <a:srgbClr val="207196"/>
              </a:solidFill>
            </a:rPr>
            <a:t>IDENTIFY</a:t>
          </a:r>
          <a:r>
            <a:rPr lang="en-US" sz="2400" b="1" baseline="0">
              <a:solidFill>
                <a:srgbClr val="207196"/>
              </a:solidFill>
            </a:rPr>
            <a:t> GOAL </a:t>
          </a:r>
        </a:p>
        <a:p>
          <a:r>
            <a:rPr lang="en-US" sz="2000" baseline="0"/>
            <a:t>for change</a:t>
          </a:r>
          <a:endParaRPr lang="en-US" sz="2000"/>
        </a:p>
      </dgm:t>
    </dgm:pt>
    <dgm:pt modelId="{651A4F06-E159-E047-A606-7C57B68CCBD5}" type="parTrans" cxnId="{E3825D80-6C23-BD41-9CC9-24313098CA4E}">
      <dgm:prSet/>
      <dgm:spPr/>
      <dgm:t>
        <a:bodyPr/>
        <a:lstStyle/>
        <a:p>
          <a:endParaRPr lang="en-US" sz="2000"/>
        </a:p>
      </dgm:t>
    </dgm:pt>
    <dgm:pt modelId="{99B5B515-D3EE-F54B-BB7C-D5116847B05F}" type="sibTrans" cxnId="{E3825D80-6C23-BD41-9CC9-24313098CA4E}">
      <dgm:prSet custT="1"/>
      <dgm:spPr>
        <a:solidFill>
          <a:srgbClr val="207196"/>
        </a:solidFill>
      </dgm:spPr>
      <dgm:t>
        <a:bodyPr/>
        <a:lstStyle/>
        <a:p>
          <a:endParaRPr lang="en-US" sz="2000"/>
        </a:p>
      </dgm:t>
    </dgm:pt>
    <dgm:pt modelId="{E89B6EA0-2A1D-234E-9886-6451B2D51563}">
      <dgm:prSet custT="1"/>
      <dgm:spPr>
        <a:ln w="69850">
          <a:noFill/>
        </a:ln>
      </dgm:spPr>
      <dgm:t>
        <a:bodyPr/>
        <a:lstStyle/>
        <a:p>
          <a:endParaRPr lang="en-US" sz="2000"/>
        </a:p>
      </dgm:t>
    </dgm:pt>
    <dgm:pt modelId="{C596336D-A53C-C94C-897F-AD18C251F0A7}" type="sibTrans" cxnId="{1E5F30AC-93F0-1A46-A32B-92E99AACF2A5}">
      <dgm:prSet custT="1"/>
      <dgm:spPr>
        <a:solidFill>
          <a:schemeClr val="bg1"/>
        </a:solidFill>
      </dgm:spPr>
      <dgm:t>
        <a:bodyPr/>
        <a:lstStyle/>
        <a:p>
          <a:endParaRPr lang="en-US" sz="2000"/>
        </a:p>
      </dgm:t>
    </dgm:pt>
    <dgm:pt modelId="{E97A7CBA-A49E-104F-A77D-34EA54A60057}" type="parTrans" cxnId="{1E5F30AC-93F0-1A46-A32B-92E99AACF2A5}">
      <dgm:prSet/>
      <dgm:spPr/>
      <dgm:t>
        <a:bodyPr/>
        <a:lstStyle/>
        <a:p>
          <a:endParaRPr lang="en-US" sz="2000"/>
        </a:p>
      </dgm:t>
    </dgm:pt>
    <dgm:pt modelId="{30D86028-84BB-CA46-B10D-BB3379E62E6C}">
      <dgm:prSet custT="1"/>
      <dgm:spPr>
        <a:ln w="69850">
          <a:solidFill>
            <a:schemeClr val="accent4">
              <a:lumMod val="75000"/>
            </a:schemeClr>
          </a:solidFill>
        </a:ln>
      </dgm:spPr>
      <dgm:t>
        <a:bodyPr/>
        <a:lstStyle/>
        <a:p>
          <a:r>
            <a:rPr lang="en-US" sz="2400" b="1">
              <a:solidFill>
                <a:schemeClr val="accent4">
                  <a:lumMod val="75000"/>
                </a:schemeClr>
              </a:solidFill>
            </a:rPr>
            <a:t>IDENTIFY</a:t>
          </a:r>
          <a:r>
            <a:rPr lang="en-US" sz="2400" b="1" baseline="0">
              <a:solidFill>
                <a:schemeClr val="accent4">
                  <a:lumMod val="75000"/>
                </a:schemeClr>
              </a:solidFill>
            </a:rPr>
            <a:t> SOLUTION </a:t>
          </a:r>
        </a:p>
        <a:p>
          <a:r>
            <a:rPr lang="en-US" sz="2000" baseline="0"/>
            <a:t>and implementation plan</a:t>
          </a:r>
          <a:endParaRPr lang="en-US" sz="2000"/>
        </a:p>
      </dgm:t>
    </dgm:pt>
    <dgm:pt modelId="{73AF85F0-3D18-474C-A961-2961CE5DDE8B}" type="sibTrans" cxnId="{1F59641F-E82C-B548-B11F-15ED47F1E79A}">
      <dgm:prSet custT="1"/>
      <dgm:spPr>
        <a:solidFill>
          <a:schemeClr val="accent4">
            <a:lumMod val="75000"/>
          </a:schemeClr>
        </a:solidFill>
      </dgm:spPr>
      <dgm:t>
        <a:bodyPr/>
        <a:lstStyle/>
        <a:p>
          <a:endParaRPr lang="en-US" sz="2000"/>
        </a:p>
      </dgm:t>
    </dgm:pt>
    <dgm:pt modelId="{D730DD82-24EE-C34A-A43F-BC60871C0CF8}" type="parTrans" cxnId="{1F59641F-E82C-B548-B11F-15ED47F1E79A}">
      <dgm:prSet/>
      <dgm:spPr/>
      <dgm:t>
        <a:bodyPr/>
        <a:lstStyle/>
        <a:p>
          <a:endParaRPr lang="en-US" sz="2000"/>
        </a:p>
      </dgm:t>
    </dgm:pt>
    <dgm:pt modelId="{892B9856-2739-C840-B379-0B974672F262}">
      <dgm:prSet custT="1"/>
      <dgm:spPr>
        <a:ln w="69850">
          <a:noFill/>
        </a:ln>
      </dgm:spPr>
      <dgm:t>
        <a:bodyPr/>
        <a:lstStyle/>
        <a:p>
          <a:endParaRPr lang="en-US" sz="2000"/>
        </a:p>
      </dgm:t>
    </dgm:pt>
    <dgm:pt modelId="{DFA8ADE3-C9E7-414C-AF29-15F4B8391BBD}" type="sibTrans" cxnId="{BAD52731-CE7D-2048-B34A-1C8216801D55}">
      <dgm:prSet custT="1"/>
      <dgm:spPr>
        <a:solidFill>
          <a:schemeClr val="bg1"/>
        </a:solidFill>
      </dgm:spPr>
      <dgm:t>
        <a:bodyPr/>
        <a:lstStyle/>
        <a:p>
          <a:endParaRPr lang="en-US" sz="2000"/>
        </a:p>
      </dgm:t>
    </dgm:pt>
    <dgm:pt modelId="{2EAC3F10-1EB5-8348-9278-5EBA2D6D8465}" type="parTrans" cxnId="{BAD52731-CE7D-2048-B34A-1C8216801D55}">
      <dgm:prSet/>
      <dgm:spPr/>
      <dgm:t>
        <a:bodyPr/>
        <a:lstStyle/>
        <a:p>
          <a:endParaRPr lang="en-US" sz="2000"/>
        </a:p>
      </dgm:t>
    </dgm:pt>
    <dgm:pt modelId="{0DDACB12-A5F5-E243-9F16-85DC5979CBFE}">
      <dgm:prSet custT="1"/>
      <dgm:spPr>
        <a:ln w="69850">
          <a:noFill/>
        </a:ln>
      </dgm:spPr>
      <dgm:t>
        <a:bodyPr/>
        <a:lstStyle/>
        <a:p>
          <a:endParaRPr lang="en-US" sz="2000"/>
        </a:p>
      </dgm:t>
    </dgm:pt>
    <dgm:pt modelId="{B2934D61-05AD-C74C-9209-D25723861DCD}" type="sibTrans" cxnId="{9B3F41D1-E297-804D-B81C-C7895BE530D5}">
      <dgm:prSet custT="1"/>
      <dgm:spPr>
        <a:solidFill>
          <a:schemeClr val="bg1"/>
        </a:solidFill>
      </dgm:spPr>
      <dgm:t>
        <a:bodyPr/>
        <a:lstStyle/>
        <a:p>
          <a:endParaRPr lang="en-US" sz="2000"/>
        </a:p>
      </dgm:t>
    </dgm:pt>
    <dgm:pt modelId="{E86A2942-EC91-8B49-810A-FDAC04D6876B}" type="parTrans" cxnId="{9B3F41D1-E297-804D-B81C-C7895BE530D5}">
      <dgm:prSet/>
      <dgm:spPr/>
      <dgm:t>
        <a:bodyPr/>
        <a:lstStyle/>
        <a:p>
          <a:endParaRPr lang="en-US" sz="2000"/>
        </a:p>
      </dgm:t>
    </dgm:pt>
    <dgm:pt modelId="{33F5D678-109C-1449-8710-3B5EFE9EA007}" type="pres">
      <dgm:prSet presAssocID="{93F8A929-2C72-F143-9F4B-16471BCBB6A8}" presName="cycle" presStyleCnt="0">
        <dgm:presLayoutVars>
          <dgm:dir/>
          <dgm:resizeHandles val="exact"/>
        </dgm:presLayoutVars>
      </dgm:prSet>
      <dgm:spPr/>
    </dgm:pt>
    <dgm:pt modelId="{551FC44C-C383-D04B-BDC9-7CD0C0E96584}" type="pres">
      <dgm:prSet presAssocID="{86EBF238-3272-154B-91CE-5DBA21C845D4}" presName="node" presStyleLbl="node1" presStyleIdx="0" presStyleCnt="6" custScaleX="263615" custScaleY="122161" custRadScaleRad="101914" custRadScaleInc="-2100">
        <dgm:presLayoutVars>
          <dgm:bulletEnabled val="1"/>
        </dgm:presLayoutVars>
      </dgm:prSet>
      <dgm:spPr/>
    </dgm:pt>
    <dgm:pt modelId="{5CF0EFAD-4292-5040-856F-77896DFEC55C}" type="pres">
      <dgm:prSet presAssocID="{B6A18C03-6383-C54B-AF58-FED702B6FC53}" presName="sibTrans" presStyleLbl="sibTrans2D1" presStyleIdx="0" presStyleCnt="6"/>
      <dgm:spPr/>
    </dgm:pt>
    <dgm:pt modelId="{5945477B-B9A9-9347-92AB-2D3DE0193A19}" type="pres">
      <dgm:prSet presAssocID="{B6A18C03-6383-C54B-AF58-FED702B6FC53}" presName="connectorText" presStyleLbl="sibTrans2D1" presStyleIdx="0" presStyleCnt="6"/>
      <dgm:spPr/>
    </dgm:pt>
    <dgm:pt modelId="{DB5D9CF6-BA5B-2145-A434-AFA26D760F45}" type="pres">
      <dgm:prSet presAssocID="{D71504F2-E4C0-FD44-84B9-D4A807F8D181}" presName="node" presStyleLbl="node1" presStyleIdx="1" presStyleCnt="6" custScaleX="263615" custScaleY="122161" custRadScaleRad="196185" custRadScaleInc="51274">
        <dgm:presLayoutVars>
          <dgm:bulletEnabled val="1"/>
        </dgm:presLayoutVars>
      </dgm:prSet>
      <dgm:spPr/>
    </dgm:pt>
    <dgm:pt modelId="{BF90B3B7-77E2-984B-8B2E-625CD9FBAFF3}" type="pres">
      <dgm:prSet presAssocID="{99B5B515-D3EE-F54B-BB7C-D5116847B05F}" presName="sibTrans" presStyleLbl="sibTrans2D1" presStyleIdx="1" presStyleCnt="6"/>
      <dgm:spPr/>
    </dgm:pt>
    <dgm:pt modelId="{61B85A78-056E-7840-B96F-F2DAC197FB36}" type="pres">
      <dgm:prSet presAssocID="{99B5B515-D3EE-F54B-BB7C-D5116847B05F}" presName="connectorText" presStyleLbl="sibTrans2D1" presStyleIdx="1" presStyleCnt="6"/>
      <dgm:spPr/>
    </dgm:pt>
    <dgm:pt modelId="{C32FA3E6-9E9F-EB46-A65D-36665AC07129}" type="pres">
      <dgm:prSet presAssocID="{30D86028-84BB-CA46-B10D-BB3379E62E6C}" presName="node" presStyleLbl="node1" presStyleIdx="2" presStyleCnt="6" custScaleX="263615" custScaleY="122161" custRadScaleRad="194121" custRadScaleInc="-43347">
        <dgm:presLayoutVars>
          <dgm:bulletEnabled val="1"/>
        </dgm:presLayoutVars>
      </dgm:prSet>
      <dgm:spPr/>
    </dgm:pt>
    <dgm:pt modelId="{0CF17757-B07D-054A-B418-CB7B36892AA2}" type="pres">
      <dgm:prSet presAssocID="{73AF85F0-3D18-474C-A961-2961CE5DDE8B}" presName="sibTrans" presStyleLbl="sibTrans2D1" presStyleIdx="2" presStyleCnt="6"/>
      <dgm:spPr/>
    </dgm:pt>
    <dgm:pt modelId="{C43F3F00-C058-5A4B-B43D-30D482ADCC8B}" type="pres">
      <dgm:prSet presAssocID="{73AF85F0-3D18-474C-A961-2961CE5DDE8B}" presName="connectorText" presStyleLbl="sibTrans2D1" presStyleIdx="2" presStyleCnt="6"/>
      <dgm:spPr/>
    </dgm:pt>
    <dgm:pt modelId="{091E9CC4-2CB9-FD48-9FBD-31619B416DEB}" type="pres">
      <dgm:prSet presAssocID="{892B9856-2739-C840-B379-0B974672F262}" presName="node" presStyleLbl="node1" presStyleIdx="3" presStyleCnt="6" custScaleX="263615" custScaleY="122161">
        <dgm:presLayoutVars>
          <dgm:bulletEnabled val="1"/>
        </dgm:presLayoutVars>
      </dgm:prSet>
      <dgm:spPr/>
    </dgm:pt>
    <dgm:pt modelId="{0D1B13E9-8A44-7A45-B56A-A5F6E426FA42}" type="pres">
      <dgm:prSet presAssocID="{DFA8ADE3-C9E7-414C-AF29-15F4B8391BBD}" presName="sibTrans" presStyleLbl="sibTrans2D1" presStyleIdx="3" presStyleCnt="6"/>
      <dgm:spPr/>
    </dgm:pt>
    <dgm:pt modelId="{18DDDEEC-EA90-8843-B78F-8CE0DDB2A7FA}" type="pres">
      <dgm:prSet presAssocID="{DFA8ADE3-C9E7-414C-AF29-15F4B8391BBD}" presName="connectorText" presStyleLbl="sibTrans2D1" presStyleIdx="3" presStyleCnt="6"/>
      <dgm:spPr/>
    </dgm:pt>
    <dgm:pt modelId="{7229F0E0-C4E2-644E-AA8E-CE2194486FC4}" type="pres">
      <dgm:prSet presAssocID="{0DDACB12-A5F5-E243-9F16-85DC5979CBFE}" presName="node" presStyleLbl="node1" presStyleIdx="4" presStyleCnt="6" custScaleX="263615" custScaleY="122161" custRadScaleRad="190227" custRadScaleInc="49086">
        <dgm:presLayoutVars>
          <dgm:bulletEnabled val="1"/>
        </dgm:presLayoutVars>
      </dgm:prSet>
      <dgm:spPr/>
    </dgm:pt>
    <dgm:pt modelId="{35DA2999-DAB3-AE42-915A-1717F659C38D}" type="pres">
      <dgm:prSet presAssocID="{B2934D61-05AD-C74C-9209-D25723861DCD}" presName="sibTrans" presStyleLbl="sibTrans2D1" presStyleIdx="4" presStyleCnt="6"/>
      <dgm:spPr/>
    </dgm:pt>
    <dgm:pt modelId="{E62CEAC8-4D54-FC4D-8E26-D3EBFDB3AC12}" type="pres">
      <dgm:prSet presAssocID="{B2934D61-05AD-C74C-9209-D25723861DCD}" presName="connectorText" presStyleLbl="sibTrans2D1" presStyleIdx="4" presStyleCnt="6"/>
      <dgm:spPr/>
    </dgm:pt>
    <dgm:pt modelId="{80553F29-EC6B-9645-A7F8-7B924A485269}" type="pres">
      <dgm:prSet presAssocID="{E89B6EA0-2A1D-234E-9886-6451B2D51563}" presName="node" presStyleLbl="node1" presStyleIdx="5" presStyleCnt="6" custScaleX="263615" custScaleY="122161" custRadScaleRad="195769" custRadScaleInc="-41383">
        <dgm:presLayoutVars>
          <dgm:bulletEnabled val="1"/>
        </dgm:presLayoutVars>
      </dgm:prSet>
      <dgm:spPr/>
    </dgm:pt>
    <dgm:pt modelId="{50F2030A-1787-804F-BE8C-B0F6AA0647D5}" type="pres">
      <dgm:prSet presAssocID="{C596336D-A53C-C94C-897F-AD18C251F0A7}" presName="sibTrans" presStyleLbl="sibTrans2D1" presStyleIdx="5" presStyleCnt="6"/>
      <dgm:spPr/>
    </dgm:pt>
    <dgm:pt modelId="{5C9C0576-7FDD-364B-A102-F9502CA9F230}" type="pres">
      <dgm:prSet presAssocID="{C596336D-A53C-C94C-897F-AD18C251F0A7}" presName="connectorText" presStyleLbl="sibTrans2D1" presStyleIdx="5" presStyleCnt="6"/>
      <dgm:spPr/>
    </dgm:pt>
  </dgm:ptLst>
  <dgm:cxnLst>
    <dgm:cxn modelId="{51C04F0E-E395-8045-A46E-0126FA7BEF9C}" type="presOf" srcId="{73AF85F0-3D18-474C-A961-2961CE5DDE8B}" destId="{C43F3F00-C058-5A4B-B43D-30D482ADCC8B}" srcOrd="1" destOrd="0" presId="urn:microsoft.com/office/officeart/2005/8/layout/cycle2"/>
    <dgm:cxn modelId="{A5AE7D11-3C52-214E-B69C-BA827BA26DB4}" type="presOf" srcId="{86EBF238-3272-154B-91CE-5DBA21C845D4}" destId="{551FC44C-C383-D04B-BDC9-7CD0C0E96584}" srcOrd="0" destOrd="0" presId="urn:microsoft.com/office/officeart/2005/8/layout/cycle2"/>
    <dgm:cxn modelId="{16C5EA12-6A79-2245-89E9-1C49CA2F8E2B}" type="presOf" srcId="{892B9856-2739-C840-B379-0B974672F262}" destId="{091E9CC4-2CB9-FD48-9FBD-31619B416DEB}" srcOrd="0" destOrd="0" presId="urn:microsoft.com/office/officeart/2005/8/layout/cycle2"/>
    <dgm:cxn modelId="{1F59641F-E82C-B548-B11F-15ED47F1E79A}" srcId="{93F8A929-2C72-F143-9F4B-16471BCBB6A8}" destId="{30D86028-84BB-CA46-B10D-BB3379E62E6C}" srcOrd="2" destOrd="0" parTransId="{D730DD82-24EE-C34A-A43F-BC60871C0CF8}" sibTransId="{73AF85F0-3D18-474C-A961-2961CE5DDE8B}"/>
    <dgm:cxn modelId="{BAD52731-CE7D-2048-B34A-1C8216801D55}" srcId="{93F8A929-2C72-F143-9F4B-16471BCBB6A8}" destId="{892B9856-2739-C840-B379-0B974672F262}" srcOrd="3" destOrd="0" parTransId="{2EAC3F10-1EB5-8348-9278-5EBA2D6D8465}" sibTransId="{DFA8ADE3-C9E7-414C-AF29-15F4B8391BBD}"/>
    <dgm:cxn modelId="{DEE5513E-3732-7141-A373-7DF894D24C32}" type="presOf" srcId="{B2934D61-05AD-C74C-9209-D25723861DCD}" destId="{E62CEAC8-4D54-FC4D-8E26-D3EBFDB3AC12}" srcOrd="1" destOrd="0" presId="urn:microsoft.com/office/officeart/2005/8/layout/cycle2"/>
    <dgm:cxn modelId="{C143515C-9A0F-2F43-B3AC-8E63A9EFD384}" type="presOf" srcId="{C596336D-A53C-C94C-897F-AD18C251F0A7}" destId="{5C9C0576-7FDD-364B-A102-F9502CA9F230}" srcOrd="1" destOrd="0" presId="urn:microsoft.com/office/officeart/2005/8/layout/cycle2"/>
    <dgm:cxn modelId="{41693A61-713A-C343-839A-1FEE00ACF036}" type="presOf" srcId="{B2934D61-05AD-C74C-9209-D25723861DCD}" destId="{35DA2999-DAB3-AE42-915A-1717F659C38D}" srcOrd="0" destOrd="0" presId="urn:microsoft.com/office/officeart/2005/8/layout/cycle2"/>
    <dgm:cxn modelId="{26711766-BA02-834C-95D4-299F0E941A28}" type="presOf" srcId="{0DDACB12-A5F5-E243-9F16-85DC5979CBFE}" destId="{7229F0E0-C4E2-644E-AA8E-CE2194486FC4}" srcOrd="0" destOrd="0" presId="urn:microsoft.com/office/officeart/2005/8/layout/cycle2"/>
    <dgm:cxn modelId="{BFA12D66-A35C-374B-9A29-9B415EC164C7}" type="presOf" srcId="{99B5B515-D3EE-F54B-BB7C-D5116847B05F}" destId="{BF90B3B7-77E2-984B-8B2E-625CD9FBAFF3}" srcOrd="0" destOrd="0" presId="urn:microsoft.com/office/officeart/2005/8/layout/cycle2"/>
    <dgm:cxn modelId="{2C573270-7C10-BC4F-9B9C-14224730E097}" type="presOf" srcId="{D71504F2-E4C0-FD44-84B9-D4A807F8D181}" destId="{DB5D9CF6-BA5B-2145-A434-AFA26D760F45}" srcOrd="0" destOrd="0" presId="urn:microsoft.com/office/officeart/2005/8/layout/cycle2"/>
    <dgm:cxn modelId="{0F72B873-8C48-3047-98EC-FA7697F26191}" type="presOf" srcId="{99B5B515-D3EE-F54B-BB7C-D5116847B05F}" destId="{61B85A78-056E-7840-B96F-F2DAC197FB36}" srcOrd="1" destOrd="0" presId="urn:microsoft.com/office/officeart/2005/8/layout/cycle2"/>
    <dgm:cxn modelId="{219AD573-CFBB-7343-BBD1-57B25E448050}" type="presOf" srcId="{DFA8ADE3-C9E7-414C-AF29-15F4B8391BBD}" destId="{0D1B13E9-8A44-7A45-B56A-A5F6E426FA42}" srcOrd="0" destOrd="0" presId="urn:microsoft.com/office/officeart/2005/8/layout/cycle2"/>
    <dgm:cxn modelId="{E3825D80-6C23-BD41-9CC9-24313098CA4E}" srcId="{93F8A929-2C72-F143-9F4B-16471BCBB6A8}" destId="{D71504F2-E4C0-FD44-84B9-D4A807F8D181}" srcOrd="1" destOrd="0" parTransId="{651A4F06-E159-E047-A606-7C57B68CCBD5}" sibTransId="{99B5B515-D3EE-F54B-BB7C-D5116847B05F}"/>
    <dgm:cxn modelId="{2BC3C09A-A248-504E-8AF9-7160F086372A}" type="presOf" srcId="{73AF85F0-3D18-474C-A961-2961CE5DDE8B}" destId="{0CF17757-B07D-054A-B418-CB7B36892AA2}" srcOrd="0" destOrd="0" presId="urn:microsoft.com/office/officeart/2005/8/layout/cycle2"/>
    <dgm:cxn modelId="{8DBF879F-D027-684C-AD30-1BD9A89258CD}" srcId="{93F8A929-2C72-F143-9F4B-16471BCBB6A8}" destId="{86EBF238-3272-154B-91CE-5DBA21C845D4}" srcOrd="0" destOrd="0" parTransId="{1404FBEF-F545-1544-A25C-188A230A9B52}" sibTransId="{B6A18C03-6383-C54B-AF58-FED702B6FC53}"/>
    <dgm:cxn modelId="{C9F478A1-3B90-B149-BCE8-8EE0105042CD}" type="presOf" srcId="{30D86028-84BB-CA46-B10D-BB3379E62E6C}" destId="{C32FA3E6-9E9F-EB46-A65D-36665AC07129}" srcOrd="0" destOrd="0" presId="urn:microsoft.com/office/officeart/2005/8/layout/cycle2"/>
    <dgm:cxn modelId="{F19281AB-B03D-FA46-8899-29D54297509B}" type="presOf" srcId="{C596336D-A53C-C94C-897F-AD18C251F0A7}" destId="{50F2030A-1787-804F-BE8C-B0F6AA0647D5}" srcOrd="0" destOrd="0" presId="urn:microsoft.com/office/officeart/2005/8/layout/cycle2"/>
    <dgm:cxn modelId="{1E5F30AC-93F0-1A46-A32B-92E99AACF2A5}" srcId="{93F8A929-2C72-F143-9F4B-16471BCBB6A8}" destId="{E89B6EA0-2A1D-234E-9886-6451B2D51563}" srcOrd="5" destOrd="0" parTransId="{E97A7CBA-A49E-104F-A77D-34EA54A60057}" sibTransId="{C596336D-A53C-C94C-897F-AD18C251F0A7}"/>
    <dgm:cxn modelId="{91B8D0B1-4A7D-E64B-86F0-A02A5680F451}" type="presOf" srcId="{E89B6EA0-2A1D-234E-9886-6451B2D51563}" destId="{80553F29-EC6B-9645-A7F8-7B924A485269}" srcOrd="0" destOrd="0" presId="urn:microsoft.com/office/officeart/2005/8/layout/cycle2"/>
    <dgm:cxn modelId="{46A235CF-2B99-F946-BFC0-22E70809F72B}" type="presOf" srcId="{DFA8ADE3-C9E7-414C-AF29-15F4B8391BBD}" destId="{18DDDEEC-EA90-8843-B78F-8CE0DDB2A7FA}" srcOrd="1" destOrd="0" presId="urn:microsoft.com/office/officeart/2005/8/layout/cycle2"/>
    <dgm:cxn modelId="{9B3F41D1-E297-804D-B81C-C7895BE530D5}" srcId="{93F8A929-2C72-F143-9F4B-16471BCBB6A8}" destId="{0DDACB12-A5F5-E243-9F16-85DC5979CBFE}" srcOrd="4" destOrd="0" parTransId="{E86A2942-EC91-8B49-810A-FDAC04D6876B}" sibTransId="{B2934D61-05AD-C74C-9209-D25723861DCD}"/>
    <dgm:cxn modelId="{18D951D5-D80A-8340-BAD7-0D3BF0531AFA}" type="presOf" srcId="{B6A18C03-6383-C54B-AF58-FED702B6FC53}" destId="{5CF0EFAD-4292-5040-856F-77896DFEC55C}" srcOrd="0" destOrd="0" presId="urn:microsoft.com/office/officeart/2005/8/layout/cycle2"/>
    <dgm:cxn modelId="{74F3D2D9-6499-E843-A0D6-BC448C18AEF1}" type="presOf" srcId="{B6A18C03-6383-C54B-AF58-FED702B6FC53}" destId="{5945477B-B9A9-9347-92AB-2D3DE0193A19}" srcOrd="1" destOrd="0" presId="urn:microsoft.com/office/officeart/2005/8/layout/cycle2"/>
    <dgm:cxn modelId="{536455EB-9BBB-964C-99F4-9E19AA91FDF1}" type="presOf" srcId="{93F8A929-2C72-F143-9F4B-16471BCBB6A8}" destId="{33F5D678-109C-1449-8710-3B5EFE9EA007}" srcOrd="0" destOrd="0" presId="urn:microsoft.com/office/officeart/2005/8/layout/cycle2"/>
    <dgm:cxn modelId="{7B129609-255D-794F-8688-1DEF89608B68}" type="presParOf" srcId="{33F5D678-109C-1449-8710-3B5EFE9EA007}" destId="{551FC44C-C383-D04B-BDC9-7CD0C0E96584}" srcOrd="0" destOrd="0" presId="urn:microsoft.com/office/officeart/2005/8/layout/cycle2"/>
    <dgm:cxn modelId="{367B34D4-D692-1743-89EE-1A14E93C21BD}" type="presParOf" srcId="{33F5D678-109C-1449-8710-3B5EFE9EA007}" destId="{5CF0EFAD-4292-5040-856F-77896DFEC55C}" srcOrd="1" destOrd="0" presId="urn:microsoft.com/office/officeart/2005/8/layout/cycle2"/>
    <dgm:cxn modelId="{9CAFD4FE-0B0F-ED49-A869-CA12DB9BFC38}" type="presParOf" srcId="{5CF0EFAD-4292-5040-856F-77896DFEC55C}" destId="{5945477B-B9A9-9347-92AB-2D3DE0193A19}" srcOrd="0" destOrd="0" presId="urn:microsoft.com/office/officeart/2005/8/layout/cycle2"/>
    <dgm:cxn modelId="{1C199124-577E-7E46-BD14-394893E6C103}" type="presParOf" srcId="{33F5D678-109C-1449-8710-3B5EFE9EA007}" destId="{DB5D9CF6-BA5B-2145-A434-AFA26D760F45}" srcOrd="2" destOrd="0" presId="urn:microsoft.com/office/officeart/2005/8/layout/cycle2"/>
    <dgm:cxn modelId="{0E4575E1-0E16-C64E-8E41-7DA6F11CFD9E}" type="presParOf" srcId="{33F5D678-109C-1449-8710-3B5EFE9EA007}" destId="{BF90B3B7-77E2-984B-8B2E-625CD9FBAFF3}" srcOrd="3" destOrd="0" presId="urn:microsoft.com/office/officeart/2005/8/layout/cycle2"/>
    <dgm:cxn modelId="{4B7A5A68-20C3-2E49-A852-3B43D7BBA189}" type="presParOf" srcId="{BF90B3B7-77E2-984B-8B2E-625CD9FBAFF3}" destId="{61B85A78-056E-7840-B96F-F2DAC197FB36}" srcOrd="0" destOrd="0" presId="urn:microsoft.com/office/officeart/2005/8/layout/cycle2"/>
    <dgm:cxn modelId="{A7B73BF3-2B2A-384B-AE5A-1FB711172FE8}" type="presParOf" srcId="{33F5D678-109C-1449-8710-3B5EFE9EA007}" destId="{C32FA3E6-9E9F-EB46-A65D-36665AC07129}" srcOrd="4" destOrd="0" presId="urn:microsoft.com/office/officeart/2005/8/layout/cycle2"/>
    <dgm:cxn modelId="{EC6E7500-39D6-B549-B87A-5F66B2E383AB}" type="presParOf" srcId="{33F5D678-109C-1449-8710-3B5EFE9EA007}" destId="{0CF17757-B07D-054A-B418-CB7B36892AA2}" srcOrd="5" destOrd="0" presId="urn:microsoft.com/office/officeart/2005/8/layout/cycle2"/>
    <dgm:cxn modelId="{49031864-A4D7-8C42-BC2A-FA02D92DE709}" type="presParOf" srcId="{0CF17757-B07D-054A-B418-CB7B36892AA2}" destId="{C43F3F00-C058-5A4B-B43D-30D482ADCC8B}" srcOrd="0" destOrd="0" presId="urn:microsoft.com/office/officeart/2005/8/layout/cycle2"/>
    <dgm:cxn modelId="{BD7C7C67-91E2-7849-A2BC-F786B072CE99}" type="presParOf" srcId="{33F5D678-109C-1449-8710-3B5EFE9EA007}" destId="{091E9CC4-2CB9-FD48-9FBD-31619B416DEB}" srcOrd="6" destOrd="0" presId="urn:microsoft.com/office/officeart/2005/8/layout/cycle2"/>
    <dgm:cxn modelId="{0F8FDD6B-F5C8-E14F-84F8-178279304399}" type="presParOf" srcId="{33F5D678-109C-1449-8710-3B5EFE9EA007}" destId="{0D1B13E9-8A44-7A45-B56A-A5F6E426FA42}" srcOrd="7" destOrd="0" presId="urn:microsoft.com/office/officeart/2005/8/layout/cycle2"/>
    <dgm:cxn modelId="{21FE344E-779F-A740-8671-3E2E25655499}" type="presParOf" srcId="{0D1B13E9-8A44-7A45-B56A-A5F6E426FA42}" destId="{18DDDEEC-EA90-8843-B78F-8CE0DDB2A7FA}" srcOrd="0" destOrd="0" presId="urn:microsoft.com/office/officeart/2005/8/layout/cycle2"/>
    <dgm:cxn modelId="{329A0B4B-562F-0147-9B03-7A4AD4C95F40}" type="presParOf" srcId="{33F5D678-109C-1449-8710-3B5EFE9EA007}" destId="{7229F0E0-C4E2-644E-AA8E-CE2194486FC4}" srcOrd="8" destOrd="0" presId="urn:microsoft.com/office/officeart/2005/8/layout/cycle2"/>
    <dgm:cxn modelId="{BF618728-C9B0-2D4F-8F28-99F90041E4B1}" type="presParOf" srcId="{33F5D678-109C-1449-8710-3B5EFE9EA007}" destId="{35DA2999-DAB3-AE42-915A-1717F659C38D}" srcOrd="9" destOrd="0" presId="urn:microsoft.com/office/officeart/2005/8/layout/cycle2"/>
    <dgm:cxn modelId="{E35B4F20-D88B-1C43-9D53-95BC35D199C9}" type="presParOf" srcId="{35DA2999-DAB3-AE42-915A-1717F659C38D}" destId="{E62CEAC8-4D54-FC4D-8E26-D3EBFDB3AC12}" srcOrd="0" destOrd="0" presId="urn:microsoft.com/office/officeart/2005/8/layout/cycle2"/>
    <dgm:cxn modelId="{F7792A9D-300A-B241-B4AE-056CDF82766D}" type="presParOf" srcId="{33F5D678-109C-1449-8710-3B5EFE9EA007}" destId="{80553F29-EC6B-9645-A7F8-7B924A485269}" srcOrd="10" destOrd="0" presId="urn:microsoft.com/office/officeart/2005/8/layout/cycle2"/>
    <dgm:cxn modelId="{ABCE48F7-AED4-DD4E-B4A9-D7BE33B0DFC4}" type="presParOf" srcId="{33F5D678-109C-1449-8710-3B5EFE9EA007}" destId="{50F2030A-1787-804F-BE8C-B0F6AA0647D5}" srcOrd="11" destOrd="0" presId="urn:microsoft.com/office/officeart/2005/8/layout/cycle2"/>
    <dgm:cxn modelId="{090B100C-86F5-784B-85C0-614627576808}" type="presParOf" srcId="{50F2030A-1787-804F-BE8C-B0F6AA0647D5}" destId="{5C9C0576-7FDD-364B-A102-F9502CA9F23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93F8A929-2C72-F143-9F4B-16471BCBB6A8}" type="doc">
      <dgm:prSet loTypeId="urn:microsoft.com/office/officeart/2005/8/layout/cycle2" loCatId="" qsTypeId="urn:microsoft.com/office/officeart/2005/8/quickstyle/simple1" qsCatId="simple" csTypeId="urn:microsoft.com/office/officeart/2005/8/colors/accent1_1" csCatId="accent1" phldr="1"/>
      <dgm:spPr/>
      <dgm:t>
        <a:bodyPr/>
        <a:lstStyle/>
        <a:p>
          <a:endParaRPr lang="en-US"/>
        </a:p>
      </dgm:t>
    </dgm:pt>
    <dgm:pt modelId="{86EBF238-3272-154B-91CE-5DBA21C845D4}">
      <dgm:prSet custT="1"/>
      <dgm:spPr>
        <a:ln w="69850">
          <a:solidFill>
            <a:srgbClr val="F3C857"/>
          </a:solidFill>
        </a:ln>
      </dgm:spPr>
      <dgm:t>
        <a:bodyPr/>
        <a:lstStyle/>
        <a:p>
          <a:r>
            <a:rPr lang="en-US" sz="2400" b="1">
              <a:solidFill>
                <a:srgbClr val="F3C857"/>
              </a:solidFill>
            </a:rPr>
            <a:t>IDENTIFY</a:t>
          </a:r>
          <a:r>
            <a:rPr lang="en-US" sz="2400" b="1" baseline="0">
              <a:solidFill>
                <a:srgbClr val="F3C857"/>
              </a:solidFill>
            </a:rPr>
            <a:t> PROBLEM</a:t>
          </a:r>
        </a:p>
        <a:p>
          <a:r>
            <a:rPr lang="en-US" sz="2000"/>
            <a:t>with precision</a:t>
          </a:r>
        </a:p>
      </dgm:t>
    </dgm:pt>
    <dgm:pt modelId="{1404FBEF-F545-1544-A25C-188A230A9B52}" type="parTrans" cxnId="{8DBF879F-D027-684C-AD30-1BD9A89258CD}">
      <dgm:prSet/>
      <dgm:spPr/>
      <dgm:t>
        <a:bodyPr/>
        <a:lstStyle/>
        <a:p>
          <a:endParaRPr lang="en-US" sz="2000"/>
        </a:p>
      </dgm:t>
    </dgm:pt>
    <dgm:pt modelId="{B6A18C03-6383-C54B-AF58-FED702B6FC53}" type="sibTrans" cxnId="{8DBF879F-D027-684C-AD30-1BD9A89258CD}">
      <dgm:prSet custT="1"/>
      <dgm:spPr>
        <a:solidFill>
          <a:srgbClr val="F3C857"/>
        </a:solidFill>
      </dgm:spPr>
      <dgm:t>
        <a:bodyPr/>
        <a:lstStyle/>
        <a:p>
          <a:endParaRPr lang="en-US" sz="2000"/>
        </a:p>
      </dgm:t>
    </dgm:pt>
    <dgm:pt modelId="{D71504F2-E4C0-FD44-84B9-D4A807F8D181}">
      <dgm:prSet custT="1"/>
      <dgm:spPr>
        <a:ln w="63500">
          <a:solidFill>
            <a:srgbClr val="207196"/>
          </a:solidFill>
        </a:ln>
      </dgm:spPr>
      <dgm:t>
        <a:bodyPr/>
        <a:lstStyle/>
        <a:p>
          <a:r>
            <a:rPr lang="en-US" sz="2400" b="1">
              <a:solidFill>
                <a:srgbClr val="207196"/>
              </a:solidFill>
            </a:rPr>
            <a:t>IDENTIFY</a:t>
          </a:r>
          <a:r>
            <a:rPr lang="en-US" sz="2400" b="1" baseline="0">
              <a:solidFill>
                <a:srgbClr val="207196"/>
              </a:solidFill>
            </a:rPr>
            <a:t> GOAL </a:t>
          </a:r>
        </a:p>
        <a:p>
          <a:r>
            <a:rPr lang="en-US" sz="2000" baseline="0"/>
            <a:t>for change</a:t>
          </a:r>
          <a:endParaRPr lang="en-US" sz="2000"/>
        </a:p>
      </dgm:t>
    </dgm:pt>
    <dgm:pt modelId="{651A4F06-E159-E047-A606-7C57B68CCBD5}" type="parTrans" cxnId="{E3825D80-6C23-BD41-9CC9-24313098CA4E}">
      <dgm:prSet/>
      <dgm:spPr/>
      <dgm:t>
        <a:bodyPr/>
        <a:lstStyle/>
        <a:p>
          <a:endParaRPr lang="en-US" sz="2000"/>
        </a:p>
      </dgm:t>
    </dgm:pt>
    <dgm:pt modelId="{99B5B515-D3EE-F54B-BB7C-D5116847B05F}" type="sibTrans" cxnId="{E3825D80-6C23-BD41-9CC9-24313098CA4E}">
      <dgm:prSet custT="1"/>
      <dgm:spPr>
        <a:solidFill>
          <a:srgbClr val="207196"/>
        </a:solidFill>
      </dgm:spPr>
      <dgm:t>
        <a:bodyPr/>
        <a:lstStyle/>
        <a:p>
          <a:endParaRPr lang="en-US" sz="2000"/>
        </a:p>
      </dgm:t>
    </dgm:pt>
    <dgm:pt modelId="{30D86028-84BB-CA46-B10D-BB3379E62E6C}">
      <dgm:prSet custT="1"/>
      <dgm:spPr>
        <a:ln w="69850">
          <a:solidFill>
            <a:schemeClr val="accent4">
              <a:lumMod val="75000"/>
            </a:schemeClr>
          </a:solidFill>
        </a:ln>
      </dgm:spPr>
      <dgm:t>
        <a:bodyPr/>
        <a:lstStyle/>
        <a:p>
          <a:r>
            <a:rPr lang="en-US" sz="2400" b="1">
              <a:solidFill>
                <a:schemeClr val="accent4">
                  <a:lumMod val="75000"/>
                </a:schemeClr>
              </a:solidFill>
            </a:rPr>
            <a:t>IDENTIFY</a:t>
          </a:r>
          <a:r>
            <a:rPr lang="en-US" sz="2400" b="1" baseline="0">
              <a:solidFill>
                <a:schemeClr val="accent4">
                  <a:lumMod val="75000"/>
                </a:schemeClr>
              </a:solidFill>
            </a:rPr>
            <a:t> SOLUTION </a:t>
          </a:r>
        </a:p>
        <a:p>
          <a:r>
            <a:rPr lang="en-US" sz="2000" baseline="0"/>
            <a:t>and implementation plan</a:t>
          </a:r>
          <a:endParaRPr lang="en-US" sz="2000"/>
        </a:p>
      </dgm:t>
    </dgm:pt>
    <dgm:pt modelId="{D730DD82-24EE-C34A-A43F-BC60871C0CF8}" type="parTrans" cxnId="{1F59641F-E82C-B548-B11F-15ED47F1E79A}">
      <dgm:prSet/>
      <dgm:spPr/>
      <dgm:t>
        <a:bodyPr/>
        <a:lstStyle/>
        <a:p>
          <a:endParaRPr lang="en-US" sz="2000"/>
        </a:p>
      </dgm:t>
    </dgm:pt>
    <dgm:pt modelId="{73AF85F0-3D18-474C-A961-2961CE5DDE8B}" type="sibTrans" cxnId="{1F59641F-E82C-B548-B11F-15ED47F1E79A}">
      <dgm:prSet custT="1"/>
      <dgm:spPr>
        <a:solidFill>
          <a:schemeClr val="accent4">
            <a:lumMod val="75000"/>
          </a:schemeClr>
        </a:solidFill>
      </dgm:spPr>
      <dgm:t>
        <a:bodyPr/>
        <a:lstStyle/>
        <a:p>
          <a:endParaRPr lang="en-US" sz="2000"/>
        </a:p>
      </dgm:t>
    </dgm:pt>
    <dgm:pt modelId="{892B9856-2739-C840-B379-0B974672F262}">
      <dgm:prSet custT="1"/>
      <dgm:spPr>
        <a:ln w="69850">
          <a:solidFill>
            <a:srgbClr val="7F447F"/>
          </a:solidFill>
        </a:ln>
      </dgm:spPr>
      <dgm:t>
        <a:bodyPr/>
        <a:lstStyle/>
        <a:p>
          <a:r>
            <a:rPr lang="en-US" sz="2400" b="1">
              <a:solidFill>
                <a:srgbClr val="7F447F"/>
              </a:solidFill>
            </a:rPr>
            <a:t>IMPLEMENT</a:t>
          </a:r>
          <a:r>
            <a:rPr lang="en-US" sz="2400" b="1" baseline="0">
              <a:solidFill>
                <a:srgbClr val="7F447F"/>
              </a:solidFill>
            </a:rPr>
            <a:t> SOLUTION</a:t>
          </a:r>
        </a:p>
        <a:p>
          <a:r>
            <a:rPr lang="en-US" sz="2000" baseline="0"/>
            <a:t>with fidelity</a:t>
          </a:r>
          <a:endParaRPr lang="en-US" sz="2000"/>
        </a:p>
      </dgm:t>
    </dgm:pt>
    <dgm:pt modelId="{2EAC3F10-1EB5-8348-9278-5EBA2D6D8465}" type="parTrans" cxnId="{BAD52731-CE7D-2048-B34A-1C8216801D55}">
      <dgm:prSet/>
      <dgm:spPr/>
      <dgm:t>
        <a:bodyPr/>
        <a:lstStyle/>
        <a:p>
          <a:endParaRPr lang="en-US" sz="2000"/>
        </a:p>
      </dgm:t>
    </dgm:pt>
    <dgm:pt modelId="{DFA8ADE3-C9E7-414C-AF29-15F4B8391BBD}" type="sibTrans" cxnId="{BAD52731-CE7D-2048-B34A-1C8216801D55}">
      <dgm:prSet custT="1"/>
      <dgm:spPr>
        <a:solidFill>
          <a:srgbClr val="7F447F"/>
        </a:solidFill>
      </dgm:spPr>
      <dgm:t>
        <a:bodyPr/>
        <a:lstStyle/>
        <a:p>
          <a:endParaRPr lang="en-US" sz="2000"/>
        </a:p>
      </dgm:t>
    </dgm:pt>
    <dgm:pt modelId="{0DDACB12-A5F5-E243-9F16-85DC5979CBFE}">
      <dgm:prSet custT="1"/>
      <dgm:spPr>
        <a:ln w="69850">
          <a:solidFill>
            <a:srgbClr val="E89B2C"/>
          </a:solidFill>
        </a:ln>
      </dgm:spPr>
      <dgm:t>
        <a:bodyPr/>
        <a:lstStyle/>
        <a:p>
          <a:r>
            <a:rPr lang="en-US" sz="2400" b="1">
              <a:solidFill>
                <a:srgbClr val="E89B2C"/>
              </a:solidFill>
            </a:rPr>
            <a:t>MONITOR &amp; EVALUATE</a:t>
          </a:r>
        </a:p>
        <a:p>
          <a:r>
            <a:rPr lang="en-US" sz="2000"/>
            <a:t>implementation fidelity and impact</a:t>
          </a:r>
        </a:p>
      </dgm:t>
    </dgm:pt>
    <dgm:pt modelId="{E86A2942-EC91-8B49-810A-FDAC04D6876B}" type="parTrans" cxnId="{9B3F41D1-E297-804D-B81C-C7895BE530D5}">
      <dgm:prSet/>
      <dgm:spPr/>
      <dgm:t>
        <a:bodyPr/>
        <a:lstStyle/>
        <a:p>
          <a:endParaRPr lang="en-US" sz="2000"/>
        </a:p>
      </dgm:t>
    </dgm:pt>
    <dgm:pt modelId="{B2934D61-05AD-C74C-9209-D25723861DCD}" type="sibTrans" cxnId="{9B3F41D1-E297-804D-B81C-C7895BE530D5}">
      <dgm:prSet custT="1"/>
      <dgm:spPr>
        <a:solidFill>
          <a:srgbClr val="E89B2C"/>
        </a:solidFill>
      </dgm:spPr>
      <dgm:t>
        <a:bodyPr/>
        <a:lstStyle/>
        <a:p>
          <a:endParaRPr lang="en-US" sz="2000"/>
        </a:p>
      </dgm:t>
    </dgm:pt>
    <dgm:pt modelId="{E89B6EA0-2A1D-234E-9886-6451B2D51563}">
      <dgm:prSet custT="1"/>
      <dgm:spPr>
        <a:ln w="69850">
          <a:solidFill>
            <a:srgbClr val="EE3519"/>
          </a:solidFill>
        </a:ln>
      </dgm:spPr>
      <dgm:t>
        <a:bodyPr/>
        <a:lstStyle/>
        <a:p>
          <a:r>
            <a:rPr lang="en-US" sz="2400" b="1">
              <a:solidFill>
                <a:srgbClr val="EE3519"/>
              </a:solidFill>
            </a:rPr>
            <a:t>MAKE</a:t>
          </a:r>
          <a:r>
            <a:rPr lang="en-US" sz="2400" b="1" baseline="0">
              <a:solidFill>
                <a:srgbClr val="EE3519"/>
              </a:solidFill>
            </a:rPr>
            <a:t> DECISION </a:t>
          </a:r>
        </a:p>
        <a:p>
          <a:r>
            <a:rPr lang="en-US" sz="2000" baseline="0"/>
            <a:t>to maintain, modify, or terminate plan</a:t>
          </a:r>
          <a:endParaRPr lang="en-US" sz="2000"/>
        </a:p>
      </dgm:t>
    </dgm:pt>
    <dgm:pt modelId="{E97A7CBA-A49E-104F-A77D-34EA54A60057}" type="parTrans" cxnId="{1E5F30AC-93F0-1A46-A32B-92E99AACF2A5}">
      <dgm:prSet/>
      <dgm:spPr/>
      <dgm:t>
        <a:bodyPr/>
        <a:lstStyle/>
        <a:p>
          <a:endParaRPr lang="en-US" sz="2000"/>
        </a:p>
      </dgm:t>
    </dgm:pt>
    <dgm:pt modelId="{C596336D-A53C-C94C-897F-AD18C251F0A7}" type="sibTrans" cxnId="{1E5F30AC-93F0-1A46-A32B-92E99AACF2A5}">
      <dgm:prSet custT="1"/>
      <dgm:spPr>
        <a:solidFill>
          <a:srgbClr val="EE3519"/>
        </a:solidFill>
      </dgm:spPr>
      <dgm:t>
        <a:bodyPr/>
        <a:lstStyle/>
        <a:p>
          <a:endParaRPr lang="en-US" sz="2000"/>
        </a:p>
      </dgm:t>
    </dgm:pt>
    <dgm:pt modelId="{33F5D678-109C-1449-8710-3B5EFE9EA007}" type="pres">
      <dgm:prSet presAssocID="{93F8A929-2C72-F143-9F4B-16471BCBB6A8}" presName="cycle" presStyleCnt="0">
        <dgm:presLayoutVars>
          <dgm:dir/>
          <dgm:resizeHandles val="exact"/>
        </dgm:presLayoutVars>
      </dgm:prSet>
      <dgm:spPr/>
    </dgm:pt>
    <dgm:pt modelId="{551FC44C-C383-D04B-BDC9-7CD0C0E96584}" type="pres">
      <dgm:prSet presAssocID="{86EBF238-3272-154B-91CE-5DBA21C845D4}" presName="node" presStyleLbl="node1" presStyleIdx="0" presStyleCnt="6" custScaleX="263615" custScaleY="122161" custRadScaleRad="102488" custRadScaleInc="-673">
        <dgm:presLayoutVars>
          <dgm:bulletEnabled val="1"/>
        </dgm:presLayoutVars>
      </dgm:prSet>
      <dgm:spPr/>
    </dgm:pt>
    <dgm:pt modelId="{5CF0EFAD-4292-5040-856F-77896DFEC55C}" type="pres">
      <dgm:prSet presAssocID="{B6A18C03-6383-C54B-AF58-FED702B6FC53}" presName="sibTrans" presStyleLbl="sibTrans2D1" presStyleIdx="0" presStyleCnt="6"/>
      <dgm:spPr/>
    </dgm:pt>
    <dgm:pt modelId="{5945477B-B9A9-9347-92AB-2D3DE0193A19}" type="pres">
      <dgm:prSet presAssocID="{B6A18C03-6383-C54B-AF58-FED702B6FC53}" presName="connectorText" presStyleLbl="sibTrans2D1" presStyleIdx="0" presStyleCnt="6"/>
      <dgm:spPr/>
    </dgm:pt>
    <dgm:pt modelId="{DB5D9CF6-BA5B-2145-A434-AFA26D760F45}" type="pres">
      <dgm:prSet presAssocID="{D71504F2-E4C0-FD44-84B9-D4A807F8D181}" presName="node" presStyleLbl="node1" presStyleIdx="1" presStyleCnt="6" custScaleX="263615" custScaleY="122161" custRadScaleRad="196185" custRadScaleInc="51274">
        <dgm:presLayoutVars>
          <dgm:bulletEnabled val="1"/>
        </dgm:presLayoutVars>
      </dgm:prSet>
      <dgm:spPr/>
    </dgm:pt>
    <dgm:pt modelId="{BF90B3B7-77E2-984B-8B2E-625CD9FBAFF3}" type="pres">
      <dgm:prSet presAssocID="{99B5B515-D3EE-F54B-BB7C-D5116847B05F}" presName="sibTrans" presStyleLbl="sibTrans2D1" presStyleIdx="1" presStyleCnt="6"/>
      <dgm:spPr/>
    </dgm:pt>
    <dgm:pt modelId="{61B85A78-056E-7840-B96F-F2DAC197FB36}" type="pres">
      <dgm:prSet presAssocID="{99B5B515-D3EE-F54B-BB7C-D5116847B05F}" presName="connectorText" presStyleLbl="sibTrans2D1" presStyleIdx="1" presStyleCnt="6"/>
      <dgm:spPr/>
    </dgm:pt>
    <dgm:pt modelId="{C32FA3E6-9E9F-EB46-A65D-36665AC07129}" type="pres">
      <dgm:prSet presAssocID="{30D86028-84BB-CA46-B10D-BB3379E62E6C}" presName="node" presStyleLbl="node1" presStyleIdx="2" presStyleCnt="6" custScaleX="263615" custScaleY="122161" custRadScaleRad="194121" custRadScaleInc="-43347">
        <dgm:presLayoutVars>
          <dgm:bulletEnabled val="1"/>
        </dgm:presLayoutVars>
      </dgm:prSet>
      <dgm:spPr/>
    </dgm:pt>
    <dgm:pt modelId="{0CF17757-B07D-054A-B418-CB7B36892AA2}" type="pres">
      <dgm:prSet presAssocID="{73AF85F0-3D18-474C-A961-2961CE5DDE8B}" presName="sibTrans" presStyleLbl="sibTrans2D1" presStyleIdx="2" presStyleCnt="6"/>
      <dgm:spPr/>
    </dgm:pt>
    <dgm:pt modelId="{C43F3F00-C058-5A4B-B43D-30D482ADCC8B}" type="pres">
      <dgm:prSet presAssocID="{73AF85F0-3D18-474C-A961-2961CE5DDE8B}" presName="connectorText" presStyleLbl="sibTrans2D1" presStyleIdx="2" presStyleCnt="6"/>
      <dgm:spPr/>
    </dgm:pt>
    <dgm:pt modelId="{091E9CC4-2CB9-FD48-9FBD-31619B416DEB}" type="pres">
      <dgm:prSet presAssocID="{892B9856-2739-C840-B379-0B974672F262}" presName="node" presStyleLbl="node1" presStyleIdx="3" presStyleCnt="6" custScaleX="263615" custScaleY="122161">
        <dgm:presLayoutVars>
          <dgm:bulletEnabled val="1"/>
        </dgm:presLayoutVars>
      </dgm:prSet>
      <dgm:spPr/>
    </dgm:pt>
    <dgm:pt modelId="{0D1B13E9-8A44-7A45-B56A-A5F6E426FA42}" type="pres">
      <dgm:prSet presAssocID="{DFA8ADE3-C9E7-414C-AF29-15F4B8391BBD}" presName="sibTrans" presStyleLbl="sibTrans2D1" presStyleIdx="3" presStyleCnt="6"/>
      <dgm:spPr/>
    </dgm:pt>
    <dgm:pt modelId="{18DDDEEC-EA90-8843-B78F-8CE0DDB2A7FA}" type="pres">
      <dgm:prSet presAssocID="{DFA8ADE3-C9E7-414C-AF29-15F4B8391BBD}" presName="connectorText" presStyleLbl="sibTrans2D1" presStyleIdx="3" presStyleCnt="6"/>
      <dgm:spPr/>
    </dgm:pt>
    <dgm:pt modelId="{7229F0E0-C4E2-644E-AA8E-CE2194486FC4}" type="pres">
      <dgm:prSet presAssocID="{0DDACB12-A5F5-E243-9F16-85DC5979CBFE}" presName="node" presStyleLbl="node1" presStyleIdx="4" presStyleCnt="6" custScaleX="263615" custScaleY="122161" custRadScaleRad="190227" custRadScaleInc="49086">
        <dgm:presLayoutVars>
          <dgm:bulletEnabled val="1"/>
        </dgm:presLayoutVars>
      </dgm:prSet>
      <dgm:spPr/>
    </dgm:pt>
    <dgm:pt modelId="{35DA2999-DAB3-AE42-915A-1717F659C38D}" type="pres">
      <dgm:prSet presAssocID="{B2934D61-05AD-C74C-9209-D25723861DCD}" presName="sibTrans" presStyleLbl="sibTrans2D1" presStyleIdx="4" presStyleCnt="6"/>
      <dgm:spPr/>
    </dgm:pt>
    <dgm:pt modelId="{E62CEAC8-4D54-FC4D-8E26-D3EBFDB3AC12}" type="pres">
      <dgm:prSet presAssocID="{B2934D61-05AD-C74C-9209-D25723861DCD}" presName="connectorText" presStyleLbl="sibTrans2D1" presStyleIdx="4" presStyleCnt="6"/>
      <dgm:spPr/>
    </dgm:pt>
    <dgm:pt modelId="{80553F29-EC6B-9645-A7F8-7B924A485269}" type="pres">
      <dgm:prSet presAssocID="{E89B6EA0-2A1D-234E-9886-6451B2D51563}" presName="node" presStyleLbl="node1" presStyleIdx="5" presStyleCnt="6" custScaleX="263615" custScaleY="122161" custRadScaleRad="195769" custRadScaleInc="-41383">
        <dgm:presLayoutVars>
          <dgm:bulletEnabled val="1"/>
        </dgm:presLayoutVars>
      </dgm:prSet>
      <dgm:spPr/>
    </dgm:pt>
    <dgm:pt modelId="{50F2030A-1787-804F-BE8C-B0F6AA0647D5}" type="pres">
      <dgm:prSet presAssocID="{C596336D-A53C-C94C-897F-AD18C251F0A7}" presName="sibTrans" presStyleLbl="sibTrans2D1" presStyleIdx="5" presStyleCnt="6"/>
      <dgm:spPr/>
    </dgm:pt>
    <dgm:pt modelId="{5C9C0576-7FDD-364B-A102-F9502CA9F230}" type="pres">
      <dgm:prSet presAssocID="{C596336D-A53C-C94C-897F-AD18C251F0A7}" presName="connectorText" presStyleLbl="sibTrans2D1" presStyleIdx="5" presStyleCnt="6"/>
      <dgm:spPr/>
    </dgm:pt>
  </dgm:ptLst>
  <dgm:cxnLst>
    <dgm:cxn modelId="{51C04F0E-E395-8045-A46E-0126FA7BEF9C}" type="presOf" srcId="{73AF85F0-3D18-474C-A961-2961CE5DDE8B}" destId="{C43F3F00-C058-5A4B-B43D-30D482ADCC8B}" srcOrd="1" destOrd="0" presId="urn:microsoft.com/office/officeart/2005/8/layout/cycle2"/>
    <dgm:cxn modelId="{A5AE7D11-3C52-214E-B69C-BA827BA26DB4}" type="presOf" srcId="{86EBF238-3272-154B-91CE-5DBA21C845D4}" destId="{551FC44C-C383-D04B-BDC9-7CD0C0E96584}" srcOrd="0" destOrd="0" presId="urn:microsoft.com/office/officeart/2005/8/layout/cycle2"/>
    <dgm:cxn modelId="{16C5EA12-6A79-2245-89E9-1C49CA2F8E2B}" type="presOf" srcId="{892B9856-2739-C840-B379-0B974672F262}" destId="{091E9CC4-2CB9-FD48-9FBD-31619B416DEB}" srcOrd="0" destOrd="0" presId="urn:microsoft.com/office/officeart/2005/8/layout/cycle2"/>
    <dgm:cxn modelId="{1F59641F-E82C-B548-B11F-15ED47F1E79A}" srcId="{93F8A929-2C72-F143-9F4B-16471BCBB6A8}" destId="{30D86028-84BB-CA46-B10D-BB3379E62E6C}" srcOrd="2" destOrd="0" parTransId="{D730DD82-24EE-C34A-A43F-BC60871C0CF8}" sibTransId="{73AF85F0-3D18-474C-A961-2961CE5DDE8B}"/>
    <dgm:cxn modelId="{BAD52731-CE7D-2048-B34A-1C8216801D55}" srcId="{93F8A929-2C72-F143-9F4B-16471BCBB6A8}" destId="{892B9856-2739-C840-B379-0B974672F262}" srcOrd="3" destOrd="0" parTransId="{2EAC3F10-1EB5-8348-9278-5EBA2D6D8465}" sibTransId="{DFA8ADE3-C9E7-414C-AF29-15F4B8391BBD}"/>
    <dgm:cxn modelId="{DEE5513E-3732-7141-A373-7DF894D24C32}" type="presOf" srcId="{B2934D61-05AD-C74C-9209-D25723861DCD}" destId="{E62CEAC8-4D54-FC4D-8E26-D3EBFDB3AC12}" srcOrd="1" destOrd="0" presId="urn:microsoft.com/office/officeart/2005/8/layout/cycle2"/>
    <dgm:cxn modelId="{C143515C-9A0F-2F43-B3AC-8E63A9EFD384}" type="presOf" srcId="{C596336D-A53C-C94C-897F-AD18C251F0A7}" destId="{5C9C0576-7FDD-364B-A102-F9502CA9F230}" srcOrd="1" destOrd="0" presId="urn:microsoft.com/office/officeart/2005/8/layout/cycle2"/>
    <dgm:cxn modelId="{41693A61-713A-C343-839A-1FEE00ACF036}" type="presOf" srcId="{B2934D61-05AD-C74C-9209-D25723861DCD}" destId="{35DA2999-DAB3-AE42-915A-1717F659C38D}" srcOrd="0" destOrd="0" presId="urn:microsoft.com/office/officeart/2005/8/layout/cycle2"/>
    <dgm:cxn modelId="{26711766-BA02-834C-95D4-299F0E941A28}" type="presOf" srcId="{0DDACB12-A5F5-E243-9F16-85DC5979CBFE}" destId="{7229F0E0-C4E2-644E-AA8E-CE2194486FC4}" srcOrd="0" destOrd="0" presId="urn:microsoft.com/office/officeart/2005/8/layout/cycle2"/>
    <dgm:cxn modelId="{BFA12D66-A35C-374B-9A29-9B415EC164C7}" type="presOf" srcId="{99B5B515-D3EE-F54B-BB7C-D5116847B05F}" destId="{BF90B3B7-77E2-984B-8B2E-625CD9FBAFF3}" srcOrd="0" destOrd="0" presId="urn:microsoft.com/office/officeart/2005/8/layout/cycle2"/>
    <dgm:cxn modelId="{2C573270-7C10-BC4F-9B9C-14224730E097}" type="presOf" srcId="{D71504F2-E4C0-FD44-84B9-D4A807F8D181}" destId="{DB5D9CF6-BA5B-2145-A434-AFA26D760F45}" srcOrd="0" destOrd="0" presId="urn:microsoft.com/office/officeart/2005/8/layout/cycle2"/>
    <dgm:cxn modelId="{0F72B873-8C48-3047-98EC-FA7697F26191}" type="presOf" srcId="{99B5B515-D3EE-F54B-BB7C-D5116847B05F}" destId="{61B85A78-056E-7840-B96F-F2DAC197FB36}" srcOrd="1" destOrd="0" presId="urn:microsoft.com/office/officeart/2005/8/layout/cycle2"/>
    <dgm:cxn modelId="{219AD573-CFBB-7343-BBD1-57B25E448050}" type="presOf" srcId="{DFA8ADE3-C9E7-414C-AF29-15F4B8391BBD}" destId="{0D1B13E9-8A44-7A45-B56A-A5F6E426FA42}" srcOrd="0" destOrd="0" presId="urn:microsoft.com/office/officeart/2005/8/layout/cycle2"/>
    <dgm:cxn modelId="{E3825D80-6C23-BD41-9CC9-24313098CA4E}" srcId="{93F8A929-2C72-F143-9F4B-16471BCBB6A8}" destId="{D71504F2-E4C0-FD44-84B9-D4A807F8D181}" srcOrd="1" destOrd="0" parTransId="{651A4F06-E159-E047-A606-7C57B68CCBD5}" sibTransId="{99B5B515-D3EE-F54B-BB7C-D5116847B05F}"/>
    <dgm:cxn modelId="{2BC3C09A-A248-504E-8AF9-7160F086372A}" type="presOf" srcId="{73AF85F0-3D18-474C-A961-2961CE5DDE8B}" destId="{0CF17757-B07D-054A-B418-CB7B36892AA2}" srcOrd="0" destOrd="0" presId="urn:microsoft.com/office/officeart/2005/8/layout/cycle2"/>
    <dgm:cxn modelId="{8DBF879F-D027-684C-AD30-1BD9A89258CD}" srcId="{93F8A929-2C72-F143-9F4B-16471BCBB6A8}" destId="{86EBF238-3272-154B-91CE-5DBA21C845D4}" srcOrd="0" destOrd="0" parTransId="{1404FBEF-F545-1544-A25C-188A230A9B52}" sibTransId="{B6A18C03-6383-C54B-AF58-FED702B6FC53}"/>
    <dgm:cxn modelId="{C9F478A1-3B90-B149-BCE8-8EE0105042CD}" type="presOf" srcId="{30D86028-84BB-CA46-B10D-BB3379E62E6C}" destId="{C32FA3E6-9E9F-EB46-A65D-36665AC07129}" srcOrd="0" destOrd="0" presId="urn:microsoft.com/office/officeart/2005/8/layout/cycle2"/>
    <dgm:cxn modelId="{F19281AB-B03D-FA46-8899-29D54297509B}" type="presOf" srcId="{C596336D-A53C-C94C-897F-AD18C251F0A7}" destId="{50F2030A-1787-804F-BE8C-B0F6AA0647D5}" srcOrd="0" destOrd="0" presId="urn:microsoft.com/office/officeart/2005/8/layout/cycle2"/>
    <dgm:cxn modelId="{1E5F30AC-93F0-1A46-A32B-92E99AACF2A5}" srcId="{93F8A929-2C72-F143-9F4B-16471BCBB6A8}" destId="{E89B6EA0-2A1D-234E-9886-6451B2D51563}" srcOrd="5" destOrd="0" parTransId="{E97A7CBA-A49E-104F-A77D-34EA54A60057}" sibTransId="{C596336D-A53C-C94C-897F-AD18C251F0A7}"/>
    <dgm:cxn modelId="{91B8D0B1-4A7D-E64B-86F0-A02A5680F451}" type="presOf" srcId="{E89B6EA0-2A1D-234E-9886-6451B2D51563}" destId="{80553F29-EC6B-9645-A7F8-7B924A485269}" srcOrd="0" destOrd="0" presId="urn:microsoft.com/office/officeart/2005/8/layout/cycle2"/>
    <dgm:cxn modelId="{46A235CF-2B99-F946-BFC0-22E70809F72B}" type="presOf" srcId="{DFA8ADE3-C9E7-414C-AF29-15F4B8391BBD}" destId="{18DDDEEC-EA90-8843-B78F-8CE0DDB2A7FA}" srcOrd="1" destOrd="0" presId="urn:microsoft.com/office/officeart/2005/8/layout/cycle2"/>
    <dgm:cxn modelId="{9B3F41D1-E297-804D-B81C-C7895BE530D5}" srcId="{93F8A929-2C72-F143-9F4B-16471BCBB6A8}" destId="{0DDACB12-A5F5-E243-9F16-85DC5979CBFE}" srcOrd="4" destOrd="0" parTransId="{E86A2942-EC91-8B49-810A-FDAC04D6876B}" sibTransId="{B2934D61-05AD-C74C-9209-D25723861DCD}"/>
    <dgm:cxn modelId="{18D951D5-D80A-8340-BAD7-0D3BF0531AFA}" type="presOf" srcId="{B6A18C03-6383-C54B-AF58-FED702B6FC53}" destId="{5CF0EFAD-4292-5040-856F-77896DFEC55C}" srcOrd="0" destOrd="0" presId="urn:microsoft.com/office/officeart/2005/8/layout/cycle2"/>
    <dgm:cxn modelId="{74F3D2D9-6499-E843-A0D6-BC448C18AEF1}" type="presOf" srcId="{B6A18C03-6383-C54B-AF58-FED702B6FC53}" destId="{5945477B-B9A9-9347-92AB-2D3DE0193A19}" srcOrd="1" destOrd="0" presId="urn:microsoft.com/office/officeart/2005/8/layout/cycle2"/>
    <dgm:cxn modelId="{536455EB-9BBB-964C-99F4-9E19AA91FDF1}" type="presOf" srcId="{93F8A929-2C72-F143-9F4B-16471BCBB6A8}" destId="{33F5D678-109C-1449-8710-3B5EFE9EA007}" srcOrd="0" destOrd="0" presId="urn:microsoft.com/office/officeart/2005/8/layout/cycle2"/>
    <dgm:cxn modelId="{7B129609-255D-794F-8688-1DEF89608B68}" type="presParOf" srcId="{33F5D678-109C-1449-8710-3B5EFE9EA007}" destId="{551FC44C-C383-D04B-BDC9-7CD0C0E96584}" srcOrd="0" destOrd="0" presId="urn:microsoft.com/office/officeart/2005/8/layout/cycle2"/>
    <dgm:cxn modelId="{367B34D4-D692-1743-89EE-1A14E93C21BD}" type="presParOf" srcId="{33F5D678-109C-1449-8710-3B5EFE9EA007}" destId="{5CF0EFAD-4292-5040-856F-77896DFEC55C}" srcOrd="1" destOrd="0" presId="urn:microsoft.com/office/officeart/2005/8/layout/cycle2"/>
    <dgm:cxn modelId="{9CAFD4FE-0B0F-ED49-A869-CA12DB9BFC38}" type="presParOf" srcId="{5CF0EFAD-4292-5040-856F-77896DFEC55C}" destId="{5945477B-B9A9-9347-92AB-2D3DE0193A19}" srcOrd="0" destOrd="0" presId="urn:microsoft.com/office/officeart/2005/8/layout/cycle2"/>
    <dgm:cxn modelId="{1C199124-577E-7E46-BD14-394893E6C103}" type="presParOf" srcId="{33F5D678-109C-1449-8710-3B5EFE9EA007}" destId="{DB5D9CF6-BA5B-2145-A434-AFA26D760F45}" srcOrd="2" destOrd="0" presId="urn:microsoft.com/office/officeart/2005/8/layout/cycle2"/>
    <dgm:cxn modelId="{0E4575E1-0E16-C64E-8E41-7DA6F11CFD9E}" type="presParOf" srcId="{33F5D678-109C-1449-8710-3B5EFE9EA007}" destId="{BF90B3B7-77E2-984B-8B2E-625CD9FBAFF3}" srcOrd="3" destOrd="0" presId="urn:microsoft.com/office/officeart/2005/8/layout/cycle2"/>
    <dgm:cxn modelId="{4B7A5A68-20C3-2E49-A852-3B43D7BBA189}" type="presParOf" srcId="{BF90B3B7-77E2-984B-8B2E-625CD9FBAFF3}" destId="{61B85A78-056E-7840-B96F-F2DAC197FB36}" srcOrd="0" destOrd="0" presId="urn:microsoft.com/office/officeart/2005/8/layout/cycle2"/>
    <dgm:cxn modelId="{A7B73BF3-2B2A-384B-AE5A-1FB711172FE8}" type="presParOf" srcId="{33F5D678-109C-1449-8710-3B5EFE9EA007}" destId="{C32FA3E6-9E9F-EB46-A65D-36665AC07129}" srcOrd="4" destOrd="0" presId="urn:microsoft.com/office/officeart/2005/8/layout/cycle2"/>
    <dgm:cxn modelId="{EC6E7500-39D6-B549-B87A-5F66B2E383AB}" type="presParOf" srcId="{33F5D678-109C-1449-8710-3B5EFE9EA007}" destId="{0CF17757-B07D-054A-B418-CB7B36892AA2}" srcOrd="5" destOrd="0" presId="urn:microsoft.com/office/officeart/2005/8/layout/cycle2"/>
    <dgm:cxn modelId="{49031864-A4D7-8C42-BC2A-FA02D92DE709}" type="presParOf" srcId="{0CF17757-B07D-054A-B418-CB7B36892AA2}" destId="{C43F3F00-C058-5A4B-B43D-30D482ADCC8B}" srcOrd="0" destOrd="0" presId="urn:microsoft.com/office/officeart/2005/8/layout/cycle2"/>
    <dgm:cxn modelId="{BD7C7C67-91E2-7849-A2BC-F786B072CE99}" type="presParOf" srcId="{33F5D678-109C-1449-8710-3B5EFE9EA007}" destId="{091E9CC4-2CB9-FD48-9FBD-31619B416DEB}" srcOrd="6" destOrd="0" presId="urn:microsoft.com/office/officeart/2005/8/layout/cycle2"/>
    <dgm:cxn modelId="{0F8FDD6B-F5C8-E14F-84F8-178279304399}" type="presParOf" srcId="{33F5D678-109C-1449-8710-3B5EFE9EA007}" destId="{0D1B13E9-8A44-7A45-B56A-A5F6E426FA42}" srcOrd="7" destOrd="0" presId="urn:microsoft.com/office/officeart/2005/8/layout/cycle2"/>
    <dgm:cxn modelId="{21FE344E-779F-A740-8671-3E2E25655499}" type="presParOf" srcId="{0D1B13E9-8A44-7A45-B56A-A5F6E426FA42}" destId="{18DDDEEC-EA90-8843-B78F-8CE0DDB2A7FA}" srcOrd="0" destOrd="0" presId="urn:microsoft.com/office/officeart/2005/8/layout/cycle2"/>
    <dgm:cxn modelId="{329A0B4B-562F-0147-9B03-7A4AD4C95F40}" type="presParOf" srcId="{33F5D678-109C-1449-8710-3B5EFE9EA007}" destId="{7229F0E0-C4E2-644E-AA8E-CE2194486FC4}" srcOrd="8" destOrd="0" presId="urn:microsoft.com/office/officeart/2005/8/layout/cycle2"/>
    <dgm:cxn modelId="{BF618728-C9B0-2D4F-8F28-99F90041E4B1}" type="presParOf" srcId="{33F5D678-109C-1449-8710-3B5EFE9EA007}" destId="{35DA2999-DAB3-AE42-915A-1717F659C38D}" srcOrd="9" destOrd="0" presId="urn:microsoft.com/office/officeart/2005/8/layout/cycle2"/>
    <dgm:cxn modelId="{E35B4F20-D88B-1C43-9D53-95BC35D199C9}" type="presParOf" srcId="{35DA2999-DAB3-AE42-915A-1717F659C38D}" destId="{E62CEAC8-4D54-FC4D-8E26-D3EBFDB3AC12}" srcOrd="0" destOrd="0" presId="urn:microsoft.com/office/officeart/2005/8/layout/cycle2"/>
    <dgm:cxn modelId="{F7792A9D-300A-B241-B4AE-056CDF82766D}" type="presParOf" srcId="{33F5D678-109C-1449-8710-3B5EFE9EA007}" destId="{80553F29-EC6B-9645-A7F8-7B924A485269}" srcOrd="10" destOrd="0" presId="urn:microsoft.com/office/officeart/2005/8/layout/cycle2"/>
    <dgm:cxn modelId="{ABCE48F7-AED4-DD4E-B4A9-D7BE33B0DFC4}" type="presParOf" srcId="{33F5D678-109C-1449-8710-3B5EFE9EA007}" destId="{50F2030A-1787-804F-BE8C-B0F6AA0647D5}" srcOrd="11" destOrd="0" presId="urn:microsoft.com/office/officeart/2005/8/layout/cycle2"/>
    <dgm:cxn modelId="{090B100C-86F5-784B-85C0-614627576808}" type="presParOf" srcId="{50F2030A-1787-804F-BE8C-B0F6AA0647D5}" destId="{5C9C0576-7FDD-364B-A102-F9502CA9F23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DA011F73-76F8-3F42-A85E-AAD786D31F33}"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US"/>
        </a:p>
      </dgm:t>
    </dgm:pt>
    <dgm:pt modelId="{D2B6D2BD-86AA-914F-A9B0-FD9FBDDAB5BA}">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a:t>5.1 Monitor Valued Student Outcomes &amp; Acceptability</a:t>
          </a:r>
        </a:p>
      </dgm:t>
    </dgm:pt>
    <dgm:pt modelId="{C189F5EE-B830-8C4C-8A69-1A04E592BA2E}" type="parTrans" cxnId="{9046AFDD-B2DD-254F-B172-0B9E277005B9}">
      <dgm:prSet/>
      <dgm:spPr/>
      <dgm:t>
        <a:bodyPr/>
        <a:lstStyle/>
        <a:p>
          <a:pPr algn="l"/>
          <a:endParaRPr lang="en-US"/>
        </a:p>
      </dgm:t>
    </dgm:pt>
    <dgm:pt modelId="{DCEAEBAD-798F-634F-ABF3-8E9998AE63C3}" type="sibTrans" cxnId="{9046AFDD-B2DD-254F-B172-0B9E277005B9}">
      <dgm:prSet/>
      <dgm:spPr/>
      <dgm:t>
        <a:bodyPr/>
        <a:lstStyle/>
        <a:p>
          <a:pPr algn="l"/>
          <a:endParaRPr lang="en-US"/>
        </a:p>
      </dgm:t>
    </dgm:pt>
    <dgm:pt modelId="{A2AB8957-BF44-EC40-A8BD-2D76EC15A8C5}">
      <dgm:prSet custT="1"/>
      <dgm:spPr>
        <a:noFill/>
        <a:ln>
          <a:noFill/>
        </a:ln>
      </dgm:spPr>
      <dgm:t>
        <a:bodyPr/>
        <a:lstStyle/>
        <a:p>
          <a:pPr algn="l"/>
          <a:r>
            <a:rPr lang="en-US" sz="1800">
              <a:solidFill>
                <a:schemeClr val="bg2">
                  <a:lumMod val="50000"/>
                </a:schemeClr>
              </a:solidFill>
            </a:rPr>
            <a:t>If </a:t>
          </a:r>
          <a:r>
            <a:rPr lang="en-US" sz="1800" b="1">
              <a:solidFill>
                <a:schemeClr val="bg2">
                  <a:lumMod val="50000"/>
                </a:schemeClr>
              </a:solidFill>
            </a:rPr>
            <a:t>students do not benefit </a:t>
          </a:r>
          <a:r>
            <a:rPr lang="en-US" sz="1800">
              <a:solidFill>
                <a:schemeClr val="bg2">
                  <a:lumMod val="50000"/>
                </a:schemeClr>
              </a:solidFill>
            </a:rPr>
            <a:t>equitably...</a:t>
          </a:r>
        </a:p>
      </dgm:t>
    </dgm:pt>
    <dgm:pt modelId="{654437F1-A5B4-6C4F-9AC8-EE943034DD2D}" type="parTrans" cxnId="{B139E63E-465C-9143-8A57-07397B688A77}">
      <dgm:prSet/>
      <dgm:spPr/>
      <dgm:t>
        <a:bodyPr/>
        <a:lstStyle/>
        <a:p>
          <a:pPr algn="l"/>
          <a:endParaRPr lang="en-US"/>
        </a:p>
      </dgm:t>
    </dgm:pt>
    <dgm:pt modelId="{43AC4688-D449-424D-8705-2075CFB6341E}" type="sibTrans" cxnId="{B139E63E-465C-9143-8A57-07397B688A77}">
      <dgm:prSet/>
      <dgm:spPr/>
      <dgm:t>
        <a:bodyPr/>
        <a:lstStyle/>
        <a:p>
          <a:pPr algn="l"/>
          <a:endParaRPr lang="en-US"/>
        </a:p>
      </dgm:t>
    </dgm:pt>
    <dgm:pt modelId="{1CDEA59A-5B74-6C4A-AC46-6AB3F1030BCE}">
      <dgm:prSet/>
      <dgm:spPr>
        <a:noFill/>
        <a:ln>
          <a:noFill/>
        </a:ln>
      </dgm:spPr>
      <dgm:t>
        <a:bodyPr/>
        <a:lstStyle/>
        <a:p>
          <a:pPr algn="l"/>
          <a:endParaRPr lang="en-US"/>
        </a:p>
      </dgm:t>
    </dgm:pt>
    <dgm:pt modelId="{65C7C3FA-2EC9-F04D-B47E-E64EA0F7401C}" type="parTrans" cxnId="{7EF95C64-0BEA-2B48-AB4B-FFD244C9FB91}">
      <dgm:prSet/>
      <dgm:spPr/>
      <dgm:t>
        <a:bodyPr/>
        <a:lstStyle/>
        <a:p>
          <a:pPr algn="l"/>
          <a:endParaRPr lang="en-US"/>
        </a:p>
      </dgm:t>
    </dgm:pt>
    <dgm:pt modelId="{764282FF-F73C-E042-9EC7-E3F4E9488AEB}" type="sibTrans" cxnId="{7EF95C64-0BEA-2B48-AB4B-FFD244C9FB91}">
      <dgm:prSet/>
      <dgm:spPr/>
      <dgm:t>
        <a:bodyPr/>
        <a:lstStyle/>
        <a:p>
          <a:pPr algn="l"/>
          <a:endParaRPr lang="en-US"/>
        </a:p>
      </dgm:t>
    </dgm:pt>
    <dgm:pt modelId="{3BBF754B-FE44-6247-B8AE-681E5039F5CB}">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a:t>5.3 Enhance SEB Support &amp; Modify Training and Coaching</a:t>
          </a:r>
        </a:p>
      </dgm:t>
    </dgm:pt>
    <dgm:pt modelId="{A0707F3F-C48C-7A41-80EE-BBD070053330}" type="parTrans" cxnId="{FE8F9FCC-D066-E247-869E-790D84FB2DA6}">
      <dgm:prSet/>
      <dgm:spPr/>
      <dgm:t>
        <a:bodyPr/>
        <a:lstStyle/>
        <a:p>
          <a:pPr algn="l"/>
          <a:endParaRPr lang="en-US"/>
        </a:p>
      </dgm:t>
    </dgm:pt>
    <dgm:pt modelId="{298CEC39-1594-7146-9B70-9D60F9520793}" type="sibTrans" cxnId="{FE8F9FCC-D066-E247-869E-790D84FB2DA6}">
      <dgm:prSet/>
      <dgm:spPr/>
      <dgm:t>
        <a:bodyPr/>
        <a:lstStyle/>
        <a:p>
          <a:pPr algn="l"/>
          <a:endParaRPr lang="en-US"/>
        </a:p>
      </dgm:t>
    </dgm:pt>
    <dgm:pt modelId="{59535A03-E8F4-974C-921E-91DAA48C926D}">
      <dgm:prSet custT="1"/>
      <dgm:spPr>
        <a:solidFill>
          <a:srgbClr val="C9E996"/>
        </a:solidFill>
      </dgm:spPr>
      <dgm:t>
        <a:bodyPr/>
        <a:lstStyle/>
        <a:p>
          <a:pPr algn="ctr"/>
          <a:r>
            <a:rPr lang="en-US" sz="2000" b="1"/>
            <a:t>5. Monitor Equitable Student Benefit &amp; Use Problem-Solving Process</a:t>
          </a:r>
        </a:p>
      </dgm:t>
    </dgm:pt>
    <dgm:pt modelId="{DBA86BC4-C162-934C-87D7-7B78E557F983}" type="sibTrans" cxnId="{F95EFC85-6073-9F41-AD4E-571B81548A59}">
      <dgm:prSet/>
      <dgm:spPr/>
      <dgm:t>
        <a:bodyPr/>
        <a:lstStyle/>
        <a:p>
          <a:pPr algn="l"/>
          <a:endParaRPr lang="en-US"/>
        </a:p>
      </dgm:t>
    </dgm:pt>
    <dgm:pt modelId="{F66DC4B7-9242-804B-A0EB-73E2A2D52942}" type="parTrans" cxnId="{F95EFC85-6073-9F41-AD4E-571B81548A59}">
      <dgm:prSet/>
      <dgm:spPr/>
      <dgm:t>
        <a:bodyPr/>
        <a:lstStyle/>
        <a:p>
          <a:pPr algn="l"/>
          <a:endParaRPr lang="en-US"/>
        </a:p>
      </dgm:t>
    </dgm:pt>
    <dgm:pt modelId="{8A44D4BB-8259-7F40-A2D1-AF632696DB7E}" type="pres">
      <dgm:prSet presAssocID="{DA011F73-76F8-3F42-A85E-AAD786D31F33}" presName="theList" presStyleCnt="0">
        <dgm:presLayoutVars>
          <dgm:dir/>
          <dgm:animLvl val="lvl"/>
          <dgm:resizeHandles val="exact"/>
        </dgm:presLayoutVars>
      </dgm:prSet>
      <dgm:spPr/>
    </dgm:pt>
    <dgm:pt modelId="{A15E8B70-57E4-D14F-BD23-9A01DD0B86C9}" type="pres">
      <dgm:prSet presAssocID="{59535A03-E8F4-974C-921E-91DAA48C926D}" presName="compNode" presStyleCnt="0"/>
      <dgm:spPr/>
    </dgm:pt>
    <dgm:pt modelId="{108B543D-68F0-AD42-8A39-B361A0E5D314}" type="pres">
      <dgm:prSet presAssocID="{59535A03-E8F4-974C-921E-91DAA48C926D}" presName="aNode" presStyleLbl="bgShp" presStyleIdx="0" presStyleCnt="1" custLinFactNeighborX="-3579"/>
      <dgm:spPr/>
    </dgm:pt>
    <dgm:pt modelId="{F615DB02-8211-6843-8D70-82788522907C}" type="pres">
      <dgm:prSet presAssocID="{59535A03-E8F4-974C-921E-91DAA48C926D}" presName="textNode" presStyleLbl="bgShp" presStyleIdx="0" presStyleCnt="1"/>
      <dgm:spPr/>
    </dgm:pt>
    <dgm:pt modelId="{B0DC2A56-34B6-AA49-975B-0FE0D75E58F0}" type="pres">
      <dgm:prSet presAssocID="{59535A03-E8F4-974C-921E-91DAA48C926D}" presName="compChildNode" presStyleCnt="0"/>
      <dgm:spPr/>
    </dgm:pt>
    <dgm:pt modelId="{4F6C0283-92AD-AD44-B60E-C2FDE0B1A41D}" type="pres">
      <dgm:prSet presAssocID="{59535A03-E8F4-974C-921E-91DAA48C926D}" presName="theInnerList" presStyleCnt="0"/>
      <dgm:spPr/>
    </dgm:pt>
    <dgm:pt modelId="{DBFF50CC-0C18-2C40-9419-C31C0424DCE5}" type="pres">
      <dgm:prSet presAssocID="{D2B6D2BD-86AA-914F-A9B0-FD9FBDDAB5BA}" presName="childNode" presStyleLbl="node1" presStyleIdx="0" presStyleCnt="4" custScaleX="114151" custScaleY="164057" custLinFactY="-42258" custLinFactNeighborX="-1072" custLinFactNeighborY="-100000">
        <dgm:presLayoutVars>
          <dgm:bulletEnabled val="1"/>
        </dgm:presLayoutVars>
      </dgm:prSet>
      <dgm:spPr/>
    </dgm:pt>
    <dgm:pt modelId="{3C1CE26E-A7FC-A744-BEAC-A876E954E2A2}" type="pres">
      <dgm:prSet presAssocID="{D2B6D2BD-86AA-914F-A9B0-FD9FBDDAB5BA}" presName="aSpace2" presStyleCnt="0"/>
      <dgm:spPr/>
    </dgm:pt>
    <dgm:pt modelId="{BFF955BD-D605-E149-A373-71F75E375FF5}" type="pres">
      <dgm:prSet presAssocID="{1CDEA59A-5B74-6C4A-AC46-6AB3F1030BCE}" presName="childNode" presStyleLbl="node1" presStyleIdx="1" presStyleCnt="4">
        <dgm:presLayoutVars>
          <dgm:bulletEnabled val="1"/>
        </dgm:presLayoutVars>
      </dgm:prSet>
      <dgm:spPr/>
    </dgm:pt>
    <dgm:pt modelId="{1A334D35-DCF5-854E-BF7E-AD5C8ECFFDF7}" type="pres">
      <dgm:prSet presAssocID="{1CDEA59A-5B74-6C4A-AC46-6AB3F1030BCE}" presName="aSpace2" presStyleCnt="0"/>
      <dgm:spPr/>
    </dgm:pt>
    <dgm:pt modelId="{F35ECBEC-E185-0B41-B52E-86D12BB3E999}" type="pres">
      <dgm:prSet presAssocID="{A2AB8957-BF44-EC40-A8BD-2D76EC15A8C5}" presName="childNode" presStyleLbl="node1" presStyleIdx="2" presStyleCnt="4" custScaleX="114151">
        <dgm:presLayoutVars>
          <dgm:bulletEnabled val="1"/>
        </dgm:presLayoutVars>
      </dgm:prSet>
      <dgm:spPr/>
    </dgm:pt>
    <dgm:pt modelId="{265033CE-8E0A-FE44-9EFE-87E6C7171B2B}" type="pres">
      <dgm:prSet presAssocID="{A2AB8957-BF44-EC40-A8BD-2D76EC15A8C5}" presName="aSpace2" presStyleCnt="0"/>
      <dgm:spPr/>
    </dgm:pt>
    <dgm:pt modelId="{043BBAB0-0122-5D48-855B-36C22998E868}" type="pres">
      <dgm:prSet presAssocID="{3BBF754B-FE44-6247-B8AE-681E5039F5CB}" presName="childNode" presStyleLbl="node1" presStyleIdx="3" presStyleCnt="4" custScaleX="114151" custScaleY="164057">
        <dgm:presLayoutVars>
          <dgm:bulletEnabled val="1"/>
        </dgm:presLayoutVars>
      </dgm:prSet>
      <dgm:spPr/>
    </dgm:pt>
  </dgm:ptLst>
  <dgm:cxnLst>
    <dgm:cxn modelId="{65333B0D-2963-3947-A8A8-A8E6F164F320}" type="presOf" srcId="{DA011F73-76F8-3F42-A85E-AAD786D31F33}" destId="{8A44D4BB-8259-7F40-A2D1-AF632696DB7E}" srcOrd="0" destOrd="0" presId="urn:microsoft.com/office/officeart/2005/8/layout/lProcess2"/>
    <dgm:cxn modelId="{54FCF60F-F0D7-454D-9193-21A79327C086}" type="presOf" srcId="{59535A03-E8F4-974C-921E-91DAA48C926D}" destId="{108B543D-68F0-AD42-8A39-B361A0E5D314}" srcOrd="0" destOrd="0" presId="urn:microsoft.com/office/officeart/2005/8/layout/lProcess2"/>
    <dgm:cxn modelId="{B139E63E-465C-9143-8A57-07397B688A77}" srcId="{59535A03-E8F4-974C-921E-91DAA48C926D}" destId="{A2AB8957-BF44-EC40-A8BD-2D76EC15A8C5}" srcOrd="2" destOrd="0" parTransId="{654437F1-A5B4-6C4F-9AC8-EE943034DD2D}" sibTransId="{43AC4688-D449-424D-8705-2075CFB6341E}"/>
    <dgm:cxn modelId="{8706705F-5D62-D443-AED5-DE76DE253F3E}" type="presOf" srcId="{59535A03-E8F4-974C-921E-91DAA48C926D}" destId="{F615DB02-8211-6843-8D70-82788522907C}" srcOrd="1" destOrd="0" presId="urn:microsoft.com/office/officeart/2005/8/layout/lProcess2"/>
    <dgm:cxn modelId="{7EF95C64-0BEA-2B48-AB4B-FFD244C9FB91}" srcId="{59535A03-E8F4-974C-921E-91DAA48C926D}" destId="{1CDEA59A-5B74-6C4A-AC46-6AB3F1030BCE}" srcOrd="1" destOrd="0" parTransId="{65C7C3FA-2EC9-F04D-B47E-E64EA0F7401C}" sibTransId="{764282FF-F73C-E042-9EC7-E3F4E9488AEB}"/>
    <dgm:cxn modelId="{3BF8F676-35F1-2A4A-9107-5B5D910C5029}" type="presOf" srcId="{3BBF754B-FE44-6247-B8AE-681E5039F5CB}" destId="{043BBAB0-0122-5D48-855B-36C22998E868}" srcOrd="0" destOrd="0" presId="urn:microsoft.com/office/officeart/2005/8/layout/lProcess2"/>
    <dgm:cxn modelId="{F95EFC85-6073-9F41-AD4E-571B81548A59}" srcId="{DA011F73-76F8-3F42-A85E-AAD786D31F33}" destId="{59535A03-E8F4-974C-921E-91DAA48C926D}" srcOrd="0" destOrd="0" parTransId="{F66DC4B7-9242-804B-A0EB-73E2A2D52942}" sibTransId="{DBA86BC4-C162-934C-87D7-7B78E557F983}"/>
    <dgm:cxn modelId="{79980F95-2E2F-664B-85EA-48CB1A0A46F5}" type="presOf" srcId="{D2B6D2BD-86AA-914F-A9B0-FD9FBDDAB5BA}" destId="{DBFF50CC-0C18-2C40-9419-C31C0424DCE5}" srcOrd="0" destOrd="0" presId="urn:microsoft.com/office/officeart/2005/8/layout/lProcess2"/>
    <dgm:cxn modelId="{E42A7CB7-9EEF-9640-A446-A8DCF12F72B7}" type="presOf" srcId="{1CDEA59A-5B74-6C4A-AC46-6AB3F1030BCE}" destId="{BFF955BD-D605-E149-A373-71F75E375FF5}" srcOrd="0" destOrd="0" presId="urn:microsoft.com/office/officeart/2005/8/layout/lProcess2"/>
    <dgm:cxn modelId="{FE8F9FCC-D066-E247-869E-790D84FB2DA6}" srcId="{59535A03-E8F4-974C-921E-91DAA48C926D}" destId="{3BBF754B-FE44-6247-B8AE-681E5039F5CB}" srcOrd="3" destOrd="0" parTransId="{A0707F3F-C48C-7A41-80EE-BBD070053330}" sibTransId="{298CEC39-1594-7146-9B70-9D60F9520793}"/>
    <dgm:cxn modelId="{9046AFDD-B2DD-254F-B172-0B9E277005B9}" srcId="{59535A03-E8F4-974C-921E-91DAA48C926D}" destId="{D2B6D2BD-86AA-914F-A9B0-FD9FBDDAB5BA}" srcOrd="0" destOrd="0" parTransId="{C189F5EE-B830-8C4C-8A69-1A04E592BA2E}" sibTransId="{DCEAEBAD-798F-634F-ABF3-8E9998AE63C3}"/>
    <dgm:cxn modelId="{EBDED6F3-79FD-8143-A443-05EBB93FF6BF}" type="presOf" srcId="{A2AB8957-BF44-EC40-A8BD-2D76EC15A8C5}" destId="{F35ECBEC-E185-0B41-B52E-86D12BB3E999}" srcOrd="0" destOrd="0" presId="urn:microsoft.com/office/officeart/2005/8/layout/lProcess2"/>
    <dgm:cxn modelId="{4AC11978-B314-CA47-A54A-09D2BB7AE37E}" type="presParOf" srcId="{8A44D4BB-8259-7F40-A2D1-AF632696DB7E}" destId="{A15E8B70-57E4-D14F-BD23-9A01DD0B86C9}" srcOrd="0" destOrd="0" presId="urn:microsoft.com/office/officeart/2005/8/layout/lProcess2"/>
    <dgm:cxn modelId="{2549BD70-3560-C740-AC45-1AB50436DF9A}" type="presParOf" srcId="{A15E8B70-57E4-D14F-BD23-9A01DD0B86C9}" destId="{108B543D-68F0-AD42-8A39-B361A0E5D314}" srcOrd="0" destOrd="0" presId="urn:microsoft.com/office/officeart/2005/8/layout/lProcess2"/>
    <dgm:cxn modelId="{369FE37C-5605-AD4D-92E7-2D03A90D2327}" type="presParOf" srcId="{A15E8B70-57E4-D14F-BD23-9A01DD0B86C9}" destId="{F615DB02-8211-6843-8D70-82788522907C}" srcOrd="1" destOrd="0" presId="urn:microsoft.com/office/officeart/2005/8/layout/lProcess2"/>
    <dgm:cxn modelId="{F1393945-A693-294E-89B7-244FFC47A121}" type="presParOf" srcId="{A15E8B70-57E4-D14F-BD23-9A01DD0B86C9}" destId="{B0DC2A56-34B6-AA49-975B-0FE0D75E58F0}" srcOrd="2" destOrd="0" presId="urn:microsoft.com/office/officeart/2005/8/layout/lProcess2"/>
    <dgm:cxn modelId="{14C9BF27-E1A8-C34F-BAE4-21428A8E3778}" type="presParOf" srcId="{B0DC2A56-34B6-AA49-975B-0FE0D75E58F0}" destId="{4F6C0283-92AD-AD44-B60E-C2FDE0B1A41D}" srcOrd="0" destOrd="0" presId="urn:microsoft.com/office/officeart/2005/8/layout/lProcess2"/>
    <dgm:cxn modelId="{DC989A60-817A-8746-90B6-A22F08BE364F}" type="presParOf" srcId="{4F6C0283-92AD-AD44-B60E-C2FDE0B1A41D}" destId="{DBFF50CC-0C18-2C40-9419-C31C0424DCE5}" srcOrd="0" destOrd="0" presId="urn:microsoft.com/office/officeart/2005/8/layout/lProcess2"/>
    <dgm:cxn modelId="{9E60C638-B291-5149-9B6A-7852EFC2A767}" type="presParOf" srcId="{4F6C0283-92AD-AD44-B60E-C2FDE0B1A41D}" destId="{3C1CE26E-A7FC-A744-BEAC-A876E954E2A2}" srcOrd="1" destOrd="0" presId="urn:microsoft.com/office/officeart/2005/8/layout/lProcess2"/>
    <dgm:cxn modelId="{5123B6C6-482D-E041-A411-558B7C2E4599}" type="presParOf" srcId="{4F6C0283-92AD-AD44-B60E-C2FDE0B1A41D}" destId="{BFF955BD-D605-E149-A373-71F75E375FF5}" srcOrd="2" destOrd="0" presId="urn:microsoft.com/office/officeart/2005/8/layout/lProcess2"/>
    <dgm:cxn modelId="{BB818F17-0213-434D-BFC7-3BD70BFDB79C}" type="presParOf" srcId="{4F6C0283-92AD-AD44-B60E-C2FDE0B1A41D}" destId="{1A334D35-DCF5-854E-BF7E-AD5C8ECFFDF7}" srcOrd="3" destOrd="0" presId="urn:microsoft.com/office/officeart/2005/8/layout/lProcess2"/>
    <dgm:cxn modelId="{471A4D2A-7AF0-6A42-8C42-6B4BDB16C328}" type="presParOf" srcId="{4F6C0283-92AD-AD44-B60E-C2FDE0B1A41D}" destId="{F35ECBEC-E185-0B41-B52E-86D12BB3E999}" srcOrd="4" destOrd="0" presId="urn:microsoft.com/office/officeart/2005/8/layout/lProcess2"/>
    <dgm:cxn modelId="{26F25345-BA48-344C-94F1-123CDE40F1BA}" type="presParOf" srcId="{4F6C0283-92AD-AD44-B60E-C2FDE0B1A41D}" destId="{265033CE-8E0A-FE44-9EFE-87E6C7171B2B}" srcOrd="5" destOrd="0" presId="urn:microsoft.com/office/officeart/2005/8/layout/lProcess2"/>
    <dgm:cxn modelId="{D47E663E-5004-394A-B427-3CF67BC19F07}" type="presParOf" srcId="{4F6C0283-92AD-AD44-B60E-C2FDE0B1A41D}" destId="{043BBAB0-0122-5D48-855B-36C22998E868}"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A9DB305B-1EB5-6145-9D03-6E6F7D6939A1}" type="doc">
      <dgm:prSet loTypeId="urn:microsoft.com/office/officeart/2008/layout/PictureStrips" loCatId="" qsTypeId="urn:microsoft.com/office/officeart/2005/8/quickstyle/simple1" qsCatId="simple" csTypeId="urn:microsoft.com/office/officeart/2005/8/colors/accent1_2" csCatId="accent1" phldr="1"/>
      <dgm:spPr/>
      <dgm:t>
        <a:bodyPr/>
        <a:lstStyle/>
        <a:p>
          <a:endParaRPr lang="en-US"/>
        </a:p>
      </dgm:t>
    </dgm:pt>
    <dgm:pt modelId="{0538427F-8F40-EC43-A6B2-9F9FE6BB2200}">
      <dgm:prSet/>
      <dgm:spPr/>
      <dgm:t>
        <a:bodyPr/>
        <a:lstStyle/>
        <a:p>
          <a:r>
            <a:rPr lang="en-US"/>
            <a:t>Ensure outcomes are locally meaningful and acceptable to students. </a:t>
          </a:r>
        </a:p>
      </dgm:t>
    </dgm:pt>
    <dgm:pt modelId="{D3840F99-299C-FF48-BB79-B92FD4EB41A9}" type="parTrans" cxnId="{7AF1F36C-A6B4-DF4F-A196-9420F91C171B}">
      <dgm:prSet/>
      <dgm:spPr/>
      <dgm:t>
        <a:bodyPr/>
        <a:lstStyle/>
        <a:p>
          <a:endParaRPr lang="en-US"/>
        </a:p>
      </dgm:t>
    </dgm:pt>
    <dgm:pt modelId="{87C63674-AD44-CC4D-A69F-3916BF665D82}" type="sibTrans" cxnId="{7AF1F36C-A6B4-DF4F-A196-9420F91C171B}">
      <dgm:prSet/>
      <dgm:spPr/>
      <dgm:t>
        <a:bodyPr/>
        <a:lstStyle/>
        <a:p>
          <a:endParaRPr lang="en-US"/>
        </a:p>
      </dgm:t>
    </dgm:pt>
    <dgm:pt modelId="{01F51A07-9E05-1146-AFA1-6B3CE1CA6615}">
      <dgm:prSet/>
      <dgm:spPr/>
      <dgm:t>
        <a:bodyPr/>
        <a:lstStyle/>
        <a:p>
          <a:r>
            <a:rPr lang="en-US"/>
            <a:t>Operationally define student outcomes (behavior/skill) in observable, measurable, and specific terms. </a:t>
          </a:r>
        </a:p>
      </dgm:t>
    </dgm:pt>
    <dgm:pt modelId="{670B6BE4-7D04-9A45-A4F0-C6BD9C30DA57}" type="parTrans" cxnId="{194BC661-3D56-0747-8703-073CFCBA3C3A}">
      <dgm:prSet/>
      <dgm:spPr/>
      <dgm:t>
        <a:bodyPr/>
        <a:lstStyle/>
        <a:p>
          <a:endParaRPr lang="en-US"/>
        </a:p>
      </dgm:t>
    </dgm:pt>
    <dgm:pt modelId="{452ECFEE-80D1-704E-9A29-3A7326B0DFFC}" type="sibTrans" cxnId="{194BC661-3D56-0747-8703-073CFCBA3C3A}">
      <dgm:prSet/>
      <dgm:spPr/>
      <dgm:t>
        <a:bodyPr/>
        <a:lstStyle/>
        <a:p>
          <a:endParaRPr lang="en-US"/>
        </a:p>
      </dgm:t>
    </dgm:pt>
    <dgm:pt modelId="{D7AFD398-3BE1-5641-9E1E-E36F892E86E7}">
      <dgm:prSet/>
      <dgm:spPr/>
      <dgm:t>
        <a:bodyPr/>
        <a:lstStyle/>
        <a:p>
          <a:r>
            <a:rPr lang="en-US"/>
            <a:t>Select the appropriate data collection strategy given features of the behavior/skill and context</a:t>
          </a:r>
        </a:p>
      </dgm:t>
    </dgm:pt>
    <dgm:pt modelId="{9CC7475B-24D3-184B-A2BD-36BACB2AB062}" type="parTrans" cxnId="{F1FE18DA-09CE-5047-B944-B84B44285140}">
      <dgm:prSet/>
      <dgm:spPr/>
      <dgm:t>
        <a:bodyPr/>
        <a:lstStyle/>
        <a:p>
          <a:endParaRPr lang="en-US"/>
        </a:p>
      </dgm:t>
    </dgm:pt>
    <dgm:pt modelId="{A5AC137F-D581-594E-B1C5-8A1B71DDBE66}" type="sibTrans" cxnId="{F1FE18DA-09CE-5047-B944-B84B44285140}">
      <dgm:prSet/>
      <dgm:spPr/>
      <dgm:t>
        <a:bodyPr/>
        <a:lstStyle/>
        <a:p>
          <a:endParaRPr lang="en-US"/>
        </a:p>
      </dgm:t>
    </dgm:pt>
    <dgm:pt modelId="{FC945B73-365C-CA4C-AA64-0CC1430742F3}">
      <dgm:prSet/>
      <dgm:spPr>
        <a:ln>
          <a:noFill/>
        </a:ln>
      </dgm:spPr>
      <dgm:t>
        <a:bodyPr/>
        <a:lstStyle/>
        <a:p>
          <a:endParaRPr lang="en-US"/>
        </a:p>
      </dgm:t>
    </dgm:pt>
    <dgm:pt modelId="{8F78A857-131A-B84C-85E5-D27230ADF07C}" type="parTrans" cxnId="{94EC23CE-4B12-2147-973A-3CE9F2D17BCF}">
      <dgm:prSet/>
      <dgm:spPr/>
      <dgm:t>
        <a:bodyPr/>
        <a:lstStyle/>
        <a:p>
          <a:endParaRPr lang="en-US"/>
        </a:p>
      </dgm:t>
    </dgm:pt>
    <dgm:pt modelId="{1062A042-9F0E-314D-8764-BA5599B99CF4}" type="sibTrans" cxnId="{94EC23CE-4B12-2147-973A-3CE9F2D17BCF}">
      <dgm:prSet/>
      <dgm:spPr/>
      <dgm:t>
        <a:bodyPr/>
        <a:lstStyle/>
        <a:p>
          <a:endParaRPr lang="en-US"/>
        </a:p>
      </dgm:t>
    </dgm:pt>
    <dgm:pt modelId="{2B9591A6-09AA-9E44-AB6B-E80DF412E864}" type="pres">
      <dgm:prSet presAssocID="{A9DB305B-1EB5-6145-9D03-6E6F7D6939A1}" presName="Name0" presStyleCnt="0">
        <dgm:presLayoutVars>
          <dgm:dir/>
          <dgm:resizeHandles val="exact"/>
        </dgm:presLayoutVars>
      </dgm:prSet>
      <dgm:spPr/>
    </dgm:pt>
    <dgm:pt modelId="{D7344FAD-765D-F749-8E1C-E59119350B3B}" type="pres">
      <dgm:prSet presAssocID="{0538427F-8F40-EC43-A6B2-9F9FE6BB2200}" presName="composite" presStyleCnt="0"/>
      <dgm:spPr/>
    </dgm:pt>
    <dgm:pt modelId="{410F93B1-DEFC-D54F-914C-54A94C37A373}" type="pres">
      <dgm:prSet presAssocID="{0538427F-8F40-EC43-A6B2-9F9FE6BB2200}" presName="rect1" presStyleLbl="trAlignAcc1" presStyleIdx="0" presStyleCnt="4">
        <dgm:presLayoutVars>
          <dgm:bulletEnabled val="1"/>
        </dgm:presLayoutVars>
      </dgm:prSet>
      <dgm:spPr/>
    </dgm:pt>
    <dgm:pt modelId="{0647C582-1DB6-DA4A-8294-4BAAC8CDD715}" type="pres">
      <dgm:prSet presAssocID="{0538427F-8F40-EC43-A6B2-9F9FE6BB2200}" presName="rect2" presStyleLbl="fgImgPlace1" presStyleIdx="0" presStyleCnt="4"/>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37000" r="-37000"/>
          </a:stretch>
        </a:blipFill>
      </dgm:spPr>
    </dgm:pt>
    <dgm:pt modelId="{FF48092E-87AB-9B4D-8FB4-0EEC34EFBF82}" type="pres">
      <dgm:prSet presAssocID="{87C63674-AD44-CC4D-A69F-3916BF665D82}" presName="sibTrans" presStyleCnt="0"/>
      <dgm:spPr/>
    </dgm:pt>
    <dgm:pt modelId="{0D24EA47-8D50-E44B-95A2-8B82F776AA4B}" type="pres">
      <dgm:prSet presAssocID="{01F51A07-9E05-1146-AFA1-6B3CE1CA6615}" presName="composite" presStyleCnt="0"/>
      <dgm:spPr/>
    </dgm:pt>
    <dgm:pt modelId="{EBEF203F-3B9C-D24B-95AB-3E50704440AB}" type="pres">
      <dgm:prSet presAssocID="{01F51A07-9E05-1146-AFA1-6B3CE1CA6615}" presName="rect1" presStyleLbl="trAlignAcc1" presStyleIdx="1" presStyleCnt="4">
        <dgm:presLayoutVars>
          <dgm:bulletEnabled val="1"/>
        </dgm:presLayoutVars>
      </dgm:prSet>
      <dgm:spPr/>
    </dgm:pt>
    <dgm:pt modelId="{25F8EB0C-2226-284F-892F-60D0F3BC1428}" type="pres">
      <dgm:prSet presAssocID="{01F51A07-9E05-1146-AFA1-6B3CE1CA6615}" presName="rect2" presStyleLbl="fgImgPlace1" presStyleIdx="1" presStyleCnt="4"/>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AED8AEB8-6610-834E-88FA-A75316E2FF0F}" type="pres">
      <dgm:prSet presAssocID="{452ECFEE-80D1-704E-9A29-3A7326B0DFFC}" presName="sibTrans" presStyleCnt="0"/>
      <dgm:spPr/>
    </dgm:pt>
    <dgm:pt modelId="{1530E1C7-FC61-FF4D-B006-B200A9D30B77}" type="pres">
      <dgm:prSet presAssocID="{D7AFD398-3BE1-5641-9E1E-E36F892E86E7}" presName="composite" presStyleCnt="0"/>
      <dgm:spPr/>
    </dgm:pt>
    <dgm:pt modelId="{AF10B280-FDB5-8449-B89F-E8BD75D12CB8}" type="pres">
      <dgm:prSet presAssocID="{D7AFD398-3BE1-5641-9E1E-E36F892E86E7}" presName="rect1" presStyleLbl="trAlignAcc1" presStyleIdx="2" presStyleCnt="4">
        <dgm:presLayoutVars>
          <dgm:bulletEnabled val="1"/>
        </dgm:presLayoutVars>
      </dgm:prSet>
      <dgm:spPr/>
    </dgm:pt>
    <dgm:pt modelId="{CA0F1200-7406-7A4C-B5D7-5AF5C40F512A}" type="pres">
      <dgm:prSet presAssocID="{D7AFD398-3BE1-5641-9E1E-E36F892E86E7}" presName="rect2" presStyleLbl="fgImgPlace1" presStyleIdx="2" presStyleCnt="4"/>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63000" r="-63000"/>
          </a:stretch>
        </a:blipFill>
      </dgm:spPr>
    </dgm:pt>
    <dgm:pt modelId="{D1078D27-5395-AE4D-A1F0-88D6B3C71CDE}" type="pres">
      <dgm:prSet presAssocID="{A5AC137F-D581-594E-B1C5-8A1B71DDBE66}" presName="sibTrans" presStyleCnt="0"/>
      <dgm:spPr/>
    </dgm:pt>
    <dgm:pt modelId="{DB311A61-D53A-4F42-8915-80CD98928826}" type="pres">
      <dgm:prSet presAssocID="{FC945B73-365C-CA4C-AA64-0CC1430742F3}" presName="composite" presStyleCnt="0"/>
      <dgm:spPr/>
    </dgm:pt>
    <dgm:pt modelId="{DADFA7C0-6FB5-544F-995B-0DCECFFABC03}" type="pres">
      <dgm:prSet presAssocID="{FC945B73-365C-CA4C-AA64-0CC1430742F3}" presName="rect1" presStyleLbl="trAlignAcc1" presStyleIdx="3" presStyleCnt="4">
        <dgm:presLayoutVars>
          <dgm:bulletEnabled val="1"/>
        </dgm:presLayoutVars>
      </dgm:prSet>
      <dgm:spPr/>
    </dgm:pt>
    <dgm:pt modelId="{000B80F6-ECF2-D54F-B154-418D81F06167}" type="pres">
      <dgm:prSet presAssocID="{FC945B73-365C-CA4C-AA64-0CC1430742F3}" presName="rect2" presStyleLbl="fgImgPlace1" presStyleIdx="3" presStyleCnt="4" custScaleY="111542"/>
      <dgm:spPr>
        <a:blipFill rotWithShape="1">
          <a:blip xmlns:r="http://schemas.openxmlformats.org/officeDocument/2006/relationships" r:embed="rId4"/>
          <a:srcRect/>
          <a:stretch>
            <a:fillRect l="-3000" r="-3000"/>
          </a:stretch>
        </a:blipFill>
      </dgm:spPr>
    </dgm:pt>
  </dgm:ptLst>
  <dgm:cxnLst>
    <dgm:cxn modelId="{3F6B3414-D6D8-B949-AD25-18158AF9D9F6}" type="presOf" srcId="{0538427F-8F40-EC43-A6B2-9F9FE6BB2200}" destId="{410F93B1-DEFC-D54F-914C-54A94C37A373}" srcOrd="0" destOrd="0" presId="urn:microsoft.com/office/officeart/2008/layout/PictureStrips"/>
    <dgm:cxn modelId="{888F801A-5DAD-E943-8837-93B113666165}" type="presOf" srcId="{01F51A07-9E05-1146-AFA1-6B3CE1CA6615}" destId="{EBEF203F-3B9C-D24B-95AB-3E50704440AB}" srcOrd="0" destOrd="0" presId="urn:microsoft.com/office/officeart/2008/layout/PictureStrips"/>
    <dgm:cxn modelId="{A10AFF37-8B31-AE47-9E21-8E283C5F3902}" type="presOf" srcId="{FC945B73-365C-CA4C-AA64-0CC1430742F3}" destId="{DADFA7C0-6FB5-544F-995B-0DCECFFABC03}" srcOrd="0" destOrd="0" presId="urn:microsoft.com/office/officeart/2008/layout/PictureStrips"/>
    <dgm:cxn modelId="{194BC661-3D56-0747-8703-073CFCBA3C3A}" srcId="{A9DB305B-1EB5-6145-9D03-6E6F7D6939A1}" destId="{01F51A07-9E05-1146-AFA1-6B3CE1CA6615}" srcOrd="1" destOrd="0" parTransId="{670B6BE4-7D04-9A45-A4F0-C6BD9C30DA57}" sibTransId="{452ECFEE-80D1-704E-9A29-3A7326B0DFFC}"/>
    <dgm:cxn modelId="{7AF1F36C-A6B4-DF4F-A196-9420F91C171B}" srcId="{A9DB305B-1EB5-6145-9D03-6E6F7D6939A1}" destId="{0538427F-8F40-EC43-A6B2-9F9FE6BB2200}" srcOrd="0" destOrd="0" parTransId="{D3840F99-299C-FF48-BB79-B92FD4EB41A9}" sibTransId="{87C63674-AD44-CC4D-A69F-3916BF665D82}"/>
    <dgm:cxn modelId="{2247C08B-026A-1D4A-8491-58BFA0D2FA7F}" type="presOf" srcId="{D7AFD398-3BE1-5641-9E1E-E36F892E86E7}" destId="{AF10B280-FDB5-8449-B89F-E8BD75D12CB8}" srcOrd="0" destOrd="0" presId="urn:microsoft.com/office/officeart/2008/layout/PictureStrips"/>
    <dgm:cxn modelId="{94EC23CE-4B12-2147-973A-3CE9F2D17BCF}" srcId="{A9DB305B-1EB5-6145-9D03-6E6F7D6939A1}" destId="{FC945B73-365C-CA4C-AA64-0CC1430742F3}" srcOrd="3" destOrd="0" parTransId="{8F78A857-131A-B84C-85E5-D27230ADF07C}" sibTransId="{1062A042-9F0E-314D-8764-BA5599B99CF4}"/>
    <dgm:cxn modelId="{488235D8-30D4-FB4A-8FE4-CE6F3151E229}" type="presOf" srcId="{A9DB305B-1EB5-6145-9D03-6E6F7D6939A1}" destId="{2B9591A6-09AA-9E44-AB6B-E80DF412E864}" srcOrd="0" destOrd="0" presId="urn:microsoft.com/office/officeart/2008/layout/PictureStrips"/>
    <dgm:cxn modelId="{F1FE18DA-09CE-5047-B944-B84B44285140}" srcId="{A9DB305B-1EB5-6145-9D03-6E6F7D6939A1}" destId="{D7AFD398-3BE1-5641-9E1E-E36F892E86E7}" srcOrd="2" destOrd="0" parTransId="{9CC7475B-24D3-184B-A2BD-36BACB2AB062}" sibTransId="{A5AC137F-D581-594E-B1C5-8A1B71DDBE66}"/>
    <dgm:cxn modelId="{7EB56508-F002-5049-B19F-0DE4FE27A2D5}" type="presParOf" srcId="{2B9591A6-09AA-9E44-AB6B-E80DF412E864}" destId="{D7344FAD-765D-F749-8E1C-E59119350B3B}" srcOrd="0" destOrd="0" presId="urn:microsoft.com/office/officeart/2008/layout/PictureStrips"/>
    <dgm:cxn modelId="{1CF71FC2-F9A4-AA4B-A37B-7558AA3419E2}" type="presParOf" srcId="{D7344FAD-765D-F749-8E1C-E59119350B3B}" destId="{410F93B1-DEFC-D54F-914C-54A94C37A373}" srcOrd="0" destOrd="0" presId="urn:microsoft.com/office/officeart/2008/layout/PictureStrips"/>
    <dgm:cxn modelId="{054F42DE-C1AB-A34F-96B4-B9C999C3FCD4}" type="presParOf" srcId="{D7344FAD-765D-F749-8E1C-E59119350B3B}" destId="{0647C582-1DB6-DA4A-8294-4BAAC8CDD715}" srcOrd="1" destOrd="0" presId="urn:microsoft.com/office/officeart/2008/layout/PictureStrips"/>
    <dgm:cxn modelId="{6DC5B1FA-0810-B641-B5FD-D6AE9CCFDAF8}" type="presParOf" srcId="{2B9591A6-09AA-9E44-AB6B-E80DF412E864}" destId="{FF48092E-87AB-9B4D-8FB4-0EEC34EFBF82}" srcOrd="1" destOrd="0" presId="urn:microsoft.com/office/officeart/2008/layout/PictureStrips"/>
    <dgm:cxn modelId="{4C81D287-50EF-9C4F-9FD2-87C5DB1D8657}" type="presParOf" srcId="{2B9591A6-09AA-9E44-AB6B-E80DF412E864}" destId="{0D24EA47-8D50-E44B-95A2-8B82F776AA4B}" srcOrd="2" destOrd="0" presId="urn:microsoft.com/office/officeart/2008/layout/PictureStrips"/>
    <dgm:cxn modelId="{5BB31F21-4F8B-DF43-B6AD-4C90818637A6}" type="presParOf" srcId="{0D24EA47-8D50-E44B-95A2-8B82F776AA4B}" destId="{EBEF203F-3B9C-D24B-95AB-3E50704440AB}" srcOrd="0" destOrd="0" presId="urn:microsoft.com/office/officeart/2008/layout/PictureStrips"/>
    <dgm:cxn modelId="{198DF063-8199-674E-B892-61F4B8000C39}" type="presParOf" srcId="{0D24EA47-8D50-E44B-95A2-8B82F776AA4B}" destId="{25F8EB0C-2226-284F-892F-60D0F3BC1428}" srcOrd="1" destOrd="0" presId="urn:microsoft.com/office/officeart/2008/layout/PictureStrips"/>
    <dgm:cxn modelId="{ACF91C0C-7288-B54B-87D4-080500B98FC9}" type="presParOf" srcId="{2B9591A6-09AA-9E44-AB6B-E80DF412E864}" destId="{AED8AEB8-6610-834E-88FA-A75316E2FF0F}" srcOrd="3" destOrd="0" presId="urn:microsoft.com/office/officeart/2008/layout/PictureStrips"/>
    <dgm:cxn modelId="{35ADB8F2-D22D-554D-9D77-71C0B7BA45DA}" type="presParOf" srcId="{2B9591A6-09AA-9E44-AB6B-E80DF412E864}" destId="{1530E1C7-FC61-FF4D-B006-B200A9D30B77}" srcOrd="4" destOrd="0" presId="urn:microsoft.com/office/officeart/2008/layout/PictureStrips"/>
    <dgm:cxn modelId="{7BC47B0B-F955-B64F-8041-A5A15AD46500}" type="presParOf" srcId="{1530E1C7-FC61-FF4D-B006-B200A9D30B77}" destId="{AF10B280-FDB5-8449-B89F-E8BD75D12CB8}" srcOrd="0" destOrd="0" presId="urn:microsoft.com/office/officeart/2008/layout/PictureStrips"/>
    <dgm:cxn modelId="{D23E4C58-7B97-954D-9ADA-EC74A77AE039}" type="presParOf" srcId="{1530E1C7-FC61-FF4D-B006-B200A9D30B77}" destId="{CA0F1200-7406-7A4C-B5D7-5AF5C40F512A}" srcOrd="1" destOrd="0" presId="urn:microsoft.com/office/officeart/2008/layout/PictureStrips"/>
    <dgm:cxn modelId="{CAE6900C-B8EC-AE44-A2BA-455D5488FEFD}" type="presParOf" srcId="{2B9591A6-09AA-9E44-AB6B-E80DF412E864}" destId="{D1078D27-5395-AE4D-A1F0-88D6B3C71CDE}" srcOrd="5" destOrd="0" presId="urn:microsoft.com/office/officeart/2008/layout/PictureStrips"/>
    <dgm:cxn modelId="{1BD4C6D0-11B7-A14F-AB9F-38E657DEEBE3}" type="presParOf" srcId="{2B9591A6-09AA-9E44-AB6B-E80DF412E864}" destId="{DB311A61-D53A-4F42-8915-80CD98928826}" srcOrd="6" destOrd="0" presId="urn:microsoft.com/office/officeart/2008/layout/PictureStrips"/>
    <dgm:cxn modelId="{DB9BF72A-9934-8F4D-9409-3CD09BBCDF66}" type="presParOf" srcId="{DB311A61-D53A-4F42-8915-80CD98928826}" destId="{DADFA7C0-6FB5-544F-995B-0DCECFFABC03}" srcOrd="0" destOrd="0" presId="urn:microsoft.com/office/officeart/2008/layout/PictureStrips"/>
    <dgm:cxn modelId="{B1033E28-C004-E54E-9AB2-8FC868E46F05}" type="presParOf" srcId="{DB311A61-D53A-4F42-8915-80CD98928826}" destId="{000B80F6-ECF2-D54F-B154-418D81F06167}"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696BB9-944D-427D-909C-E38BC490423B}" type="doc">
      <dgm:prSet loTypeId="urn:microsoft.com/office/officeart/2005/8/layout/venn1" loCatId="relationship" qsTypeId="urn:microsoft.com/office/officeart/2005/8/quickstyle/simple1" qsCatId="simple" csTypeId="urn:microsoft.com/office/officeart/2005/8/colors/accent1_2" csCatId="accent1" phldr="1"/>
      <dgm:spPr/>
    </dgm:pt>
    <dgm:pt modelId="{01C0E09E-C8B8-4B4A-95E0-B1600EB6BBAA}">
      <dgm:prSet phldrT="[Text]" custT="1"/>
      <dgm:spPr>
        <a:solidFill>
          <a:srgbClr val="FF99CC">
            <a:alpha val="49804"/>
          </a:srgbClr>
        </a:solidFill>
        <a:ln>
          <a:solidFill>
            <a:srgbClr val="EE6E99"/>
          </a:solidFill>
        </a:ln>
      </dgm:spPr>
      <dgm:t>
        <a:bodyPr/>
        <a:lstStyle/>
        <a:p>
          <a:r>
            <a:rPr lang="en-US" sz="3600" b="1">
              <a:solidFill>
                <a:schemeClr val="accent6">
                  <a:lumMod val="50000"/>
                </a:schemeClr>
              </a:solidFill>
              <a:latin typeface="Calibri" panose="020F0502020204030204" pitchFamily="34" charset="0"/>
              <a:cs typeface="Calibri" panose="020F0502020204030204" pitchFamily="34" charset="0"/>
            </a:rPr>
            <a:t>Systems</a:t>
          </a:r>
        </a:p>
      </dgm:t>
    </dgm:pt>
    <dgm:pt modelId="{BB9BCF43-5E73-4304-BAD6-C4FB5992CE0C}" type="par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17DBAC75-2166-4D12-9AA6-5207E21B7A8F}" type="sib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9A322D1E-BF15-43C2-B9D4-2E40BE535569}">
      <dgm:prSet phldrT="[Text]" custT="1"/>
      <dgm:spPr>
        <a:solidFill>
          <a:srgbClr val="9BC1E8">
            <a:alpha val="49804"/>
          </a:srgbClr>
        </a:solidFill>
        <a:ln>
          <a:solidFill>
            <a:schemeClr val="accent6">
              <a:lumMod val="75000"/>
            </a:schemeClr>
          </a:solidFill>
        </a:ln>
      </dgm:spPr>
      <dgm:t>
        <a:bodyPr/>
        <a:lstStyle/>
        <a:p>
          <a:r>
            <a:rPr lang="en-US" sz="3600" b="1">
              <a:solidFill>
                <a:schemeClr val="accent6">
                  <a:lumMod val="50000"/>
                </a:schemeClr>
              </a:solidFill>
              <a:latin typeface="Calibri" panose="020F0502020204030204" pitchFamily="34" charset="0"/>
              <a:cs typeface="Calibri" panose="020F0502020204030204" pitchFamily="34" charset="0"/>
            </a:rPr>
            <a:t>Practices</a:t>
          </a:r>
        </a:p>
      </dgm:t>
    </dgm:pt>
    <dgm:pt modelId="{CDE87C17-8885-48B7-90B7-4238E9833E4E}" type="par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1E430158-F732-43D4-B84D-B30CDD5C5F85}" type="sib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8EC6657E-D160-4980-9965-738C67F9C6C3}">
      <dgm:prSet phldrT="[Text]" custT="1"/>
      <dgm:spPr>
        <a:solidFill>
          <a:srgbClr val="A7F27D">
            <a:alpha val="49804"/>
          </a:srgbClr>
        </a:solidFill>
        <a:ln>
          <a:solidFill>
            <a:srgbClr val="467827"/>
          </a:solidFill>
        </a:ln>
      </dgm:spPr>
      <dgm:t>
        <a:bodyPr/>
        <a:lstStyle/>
        <a:p>
          <a:r>
            <a:rPr lang="en-US" sz="3600" b="1">
              <a:solidFill>
                <a:schemeClr val="accent6">
                  <a:lumMod val="50000"/>
                </a:schemeClr>
              </a:solidFill>
              <a:latin typeface="Calibri" panose="020F0502020204030204" pitchFamily="34" charset="0"/>
              <a:cs typeface="Calibri" panose="020F0502020204030204" pitchFamily="34" charset="0"/>
            </a:rPr>
            <a:t>Data</a:t>
          </a:r>
        </a:p>
      </dgm:t>
    </dgm:pt>
    <dgm:pt modelId="{F9D93992-F1F3-4477-B24D-DF16937EE80A}" type="par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8FD5E626-F2B4-4A75-A34E-9048E2604DC7}" type="sib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7F4E77B5-7786-4118-B7D6-0D4B7BA24A29}" type="pres">
      <dgm:prSet presAssocID="{99696BB9-944D-427D-909C-E38BC490423B}" presName="compositeShape" presStyleCnt="0">
        <dgm:presLayoutVars>
          <dgm:chMax val="7"/>
          <dgm:dir/>
          <dgm:resizeHandles val="exact"/>
        </dgm:presLayoutVars>
      </dgm:prSet>
      <dgm:spPr/>
    </dgm:pt>
    <dgm:pt modelId="{16E71EFD-4F90-47BA-BDF0-C1936501F318}" type="pres">
      <dgm:prSet presAssocID="{01C0E09E-C8B8-4B4A-95E0-B1600EB6BBAA}" presName="circ1" presStyleLbl="vennNode1" presStyleIdx="0" presStyleCnt="3"/>
      <dgm:spPr/>
    </dgm:pt>
    <dgm:pt modelId="{3EB87F3C-F34A-4A53-B872-C8C11F79D597}" type="pres">
      <dgm:prSet presAssocID="{01C0E09E-C8B8-4B4A-95E0-B1600EB6BBAA}" presName="circ1Tx" presStyleLbl="revTx" presStyleIdx="0" presStyleCnt="0">
        <dgm:presLayoutVars>
          <dgm:chMax val="0"/>
          <dgm:chPref val="0"/>
          <dgm:bulletEnabled val="1"/>
        </dgm:presLayoutVars>
      </dgm:prSet>
      <dgm:spPr/>
    </dgm:pt>
    <dgm:pt modelId="{A7ADD6DF-9E47-4436-8F51-EE2A03365BEC}" type="pres">
      <dgm:prSet presAssocID="{9A322D1E-BF15-43C2-B9D4-2E40BE535569}" presName="circ2" presStyleLbl="vennNode1" presStyleIdx="1" presStyleCnt="3"/>
      <dgm:spPr/>
    </dgm:pt>
    <dgm:pt modelId="{D71E53B2-25C8-418C-8E9B-F711523D25D3}" type="pres">
      <dgm:prSet presAssocID="{9A322D1E-BF15-43C2-B9D4-2E40BE535569}" presName="circ2Tx" presStyleLbl="revTx" presStyleIdx="0" presStyleCnt="0">
        <dgm:presLayoutVars>
          <dgm:chMax val="0"/>
          <dgm:chPref val="0"/>
          <dgm:bulletEnabled val="1"/>
        </dgm:presLayoutVars>
      </dgm:prSet>
      <dgm:spPr/>
    </dgm:pt>
    <dgm:pt modelId="{2504F536-64A6-44EF-BAC7-150B15DF6968}" type="pres">
      <dgm:prSet presAssocID="{8EC6657E-D160-4980-9965-738C67F9C6C3}" presName="circ3" presStyleLbl="vennNode1" presStyleIdx="2" presStyleCnt="3"/>
      <dgm:spPr/>
    </dgm:pt>
    <dgm:pt modelId="{9FC71829-B84F-4AB0-947E-AD9EB2EAEBD5}" type="pres">
      <dgm:prSet presAssocID="{8EC6657E-D160-4980-9965-738C67F9C6C3}" presName="circ3Tx" presStyleLbl="revTx" presStyleIdx="0" presStyleCnt="0">
        <dgm:presLayoutVars>
          <dgm:chMax val="0"/>
          <dgm:chPref val="0"/>
          <dgm:bulletEnabled val="1"/>
        </dgm:presLayoutVars>
      </dgm:prSet>
      <dgm:spPr/>
    </dgm:pt>
  </dgm:ptLst>
  <dgm:cxnLst>
    <dgm:cxn modelId="{3B095323-7170-46A4-A27F-9300977E1160}" type="presOf" srcId="{8EC6657E-D160-4980-9965-738C67F9C6C3}" destId="{9FC71829-B84F-4AB0-947E-AD9EB2EAEBD5}" srcOrd="1" destOrd="0" presId="urn:microsoft.com/office/officeart/2005/8/layout/venn1"/>
    <dgm:cxn modelId="{6408DE24-B14D-4D0C-AE9C-EC91B33C03E6}" type="presOf" srcId="{99696BB9-944D-427D-909C-E38BC490423B}" destId="{7F4E77B5-7786-4118-B7D6-0D4B7BA24A29}" srcOrd="0" destOrd="0" presId="urn:microsoft.com/office/officeart/2005/8/layout/venn1"/>
    <dgm:cxn modelId="{089B6B67-C7A7-415A-9E28-0C4098595C59}" type="presOf" srcId="{9A322D1E-BF15-43C2-B9D4-2E40BE535569}" destId="{A7ADD6DF-9E47-4436-8F51-EE2A03365BEC}" srcOrd="0" destOrd="0" presId="urn:microsoft.com/office/officeart/2005/8/layout/venn1"/>
    <dgm:cxn modelId="{D3522079-AE79-4B4D-8895-B72FD6BFC3E6}" srcId="{99696BB9-944D-427D-909C-E38BC490423B}" destId="{8EC6657E-D160-4980-9965-738C67F9C6C3}" srcOrd="2" destOrd="0" parTransId="{F9D93992-F1F3-4477-B24D-DF16937EE80A}" sibTransId="{8FD5E626-F2B4-4A75-A34E-9048E2604DC7}"/>
    <dgm:cxn modelId="{A7CBAF82-E2E2-4294-BCFC-D087CB3036AC}" type="presOf" srcId="{8EC6657E-D160-4980-9965-738C67F9C6C3}" destId="{2504F536-64A6-44EF-BAC7-150B15DF6968}" srcOrd="0" destOrd="0" presId="urn:microsoft.com/office/officeart/2005/8/layout/venn1"/>
    <dgm:cxn modelId="{3D59E19C-4057-4F2F-94F0-A1F787FD635F}" type="presOf" srcId="{01C0E09E-C8B8-4B4A-95E0-B1600EB6BBAA}" destId="{16E71EFD-4F90-47BA-BDF0-C1936501F318}" srcOrd="0" destOrd="0" presId="urn:microsoft.com/office/officeart/2005/8/layout/venn1"/>
    <dgm:cxn modelId="{4E625FA5-F838-43B1-88A7-C4B009AFED94}" srcId="{99696BB9-944D-427D-909C-E38BC490423B}" destId="{01C0E09E-C8B8-4B4A-95E0-B1600EB6BBAA}" srcOrd="0" destOrd="0" parTransId="{BB9BCF43-5E73-4304-BAD6-C4FB5992CE0C}" sibTransId="{17DBAC75-2166-4D12-9AA6-5207E21B7A8F}"/>
    <dgm:cxn modelId="{D4AA5DB3-F488-41CA-94D5-5A0FE2A45F10}" type="presOf" srcId="{9A322D1E-BF15-43C2-B9D4-2E40BE535569}" destId="{D71E53B2-25C8-418C-8E9B-F711523D25D3}" srcOrd="1" destOrd="0" presId="urn:microsoft.com/office/officeart/2005/8/layout/venn1"/>
    <dgm:cxn modelId="{3D5F27CF-B1ED-4BD9-BAC1-6EAD0543D5EB}" srcId="{99696BB9-944D-427D-909C-E38BC490423B}" destId="{9A322D1E-BF15-43C2-B9D4-2E40BE535569}" srcOrd="1" destOrd="0" parTransId="{CDE87C17-8885-48B7-90B7-4238E9833E4E}" sibTransId="{1E430158-F732-43D4-B84D-B30CDD5C5F85}"/>
    <dgm:cxn modelId="{340699F9-3754-4CDE-8461-055B81301C9C}" type="presOf" srcId="{01C0E09E-C8B8-4B4A-95E0-B1600EB6BBAA}" destId="{3EB87F3C-F34A-4A53-B872-C8C11F79D597}" srcOrd="1" destOrd="0" presId="urn:microsoft.com/office/officeart/2005/8/layout/venn1"/>
    <dgm:cxn modelId="{27559E95-EC2E-4386-A055-615C7E22671B}" type="presParOf" srcId="{7F4E77B5-7786-4118-B7D6-0D4B7BA24A29}" destId="{16E71EFD-4F90-47BA-BDF0-C1936501F318}" srcOrd="0" destOrd="0" presId="urn:microsoft.com/office/officeart/2005/8/layout/venn1"/>
    <dgm:cxn modelId="{DAAF731C-5068-4578-A335-DFA4486CB389}" type="presParOf" srcId="{7F4E77B5-7786-4118-B7D6-0D4B7BA24A29}" destId="{3EB87F3C-F34A-4A53-B872-C8C11F79D597}" srcOrd="1" destOrd="0" presId="urn:microsoft.com/office/officeart/2005/8/layout/venn1"/>
    <dgm:cxn modelId="{ABEF3289-815D-4C5B-9357-B35EBB5C0C26}" type="presParOf" srcId="{7F4E77B5-7786-4118-B7D6-0D4B7BA24A29}" destId="{A7ADD6DF-9E47-4436-8F51-EE2A03365BEC}" srcOrd="2" destOrd="0" presId="urn:microsoft.com/office/officeart/2005/8/layout/venn1"/>
    <dgm:cxn modelId="{A4D9A37A-C8DF-4E08-A8F3-D0D755ED7967}" type="presParOf" srcId="{7F4E77B5-7786-4118-B7D6-0D4B7BA24A29}" destId="{D71E53B2-25C8-418C-8E9B-F711523D25D3}" srcOrd="3" destOrd="0" presId="urn:microsoft.com/office/officeart/2005/8/layout/venn1"/>
    <dgm:cxn modelId="{15FB6CAB-3499-4E36-86F6-95E2C84A9DBD}" type="presParOf" srcId="{7F4E77B5-7786-4118-B7D6-0D4B7BA24A29}" destId="{2504F536-64A6-44EF-BAC7-150B15DF6968}" srcOrd="4" destOrd="0" presId="urn:microsoft.com/office/officeart/2005/8/layout/venn1"/>
    <dgm:cxn modelId="{268F3792-A2BB-4D9B-AFC9-C2DA3B73E0D7}" type="presParOf" srcId="{7F4E77B5-7786-4118-B7D6-0D4B7BA24A29}" destId="{9FC71829-B84F-4AB0-947E-AD9EB2EAEBD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B46FCBD9-761F-A249-95E6-C57349681116}" type="doc">
      <dgm:prSet loTypeId="urn:microsoft.com/office/officeart/2008/layout/TitlePictureLineup" loCatId="" qsTypeId="urn:microsoft.com/office/officeart/2005/8/quickstyle/simple1" qsCatId="simple" csTypeId="urn:microsoft.com/office/officeart/2005/8/colors/accent2_1" csCatId="accent2" phldr="1"/>
      <dgm:spPr/>
      <dgm:t>
        <a:bodyPr/>
        <a:lstStyle/>
        <a:p>
          <a:endParaRPr lang="en-US"/>
        </a:p>
      </dgm:t>
    </dgm:pt>
    <dgm:pt modelId="{0B63483A-7C79-AC4D-8322-6860966572BF}">
      <dgm:prSet custT="1"/>
      <dgm:spPr>
        <a:ln w="12700">
          <a:solidFill>
            <a:schemeClr val="accent5"/>
          </a:solidFill>
        </a:ln>
      </dgm:spPr>
      <dgm:t>
        <a:bodyPr/>
        <a:lstStyle/>
        <a:p>
          <a:r>
            <a:rPr lang="en-US" sz="2400"/>
            <a:t>Counting </a:t>
          </a:r>
          <a:r>
            <a:rPr lang="en-US" sz="2000"/>
            <a:t>(frequency or rate) </a:t>
          </a:r>
        </a:p>
      </dgm:t>
    </dgm:pt>
    <dgm:pt modelId="{24F9352E-4DCA-3F4F-A060-2404784F87D7}" type="parTrans" cxnId="{E83B276B-7016-CA41-8028-DED945789343}">
      <dgm:prSet/>
      <dgm:spPr/>
      <dgm:t>
        <a:bodyPr/>
        <a:lstStyle/>
        <a:p>
          <a:endParaRPr lang="en-US"/>
        </a:p>
      </dgm:t>
    </dgm:pt>
    <dgm:pt modelId="{D57CC506-631C-2744-B5DB-21BEBEA2B6F3}" type="sibTrans" cxnId="{E83B276B-7016-CA41-8028-DED945789343}">
      <dgm:prSet/>
      <dgm:spPr/>
      <dgm:t>
        <a:bodyPr/>
        <a:lstStyle/>
        <a:p>
          <a:endParaRPr lang="en-US"/>
        </a:p>
      </dgm:t>
    </dgm:pt>
    <dgm:pt modelId="{8FFC9D22-F84C-9A4B-84D5-64863E814F12}">
      <dgm:prSet custT="1"/>
      <dgm:spPr>
        <a:ln w="12700">
          <a:solidFill>
            <a:schemeClr val="accent5"/>
          </a:solidFill>
        </a:ln>
      </dgm:spPr>
      <dgm:t>
        <a:bodyPr/>
        <a:lstStyle/>
        <a:p>
          <a:pPr>
            <a:spcAft>
              <a:spcPts val="0"/>
            </a:spcAft>
          </a:pPr>
          <a:r>
            <a:rPr lang="en-US" sz="2400"/>
            <a:t>Timing</a:t>
          </a:r>
        </a:p>
        <a:p>
          <a:pPr>
            <a:spcAft>
              <a:spcPts val="0"/>
            </a:spcAft>
          </a:pPr>
          <a:r>
            <a:rPr lang="en-US" sz="2400"/>
            <a:t> </a:t>
          </a:r>
          <a:r>
            <a:rPr lang="en-US" sz="2000"/>
            <a:t>(duration, latency, response time) </a:t>
          </a:r>
        </a:p>
      </dgm:t>
    </dgm:pt>
    <dgm:pt modelId="{24A30E3F-176D-9548-81AF-7BDBD27014DA}" type="parTrans" cxnId="{8BCBB832-FE48-2148-823C-48C50A5E704B}">
      <dgm:prSet/>
      <dgm:spPr/>
      <dgm:t>
        <a:bodyPr/>
        <a:lstStyle/>
        <a:p>
          <a:endParaRPr lang="en-US"/>
        </a:p>
      </dgm:t>
    </dgm:pt>
    <dgm:pt modelId="{8B611516-8CD9-2B4C-9A2C-93ECB32BB27F}" type="sibTrans" cxnId="{8BCBB832-FE48-2148-823C-48C50A5E704B}">
      <dgm:prSet/>
      <dgm:spPr/>
      <dgm:t>
        <a:bodyPr/>
        <a:lstStyle/>
        <a:p>
          <a:endParaRPr lang="en-US"/>
        </a:p>
      </dgm:t>
    </dgm:pt>
    <dgm:pt modelId="{4DA4CAC7-2223-C748-B7A2-5BB4D2E6DC73}">
      <dgm:prSet custT="1"/>
      <dgm:spPr>
        <a:ln w="12700">
          <a:solidFill>
            <a:schemeClr val="accent5"/>
          </a:solidFill>
        </a:ln>
      </dgm:spPr>
      <dgm:t>
        <a:bodyPr/>
        <a:lstStyle/>
        <a:p>
          <a:pPr>
            <a:spcAft>
              <a:spcPts val="0"/>
            </a:spcAft>
          </a:pPr>
          <a:r>
            <a:rPr lang="en-US" sz="2400"/>
            <a:t>Sampling </a:t>
          </a:r>
        </a:p>
        <a:p>
          <a:pPr>
            <a:spcAft>
              <a:spcPts val="0"/>
            </a:spcAft>
          </a:pPr>
          <a:r>
            <a:rPr lang="en-US" sz="2000"/>
            <a:t>(time-based estimates) </a:t>
          </a:r>
        </a:p>
      </dgm:t>
    </dgm:pt>
    <dgm:pt modelId="{52869D3B-C846-624E-ADAD-286F1F4AC057}" type="parTrans" cxnId="{60B3397B-D828-AF4B-A8E5-3E5CD10069A5}">
      <dgm:prSet/>
      <dgm:spPr/>
      <dgm:t>
        <a:bodyPr/>
        <a:lstStyle/>
        <a:p>
          <a:endParaRPr lang="en-US"/>
        </a:p>
      </dgm:t>
    </dgm:pt>
    <dgm:pt modelId="{84462CB6-2F35-1A41-80DF-78A2E9F8253F}" type="sibTrans" cxnId="{60B3397B-D828-AF4B-A8E5-3E5CD10069A5}">
      <dgm:prSet/>
      <dgm:spPr/>
      <dgm:t>
        <a:bodyPr/>
        <a:lstStyle/>
        <a:p>
          <a:endParaRPr lang="en-US"/>
        </a:p>
      </dgm:t>
    </dgm:pt>
    <dgm:pt modelId="{3D0CE12D-E547-5E40-A027-EC5D5E34D056}">
      <dgm:prSet custT="1"/>
      <dgm:spPr>
        <a:ln w="12700">
          <a:solidFill>
            <a:schemeClr val="accent5"/>
          </a:solidFill>
        </a:ln>
      </dgm:spPr>
      <dgm:t>
        <a:bodyPr/>
        <a:lstStyle/>
        <a:p>
          <a:r>
            <a:rPr lang="en-US" sz="2400"/>
            <a:t>Other descriptive methods</a:t>
          </a:r>
        </a:p>
      </dgm:t>
    </dgm:pt>
    <dgm:pt modelId="{7F53B5F6-F166-014E-9E3D-AB69AAE16F4B}" type="parTrans" cxnId="{423E3BB9-350C-5140-8FE9-0E2985518DA2}">
      <dgm:prSet/>
      <dgm:spPr/>
      <dgm:t>
        <a:bodyPr/>
        <a:lstStyle/>
        <a:p>
          <a:endParaRPr lang="en-US"/>
        </a:p>
      </dgm:t>
    </dgm:pt>
    <dgm:pt modelId="{EC3F82CF-9F16-C644-9F6B-BEFE3C1944AD}" type="sibTrans" cxnId="{423E3BB9-350C-5140-8FE9-0E2985518DA2}">
      <dgm:prSet/>
      <dgm:spPr/>
      <dgm:t>
        <a:bodyPr/>
        <a:lstStyle/>
        <a:p>
          <a:endParaRPr lang="en-US"/>
        </a:p>
      </dgm:t>
    </dgm:pt>
    <dgm:pt modelId="{8F79491E-AC51-054E-95BF-2C27A067B483}">
      <dgm:prSet custT="1"/>
      <dgm:spPr/>
      <dgm:t>
        <a:bodyPr/>
        <a:lstStyle/>
        <a:p>
          <a:r>
            <a:rPr lang="en-US" sz="2000"/>
            <a:t>Responding to questions</a:t>
          </a:r>
        </a:p>
      </dgm:t>
    </dgm:pt>
    <dgm:pt modelId="{36C91360-72AE-324B-9D59-A34B8EBE2F6D}" type="parTrans" cxnId="{791A63CA-5D6B-1D4A-97A8-ACD73BDA18E1}">
      <dgm:prSet/>
      <dgm:spPr/>
      <dgm:t>
        <a:bodyPr/>
        <a:lstStyle/>
        <a:p>
          <a:endParaRPr lang="en-US"/>
        </a:p>
      </dgm:t>
    </dgm:pt>
    <dgm:pt modelId="{47BBAC08-8E68-8D47-93B4-00400963BF9F}" type="sibTrans" cxnId="{791A63CA-5D6B-1D4A-97A8-ACD73BDA18E1}">
      <dgm:prSet/>
      <dgm:spPr/>
      <dgm:t>
        <a:bodyPr/>
        <a:lstStyle/>
        <a:p>
          <a:endParaRPr lang="en-US"/>
        </a:p>
      </dgm:t>
    </dgm:pt>
    <dgm:pt modelId="{A42FB2C0-F5D7-5E44-A8D9-E4EF8B383A9F}">
      <dgm:prSet custT="1"/>
      <dgm:spPr/>
      <dgm:t>
        <a:bodyPr/>
        <a:lstStyle/>
        <a:p>
          <a:r>
            <a:rPr lang="en-US" sz="2000"/>
            <a:t>Raising hand</a:t>
          </a:r>
        </a:p>
      </dgm:t>
    </dgm:pt>
    <dgm:pt modelId="{51D1337A-5AFC-E84B-8CC9-2C28496147A6}" type="parTrans" cxnId="{25FA3708-B54C-5744-953F-D530240F441E}">
      <dgm:prSet/>
      <dgm:spPr/>
      <dgm:t>
        <a:bodyPr/>
        <a:lstStyle/>
        <a:p>
          <a:endParaRPr lang="en-US"/>
        </a:p>
      </dgm:t>
    </dgm:pt>
    <dgm:pt modelId="{E3D1F7B4-AA7A-6B4C-93D9-E2BB67D0609D}" type="sibTrans" cxnId="{25FA3708-B54C-5744-953F-D530240F441E}">
      <dgm:prSet/>
      <dgm:spPr/>
      <dgm:t>
        <a:bodyPr/>
        <a:lstStyle/>
        <a:p>
          <a:endParaRPr lang="en-US"/>
        </a:p>
      </dgm:t>
    </dgm:pt>
    <dgm:pt modelId="{DF324E5E-9467-024B-8A15-B48CF2A48ECE}">
      <dgm:prSet/>
      <dgm:spPr/>
      <dgm:t>
        <a:bodyPr/>
        <a:lstStyle/>
        <a:p>
          <a:r>
            <a:rPr lang="en-US"/>
            <a:t>Time to start engaging in an assignment</a:t>
          </a:r>
        </a:p>
      </dgm:t>
    </dgm:pt>
    <dgm:pt modelId="{1C425E6D-FD06-2B4C-B9DB-5E98AA9E3469}" type="parTrans" cxnId="{BD27DB14-55AB-784B-B2B1-31A68CB3849B}">
      <dgm:prSet/>
      <dgm:spPr/>
      <dgm:t>
        <a:bodyPr/>
        <a:lstStyle/>
        <a:p>
          <a:endParaRPr lang="en-US"/>
        </a:p>
      </dgm:t>
    </dgm:pt>
    <dgm:pt modelId="{16F71D7C-61A8-9040-B631-1EC53C2F5D1D}" type="sibTrans" cxnId="{BD27DB14-55AB-784B-B2B1-31A68CB3849B}">
      <dgm:prSet/>
      <dgm:spPr/>
      <dgm:t>
        <a:bodyPr/>
        <a:lstStyle/>
        <a:p>
          <a:endParaRPr lang="en-US"/>
        </a:p>
      </dgm:t>
    </dgm:pt>
    <dgm:pt modelId="{C7079414-5431-484E-A15B-C6D8D4B61CEB}">
      <dgm:prSet/>
      <dgm:spPr/>
      <dgm:t>
        <a:bodyPr/>
        <a:lstStyle/>
        <a:p>
          <a:r>
            <a:rPr lang="en-US"/>
            <a:t>Participating in group conversation</a:t>
          </a:r>
        </a:p>
      </dgm:t>
    </dgm:pt>
    <dgm:pt modelId="{D4907540-0DD6-4440-B55D-FD712298FD62}" type="parTrans" cxnId="{906BEF90-D538-BB41-B64C-C69F3CEFC35D}">
      <dgm:prSet/>
      <dgm:spPr/>
      <dgm:t>
        <a:bodyPr/>
        <a:lstStyle/>
        <a:p>
          <a:endParaRPr lang="en-US"/>
        </a:p>
      </dgm:t>
    </dgm:pt>
    <dgm:pt modelId="{1CA5773B-CD17-0440-83EF-5E80B3CF827C}" type="sibTrans" cxnId="{906BEF90-D538-BB41-B64C-C69F3CEFC35D}">
      <dgm:prSet/>
      <dgm:spPr/>
      <dgm:t>
        <a:bodyPr/>
        <a:lstStyle/>
        <a:p>
          <a:endParaRPr lang="en-US"/>
        </a:p>
      </dgm:t>
    </dgm:pt>
    <dgm:pt modelId="{F5199860-BB07-8341-A7A5-A20DE138A1AD}">
      <dgm:prSet custT="1"/>
      <dgm:spPr/>
      <dgm:t>
        <a:bodyPr/>
        <a:lstStyle/>
        <a:p>
          <a:r>
            <a:rPr lang="en-US" sz="2000"/>
            <a:t>% of time on task</a:t>
          </a:r>
        </a:p>
      </dgm:t>
    </dgm:pt>
    <dgm:pt modelId="{3349B507-D300-614E-BAF3-09168D3195D6}" type="parTrans" cxnId="{5105E4B3-17C3-8849-889D-B4CDA712049F}">
      <dgm:prSet/>
      <dgm:spPr/>
      <dgm:t>
        <a:bodyPr/>
        <a:lstStyle/>
        <a:p>
          <a:endParaRPr lang="en-US"/>
        </a:p>
      </dgm:t>
    </dgm:pt>
    <dgm:pt modelId="{EFC12A18-0B56-DF4E-822E-BEA67CCEDC6F}" type="sibTrans" cxnId="{5105E4B3-17C3-8849-889D-B4CDA712049F}">
      <dgm:prSet/>
      <dgm:spPr/>
      <dgm:t>
        <a:bodyPr/>
        <a:lstStyle/>
        <a:p>
          <a:endParaRPr lang="en-US"/>
        </a:p>
      </dgm:t>
    </dgm:pt>
    <dgm:pt modelId="{055CCD28-D1EC-694C-B660-D32E0CF6B62A}">
      <dgm:prSet custT="1"/>
      <dgm:spPr/>
      <dgm:t>
        <a:bodyPr/>
        <a:lstStyle/>
        <a:p>
          <a:r>
            <a:rPr lang="en-US" sz="2000"/>
            <a:t>Talking with peers</a:t>
          </a:r>
        </a:p>
      </dgm:t>
    </dgm:pt>
    <dgm:pt modelId="{C9CBA81E-B91C-1E4D-A167-189136D738E2}" type="parTrans" cxnId="{5BC91225-6B5E-554A-A9DD-409E1753C072}">
      <dgm:prSet/>
      <dgm:spPr/>
      <dgm:t>
        <a:bodyPr/>
        <a:lstStyle/>
        <a:p>
          <a:endParaRPr lang="en-US"/>
        </a:p>
      </dgm:t>
    </dgm:pt>
    <dgm:pt modelId="{C70BE024-7B6A-A44A-8238-1D0BA6F53F0A}" type="sibTrans" cxnId="{5BC91225-6B5E-554A-A9DD-409E1753C072}">
      <dgm:prSet/>
      <dgm:spPr/>
      <dgm:t>
        <a:bodyPr/>
        <a:lstStyle/>
        <a:p>
          <a:endParaRPr lang="en-US"/>
        </a:p>
      </dgm:t>
    </dgm:pt>
    <dgm:pt modelId="{515A259A-B578-DF4B-B6E2-B0B408ACD059}">
      <dgm:prSet custT="1"/>
      <dgm:spPr/>
      <dgm:t>
        <a:bodyPr/>
        <a:lstStyle/>
        <a:p>
          <a:r>
            <a:rPr lang="en-US" sz="2000"/>
            <a:t>Task completion</a:t>
          </a:r>
        </a:p>
      </dgm:t>
    </dgm:pt>
    <dgm:pt modelId="{53E6C78E-BFD0-0747-891F-CB011744FBB4}" type="parTrans" cxnId="{63034367-BC8B-C048-B436-588A1905ECA2}">
      <dgm:prSet/>
      <dgm:spPr/>
      <dgm:t>
        <a:bodyPr/>
        <a:lstStyle/>
        <a:p>
          <a:endParaRPr lang="en-US"/>
        </a:p>
      </dgm:t>
    </dgm:pt>
    <dgm:pt modelId="{5C15A65C-430A-B843-9973-7F3562A52B77}" type="sibTrans" cxnId="{63034367-BC8B-C048-B436-588A1905ECA2}">
      <dgm:prSet/>
      <dgm:spPr/>
      <dgm:t>
        <a:bodyPr/>
        <a:lstStyle/>
        <a:p>
          <a:endParaRPr lang="en-US"/>
        </a:p>
      </dgm:t>
    </dgm:pt>
    <dgm:pt modelId="{0DD07E5E-E018-9A45-8100-993E45749572}">
      <dgm:prSet custT="1"/>
      <dgm:spPr/>
      <dgm:t>
        <a:bodyPr/>
        <a:lstStyle/>
        <a:p>
          <a:r>
            <a:rPr lang="en-US" sz="2000"/>
            <a:t>In/out of seat</a:t>
          </a:r>
        </a:p>
      </dgm:t>
    </dgm:pt>
    <dgm:pt modelId="{C64B0A30-15BA-5745-9BBB-E227B3285DAC}" type="parTrans" cxnId="{9AEB0EC8-D997-4646-BFB3-82077B300B73}">
      <dgm:prSet/>
      <dgm:spPr/>
      <dgm:t>
        <a:bodyPr/>
        <a:lstStyle/>
        <a:p>
          <a:endParaRPr lang="en-US"/>
        </a:p>
      </dgm:t>
    </dgm:pt>
    <dgm:pt modelId="{6532C77E-FB2F-6C46-91BF-70C6F9EB8E14}" type="sibTrans" cxnId="{9AEB0EC8-D997-4646-BFB3-82077B300B73}">
      <dgm:prSet/>
      <dgm:spPr/>
      <dgm:t>
        <a:bodyPr/>
        <a:lstStyle/>
        <a:p>
          <a:endParaRPr lang="en-US"/>
        </a:p>
      </dgm:t>
    </dgm:pt>
    <dgm:pt modelId="{A6061ED6-F599-5A45-AFD9-24F68B47F2DD}">
      <dgm:prSet custT="1"/>
      <dgm:spPr/>
      <dgm:t>
        <a:bodyPr/>
        <a:lstStyle/>
        <a:p>
          <a:r>
            <a:rPr lang="en-US" sz="2000"/>
            <a:t>Antecedent-Behavior-Consequence Analysis</a:t>
          </a:r>
        </a:p>
      </dgm:t>
    </dgm:pt>
    <dgm:pt modelId="{B58756CD-853F-7E48-90F7-56977D7E924D}" type="parTrans" cxnId="{7A1B26B6-9BF1-9A4A-B678-EBFE9CDDE14E}">
      <dgm:prSet/>
      <dgm:spPr/>
      <dgm:t>
        <a:bodyPr/>
        <a:lstStyle/>
        <a:p>
          <a:endParaRPr lang="en-US"/>
        </a:p>
      </dgm:t>
    </dgm:pt>
    <dgm:pt modelId="{226DD2B6-2DCF-C344-B7F7-33416372F726}" type="sibTrans" cxnId="{7A1B26B6-9BF1-9A4A-B678-EBFE9CDDE14E}">
      <dgm:prSet/>
      <dgm:spPr/>
      <dgm:t>
        <a:bodyPr/>
        <a:lstStyle/>
        <a:p>
          <a:endParaRPr lang="en-US"/>
        </a:p>
      </dgm:t>
    </dgm:pt>
    <dgm:pt modelId="{BF342DF4-D312-B641-996A-55270F809D47}">
      <dgm:prSet custT="1"/>
      <dgm:spPr/>
      <dgm:t>
        <a:bodyPr/>
        <a:lstStyle/>
        <a:p>
          <a:r>
            <a:rPr lang="en-US" sz="2000"/>
            <a:t>Rating scales</a:t>
          </a:r>
        </a:p>
      </dgm:t>
    </dgm:pt>
    <dgm:pt modelId="{71CA8D12-2DF9-864D-A0C8-492B570365D7}" type="parTrans" cxnId="{161CCEAC-574A-B244-BD47-8F7310DECCBC}">
      <dgm:prSet/>
      <dgm:spPr/>
      <dgm:t>
        <a:bodyPr/>
        <a:lstStyle/>
        <a:p>
          <a:endParaRPr lang="en-US"/>
        </a:p>
      </dgm:t>
    </dgm:pt>
    <dgm:pt modelId="{B5B1729C-FA9D-8243-A3C9-A79B3B07DEB4}" type="sibTrans" cxnId="{161CCEAC-574A-B244-BD47-8F7310DECCBC}">
      <dgm:prSet/>
      <dgm:spPr/>
      <dgm:t>
        <a:bodyPr/>
        <a:lstStyle/>
        <a:p>
          <a:endParaRPr lang="en-US"/>
        </a:p>
      </dgm:t>
    </dgm:pt>
    <dgm:pt modelId="{0494EA3F-1CDF-D34A-AE2A-4404F0714837}" type="pres">
      <dgm:prSet presAssocID="{B46FCBD9-761F-A249-95E6-C57349681116}" presName="Name0" presStyleCnt="0">
        <dgm:presLayoutVars>
          <dgm:dir/>
        </dgm:presLayoutVars>
      </dgm:prSet>
      <dgm:spPr/>
    </dgm:pt>
    <dgm:pt modelId="{06B0070B-DC82-5646-AD9A-1822F0493889}" type="pres">
      <dgm:prSet presAssocID="{0B63483A-7C79-AC4D-8322-6860966572BF}" presName="composite" presStyleCnt="0"/>
      <dgm:spPr/>
    </dgm:pt>
    <dgm:pt modelId="{D7A073BC-E2E9-F04B-89CD-1B4B745DE7CC}" type="pres">
      <dgm:prSet presAssocID="{0B63483A-7C79-AC4D-8322-6860966572BF}" presName="Accent" presStyleLbl="alignAcc1" presStyleIdx="0" presStyleCnt="4"/>
      <dgm:spPr>
        <a:ln w="12700">
          <a:solidFill>
            <a:schemeClr val="accent5"/>
          </a:solidFill>
        </a:ln>
      </dgm:spPr>
    </dgm:pt>
    <dgm:pt modelId="{E85149C3-30B1-ED44-9C56-406E35635AC9}" type="pres">
      <dgm:prSet presAssocID="{0B63483A-7C79-AC4D-8322-6860966572BF}" presName="Image" presStyleLbl="node1" presStyleIdx="0" presStyleCnt="4" custScaleX="68563" custScaleY="54506" custLinFactNeighborX="-7255" custLinFactNeighborY="-3298"/>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a:noFill/>
        </a:ln>
      </dgm:spPr>
    </dgm:pt>
    <dgm:pt modelId="{6735874A-A010-5947-9ECF-06A04841E5C6}" type="pres">
      <dgm:prSet presAssocID="{0B63483A-7C79-AC4D-8322-6860966572BF}" presName="Child" presStyleLbl="revTx" presStyleIdx="0" presStyleCnt="4">
        <dgm:presLayoutVars>
          <dgm:bulletEnabled val="1"/>
        </dgm:presLayoutVars>
      </dgm:prSet>
      <dgm:spPr/>
    </dgm:pt>
    <dgm:pt modelId="{7E5F4498-63F0-1742-9E4D-5DB317EC321D}" type="pres">
      <dgm:prSet presAssocID="{0B63483A-7C79-AC4D-8322-6860966572BF}" presName="Parent" presStyleLbl="alignNode1" presStyleIdx="0" presStyleCnt="4" custScaleX="110393" custScaleY="243657">
        <dgm:presLayoutVars>
          <dgm:bulletEnabled val="1"/>
        </dgm:presLayoutVars>
      </dgm:prSet>
      <dgm:spPr/>
    </dgm:pt>
    <dgm:pt modelId="{A64AD67B-CAD4-AA4F-8B56-EA519A483B1C}" type="pres">
      <dgm:prSet presAssocID="{D57CC506-631C-2744-B5DB-21BEBEA2B6F3}" presName="sibTrans" presStyleCnt="0"/>
      <dgm:spPr/>
    </dgm:pt>
    <dgm:pt modelId="{751790B4-8F14-C94F-9D8F-0F1AA439738A}" type="pres">
      <dgm:prSet presAssocID="{8FFC9D22-F84C-9A4B-84D5-64863E814F12}" presName="composite" presStyleCnt="0"/>
      <dgm:spPr/>
    </dgm:pt>
    <dgm:pt modelId="{3C174BD5-0CA1-8F4A-98BE-22CEA380C5A9}" type="pres">
      <dgm:prSet presAssocID="{8FFC9D22-F84C-9A4B-84D5-64863E814F12}" presName="Accent" presStyleLbl="alignAcc1" presStyleIdx="1" presStyleCnt="4"/>
      <dgm:spPr>
        <a:ln w="12700">
          <a:solidFill>
            <a:schemeClr val="accent5"/>
          </a:solidFill>
        </a:ln>
      </dgm:spPr>
    </dgm:pt>
    <dgm:pt modelId="{6E8E8A50-BD32-8442-9E7E-8DC21ADDA470}" type="pres">
      <dgm:prSet presAssocID="{8FFC9D22-F84C-9A4B-84D5-64863E814F12}" presName="Image" presStyleLbl="node1" presStyleIdx="1" presStyleCnt="4" custScaleX="68563" custScaleY="54506" custLinFactNeighborX="-7255" custLinFactNeighborY="-3298"/>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17000" b="-17000"/>
          </a:stretch>
        </a:blipFill>
        <a:ln>
          <a:noFill/>
        </a:ln>
      </dgm:spPr>
    </dgm:pt>
    <dgm:pt modelId="{3C57AA39-4DBC-9644-B1A8-070CA492A423}" type="pres">
      <dgm:prSet presAssocID="{8FFC9D22-F84C-9A4B-84D5-64863E814F12}" presName="Child" presStyleLbl="revTx" presStyleIdx="1" presStyleCnt="4">
        <dgm:presLayoutVars>
          <dgm:bulletEnabled val="1"/>
        </dgm:presLayoutVars>
      </dgm:prSet>
      <dgm:spPr/>
    </dgm:pt>
    <dgm:pt modelId="{D16686A4-7F6D-A045-B354-A89C24E8DF95}" type="pres">
      <dgm:prSet presAssocID="{8FFC9D22-F84C-9A4B-84D5-64863E814F12}" presName="Parent" presStyleLbl="alignNode1" presStyleIdx="1" presStyleCnt="4" custScaleX="110393" custScaleY="243657">
        <dgm:presLayoutVars>
          <dgm:bulletEnabled val="1"/>
        </dgm:presLayoutVars>
      </dgm:prSet>
      <dgm:spPr/>
    </dgm:pt>
    <dgm:pt modelId="{07162EB0-220C-C645-B325-EF90A92AE45E}" type="pres">
      <dgm:prSet presAssocID="{8B611516-8CD9-2B4C-9A2C-93ECB32BB27F}" presName="sibTrans" presStyleCnt="0"/>
      <dgm:spPr/>
    </dgm:pt>
    <dgm:pt modelId="{0BC3936D-5988-7E41-9E8C-53FDD826C64F}" type="pres">
      <dgm:prSet presAssocID="{4DA4CAC7-2223-C748-B7A2-5BB4D2E6DC73}" presName="composite" presStyleCnt="0"/>
      <dgm:spPr/>
    </dgm:pt>
    <dgm:pt modelId="{B31B382C-EB59-8A46-9BC8-637674C6A4BB}" type="pres">
      <dgm:prSet presAssocID="{4DA4CAC7-2223-C748-B7A2-5BB4D2E6DC73}" presName="Accent" presStyleLbl="alignAcc1" presStyleIdx="2" presStyleCnt="4"/>
      <dgm:spPr>
        <a:ln w="12700">
          <a:solidFill>
            <a:schemeClr val="accent5"/>
          </a:solidFill>
        </a:ln>
      </dgm:spPr>
    </dgm:pt>
    <dgm:pt modelId="{7B777560-43FB-134E-9E0A-D6B1CBF16864}" type="pres">
      <dgm:prSet presAssocID="{4DA4CAC7-2223-C748-B7A2-5BB4D2E6DC73}" presName="Image" presStyleLbl="node1" presStyleIdx="2" presStyleCnt="4" custScaleX="68563" custScaleY="54506" custLinFactNeighborX="-7255" custLinFactNeighborY="-3298"/>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a:noFill/>
        </a:ln>
      </dgm:spPr>
    </dgm:pt>
    <dgm:pt modelId="{D32419D9-EA25-3A4B-9573-96D51C299C17}" type="pres">
      <dgm:prSet presAssocID="{4DA4CAC7-2223-C748-B7A2-5BB4D2E6DC73}" presName="Child" presStyleLbl="revTx" presStyleIdx="2" presStyleCnt="4">
        <dgm:presLayoutVars>
          <dgm:bulletEnabled val="1"/>
        </dgm:presLayoutVars>
      </dgm:prSet>
      <dgm:spPr/>
    </dgm:pt>
    <dgm:pt modelId="{40A5C7CD-8D4D-8945-866D-0EDD7F25B539}" type="pres">
      <dgm:prSet presAssocID="{4DA4CAC7-2223-C748-B7A2-5BB4D2E6DC73}" presName="Parent" presStyleLbl="alignNode1" presStyleIdx="2" presStyleCnt="4" custScaleX="110393" custScaleY="243657">
        <dgm:presLayoutVars>
          <dgm:bulletEnabled val="1"/>
        </dgm:presLayoutVars>
      </dgm:prSet>
      <dgm:spPr/>
    </dgm:pt>
    <dgm:pt modelId="{4A3DF777-42D7-7446-87B9-CC363AECE554}" type="pres">
      <dgm:prSet presAssocID="{84462CB6-2F35-1A41-80DF-78A2E9F8253F}" presName="sibTrans" presStyleCnt="0"/>
      <dgm:spPr/>
    </dgm:pt>
    <dgm:pt modelId="{D69F1733-54CC-3441-A2C2-D1AEC33C8A15}" type="pres">
      <dgm:prSet presAssocID="{3D0CE12D-E547-5E40-A027-EC5D5E34D056}" presName="composite" presStyleCnt="0"/>
      <dgm:spPr/>
    </dgm:pt>
    <dgm:pt modelId="{2E0A21B5-A1A8-C840-83A4-25024FD246E7}" type="pres">
      <dgm:prSet presAssocID="{3D0CE12D-E547-5E40-A027-EC5D5E34D056}" presName="Accent" presStyleLbl="alignAcc1" presStyleIdx="3" presStyleCnt="4"/>
      <dgm:spPr>
        <a:ln w="12700">
          <a:solidFill>
            <a:schemeClr val="accent5"/>
          </a:solidFill>
        </a:ln>
      </dgm:spPr>
    </dgm:pt>
    <dgm:pt modelId="{19B27409-BBD5-5C4A-887C-8E5A48C7BA04}" type="pres">
      <dgm:prSet presAssocID="{3D0CE12D-E547-5E40-A027-EC5D5E34D056}" presName="Image" presStyleLbl="node1" presStyleIdx="3" presStyleCnt="4" custScaleX="68563" custScaleY="54506" custLinFactNeighborX="-7255" custLinFactNeighborY="-3298"/>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t="-17000" b="-17000"/>
          </a:stretch>
        </a:blipFill>
        <a:ln>
          <a:noFill/>
        </a:ln>
      </dgm:spPr>
    </dgm:pt>
    <dgm:pt modelId="{28C91E46-46B3-E743-A1CF-9466F170C0BB}" type="pres">
      <dgm:prSet presAssocID="{3D0CE12D-E547-5E40-A027-EC5D5E34D056}" presName="Child" presStyleLbl="revTx" presStyleIdx="3" presStyleCnt="4">
        <dgm:presLayoutVars>
          <dgm:bulletEnabled val="1"/>
        </dgm:presLayoutVars>
      </dgm:prSet>
      <dgm:spPr/>
    </dgm:pt>
    <dgm:pt modelId="{DAB17F6E-E61F-E646-AE14-EFE1CE7B7D1A}" type="pres">
      <dgm:prSet presAssocID="{3D0CE12D-E547-5E40-A027-EC5D5E34D056}" presName="Parent" presStyleLbl="alignNode1" presStyleIdx="3" presStyleCnt="4" custScaleX="110393" custScaleY="243657">
        <dgm:presLayoutVars>
          <dgm:bulletEnabled val="1"/>
        </dgm:presLayoutVars>
      </dgm:prSet>
      <dgm:spPr/>
    </dgm:pt>
  </dgm:ptLst>
  <dgm:cxnLst>
    <dgm:cxn modelId="{25FA3708-B54C-5744-953F-D530240F441E}" srcId="{0B63483A-7C79-AC4D-8322-6860966572BF}" destId="{A42FB2C0-F5D7-5E44-A8D9-E4EF8B383A9F}" srcOrd="1" destOrd="0" parTransId="{51D1337A-5AFC-E84B-8CC9-2C28496147A6}" sibTransId="{E3D1F7B4-AA7A-6B4C-93D9-E2BB67D0609D}"/>
    <dgm:cxn modelId="{EB416C0B-D71B-AB49-A239-0EB6A4102576}" type="presOf" srcId="{B46FCBD9-761F-A249-95E6-C57349681116}" destId="{0494EA3F-1CDF-D34A-AE2A-4404F0714837}" srcOrd="0" destOrd="0" presId="urn:microsoft.com/office/officeart/2008/layout/TitlePictureLineup"/>
    <dgm:cxn modelId="{BD27DB14-55AB-784B-B2B1-31A68CB3849B}" srcId="{8FFC9D22-F84C-9A4B-84D5-64863E814F12}" destId="{DF324E5E-9467-024B-8A15-B48CF2A48ECE}" srcOrd="0" destOrd="0" parTransId="{1C425E6D-FD06-2B4C-B9DB-5E98AA9E3469}" sibTransId="{16F71D7C-61A8-9040-B631-1EC53C2F5D1D}"/>
    <dgm:cxn modelId="{99045318-BDC0-E042-8AA3-3C56C036B386}" type="presOf" srcId="{F5199860-BB07-8341-A7A5-A20DE138A1AD}" destId="{D32419D9-EA25-3A4B-9573-96D51C299C17}" srcOrd="0" destOrd="0" presId="urn:microsoft.com/office/officeart/2008/layout/TitlePictureLineup"/>
    <dgm:cxn modelId="{BA35F01C-DC4D-474D-BB45-D4FE9A0FFFE8}" type="presOf" srcId="{8FFC9D22-F84C-9A4B-84D5-64863E814F12}" destId="{D16686A4-7F6D-A045-B354-A89C24E8DF95}" srcOrd="0" destOrd="0" presId="urn:microsoft.com/office/officeart/2008/layout/TitlePictureLineup"/>
    <dgm:cxn modelId="{5BC91225-6B5E-554A-A9DD-409E1753C072}" srcId="{4DA4CAC7-2223-C748-B7A2-5BB4D2E6DC73}" destId="{055CCD28-D1EC-694C-B660-D32E0CF6B62A}" srcOrd="1" destOrd="0" parTransId="{C9CBA81E-B91C-1E4D-A167-189136D738E2}" sibTransId="{C70BE024-7B6A-A44A-8238-1D0BA6F53F0A}"/>
    <dgm:cxn modelId="{8BCBB832-FE48-2148-823C-48C50A5E704B}" srcId="{B46FCBD9-761F-A249-95E6-C57349681116}" destId="{8FFC9D22-F84C-9A4B-84D5-64863E814F12}" srcOrd="1" destOrd="0" parTransId="{24A30E3F-176D-9548-81AF-7BDBD27014DA}" sibTransId="{8B611516-8CD9-2B4C-9A2C-93ECB32BB27F}"/>
    <dgm:cxn modelId="{23E8CA36-71DD-5947-A732-30AF198BB68C}" type="presOf" srcId="{0B63483A-7C79-AC4D-8322-6860966572BF}" destId="{7E5F4498-63F0-1742-9E4D-5DB317EC321D}" srcOrd="0" destOrd="0" presId="urn:microsoft.com/office/officeart/2008/layout/TitlePictureLineup"/>
    <dgm:cxn modelId="{62A02F4A-9E98-2942-9509-7E74AAFDAB32}" type="presOf" srcId="{8F79491E-AC51-054E-95BF-2C27A067B483}" destId="{6735874A-A010-5947-9ECF-06A04841E5C6}" srcOrd="0" destOrd="0" presId="urn:microsoft.com/office/officeart/2008/layout/TitlePictureLineup"/>
    <dgm:cxn modelId="{3D69C74E-726E-7B40-8086-05BDEDFE7B1C}" type="presOf" srcId="{4DA4CAC7-2223-C748-B7A2-5BB4D2E6DC73}" destId="{40A5C7CD-8D4D-8945-866D-0EDD7F25B539}" srcOrd="0" destOrd="0" presId="urn:microsoft.com/office/officeart/2008/layout/TitlePictureLineup"/>
    <dgm:cxn modelId="{8286E350-1414-6A43-BB92-8C4749C9BA07}" type="presOf" srcId="{A42FB2C0-F5D7-5E44-A8D9-E4EF8B383A9F}" destId="{6735874A-A010-5947-9ECF-06A04841E5C6}" srcOrd="0" destOrd="1" presId="urn:microsoft.com/office/officeart/2008/layout/TitlePictureLineup"/>
    <dgm:cxn modelId="{40AC5455-EC03-2945-8188-711BA26C4820}" type="presOf" srcId="{3D0CE12D-E547-5E40-A027-EC5D5E34D056}" destId="{DAB17F6E-E61F-E646-AE14-EFE1CE7B7D1A}" srcOrd="0" destOrd="0" presId="urn:microsoft.com/office/officeart/2008/layout/TitlePictureLineup"/>
    <dgm:cxn modelId="{5F1E725A-0E87-E74E-BF94-32406382A410}" type="presOf" srcId="{055CCD28-D1EC-694C-B660-D32E0CF6B62A}" destId="{D32419D9-EA25-3A4B-9573-96D51C299C17}" srcOrd="0" destOrd="1" presId="urn:microsoft.com/office/officeart/2008/layout/TitlePictureLineup"/>
    <dgm:cxn modelId="{09CB7963-8D1C-3C4F-815D-2401827E00A2}" type="presOf" srcId="{0DD07E5E-E018-9A45-8100-993E45749572}" destId="{D32419D9-EA25-3A4B-9573-96D51C299C17}" srcOrd="0" destOrd="2" presId="urn:microsoft.com/office/officeart/2008/layout/TitlePictureLineup"/>
    <dgm:cxn modelId="{63034367-BC8B-C048-B436-588A1905ECA2}" srcId="{0B63483A-7C79-AC4D-8322-6860966572BF}" destId="{515A259A-B578-DF4B-B6E2-B0B408ACD059}" srcOrd="2" destOrd="0" parTransId="{53E6C78E-BFD0-0747-891F-CB011744FBB4}" sibTransId="{5C15A65C-430A-B843-9973-7F3562A52B77}"/>
    <dgm:cxn modelId="{E83B276B-7016-CA41-8028-DED945789343}" srcId="{B46FCBD9-761F-A249-95E6-C57349681116}" destId="{0B63483A-7C79-AC4D-8322-6860966572BF}" srcOrd="0" destOrd="0" parTransId="{24F9352E-4DCA-3F4F-A060-2404784F87D7}" sibTransId="{D57CC506-631C-2744-B5DB-21BEBEA2B6F3}"/>
    <dgm:cxn modelId="{0ACE006C-D5F9-C147-A6ED-BC7E6B7C90B9}" type="presOf" srcId="{515A259A-B578-DF4B-B6E2-B0B408ACD059}" destId="{6735874A-A010-5947-9ECF-06A04841E5C6}" srcOrd="0" destOrd="2" presId="urn:microsoft.com/office/officeart/2008/layout/TitlePictureLineup"/>
    <dgm:cxn modelId="{60B3397B-D828-AF4B-A8E5-3E5CD10069A5}" srcId="{B46FCBD9-761F-A249-95E6-C57349681116}" destId="{4DA4CAC7-2223-C748-B7A2-5BB4D2E6DC73}" srcOrd="2" destOrd="0" parTransId="{52869D3B-C846-624E-ADAD-286F1F4AC057}" sibTransId="{84462CB6-2F35-1A41-80DF-78A2E9F8253F}"/>
    <dgm:cxn modelId="{73FFE48F-BF6C-5247-8E92-383CF4BEAFAF}" type="presOf" srcId="{BF342DF4-D312-B641-996A-55270F809D47}" destId="{28C91E46-46B3-E743-A1CF-9466F170C0BB}" srcOrd="0" destOrd="1" presId="urn:microsoft.com/office/officeart/2008/layout/TitlePictureLineup"/>
    <dgm:cxn modelId="{906BEF90-D538-BB41-B64C-C69F3CEFC35D}" srcId="{8FFC9D22-F84C-9A4B-84D5-64863E814F12}" destId="{C7079414-5431-484E-A15B-C6D8D4B61CEB}" srcOrd="1" destOrd="0" parTransId="{D4907540-0DD6-4440-B55D-FD712298FD62}" sibTransId="{1CA5773B-CD17-0440-83EF-5E80B3CF827C}"/>
    <dgm:cxn modelId="{161CCEAC-574A-B244-BD47-8F7310DECCBC}" srcId="{3D0CE12D-E547-5E40-A027-EC5D5E34D056}" destId="{BF342DF4-D312-B641-996A-55270F809D47}" srcOrd="1" destOrd="0" parTransId="{71CA8D12-2DF9-864D-A0C8-492B570365D7}" sibTransId="{B5B1729C-FA9D-8243-A3C9-A79B3B07DEB4}"/>
    <dgm:cxn modelId="{5105E4B3-17C3-8849-889D-B4CDA712049F}" srcId="{4DA4CAC7-2223-C748-B7A2-5BB4D2E6DC73}" destId="{F5199860-BB07-8341-A7A5-A20DE138A1AD}" srcOrd="0" destOrd="0" parTransId="{3349B507-D300-614E-BAF3-09168D3195D6}" sibTransId="{EFC12A18-0B56-DF4E-822E-BEA67CCEDC6F}"/>
    <dgm:cxn modelId="{7A1B26B6-9BF1-9A4A-B678-EBFE9CDDE14E}" srcId="{3D0CE12D-E547-5E40-A027-EC5D5E34D056}" destId="{A6061ED6-F599-5A45-AFD9-24F68B47F2DD}" srcOrd="0" destOrd="0" parTransId="{B58756CD-853F-7E48-90F7-56977D7E924D}" sibTransId="{226DD2B6-2DCF-C344-B7F7-33416372F726}"/>
    <dgm:cxn modelId="{3F5B98B6-5FB2-C34E-BD2C-CEFECDCD9099}" type="presOf" srcId="{A6061ED6-F599-5A45-AFD9-24F68B47F2DD}" destId="{28C91E46-46B3-E743-A1CF-9466F170C0BB}" srcOrd="0" destOrd="0" presId="urn:microsoft.com/office/officeart/2008/layout/TitlePictureLineup"/>
    <dgm:cxn modelId="{423E3BB9-350C-5140-8FE9-0E2985518DA2}" srcId="{B46FCBD9-761F-A249-95E6-C57349681116}" destId="{3D0CE12D-E547-5E40-A027-EC5D5E34D056}" srcOrd="3" destOrd="0" parTransId="{7F53B5F6-F166-014E-9E3D-AB69AAE16F4B}" sibTransId="{EC3F82CF-9F16-C644-9F6B-BEFE3C1944AD}"/>
    <dgm:cxn modelId="{9AEB0EC8-D997-4646-BFB3-82077B300B73}" srcId="{4DA4CAC7-2223-C748-B7A2-5BB4D2E6DC73}" destId="{0DD07E5E-E018-9A45-8100-993E45749572}" srcOrd="2" destOrd="0" parTransId="{C64B0A30-15BA-5745-9BBB-E227B3285DAC}" sibTransId="{6532C77E-FB2F-6C46-91BF-70C6F9EB8E14}"/>
    <dgm:cxn modelId="{A7A2A5C9-EBE7-6B40-9F55-E8D41AF8EDDE}" type="presOf" srcId="{C7079414-5431-484E-A15B-C6D8D4B61CEB}" destId="{3C57AA39-4DBC-9644-B1A8-070CA492A423}" srcOrd="0" destOrd="1" presId="urn:microsoft.com/office/officeart/2008/layout/TitlePictureLineup"/>
    <dgm:cxn modelId="{791A63CA-5D6B-1D4A-97A8-ACD73BDA18E1}" srcId="{0B63483A-7C79-AC4D-8322-6860966572BF}" destId="{8F79491E-AC51-054E-95BF-2C27A067B483}" srcOrd="0" destOrd="0" parTransId="{36C91360-72AE-324B-9D59-A34B8EBE2F6D}" sibTransId="{47BBAC08-8E68-8D47-93B4-00400963BF9F}"/>
    <dgm:cxn modelId="{77AA92DF-3DF3-5748-A99B-EC13856418F9}" type="presOf" srcId="{DF324E5E-9467-024B-8A15-B48CF2A48ECE}" destId="{3C57AA39-4DBC-9644-B1A8-070CA492A423}" srcOrd="0" destOrd="0" presId="urn:microsoft.com/office/officeart/2008/layout/TitlePictureLineup"/>
    <dgm:cxn modelId="{3EB0960F-7821-4340-8A84-6C26CC062152}" type="presParOf" srcId="{0494EA3F-1CDF-D34A-AE2A-4404F0714837}" destId="{06B0070B-DC82-5646-AD9A-1822F0493889}" srcOrd="0" destOrd="0" presId="urn:microsoft.com/office/officeart/2008/layout/TitlePictureLineup"/>
    <dgm:cxn modelId="{662CF40B-132E-0448-B6E6-23550EE83B01}" type="presParOf" srcId="{06B0070B-DC82-5646-AD9A-1822F0493889}" destId="{D7A073BC-E2E9-F04B-89CD-1B4B745DE7CC}" srcOrd="0" destOrd="0" presId="urn:microsoft.com/office/officeart/2008/layout/TitlePictureLineup"/>
    <dgm:cxn modelId="{3701CEAE-CB38-7047-A22A-682B8EB53C46}" type="presParOf" srcId="{06B0070B-DC82-5646-AD9A-1822F0493889}" destId="{E85149C3-30B1-ED44-9C56-406E35635AC9}" srcOrd="1" destOrd="0" presId="urn:microsoft.com/office/officeart/2008/layout/TitlePictureLineup"/>
    <dgm:cxn modelId="{89DD5BE0-E84A-9648-9CE1-8AB7AF54E6FA}" type="presParOf" srcId="{06B0070B-DC82-5646-AD9A-1822F0493889}" destId="{6735874A-A010-5947-9ECF-06A04841E5C6}" srcOrd="2" destOrd="0" presId="urn:microsoft.com/office/officeart/2008/layout/TitlePictureLineup"/>
    <dgm:cxn modelId="{FF3CA3D7-4573-764A-BCFA-8F3766305C7C}" type="presParOf" srcId="{06B0070B-DC82-5646-AD9A-1822F0493889}" destId="{7E5F4498-63F0-1742-9E4D-5DB317EC321D}" srcOrd="3" destOrd="0" presId="urn:microsoft.com/office/officeart/2008/layout/TitlePictureLineup"/>
    <dgm:cxn modelId="{8D6B0F09-5DBB-8E46-9055-DD94B809BAB5}" type="presParOf" srcId="{0494EA3F-1CDF-D34A-AE2A-4404F0714837}" destId="{A64AD67B-CAD4-AA4F-8B56-EA519A483B1C}" srcOrd="1" destOrd="0" presId="urn:microsoft.com/office/officeart/2008/layout/TitlePictureLineup"/>
    <dgm:cxn modelId="{614890DD-8C6F-9D4F-ACBF-124249429F4D}" type="presParOf" srcId="{0494EA3F-1CDF-D34A-AE2A-4404F0714837}" destId="{751790B4-8F14-C94F-9D8F-0F1AA439738A}" srcOrd="2" destOrd="0" presId="urn:microsoft.com/office/officeart/2008/layout/TitlePictureLineup"/>
    <dgm:cxn modelId="{3376C3F6-A0D2-574B-BE80-8F7A2A3B3A49}" type="presParOf" srcId="{751790B4-8F14-C94F-9D8F-0F1AA439738A}" destId="{3C174BD5-0CA1-8F4A-98BE-22CEA380C5A9}" srcOrd="0" destOrd="0" presId="urn:microsoft.com/office/officeart/2008/layout/TitlePictureLineup"/>
    <dgm:cxn modelId="{D609A094-7367-2C49-815C-7CDB445FD6F9}" type="presParOf" srcId="{751790B4-8F14-C94F-9D8F-0F1AA439738A}" destId="{6E8E8A50-BD32-8442-9E7E-8DC21ADDA470}" srcOrd="1" destOrd="0" presId="urn:microsoft.com/office/officeart/2008/layout/TitlePictureLineup"/>
    <dgm:cxn modelId="{757C5FC3-2EEB-0F4B-A409-1239B58968B3}" type="presParOf" srcId="{751790B4-8F14-C94F-9D8F-0F1AA439738A}" destId="{3C57AA39-4DBC-9644-B1A8-070CA492A423}" srcOrd="2" destOrd="0" presId="urn:microsoft.com/office/officeart/2008/layout/TitlePictureLineup"/>
    <dgm:cxn modelId="{192C7757-79CC-A441-B2DD-2EF0D3CF335A}" type="presParOf" srcId="{751790B4-8F14-C94F-9D8F-0F1AA439738A}" destId="{D16686A4-7F6D-A045-B354-A89C24E8DF95}" srcOrd="3" destOrd="0" presId="urn:microsoft.com/office/officeart/2008/layout/TitlePictureLineup"/>
    <dgm:cxn modelId="{52BB9F9B-6582-5543-A652-AFB6717111C3}" type="presParOf" srcId="{0494EA3F-1CDF-D34A-AE2A-4404F0714837}" destId="{07162EB0-220C-C645-B325-EF90A92AE45E}" srcOrd="3" destOrd="0" presId="urn:microsoft.com/office/officeart/2008/layout/TitlePictureLineup"/>
    <dgm:cxn modelId="{A8E57FD3-E4A8-6A44-9AD1-A85D27CB7B5A}" type="presParOf" srcId="{0494EA3F-1CDF-D34A-AE2A-4404F0714837}" destId="{0BC3936D-5988-7E41-9E8C-53FDD826C64F}" srcOrd="4" destOrd="0" presId="urn:microsoft.com/office/officeart/2008/layout/TitlePictureLineup"/>
    <dgm:cxn modelId="{D62E9964-E71E-A945-A312-7ADC9854CB02}" type="presParOf" srcId="{0BC3936D-5988-7E41-9E8C-53FDD826C64F}" destId="{B31B382C-EB59-8A46-9BC8-637674C6A4BB}" srcOrd="0" destOrd="0" presId="urn:microsoft.com/office/officeart/2008/layout/TitlePictureLineup"/>
    <dgm:cxn modelId="{40E5A5CB-42F7-414D-8614-A2AF0AB09F6E}" type="presParOf" srcId="{0BC3936D-5988-7E41-9E8C-53FDD826C64F}" destId="{7B777560-43FB-134E-9E0A-D6B1CBF16864}" srcOrd="1" destOrd="0" presId="urn:microsoft.com/office/officeart/2008/layout/TitlePictureLineup"/>
    <dgm:cxn modelId="{4C856F82-BDDF-C844-A3CF-87F6864891E7}" type="presParOf" srcId="{0BC3936D-5988-7E41-9E8C-53FDD826C64F}" destId="{D32419D9-EA25-3A4B-9573-96D51C299C17}" srcOrd="2" destOrd="0" presId="urn:microsoft.com/office/officeart/2008/layout/TitlePictureLineup"/>
    <dgm:cxn modelId="{3A6DCD34-B100-DF44-8CB2-01832BB54CC9}" type="presParOf" srcId="{0BC3936D-5988-7E41-9E8C-53FDD826C64F}" destId="{40A5C7CD-8D4D-8945-866D-0EDD7F25B539}" srcOrd="3" destOrd="0" presId="urn:microsoft.com/office/officeart/2008/layout/TitlePictureLineup"/>
    <dgm:cxn modelId="{F8F09B5A-BF62-044D-99BE-3124B632A39A}" type="presParOf" srcId="{0494EA3F-1CDF-D34A-AE2A-4404F0714837}" destId="{4A3DF777-42D7-7446-87B9-CC363AECE554}" srcOrd="5" destOrd="0" presId="urn:microsoft.com/office/officeart/2008/layout/TitlePictureLineup"/>
    <dgm:cxn modelId="{96B5834E-232D-7B4A-A748-CBC22AC632F0}" type="presParOf" srcId="{0494EA3F-1CDF-D34A-AE2A-4404F0714837}" destId="{D69F1733-54CC-3441-A2C2-D1AEC33C8A15}" srcOrd="6" destOrd="0" presId="urn:microsoft.com/office/officeart/2008/layout/TitlePictureLineup"/>
    <dgm:cxn modelId="{3D16C55F-CB62-6045-99D7-01E4D4D1CE15}" type="presParOf" srcId="{D69F1733-54CC-3441-A2C2-D1AEC33C8A15}" destId="{2E0A21B5-A1A8-C840-83A4-25024FD246E7}" srcOrd="0" destOrd="0" presId="urn:microsoft.com/office/officeart/2008/layout/TitlePictureLineup"/>
    <dgm:cxn modelId="{DCE24EBD-4313-1A46-8963-2965CF05DE1C}" type="presParOf" srcId="{D69F1733-54CC-3441-A2C2-D1AEC33C8A15}" destId="{19B27409-BBD5-5C4A-887C-8E5A48C7BA04}" srcOrd="1" destOrd="0" presId="urn:microsoft.com/office/officeart/2008/layout/TitlePictureLineup"/>
    <dgm:cxn modelId="{A984BD84-BA6D-B847-B395-88CDA415E985}" type="presParOf" srcId="{D69F1733-54CC-3441-A2C2-D1AEC33C8A15}" destId="{28C91E46-46B3-E743-A1CF-9466F170C0BB}" srcOrd="2" destOrd="0" presId="urn:microsoft.com/office/officeart/2008/layout/TitlePictureLineup"/>
    <dgm:cxn modelId="{03E345EA-4CAC-924E-BB86-481B231EE479}" type="presParOf" srcId="{D69F1733-54CC-3441-A2C2-D1AEC33C8A15}" destId="{DAB17F6E-E61F-E646-AE14-EFE1CE7B7D1A}" srcOrd="3" destOrd="0" presId="urn:microsoft.com/office/officeart/2008/layout/TitlePictureLineup"/>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A9DB305B-1EB5-6145-9D03-6E6F7D6939A1}" type="doc">
      <dgm:prSet loTypeId="urn:microsoft.com/office/officeart/2008/layout/PictureStrips" loCatId="" qsTypeId="urn:microsoft.com/office/officeart/2005/8/quickstyle/simple1" qsCatId="simple" csTypeId="urn:microsoft.com/office/officeart/2005/8/colors/accent1_2" csCatId="accent1" phldr="1"/>
      <dgm:spPr/>
      <dgm:t>
        <a:bodyPr/>
        <a:lstStyle/>
        <a:p>
          <a:endParaRPr lang="en-US"/>
        </a:p>
      </dgm:t>
    </dgm:pt>
    <dgm:pt modelId="{0538427F-8F40-EC43-A6B2-9F9FE6BB2200}">
      <dgm:prSet/>
      <dgm:spPr/>
      <dgm:t>
        <a:bodyPr/>
        <a:lstStyle/>
        <a:p>
          <a:r>
            <a:rPr lang="en-US"/>
            <a:t>Ensure outcomes are locally meaningful and acceptable to students. </a:t>
          </a:r>
        </a:p>
      </dgm:t>
    </dgm:pt>
    <dgm:pt modelId="{D3840F99-299C-FF48-BB79-B92FD4EB41A9}" type="parTrans" cxnId="{7AF1F36C-A6B4-DF4F-A196-9420F91C171B}">
      <dgm:prSet/>
      <dgm:spPr/>
      <dgm:t>
        <a:bodyPr/>
        <a:lstStyle/>
        <a:p>
          <a:endParaRPr lang="en-US"/>
        </a:p>
      </dgm:t>
    </dgm:pt>
    <dgm:pt modelId="{87C63674-AD44-CC4D-A69F-3916BF665D82}" type="sibTrans" cxnId="{7AF1F36C-A6B4-DF4F-A196-9420F91C171B}">
      <dgm:prSet/>
      <dgm:spPr/>
      <dgm:t>
        <a:bodyPr/>
        <a:lstStyle/>
        <a:p>
          <a:endParaRPr lang="en-US"/>
        </a:p>
      </dgm:t>
    </dgm:pt>
    <dgm:pt modelId="{01F51A07-9E05-1146-AFA1-6B3CE1CA6615}">
      <dgm:prSet/>
      <dgm:spPr/>
      <dgm:t>
        <a:bodyPr/>
        <a:lstStyle/>
        <a:p>
          <a:r>
            <a:rPr lang="en-US"/>
            <a:t>Operationally define student outcomes (behavior/skill) in observable, measurable, and specific terms. </a:t>
          </a:r>
        </a:p>
      </dgm:t>
    </dgm:pt>
    <dgm:pt modelId="{670B6BE4-7D04-9A45-A4F0-C6BD9C30DA57}" type="parTrans" cxnId="{194BC661-3D56-0747-8703-073CFCBA3C3A}">
      <dgm:prSet/>
      <dgm:spPr/>
      <dgm:t>
        <a:bodyPr/>
        <a:lstStyle/>
        <a:p>
          <a:endParaRPr lang="en-US"/>
        </a:p>
      </dgm:t>
    </dgm:pt>
    <dgm:pt modelId="{452ECFEE-80D1-704E-9A29-3A7326B0DFFC}" type="sibTrans" cxnId="{194BC661-3D56-0747-8703-073CFCBA3C3A}">
      <dgm:prSet/>
      <dgm:spPr/>
      <dgm:t>
        <a:bodyPr/>
        <a:lstStyle/>
        <a:p>
          <a:endParaRPr lang="en-US"/>
        </a:p>
      </dgm:t>
    </dgm:pt>
    <dgm:pt modelId="{D7AFD398-3BE1-5641-9E1E-E36F892E86E7}">
      <dgm:prSet/>
      <dgm:spPr/>
      <dgm:t>
        <a:bodyPr/>
        <a:lstStyle/>
        <a:p>
          <a:r>
            <a:rPr lang="en-US"/>
            <a:t>Select the appropriate data collection strategy given features of the behavior/skill and context</a:t>
          </a:r>
        </a:p>
      </dgm:t>
    </dgm:pt>
    <dgm:pt modelId="{9CC7475B-24D3-184B-A2BD-36BACB2AB062}" type="parTrans" cxnId="{F1FE18DA-09CE-5047-B944-B84B44285140}">
      <dgm:prSet/>
      <dgm:spPr/>
      <dgm:t>
        <a:bodyPr/>
        <a:lstStyle/>
        <a:p>
          <a:endParaRPr lang="en-US"/>
        </a:p>
      </dgm:t>
    </dgm:pt>
    <dgm:pt modelId="{A5AC137F-D581-594E-B1C5-8A1B71DDBE66}" type="sibTrans" cxnId="{F1FE18DA-09CE-5047-B944-B84B44285140}">
      <dgm:prSet/>
      <dgm:spPr/>
      <dgm:t>
        <a:bodyPr/>
        <a:lstStyle/>
        <a:p>
          <a:endParaRPr lang="en-US"/>
        </a:p>
      </dgm:t>
    </dgm:pt>
    <dgm:pt modelId="{FC945B73-365C-CA4C-AA64-0CC1430742F3}">
      <dgm:prSet/>
      <dgm:spPr/>
      <dgm:t>
        <a:bodyPr/>
        <a:lstStyle/>
        <a:p>
          <a:r>
            <a:rPr lang="en-US"/>
            <a:t>Disaggregate data by subgroup (race/ethnicity, gender, language status, disability status) to monitor equitable outcomes. </a:t>
          </a:r>
        </a:p>
      </dgm:t>
    </dgm:pt>
    <dgm:pt modelId="{8F78A857-131A-B84C-85E5-D27230ADF07C}" type="parTrans" cxnId="{94EC23CE-4B12-2147-973A-3CE9F2D17BCF}">
      <dgm:prSet/>
      <dgm:spPr/>
      <dgm:t>
        <a:bodyPr/>
        <a:lstStyle/>
        <a:p>
          <a:endParaRPr lang="en-US"/>
        </a:p>
      </dgm:t>
    </dgm:pt>
    <dgm:pt modelId="{1062A042-9F0E-314D-8764-BA5599B99CF4}" type="sibTrans" cxnId="{94EC23CE-4B12-2147-973A-3CE9F2D17BCF}">
      <dgm:prSet/>
      <dgm:spPr/>
      <dgm:t>
        <a:bodyPr/>
        <a:lstStyle/>
        <a:p>
          <a:endParaRPr lang="en-US"/>
        </a:p>
      </dgm:t>
    </dgm:pt>
    <dgm:pt modelId="{2B9591A6-09AA-9E44-AB6B-E80DF412E864}" type="pres">
      <dgm:prSet presAssocID="{A9DB305B-1EB5-6145-9D03-6E6F7D6939A1}" presName="Name0" presStyleCnt="0">
        <dgm:presLayoutVars>
          <dgm:dir/>
          <dgm:resizeHandles val="exact"/>
        </dgm:presLayoutVars>
      </dgm:prSet>
      <dgm:spPr/>
    </dgm:pt>
    <dgm:pt modelId="{D7344FAD-765D-F749-8E1C-E59119350B3B}" type="pres">
      <dgm:prSet presAssocID="{0538427F-8F40-EC43-A6B2-9F9FE6BB2200}" presName="composite" presStyleCnt="0"/>
      <dgm:spPr/>
    </dgm:pt>
    <dgm:pt modelId="{410F93B1-DEFC-D54F-914C-54A94C37A373}" type="pres">
      <dgm:prSet presAssocID="{0538427F-8F40-EC43-A6B2-9F9FE6BB2200}" presName="rect1" presStyleLbl="trAlignAcc1" presStyleIdx="0" presStyleCnt="4">
        <dgm:presLayoutVars>
          <dgm:bulletEnabled val="1"/>
        </dgm:presLayoutVars>
      </dgm:prSet>
      <dgm:spPr/>
    </dgm:pt>
    <dgm:pt modelId="{0647C582-1DB6-DA4A-8294-4BAAC8CDD715}" type="pres">
      <dgm:prSet presAssocID="{0538427F-8F40-EC43-A6B2-9F9FE6BB2200}" presName="rect2" presStyleLbl="fgImgPlace1" presStyleIdx="0" presStyleCnt="4"/>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37000" r="-37000"/>
          </a:stretch>
        </a:blipFill>
      </dgm:spPr>
    </dgm:pt>
    <dgm:pt modelId="{FF48092E-87AB-9B4D-8FB4-0EEC34EFBF82}" type="pres">
      <dgm:prSet presAssocID="{87C63674-AD44-CC4D-A69F-3916BF665D82}" presName="sibTrans" presStyleCnt="0"/>
      <dgm:spPr/>
    </dgm:pt>
    <dgm:pt modelId="{0D24EA47-8D50-E44B-95A2-8B82F776AA4B}" type="pres">
      <dgm:prSet presAssocID="{01F51A07-9E05-1146-AFA1-6B3CE1CA6615}" presName="composite" presStyleCnt="0"/>
      <dgm:spPr/>
    </dgm:pt>
    <dgm:pt modelId="{EBEF203F-3B9C-D24B-95AB-3E50704440AB}" type="pres">
      <dgm:prSet presAssocID="{01F51A07-9E05-1146-AFA1-6B3CE1CA6615}" presName="rect1" presStyleLbl="trAlignAcc1" presStyleIdx="1" presStyleCnt="4">
        <dgm:presLayoutVars>
          <dgm:bulletEnabled val="1"/>
        </dgm:presLayoutVars>
      </dgm:prSet>
      <dgm:spPr/>
    </dgm:pt>
    <dgm:pt modelId="{25F8EB0C-2226-284F-892F-60D0F3BC1428}" type="pres">
      <dgm:prSet presAssocID="{01F51A07-9E05-1146-AFA1-6B3CE1CA6615}" presName="rect2" presStyleLbl="fgImgPlace1" presStyleIdx="1" presStyleCnt="4"/>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AED8AEB8-6610-834E-88FA-A75316E2FF0F}" type="pres">
      <dgm:prSet presAssocID="{452ECFEE-80D1-704E-9A29-3A7326B0DFFC}" presName="sibTrans" presStyleCnt="0"/>
      <dgm:spPr/>
    </dgm:pt>
    <dgm:pt modelId="{1530E1C7-FC61-FF4D-B006-B200A9D30B77}" type="pres">
      <dgm:prSet presAssocID="{D7AFD398-3BE1-5641-9E1E-E36F892E86E7}" presName="composite" presStyleCnt="0"/>
      <dgm:spPr/>
    </dgm:pt>
    <dgm:pt modelId="{AF10B280-FDB5-8449-B89F-E8BD75D12CB8}" type="pres">
      <dgm:prSet presAssocID="{D7AFD398-3BE1-5641-9E1E-E36F892E86E7}" presName="rect1" presStyleLbl="trAlignAcc1" presStyleIdx="2" presStyleCnt="4">
        <dgm:presLayoutVars>
          <dgm:bulletEnabled val="1"/>
        </dgm:presLayoutVars>
      </dgm:prSet>
      <dgm:spPr/>
    </dgm:pt>
    <dgm:pt modelId="{CA0F1200-7406-7A4C-B5D7-5AF5C40F512A}" type="pres">
      <dgm:prSet presAssocID="{D7AFD398-3BE1-5641-9E1E-E36F892E86E7}" presName="rect2" presStyleLbl="fgImgPlace1" presStyleIdx="2" presStyleCnt="4"/>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63000" r="-63000"/>
          </a:stretch>
        </a:blipFill>
      </dgm:spPr>
    </dgm:pt>
    <dgm:pt modelId="{D1078D27-5395-AE4D-A1F0-88D6B3C71CDE}" type="pres">
      <dgm:prSet presAssocID="{A5AC137F-D581-594E-B1C5-8A1B71DDBE66}" presName="sibTrans" presStyleCnt="0"/>
      <dgm:spPr/>
    </dgm:pt>
    <dgm:pt modelId="{DB311A61-D53A-4F42-8915-80CD98928826}" type="pres">
      <dgm:prSet presAssocID="{FC945B73-365C-CA4C-AA64-0CC1430742F3}" presName="composite" presStyleCnt="0"/>
      <dgm:spPr/>
    </dgm:pt>
    <dgm:pt modelId="{DADFA7C0-6FB5-544F-995B-0DCECFFABC03}" type="pres">
      <dgm:prSet presAssocID="{FC945B73-365C-CA4C-AA64-0CC1430742F3}" presName="rect1" presStyleLbl="trAlignAcc1" presStyleIdx="3" presStyleCnt="4">
        <dgm:presLayoutVars>
          <dgm:bulletEnabled val="1"/>
        </dgm:presLayoutVars>
      </dgm:prSet>
      <dgm:spPr/>
    </dgm:pt>
    <dgm:pt modelId="{000B80F6-ECF2-D54F-B154-418D81F06167}" type="pres">
      <dgm:prSet presAssocID="{FC945B73-365C-CA4C-AA64-0CC1430742F3}" presName="rect2" presStyleLbl="fgImgPlace1" presStyleIdx="3" presStyleCnt="4"/>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56000" r="-56000"/>
          </a:stretch>
        </a:blipFill>
      </dgm:spPr>
    </dgm:pt>
  </dgm:ptLst>
  <dgm:cxnLst>
    <dgm:cxn modelId="{3F6B3414-D6D8-B949-AD25-18158AF9D9F6}" type="presOf" srcId="{0538427F-8F40-EC43-A6B2-9F9FE6BB2200}" destId="{410F93B1-DEFC-D54F-914C-54A94C37A373}" srcOrd="0" destOrd="0" presId="urn:microsoft.com/office/officeart/2008/layout/PictureStrips"/>
    <dgm:cxn modelId="{888F801A-5DAD-E943-8837-93B113666165}" type="presOf" srcId="{01F51A07-9E05-1146-AFA1-6B3CE1CA6615}" destId="{EBEF203F-3B9C-D24B-95AB-3E50704440AB}" srcOrd="0" destOrd="0" presId="urn:microsoft.com/office/officeart/2008/layout/PictureStrips"/>
    <dgm:cxn modelId="{A10AFF37-8B31-AE47-9E21-8E283C5F3902}" type="presOf" srcId="{FC945B73-365C-CA4C-AA64-0CC1430742F3}" destId="{DADFA7C0-6FB5-544F-995B-0DCECFFABC03}" srcOrd="0" destOrd="0" presId="urn:microsoft.com/office/officeart/2008/layout/PictureStrips"/>
    <dgm:cxn modelId="{194BC661-3D56-0747-8703-073CFCBA3C3A}" srcId="{A9DB305B-1EB5-6145-9D03-6E6F7D6939A1}" destId="{01F51A07-9E05-1146-AFA1-6B3CE1CA6615}" srcOrd="1" destOrd="0" parTransId="{670B6BE4-7D04-9A45-A4F0-C6BD9C30DA57}" sibTransId="{452ECFEE-80D1-704E-9A29-3A7326B0DFFC}"/>
    <dgm:cxn modelId="{7AF1F36C-A6B4-DF4F-A196-9420F91C171B}" srcId="{A9DB305B-1EB5-6145-9D03-6E6F7D6939A1}" destId="{0538427F-8F40-EC43-A6B2-9F9FE6BB2200}" srcOrd="0" destOrd="0" parTransId="{D3840F99-299C-FF48-BB79-B92FD4EB41A9}" sibTransId="{87C63674-AD44-CC4D-A69F-3916BF665D82}"/>
    <dgm:cxn modelId="{2247C08B-026A-1D4A-8491-58BFA0D2FA7F}" type="presOf" srcId="{D7AFD398-3BE1-5641-9E1E-E36F892E86E7}" destId="{AF10B280-FDB5-8449-B89F-E8BD75D12CB8}" srcOrd="0" destOrd="0" presId="urn:microsoft.com/office/officeart/2008/layout/PictureStrips"/>
    <dgm:cxn modelId="{94EC23CE-4B12-2147-973A-3CE9F2D17BCF}" srcId="{A9DB305B-1EB5-6145-9D03-6E6F7D6939A1}" destId="{FC945B73-365C-CA4C-AA64-0CC1430742F3}" srcOrd="3" destOrd="0" parTransId="{8F78A857-131A-B84C-85E5-D27230ADF07C}" sibTransId="{1062A042-9F0E-314D-8764-BA5599B99CF4}"/>
    <dgm:cxn modelId="{488235D8-30D4-FB4A-8FE4-CE6F3151E229}" type="presOf" srcId="{A9DB305B-1EB5-6145-9D03-6E6F7D6939A1}" destId="{2B9591A6-09AA-9E44-AB6B-E80DF412E864}" srcOrd="0" destOrd="0" presId="urn:microsoft.com/office/officeart/2008/layout/PictureStrips"/>
    <dgm:cxn modelId="{F1FE18DA-09CE-5047-B944-B84B44285140}" srcId="{A9DB305B-1EB5-6145-9D03-6E6F7D6939A1}" destId="{D7AFD398-3BE1-5641-9E1E-E36F892E86E7}" srcOrd="2" destOrd="0" parTransId="{9CC7475B-24D3-184B-A2BD-36BACB2AB062}" sibTransId="{A5AC137F-D581-594E-B1C5-8A1B71DDBE66}"/>
    <dgm:cxn modelId="{7EB56508-F002-5049-B19F-0DE4FE27A2D5}" type="presParOf" srcId="{2B9591A6-09AA-9E44-AB6B-E80DF412E864}" destId="{D7344FAD-765D-F749-8E1C-E59119350B3B}" srcOrd="0" destOrd="0" presId="urn:microsoft.com/office/officeart/2008/layout/PictureStrips"/>
    <dgm:cxn modelId="{1CF71FC2-F9A4-AA4B-A37B-7558AA3419E2}" type="presParOf" srcId="{D7344FAD-765D-F749-8E1C-E59119350B3B}" destId="{410F93B1-DEFC-D54F-914C-54A94C37A373}" srcOrd="0" destOrd="0" presId="urn:microsoft.com/office/officeart/2008/layout/PictureStrips"/>
    <dgm:cxn modelId="{054F42DE-C1AB-A34F-96B4-B9C999C3FCD4}" type="presParOf" srcId="{D7344FAD-765D-F749-8E1C-E59119350B3B}" destId="{0647C582-1DB6-DA4A-8294-4BAAC8CDD715}" srcOrd="1" destOrd="0" presId="urn:microsoft.com/office/officeart/2008/layout/PictureStrips"/>
    <dgm:cxn modelId="{6DC5B1FA-0810-B641-B5FD-D6AE9CCFDAF8}" type="presParOf" srcId="{2B9591A6-09AA-9E44-AB6B-E80DF412E864}" destId="{FF48092E-87AB-9B4D-8FB4-0EEC34EFBF82}" srcOrd="1" destOrd="0" presId="urn:microsoft.com/office/officeart/2008/layout/PictureStrips"/>
    <dgm:cxn modelId="{4C81D287-50EF-9C4F-9FD2-87C5DB1D8657}" type="presParOf" srcId="{2B9591A6-09AA-9E44-AB6B-E80DF412E864}" destId="{0D24EA47-8D50-E44B-95A2-8B82F776AA4B}" srcOrd="2" destOrd="0" presId="urn:microsoft.com/office/officeart/2008/layout/PictureStrips"/>
    <dgm:cxn modelId="{5BB31F21-4F8B-DF43-B6AD-4C90818637A6}" type="presParOf" srcId="{0D24EA47-8D50-E44B-95A2-8B82F776AA4B}" destId="{EBEF203F-3B9C-D24B-95AB-3E50704440AB}" srcOrd="0" destOrd="0" presId="urn:microsoft.com/office/officeart/2008/layout/PictureStrips"/>
    <dgm:cxn modelId="{198DF063-8199-674E-B892-61F4B8000C39}" type="presParOf" srcId="{0D24EA47-8D50-E44B-95A2-8B82F776AA4B}" destId="{25F8EB0C-2226-284F-892F-60D0F3BC1428}" srcOrd="1" destOrd="0" presId="urn:microsoft.com/office/officeart/2008/layout/PictureStrips"/>
    <dgm:cxn modelId="{ACF91C0C-7288-B54B-87D4-080500B98FC9}" type="presParOf" srcId="{2B9591A6-09AA-9E44-AB6B-E80DF412E864}" destId="{AED8AEB8-6610-834E-88FA-A75316E2FF0F}" srcOrd="3" destOrd="0" presId="urn:microsoft.com/office/officeart/2008/layout/PictureStrips"/>
    <dgm:cxn modelId="{35ADB8F2-D22D-554D-9D77-71C0B7BA45DA}" type="presParOf" srcId="{2B9591A6-09AA-9E44-AB6B-E80DF412E864}" destId="{1530E1C7-FC61-FF4D-B006-B200A9D30B77}" srcOrd="4" destOrd="0" presId="urn:microsoft.com/office/officeart/2008/layout/PictureStrips"/>
    <dgm:cxn modelId="{7BC47B0B-F955-B64F-8041-A5A15AD46500}" type="presParOf" srcId="{1530E1C7-FC61-FF4D-B006-B200A9D30B77}" destId="{AF10B280-FDB5-8449-B89F-E8BD75D12CB8}" srcOrd="0" destOrd="0" presId="urn:microsoft.com/office/officeart/2008/layout/PictureStrips"/>
    <dgm:cxn modelId="{D23E4C58-7B97-954D-9ADA-EC74A77AE039}" type="presParOf" srcId="{1530E1C7-FC61-FF4D-B006-B200A9D30B77}" destId="{CA0F1200-7406-7A4C-B5D7-5AF5C40F512A}" srcOrd="1" destOrd="0" presId="urn:microsoft.com/office/officeart/2008/layout/PictureStrips"/>
    <dgm:cxn modelId="{CAE6900C-B8EC-AE44-A2BA-455D5488FEFD}" type="presParOf" srcId="{2B9591A6-09AA-9E44-AB6B-E80DF412E864}" destId="{D1078D27-5395-AE4D-A1F0-88D6B3C71CDE}" srcOrd="5" destOrd="0" presId="urn:microsoft.com/office/officeart/2008/layout/PictureStrips"/>
    <dgm:cxn modelId="{1BD4C6D0-11B7-A14F-AB9F-38E657DEEBE3}" type="presParOf" srcId="{2B9591A6-09AA-9E44-AB6B-E80DF412E864}" destId="{DB311A61-D53A-4F42-8915-80CD98928826}" srcOrd="6" destOrd="0" presId="urn:microsoft.com/office/officeart/2008/layout/PictureStrips"/>
    <dgm:cxn modelId="{DB9BF72A-9934-8F4D-9409-3CD09BBCDF66}" type="presParOf" srcId="{DB311A61-D53A-4F42-8915-80CD98928826}" destId="{DADFA7C0-6FB5-544F-995B-0DCECFFABC03}" srcOrd="0" destOrd="0" presId="urn:microsoft.com/office/officeart/2008/layout/PictureStrips"/>
    <dgm:cxn modelId="{B1033E28-C004-E54E-9AB2-8FC868E46F05}" type="presParOf" srcId="{DB311A61-D53A-4F42-8915-80CD98928826}" destId="{000B80F6-ECF2-D54F-B154-418D81F06167}"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93F8A929-2C72-F143-9F4B-16471BCBB6A8}" type="doc">
      <dgm:prSet loTypeId="urn:microsoft.com/office/officeart/2005/8/layout/cycle2" loCatId="" qsTypeId="urn:microsoft.com/office/officeart/2005/8/quickstyle/simple1" qsCatId="simple" csTypeId="urn:microsoft.com/office/officeart/2005/8/colors/accent1_1" csCatId="accent1" phldr="1"/>
      <dgm:spPr/>
      <dgm:t>
        <a:bodyPr/>
        <a:lstStyle/>
        <a:p>
          <a:endParaRPr lang="en-US"/>
        </a:p>
      </dgm:t>
    </dgm:pt>
    <dgm:pt modelId="{86EBF238-3272-154B-91CE-5DBA21C845D4}">
      <dgm:prSet custT="1"/>
      <dgm:spPr>
        <a:ln w="69850">
          <a:solidFill>
            <a:srgbClr val="F3C857"/>
          </a:solidFill>
        </a:ln>
      </dgm:spPr>
      <dgm:t>
        <a:bodyPr/>
        <a:lstStyle/>
        <a:p>
          <a:r>
            <a:rPr lang="en-US" sz="2400" b="1">
              <a:solidFill>
                <a:srgbClr val="F3C857"/>
              </a:solidFill>
            </a:rPr>
            <a:t>IDENTIFY</a:t>
          </a:r>
          <a:r>
            <a:rPr lang="en-US" sz="2400" b="1" baseline="0">
              <a:solidFill>
                <a:srgbClr val="F3C857"/>
              </a:solidFill>
            </a:rPr>
            <a:t> PROBLEM</a:t>
          </a:r>
        </a:p>
        <a:p>
          <a:r>
            <a:rPr lang="en-US" sz="2000"/>
            <a:t>with precision</a:t>
          </a:r>
        </a:p>
      </dgm:t>
    </dgm:pt>
    <dgm:pt modelId="{1404FBEF-F545-1544-A25C-188A230A9B52}" type="parTrans" cxnId="{8DBF879F-D027-684C-AD30-1BD9A89258CD}">
      <dgm:prSet/>
      <dgm:spPr/>
      <dgm:t>
        <a:bodyPr/>
        <a:lstStyle/>
        <a:p>
          <a:endParaRPr lang="en-US" sz="2000"/>
        </a:p>
      </dgm:t>
    </dgm:pt>
    <dgm:pt modelId="{B6A18C03-6383-C54B-AF58-FED702B6FC53}" type="sibTrans" cxnId="{8DBF879F-D027-684C-AD30-1BD9A89258CD}">
      <dgm:prSet custT="1"/>
      <dgm:spPr>
        <a:solidFill>
          <a:srgbClr val="F3C857"/>
        </a:solidFill>
      </dgm:spPr>
      <dgm:t>
        <a:bodyPr/>
        <a:lstStyle/>
        <a:p>
          <a:endParaRPr lang="en-US" sz="2000"/>
        </a:p>
      </dgm:t>
    </dgm:pt>
    <dgm:pt modelId="{D71504F2-E4C0-FD44-84B9-D4A807F8D181}">
      <dgm:prSet custT="1"/>
      <dgm:spPr>
        <a:ln w="63500">
          <a:solidFill>
            <a:srgbClr val="207196"/>
          </a:solidFill>
        </a:ln>
      </dgm:spPr>
      <dgm:t>
        <a:bodyPr/>
        <a:lstStyle/>
        <a:p>
          <a:r>
            <a:rPr lang="en-US" sz="2400" b="1">
              <a:solidFill>
                <a:srgbClr val="207196"/>
              </a:solidFill>
            </a:rPr>
            <a:t>IDENTIFY</a:t>
          </a:r>
          <a:r>
            <a:rPr lang="en-US" sz="2400" b="1" baseline="0">
              <a:solidFill>
                <a:srgbClr val="207196"/>
              </a:solidFill>
            </a:rPr>
            <a:t> GOAL </a:t>
          </a:r>
        </a:p>
        <a:p>
          <a:r>
            <a:rPr lang="en-US" sz="2000" baseline="0"/>
            <a:t>for change</a:t>
          </a:r>
          <a:endParaRPr lang="en-US" sz="2000"/>
        </a:p>
      </dgm:t>
    </dgm:pt>
    <dgm:pt modelId="{651A4F06-E159-E047-A606-7C57B68CCBD5}" type="parTrans" cxnId="{E3825D80-6C23-BD41-9CC9-24313098CA4E}">
      <dgm:prSet/>
      <dgm:spPr/>
      <dgm:t>
        <a:bodyPr/>
        <a:lstStyle/>
        <a:p>
          <a:endParaRPr lang="en-US" sz="2000"/>
        </a:p>
      </dgm:t>
    </dgm:pt>
    <dgm:pt modelId="{99B5B515-D3EE-F54B-BB7C-D5116847B05F}" type="sibTrans" cxnId="{E3825D80-6C23-BD41-9CC9-24313098CA4E}">
      <dgm:prSet custT="1"/>
      <dgm:spPr>
        <a:solidFill>
          <a:srgbClr val="207196"/>
        </a:solidFill>
      </dgm:spPr>
      <dgm:t>
        <a:bodyPr/>
        <a:lstStyle/>
        <a:p>
          <a:endParaRPr lang="en-US" sz="2000"/>
        </a:p>
      </dgm:t>
    </dgm:pt>
    <dgm:pt modelId="{30D86028-84BB-CA46-B10D-BB3379E62E6C}">
      <dgm:prSet custT="1"/>
      <dgm:spPr>
        <a:ln w="69850">
          <a:solidFill>
            <a:schemeClr val="accent4">
              <a:lumMod val="75000"/>
            </a:schemeClr>
          </a:solidFill>
        </a:ln>
      </dgm:spPr>
      <dgm:t>
        <a:bodyPr/>
        <a:lstStyle/>
        <a:p>
          <a:r>
            <a:rPr lang="en-US" sz="2400" b="1">
              <a:solidFill>
                <a:schemeClr val="accent4">
                  <a:lumMod val="75000"/>
                </a:schemeClr>
              </a:solidFill>
            </a:rPr>
            <a:t>IDENTIFY</a:t>
          </a:r>
          <a:r>
            <a:rPr lang="en-US" sz="2400" b="1" baseline="0">
              <a:solidFill>
                <a:schemeClr val="accent4">
                  <a:lumMod val="75000"/>
                </a:schemeClr>
              </a:solidFill>
            </a:rPr>
            <a:t> SOLUTION </a:t>
          </a:r>
        </a:p>
        <a:p>
          <a:r>
            <a:rPr lang="en-US" sz="2000" baseline="0"/>
            <a:t>and implementation plan</a:t>
          </a:r>
          <a:endParaRPr lang="en-US" sz="2000"/>
        </a:p>
      </dgm:t>
    </dgm:pt>
    <dgm:pt modelId="{D730DD82-24EE-C34A-A43F-BC60871C0CF8}" type="parTrans" cxnId="{1F59641F-E82C-B548-B11F-15ED47F1E79A}">
      <dgm:prSet/>
      <dgm:spPr/>
      <dgm:t>
        <a:bodyPr/>
        <a:lstStyle/>
        <a:p>
          <a:endParaRPr lang="en-US" sz="2000"/>
        </a:p>
      </dgm:t>
    </dgm:pt>
    <dgm:pt modelId="{73AF85F0-3D18-474C-A961-2961CE5DDE8B}" type="sibTrans" cxnId="{1F59641F-E82C-B548-B11F-15ED47F1E79A}">
      <dgm:prSet custT="1"/>
      <dgm:spPr>
        <a:solidFill>
          <a:schemeClr val="accent4">
            <a:lumMod val="75000"/>
          </a:schemeClr>
        </a:solidFill>
      </dgm:spPr>
      <dgm:t>
        <a:bodyPr/>
        <a:lstStyle/>
        <a:p>
          <a:endParaRPr lang="en-US" sz="2000"/>
        </a:p>
      </dgm:t>
    </dgm:pt>
    <dgm:pt modelId="{892B9856-2739-C840-B379-0B974672F262}">
      <dgm:prSet custT="1"/>
      <dgm:spPr>
        <a:ln w="69850">
          <a:solidFill>
            <a:srgbClr val="7F447F"/>
          </a:solidFill>
        </a:ln>
      </dgm:spPr>
      <dgm:t>
        <a:bodyPr/>
        <a:lstStyle/>
        <a:p>
          <a:r>
            <a:rPr lang="en-US" sz="2400" b="1">
              <a:solidFill>
                <a:srgbClr val="7F447F"/>
              </a:solidFill>
            </a:rPr>
            <a:t>IMPLEMENT</a:t>
          </a:r>
          <a:r>
            <a:rPr lang="en-US" sz="2400" b="1" baseline="0">
              <a:solidFill>
                <a:srgbClr val="7F447F"/>
              </a:solidFill>
            </a:rPr>
            <a:t> SOLUTION</a:t>
          </a:r>
        </a:p>
        <a:p>
          <a:r>
            <a:rPr lang="en-US" sz="2000" baseline="0"/>
            <a:t>with fidelity</a:t>
          </a:r>
          <a:endParaRPr lang="en-US" sz="2000"/>
        </a:p>
      </dgm:t>
    </dgm:pt>
    <dgm:pt modelId="{2EAC3F10-1EB5-8348-9278-5EBA2D6D8465}" type="parTrans" cxnId="{BAD52731-CE7D-2048-B34A-1C8216801D55}">
      <dgm:prSet/>
      <dgm:spPr/>
      <dgm:t>
        <a:bodyPr/>
        <a:lstStyle/>
        <a:p>
          <a:endParaRPr lang="en-US" sz="2000"/>
        </a:p>
      </dgm:t>
    </dgm:pt>
    <dgm:pt modelId="{DFA8ADE3-C9E7-414C-AF29-15F4B8391BBD}" type="sibTrans" cxnId="{BAD52731-CE7D-2048-B34A-1C8216801D55}">
      <dgm:prSet custT="1"/>
      <dgm:spPr>
        <a:solidFill>
          <a:srgbClr val="7F447F"/>
        </a:solidFill>
      </dgm:spPr>
      <dgm:t>
        <a:bodyPr/>
        <a:lstStyle/>
        <a:p>
          <a:endParaRPr lang="en-US" sz="2000"/>
        </a:p>
      </dgm:t>
    </dgm:pt>
    <dgm:pt modelId="{0DDACB12-A5F5-E243-9F16-85DC5979CBFE}">
      <dgm:prSet custT="1"/>
      <dgm:spPr>
        <a:ln w="69850">
          <a:solidFill>
            <a:srgbClr val="E89B2C"/>
          </a:solidFill>
        </a:ln>
      </dgm:spPr>
      <dgm:t>
        <a:bodyPr/>
        <a:lstStyle/>
        <a:p>
          <a:r>
            <a:rPr lang="en-US" sz="2400" b="1">
              <a:solidFill>
                <a:srgbClr val="E89B2C"/>
              </a:solidFill>
            </a:rPr>
            <a:t>MONITOR &amp; EVALUATE</a:t>
          </a:r>
        </a:p>
        <a:p>
          <a:r>
            <a:rPr lang="en-US" sz="2000"/>
            <a:t>implementation fidelity and impact</a:t>
          </a:r>
        </a:p>
      </dgm:t>
    </dgm:pt>
    <dgm:pt modelId="{E86A2942-EC91-8B49-810A-FDAC04D6876B}" type="parTrans" cxnId="{9B3F41D1-E297-804D-B81C-C7895BE530D5}">
      <dgm:prSet/>
      <dgm:spPr/>
      <dgm:t>
        <a:bodyPr/>
        <a:lstStyle/>
        <a:p>
          <a:endParaRPr lang="en-US" sz="2000"/>
        </a:p>
      </dgm:t>
    </dgm:pt>
    <dgm:pt modelId="{B2934D61-05AD-C74C-9209-D25723861DCD}" type="sibTrans" cxnId="{9B3F41D1-E297-804D-B81C-C7895BE530D5}">
      <dgm:prSet custT="1"/>
      <dgm:spPr>
        <a:solidFill>
          <a:srgbClr val="E89B2C"/>
        </a:solidFill>
      </dgm:spPr>
      <dgm:t>
        <a:bodyPr/>
        <a:lstStyle/>
        <a:p>
          <a:endParaRPr lang="en-US" sz="2000"/>
        </a:p>
      </dgm:t>
    </dgm:pt>
    <dgm:pt modelId="{E89B6EA0-2A1D-234E-9886-6451B2D51563}">
      <dgm:prSet custT="1"/>
      <dgm:spPr>
        <a:ln w="69850">
          <a:solidFill>
            <a:srgbClr val="EE3519"/>
          </a:solidFill>
        </a:ln>
      </dgm:spPr>
      <dgm:t>
        <a:bodyPr/>
        <a:lstStyle/>
        <a:p>
          <a:r>
            <a:rPr lang="en-US" sz="2400" b="1">
              <a:solidFill>
                <a:srgbClr val="EE3519"/>
              </a:solidFill>
            </a:rPr>
            <a:t>MAKE</a:t>
          </a:r>
          <a:r>
            <a:rPr lang="en-US" sz="2400" b="1" baseline="0">
              <a:solidFill>
                <a:srgbClr val="EE3519"/>
              </a:solidFill>
            </a:rPr>
            <a:t> DECISION </a:t>
          </a:r>
        </a:p>
        <a:p>
          <a:r>
            <a:rPr lang="en-US" sz="2000" baseline="0"/>
            <a:t>to maintain, modify, or terminate plan</a:t>
          </a:r>
          <a:endParaRPr lang="en-US" sz="2000"/>
        </a:p>
      </dgm:t>
    </dgm:pt>
    <dgm:pt modelId="{E97A7CBA-A49E-104F-A77D-34EA54A60057}" type="parTrans" cxnId="{1E5F30AC-93F0-1A46-A32B-92E99AACF2A5}">
      <dgm:prSet/>
      <dgm:spPr/>
      <dgm:t>
        <a:bodyPr/>
        <a:lstStyle/>
        <a:p>
          <a:endParaRPr lang="en-US" sz="2000"/>
        </a:p>
      </dgm:t>
    </dgm:pt>
    <dgm:pt modelId="{C596336D-A53C-C94C-897F-AD18C251F0A7}" type="sibTrans" cxnId="{1E5F30AC-93F0-1A46-A32B-92E99AACF2A5}">
      <dgm:prSet custT="1"/>
      <dgm:spPr>
        <a:solidFill>
          <a:srgbClr val="EE3519"/>
        </a:solidFill>
      </dgm:spPr>
      <dgm:t>
        <a:bodyPr/>
        <a:lstStyle/>
        <a:p>
          <a:endParaRPr lang="en-US" sz="2000"/>
        </a:p>
      </dgm:t>
    </dgm:pt>
    <dgm:pt modelId="{33F5D678-109C-1449-8710-3B5EFE9EA007}" type="pres">
      <dgm:prSet presAssocID="{93F8A929-2C72-F143-9F4B-16471BCBB6A8}" presName="cycle" presStyleCnt="0">
        <dgm:presLayoutVars>
          <dgm:dir/>
          <dgm:resizeHandles val="exact"/>
        </dgm:presLayoutVars>
      </dgm:prSet>
      <dgm:spPr/>
    </dgm:pt>
    <dgm:pt modelId="{551FC44C-C383-D04B-BDC9-7CD0C0E96584}" type="pres">
      <dgm:prSet presAssocID="{86EBF238-3272-154B-91CE-5DBA21C845D4}" presName="node" presStyleLbl="node1" presStyleIdx="0" presStyleCnt="6" custScaleX="263615" custScaleY="122161" custRadScaleRad="102488" custRadScaleInc="-673">
        <dgm:presLayoutVars>
          <dgm:bulletEnabled val="1"/>
        </dgm:presLayoutVars>
      </dgm:prSet>
      <dgm:spPr/>
    </dgm:pt>
    <dgm:pt modelId="{5CF0EFAD-4292-5040-856F-77896DFEC55C}" type="pres">
      <dgm:prSet presAssocID="{B6A18C03-6383-C54B-AF58-FED702B6FC53}" presName="sibTrans" presStyleLbl="sibTrans2D1" presStyleIdx="0" presStyleCnt="6"/>
      <dgm:spPr/>
    </dgm:pt>
    <dgm:pt modelId="{5945477B-B9A9-9347-92AB-2D3DE0193A19}" type="pres">
      <dgm:prSet presAssocID="{B6A18C03-6383-C54B-AF58-FED702B6FC53}" presName="connectorText" presStyleLbl="sibTrans2D1" presStyleIdx="0" presStyleCnt="6"/>
      <dgm:spPr/>
    </dgm:pt>
    <dgm:pt modelId="{DB5D9CF6-BA5B-2145-A434-AFA26D760F45}" type="pres">
      <dgm:prSet presAssocID="{D71504F2-E4C0-FD44-84B9-D4A807F8D181}" presName="node" presStyleLbl="node1" presStyleIdx="1" presStyleCnt="6" custScaleX="263615" custScaleY="122161" custRadScaleRad="196185" custRadScaleInc="51274">
        <dgm:presLayoutVars>
          <dgm:bulletEnabled val="1"/>
        </dgm:presLayoutVars>
      </dgm:prSet>
      <dgm:spPr/>
    </dgm:pt>
    <dgm:pt modelId="{BF90B3B7-77E2-984B-8B2E-625CD9FBAFF3}" type="pres">
      <dgm:prSet presAssocID="{99B5B515-D3EE-F54B-BB7C-D5116847B05F}" presName="sibTrans" presStyleLbl="sibTrans2D1" presStyleIdx="1" presStyleCnt="6"/>
      <dgm:spPr/>
    </dgm:pt>
    <dgm:pt modelId="{61B85A78-056E-7840-B96F-F2DAC197FB36}" type="pres">
      <dgm:prSet presAssocID="{99B5B515-D3EE-F54B-BB7C-D5116847B05F}" presName="connectorText" presStyleLbl="sibTrans2D1" presStyleIdx="1" presStyleCnt="6"/>
      <dgm:spPr/>
    </dgm:pt>
    <dgm:pt modelId="{C32FA3E6-9E9F-EB46-A65D-36665AC07129}" type="pres">
      <dgm:prSet presAssocID="{30D86028-84BB-CA46-B10D-BB3379E62E6C}" presName="node" presStyleLbl="node1" presStyleIdx="2" presStyleCnt="6" custScaleX="263615" custScaleY="122161" custRadScaleRad="194121" custRadScaleInc="-43347">
        <dgm:presLayoutVars>
          <dgm:bulletEnabled val="1"/>
        </dgm:presLayoutVars>
      </dgm:prSet>
      <dgm:spPr/>
    </dgm:pt>
    <dgm:pt modelId="{0CF17757-B07D-054A-B418-CB7B36892AA2}" type="pres">
      <dgm:prSet presAssocID="{73AF85F0-3D18-474C-A961-2961CE5DDE8B}" presName="sibTrans" presStyleLbl="sibTrans2D1" presStyleIdx="2" presStyleCnt="6"/>
      <dgm:spPr/>
    </dgm:pt>
    <dgm:pt modelId="{C43F3F00-C058-5A4B-B43D-30D482ADCC8B}" type="pres">
      <dgm:prSet presAssocID="{73AF85F0-3D18-474C-A961-2961CE5DDE8B}" presName="connectorText" presStyleLbl="sibTrans2D1" presStyleIdx="2" presStyleCnt="6"/>
      <dgm:spPr/>
    </dgm:pt>
    <dgm:pt modelId="{091E9CC4-2CB9-FD48-9FBD-31619B416DEB}" type="pres">
      <dgm:prSet presAssocID="{892B9856-2739-C840-B379-0B974672F262}" presName="node" presStyleLbl="node1" presStyleIdx="3" presStyleCnt="6" custScaleX="263615" custScaleY="122161">
        <dgm:presLayoutVars>
          <dgm:bulletEnabled val="1"/>
        </dgm:presLayoutVars>
      </dgm:prSet>
      <dgm:spPr/>
    </dgm:pt>
    <dgm:pt modelId="{0D1B13E9-8A44-7A45-B56A-A5F6E426FA42}" type="pres">
      <dgm:prSet presAssocID="{DFA8ADE3-C9E7-414C-AF29-15F4B8391BBD}" presName="sibTrans" presStyleLbl="sibTrans2D1" presStyleIdx="3" presStyleCnt="6"/>
      <dgm:spPr/>
    </dgm:pt>
    <dgm:pt modelId="{18DDDEEC-EA90-8843-B78F-8CE0DDB2A7FA}" type="pres">
      <dgm:prSet presAssocID="{DFA8ADE3-C9E7-414C-AF29-15F4B8391BBD}" presName="connectorText" presStyleLbl="sibTrans2D1" presStyleIdx="3" presStyleCnt="6"/>
      <dgm:spPr/>
    </dgm:pt>
    <dgm:pt modelId="{7229F0E0-C4E2-644E-AA8E-CE2194486FC4}" type="pres">
      <dgm:prSet presAssocID="{0DDACB12-A5F5-E243-9F16-85DC5979CBFE}" presName="node" presStyleLbl="node1" presStyleIdx="4" presStyleCnt="6" custScaleX="263615" custScaleY="122161" custRadScaleRad="190227" custRadScaleInc="49086">
        <dgm:presLayoutVars>
          <dgm:bulletEnabled val="1"/>
        </dgm:presLayoutVars>
      </dgm:prSet>
      <dgm:spPr/>
    </dgm:pt>
    <dgm:pt modelId="{35DA2999-DAB3-AE42-915A-1717F659C38D}" type="pres">
      <dgm:prSet presAssocID="{B2934D61-05AD-C74C-9209-D25723861DCD}" presName="sibTrans" presStyleLbl="sibTrans2D1" presStyleIdx="4" presStyleCnt="6"/>
      <dgm:spPr/>
    </dgm:pt>
    <dgm:pt modelId="{E62CEAC8-4D54-FC4D-8E26-D3EBFDB3AC12}" type="pres">
      <dgm:prSet presAssocID="{B2934D61-05AD-C74C-9209-D25723861DCD}" presName="connectorText" presStyleLbl="sibTrans2D1" presStyleIdx="4" presStyleCnt="6"/>
      <dgm:spPr/>
    </dgm:pt>
    <dgm:pt modelId="{80553F29-EC6B-9645-A7F8-7B924A485269}" type="pres">
      <dgm:prSet presAssocID="{E89B6EA0-2A1D-234E-9886-6451B2D51563}" presName="node" presStyleLbl="node1" presStyleIdx="5" presStyleCnt="6" custScaleX="263615" custScaleY="122161" custRadScaleRad="195769" custRadScaleInc="-41383">
        <dgm:presLayoutVars>
          <dgm:bulletEnabled val="1"/>
        </dgm:presLayoutVars>
      </dgm:prSet>
      <dgm:spPr/>
    </dgm:pt>
    <dgm:pt modelId="{50F2030A-1787-804F-BE8C-B0F6AA0647D5}" type="pres">
      <dgm:prSet presAssocID="{C596336D-A53C-C94C-897F-AD18C251F0A7}" presName="sibTrans" presStyleLbl="sibTrans2D1" presStyleIdx="5" presStyleCnt="6"/>
      <dgm:spPr/>
    </dgm:pt>
    <dgm:pt modelId="{5C9C0576-7FDD-364B-A102-F9502CA9F230}" type="pres">
      <dgm:prSet presAssocID="{C596336D-A53C-C94C-897F-AD18C251F0A7}" presName="connectorText" presStyleLbl="sibTrans2D1" presStyleIdx="5" presStyleCnt="6"/>
      <dgm:spPr/>
    </dgm:pt>
  </dgm:ptLst>
  <dgm:cxnLst>
    <dgm:cxn modelId="{51C04F0E-E395-8045-A46E-0126FA7BEF9C}" type="presOf" srcId="{73AF85F0-3D18-474C-A961-2961CE5DDE8B}" destId="{C43F3F00-C058-5A4B-B43D-30D482ADCC8B}" srcOrd="1" destOrd="0" presId="urn:microsoft.com/office/officeart/2005/8/layout/cycle2"/>
    <dgm:cxn modelId="{A5AE7D11-3C52-214E-B69C-BA827BA26DB4}" type="presOf" srcId="{86EBF238-3272-154B-91CE-5DBA21C845D4}" destId="{551FC44C-C383-D04B-BDC9-7CD0C0E96584}" srcOrd="0" destOrd="0" presId="urn:microsoft.com/office/officeart/2005/8/layout/cycle2"/>
    <dgm:cxn modelId="{16C5EA12-6A79-2245-89E9-1C49CA2F8E2B}" type="presOf" srcId="{892B9856-2739-C840-B379-0B974672F262}" destId="{091E9CC4-2CB9-FD48-9FBD-31619B416DEB}" srcOrd="0" destOrd="0" presId="urn:microsoft.com/office/officeart/2005/8/layout/cycle2"/>
    <dgm:cxn modelId="{1F59641F-E82C-B548-B11F-15ED47F1E79A}" srcId="{93F8A929-2C72-F143-9F4B-16471BCBB6A8}" destId="{30D86028-84BB-CA46-B10D-BB3379E62E6C}" srcOrd="2" destOrd="0" parTransId="{D730DD82-24EE-C34A-A43F-BC60871C0CF8}" sibTransId="{73AF85F0-3D18-474C-A961-2961CE5DDE8B}"/>
    <dgm:cxn modelId="{BAD52731-CE7D-2048-B34A-1C8216801D55}" srcId="{93F8A929-2C72-F143-9F4B-16471BCBB6A8}" destId="{892B9856-2739-C840-B379-0B974672F262}" srcOrd="3" destOrd="0" parTransId="{2EAC3F10-1EB5-8348-9278-5EBA2D6D8465}" sibTransId="{DFA8ADE3-C9E7-414C-AF29-15F4B8391BBD}"/>
    <dgm:cxn modelId="{DEE5513E-3732-7141-A373-7DF894D24C32}" type="presOf" srcId="{B2934D61-05AD-C74C-9209-D25723861DCD}" destId="{E62CEAC8-4D54-FC4D-8E26-D3EBFDB3AC12}" srcOrd="1" destOrd="0" presId="urn:microsoft.com/office/officeart/2005/8/layout/cycle2"/>
    <dgm:cxn modelId="{C143515C-9A0F-2F43-B3AC-8E63A9EFD384}" type="presOf" srcId="{C596336D-A53C-C94C-897F-AD18C251F0A7}" destId="{5C9C0576-7FDD-364B-A102-F9502CA9F230}" srcOrd="1" destOrd="0" presId="urn:microsoft.com/office/officeart/2005/8/layout/cycle2"/>
    <dgm:cxn modelId="{41693A61-713A-C343-839A-1FEE00ACF036}" type="presOf" srcId="{B2934D61-05AD-C74C-9209-D25723861DCD}" destId="{35DA2999-DAB3-AE42-915A-1717F659C38D}" srcOrd="0" destOrd="0" presId="urn:microsoft.com/office/officeart/2005/8/layout/cycle2"/>
    <dgm:cxn modelId="{26711766-BA02-834C-95D4-299F0E941A28}" type="presOf" srcId="{0DDACB12-A5F5-E243-9F16-85DC5979CBFE}" destId="{7229F0E0-C4E2-644E-AA8E-CE2194486FC4}" srcOrd="0" destOrd="0" presId="urn:microsoft.com/office/officeart/2005/8/layout/cycle2"/>
    <dgm:cxn modelId="{BFA12D66-A35C-374B-9A29-9B415EC164C7}" type="presOf" srcId="{99B5B515-D3EE-F54B-BB7C-D5116847B05F}" destId="{BF90B3B7-77E2-984B-8B2E-625CD9FBAFF3}" srcOrd="0" destOrd="0" presId="urn:microsoft.com/office/officeart/2005/8/layout/cycle2"/>
    <dgm:cxn modelId="{2C573270-7C10-BC4F-9B9C-14224730E097}" type="presOf" srcId="{D71504F2-E4C0-FD44-84B9-D4A807F8D181}" destId="{DB5D9CF6-BA5B-2145-A434-AFA26D760F45}" srcOrd="0" destOrd="0" presId="urn:microsoft.com/office/officeart/2005/8/layout/cycle2"/>
    <dgm:cxn modelId="{0F72B873-8C48-3047-98EC-FA7697F26191}" type="presOf" srcId="{99B5B515-D3EE-F54B-BB7C-D5116847B05F}" destId="{61B85A78-056E-7840-B96F-F2DAC197FB36}" srcOrd="1" destOrd="0" presId="urn:microsoft.com/office/officeart/2005/8/layout/cycle2"/>
    <dgm:cxn modelId="{219AD573-CFBB-7343-BBD1-57B25E448050}" type="presOf" srcId="{DFA8ADE3-C9E7-414C-AF29-15F4B8391BBD}" destId="{0D1B13E9-8A44-7A45-B56A-A5F6E426FA42}" srcOrd="0" destOrd="0" presId="urn:microsoft.com/office/officeart/2005/8/layout/cycle2"/>
    <dgm:cxn modelId="{E3825D80-6C23-BD41-9CC9-24313098CA4E}" srcId="{93F8A929-2C72-F143-9F4B-16471BCBB6A8}" destId="{D71504F2-E4C0-FD44-84B9-D4A807F8D181}" srcOrd="1" destOrd="0" parTransId="{651A4F06-E159-E047-A606-7C57B68CCBD5}" sibTransId="{99B5B515-D3EE-F54B-BB7C-D5116847B05F}"/>
    <dgm:cxn modelId="{2BC3C09A-A248-504E-8AF9-7160F086372A}" type="presOf" srcId="{73AF85F0-3D18-474C-A961-2961CE5DDE8B}" destId="{0CF17757-B07D-054A-B418-CB7B36892AA2}" srcOrd="0" destOrd="0" presId="urn:microsoft.com/office/officeart/2005/8/layout/cycle2"/>
    <dgm:cxn modelId="{8DBF879F-D027-684C-AD30-1BD9A89258CD}" srcId="{93F8A929-2C72-F143-9F4B-16471BCBB6A8}" destId="{86EBF238-3272-154B-91CE-5DBA21C845D4}" srcOrd="0" destOrd="0" parTransId="{1404FBEF-F545-1544-A25C-188A230A9B52}" sibTransId="{B6A18C03-6383-C54B-AF58-FED702B6FC53}"/>
    <dgm:cxn modelId="{C9F478A1-3B90-B149-BCE8-8EE0105042CD}" type="presOf" srcId="{30D86028-84BB-CA46-B10D-BB3379E62E6C}" destId="{C32FA3E6-9E9F-EB46-A65D-36665AC07129}" srcOrd="0" destOrd="0" presId="urn:microsoft.com/office/officeart/2005/8/layout/cycle2"/>
    <dgm:cxn modelId="{F19281AB-B03D-FA46-8899-29D54297509B}" type="presOf" srcId="{C596336D-A53C-C94C-897F-AD18C251F0A7}" destId="{50F2030A-1787-804F-BE8C-B0F6AA0647D5}" srcOrd="0" destOrd="0" presId="urn:microsoft.com/office/officeart/2005/8/layout/cycle2"/>
    <dgm:cxn modelId="{1E5F30AC-93F0-1A46-A32B-92E99AACF2A5}" srcId="{93F8A929-2C72-F143-9F4B-16471BCBB6A8}" destId="{E89B6EA0-2A1D-234E-9886-6451B2D51563}" srcOrd="5" destOrd="0" parTransId="{E97A7CBA-A49E-104F-A77D-34EA54A60057}" sibTransId="{C596336D-A53C-C94C-897F-AD18C251F0A7}"/>
    <dgm:cxn modelId="{91B8D0B1-4A7D-E64B-86F0-A02A5680F451}" type="presOf" srcId="{E89B6EA0-2A1D-234E-9886-6451B2D51563}" destId="{80553F29-EC6B-9645-A7F8-7B924A485269}" srcOrd="0" destOrd="0" presId="urn:microsoft.com/office/officeart/2005/8/layout/cycle2"/>
    <dgm:cxn modelId="{46A235CF-2B99-F946-BFC0-22E70809F72B}" type="presOf" srcId="{DFA8ADE3-C9E7-414C-AF29-15F4B8391BBD}" destId="{18DDDEEC-EA90-8843-B78F-8CE0DDB2A7FA}" srcOrd="1" destOrd="0" presId="urn:microsoft.com/office/officeart/2005/8/layout/cycle2"/>
    <dgm:cxn modelId="{9B3F41D1-E297-804D-B81C-C7895BE530D5}" srcId="{93F8A929-2C72-F143-9F4B-16471BCBB6A8}" destId="{0DDACB12-A5F5-E243-9F16-85DC5979CBFE}" srcOrd="4" destOrd="0" parTransId="{E86A2942-EC91-8B49-810A-FDAC04D6876B}" sibTransId="{B2934D61-05AD-C74C-9209-D25723861DCD}"/>
    <dgm:cxn modelId="{18D951D5-D80A-8340-BAD7-0D3BF0531AFA}" type="presOf" srcId="{B6A18C03-6383-C54B-AF58-FED702B6FC53}" destId="{5CF0EFAD-4292-5040-856F-77896DFEC55C}" srcOrd="0" destOrd="0" presId="urn:microsoft.com/office/officeart/2005/8/layout/cycle2"/>
    <dgm:cxn modelId="{74F3D2D9-6499-E843-A0D6-BC448C18AEF1}" type="presOf" srcId="{B6A18C03-6383-C54B-AF58-FED702B6FC53}" destId="{5945477B-B9A9-9347-92AB-2D3DE0193A19}" srcOrd="1" destOrd="0" presId="urn:microsoft.com/office/officeart/2005/8/layout/cycle2"/>
    <dgm:cxn modelId="{536455EB-9BBB-964C-99F4-9E19AA91FDF1}" type="presOf" srcId="{93F8A929-2C72-F143-9F4B-16471BCBB6A8}" destId="{33F5D678-109C-1449-8710-3B5EFE9EA007}" srcOrd="0" destOrd="0" presId="urn:microsoft.com/office/officeart/2005/8/layout/cycle2"/>
    <dgm:cxn modelId="{7B129609-255D-794F-8688-1DEF89608B68}" type="presParOf" srcId="{33F5D678-109C-1449-8710-3B5EFE9EA007}" destId="{551FC44C-C383-D04B-BDC9-7CD0C0E96584}" srcOrd="0" destOrd="0" presId="urn:microsoft.com/office/officeart/2005/8/layout/cycle2"/>
    <dgm:cxn modelId="{367B34D4-D692-1743-89EE-1A14E93C21BD}" type="presParOf" srcId="{33F5D678-109C-1449-8710-3B5EFE9EA007}" destId="{5CF0EFAD-4292-5040-856F-77896DFEC55C}" srcOrd="1" destOrd="0" presId="urn:microsoft.com/office/officeart/2005/8/layout/cycle2"/>
    <dgm:cxn modelId="{9CAFD4FE-0B0F-ED49-A869-CA12DB9BFC38}" type="presParOf" srcId="{5CF0EFAD-4292-5040-856F-77896DFEC55C}" destId="{5945477B-B9A9-9347-92AB-2D3DE0193A19}" srcOrd="0" destOrd="0" presId="urn:microsoft.com/office/officeart/2005/8/layout/cycle2"/>
    <dgm:cxn modelId="{1C199124-577E-7E46-BD14-394893E6C103}" type="presParOf" srcId="{33F5D678-109C-1449-8710-3B5EFE9EA007}" destId="{DB5D9CF6-BA5B-2145-A434-AFA26D760F45}" srcOrd="2" destOrd="0" presId="urn:microsoft.com/office/officeart/2005/8/layout/cycle2"/>
    <dgm:cxn modelId="{0E4575E1-0E16-C64E-8E41-7DA6F11CFD9E}" type="presParOf" srcId="{33F5D678-109C-1449-8710-3B5EFE9EA007}" destId="{BF90B3B7-77E2-984B-8B2E-625CD9FBAFF3}" srcOrd="3" destOrd="0" presId="urn:microsoft.com/office/officeart/2005/8/layout/cycle2"/>
    <dgm:cxn modelId="{4B7A5A68-20C3-2E49-A852-3B43D7BBA189}" type="presParOf" srcId="{BF90B3B7-77E2-984B-8B2E-625CD9FBAFF3}" destId="{61B85A78-056E-7840-B96F-F2DAC197FB36}" srcOrd="0" destOrd="0" presId="urn:microsoft.com/office/officeart/2005/8/layout/cycle2"/>
    <dgm:cxn modelId="{A7B73BF3-2B2A-384B-AE5A-1FB711172FE8}" type="presParOf" srcId="{33F5D678-109C-1449-8710-3B5EFE9EA007}" destId="{C32FA3E6-9E9F-EB46-A65D-36665AC07129}" srcOrd="4" destOrd="0" presId="urn:microsoft.com/office/officeart/2005/8/layout/cycle2"/>
    <dgm:cxn modelId="{EC6E7500-39D6-B549-B87A-5F66B2E383AB}" type="presParOf" srcId="{33F5D678-109C-1449-8710-3B5EFE9EA007}" destId="{0CF17757-B07D-054A-B418-CB7B36892AA2}" srcOrd="5" destOrd="0" presId="urn:microsoft.com/office/officeart/2005/8/layout/cycle2"/>
    <dgm:cxn modelId="{49031864-A4D7-8C42-BC2A-FA02D92DE709}" type="presParOf" srcId="{0CF17757-B07D-054A-B418-CB7B36892AA2}" destId="{C43F3F00-C058-5A4B-B43D-30D482ADCC8B}" srcOrd="0" destOrd="0" presId="urn:microsoft.com/office/officeart/2005/8/layout/cycle2"/>
    <dgm:cxn modelId="{BD7C7C67-91E2-7849-A2BC-F786B072CE99}" type="presParOf" srcId="{33F5D678-109C-1449-8710-3B5EFE9EA007}" destId="{091E9CC4-2CB9-FD48-9FBD-31619B416DEB}" srcOrd="6" destOrd="0" presId="urn:microsoft.com/office/officeart/2005/8/layout/cycle2"/>
    <dgm:cxn modelId="{0F8FDD6B-F5C8-E14F-84F8-178279304399}" type="presParOf" srcId="{33F5D678-109C-1449-8710-3B5EFE9EA007}" destId="{0D1B13E9-8A44-7A45-B56A-A5F6E426FA42}" srcOrd="7" destOrd="0" presId="urn:microsoft.com/office/officeart/2005/8/layout/cycle2"/>
    <dgm:cxn modelId="{21FE344E-779F-A740-8671-3E2E25655499}" type="presParOf" srcId="{0D1B13E9-8A44-7A45-B56A-A5F6E426FA42}" destId="{18DDDEEC-EA90-8843-B78F-8CE0DDB2A7FA}" srcOrd="0" destOrd="0" presId="urn:microsoft.com/office/officeart/2005/8/layout/cycle2"/>
    <dgm:cxn modelId="{329A0B4B-562F-0147-9B03-7A4AD4C95F40}" type="presParOf" srcId="{33F5D678-109C-1449-8710-3B5EFE9EA007}" destId="{7229F0E0-C4E2-644E-AA8E-CE2194486FC4}" srcOrd="8" destOrd="0" presId="urn:microsoft.com/office/officeart/2005/8/layout/cycle2"/>
    <dgm:cxn modelId="{BF618728-C9B0-2D4F-8F28-99F90041E4B1}" type="presParOf" srcId="{33F5D678-109C-1449-8710-3B5EFE9EA007}" destId="{35DA2999-DAB3-AE42-915A-1717F659C38D}" srcOrd="9" destOrd="0" presId="urn:microsoft.com/office/officeart/2005/8/layout/cycle2"/>
    <dgm:cxn modelId="{E35B4F20-D88B-1C43-9D53-95BC35D199C9}" type="presParOf" srcId="{35DA2999-DAB3-AE42-915A-1717F659C38D}" destId="{E62CEAC8-4D54-FC4D-8E26-D3EBFDB3AC12}" srcOrd="0" destOrd="0" presId="urn:microsoft.com/office/officeart/2005/8/layout/cycle2"/>
    <dgm:cxn modelId="{F7792A9D-300A-B241-B4AE-056CDF82766D}" type="presParOf" srcId="{33F5D678-109C-1449-8710-3B5EFE9EA007}" destId="{80553F29-EC6B-9645-A7F8-7B924A485269}" srcOrd="10" destOrd="0" presId="urn:microsoft.com/office/officeart/2005/8/layout/cycle2"/>
    <dgm:cxn modelId="{ABCE48F7-AED4-DD4E-B4A9-D7BE33B0DFC4}" type="presParOf" srcId="{33F5D678-109C-1449-8710-3B5EFE9EA007}" destId="{50F2030A-1787-804F-BE8C-B0F6AA0647D5}" srcOrd="11" destOrd="0" presId="urn:microsoft.com/office/officeart/2005/8/layout/cycle2"/>
    <dgm:cxn modelId="{090B100C-86F5-784B-85C0-614627576808}" type="presParOf" srcId="{50F2030A-1787-804F-BE8C-B0F6AA0647D5}" destId="{5C9C0576-7FDD-364B-A102-F9502CA9F23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93F8A929-2C72-F143-9F4B-16471BCBB6A8}" type="doc">
      <dgm:prSet loTypeId="urn:microsoft.com/office/officeart/2005/8/layout/cycle2" loCatId="" qsTypeId="urn:microsoft.com/office/officeart/2005/8/quickstyle/simple1" qsCatId="simple" csTypeId="urn:microsoft.com/office/officeart/2005/8/colors/accent1_1" csCatId="accent1" phldr="1"/>
      <dgm:spPr/>
      <dgm:t>
        <a:bodyPr/>
        <a:lstStyle/>
        <a:p>
          <a:endParaRPr lang="en-US"/>
        </a:p>
      </dgm:t>
    </dgm:pt>
    <dgm:pt modelId="{86EBF238-3272-154B-91CE-5DBA21C845D4}">
      <dgm:prSet custT="1"/>
      <dgm:spPr>
        <a:ln w="69850">
          <a:solidFill>
            <a:srgbClr val="F3C857"/>
          </a:solidFill>
        </a:ln>
      </dgm:spPr>
      <dgm:t>
        <a:bodyPr/>
        <a:lstStyle/>
        <a:p>
          <a:r>
            <a:rPr lang="en-US" sz="2400" b="1">
              <a:solidFill>
                <a:srgbClr val="F3C857"/>
              </a:solidFill>
            </a:rPr>
            <a:t>IDENTIFY</a:t>
          </a:r>
          <a:r>
            <a:rPr lang="en-US" sz="2400" b="1" baseline="0">
              <a:solidFill>
                <a:srgbClr val="F3C857"/>
              </a:solidFill>
            </a:rPr>
            <a:t> PROBLEM</a:t>
          </a:r>
        </a:p>
        <a:p>
          <a:r>
            <a:rPr lang="en-US" sz="2000"/>
            <a:t>with precision</a:t>
          </a:r>
        </a:p>
      </dgm:t>
    </dgm:pt>
    <dgm:pt modelId="{1404FBEF-F545-1544-A25C-188A230A9B52}" type="parTrans" cxnId="{8DBF879F-D027-684C-AD30-1BD9A89258CD}">
      <dgm:prSet/>
      <dgm:spPr/>
      <dgm:t>
        <a:bodyPr/>
        <a:lstStyle/>
        <a:p>
          <a:endParaRPr lang="en-US" sz="2000"/>
        </a:p>
      </dgm:t>
    </dgm:pt>
    <dgm:pt modelId="{B6A18C03-6383-C54B-AF58-FED702B6FC53}" type="sibTrans" cxnId="{8DBF879F-D027-684C-AD30-1BD9A89258CD}">
      <dgm:prSet custT="1"/>
      <dgm:spPr>
        <a:solidFill>
          <a:srgbClr val="F3C857"/>
        </a:solidFill>
      </dgm:spPr>
      <dgm:t>
        <a:bodyPr/>
        <a:lstStyle/>
        <a:p>
          <a:endParaRPr lang="en-US" sz="2000"/>
        </a:p>
      </dgm:t>
    </dgm:pt>
    <dgm:pt modelId="{D71504F2-E4C0-FD44-84B9-D4A807F8D181}">
      <dgm:prSet custT="1"/>
      <dgm:spPr>
        <a:ln w="63500">
          <a:solidFill>
            <a:srgbClr val="207196"/>
          </a:solidFill>
        </a:ln>
      </dgm:spPr>
      <dgm:t>
        <a:bodyPr/>
        <a:lstStyle/>
        <a:p>
          <a:r>
            <a:rPr lang="en-US" sz="2400" b="1">
              <a:solidFill>
                <a:srgbClr val="207196"/>
              </a:solidFill>
            </a:rPr>
            <a:t>IDENTIFY</a:t>
          </a:r>
          <a:r>
            <a:rPr lang="en-US" sz="2400" b="1" baseline="0">
              <a:solidFill>
                <a:srgbClr val="207196"/>
              </a:solidFill>
            </a:rPr>
            <a:t> GOAL </a:t>
          </a:r>
        </a:p>
        <a:p>
          <a:r>
            <a:rPr lang="en-US" sz="2000" baseline="0"/>
            <a:t>for change</a:t>
          </a:r>
          <a:endParaRPr lang="en-US" sz="2000"/>
        </a:p>
      </dgm:t>
    </dgm:pt>
    <dgm:pt modelId="{651A4F06-E159-E047-A606-7C57B68CCBD5}" type="parTrans" cxnId="{E3825D80-6C23-BD41-9CC9-24313098CA4E}">
      <dgm:prSet/>
      <dgm:spPr/>
      <dgm:t>
        <a:bodyPr/>
        <a:lstStyle/>
        <a:p>
          <a:endParaRPr lang="en-US" sz="2000"/>
        </a:p>
      </dgm:t>
    </dgm:pt>
    <dgm:pt modelId="{99B5B515-D3EE-F54B-BB7C-D5116847B05F}" type="sibTrans" cxnId="{E3825D80-6C23-BD41-9CC9-24313098CA4E}">
      <dgm:prSet custT="1"/>
      <dgm:spPr>
        <a:solidFill>
          <a:srgbClr val="207196"/>
        </a:solidFill>
      </dgm:spPr>
      <dgm:t>
        <a:bodyPr/>
        <a:lstStyle/>
        <a:p>
          <a:endParaRPr lang="en-US" sz="2000"/>
        </a:p>
      </dgm:t>
    </dgm:pt>
    <dgm:pt modelId="{E89B6EA0-2A1D-234E-9886-6451B2D51563}">
      <dgm:prSet custT="1"/>
      <dgm:spPr>
        <a:ln w="69850">
          <a:noFill/>
        </a:ln>
      </dgm:spPr>
      <dgm:t>
        <a:bodyPr/>
        <a:lstStyle/>
        <a:p>
          <a:endParaRPr lang="en-US" sz="2000"/>
        </a:p>
      </dgm:t>
    </dgm:pt>
    <dgm:pt modelId="{C596336D-A53C-C94C-897F-AD18C251F0A7}" type="sibTrans" cxnId="{1E5F30AC-93F0-1A46-A32B-92E99AACF2A5}">
      <dgm:prSet custT="1"/>
      <dgm:spPr>
        <a:solidFill>
          <a:schemeClr val="bg1"/>
        </a:solidFill>
      </dgm:spPr>
      <dgm:t>
        <a:bodyPr/>
        <a:lstStyle/>
        <a:p>
          <a:endParaRPr lang="en-US" sz="2000"/>
        </a:p>
      </dgm:t>
    </dgm:pt>
    <dgm:pt modelId="{E97A7CBA-A49E-104F-A77D-34EA54A60057}" type="parTrans" cxnId="{1E5F30AC-93F0-1A46-A32B-92E99AACF2A5}">
      <dgm:prSet/>
      <dgm:spPr/>
      <dgm:t>
        <a:bodyPr/>
        <a:lstStyle/>
        <a:p>
          <a:endParaRPr lang="en-US" sz="2000"/>
        </a:p>
      </dgm:t>
    </dgm:pt>
    <dgm:pt modelId="{30D86028-84BB-CA46-B10D-BB3379E62E6C}">
      <dgm:prSet custT="1"/>
      <dgm:spPr>
        <a:ln w="69850">
          <a:solidFill>
            <a:schemeClr val="accent4">
              <a:lumMod val="75000"/>
            </a:schemeClr>
          </a:solidFill>
        </a:ln>
      </dgm:spPr>
      <dgm:t>
        <a:bodyPr/>
        <a:lstStyle/>
        <a:p>
          <a:r>
            <a:rPr lang="en-US" sz="2400" b="1">
              <a:solidFill>
                <a:schemeClr val="accent4">
                  <a:lumMod val="75000"/>
                </a:schemeClr>
              </a:solidFill>
            </a:rPr>
            <a:t>IDENTIFY</a:t>
          </a:r>
          <a:r>
            <a:rPr lang="en-US" sz="2400" b="1" baseline="0">
              <a:solidFill>
                <a:schemeClr val="accent4">
                  <a:lumMod val="75000"/>
                </a:schemeClr>
              </a:solidFill>
            </a:rPr>
            <a:t> SOLUTION </a:t>
          </a:r>
        </a:p>
        <a:p>
          <a:r>
            <a:rPr lang="en-US" sz="2000" baseline="0"/>
            <a:t>and implementation plan</a:t>
          </a:r>
          <a:endParaRPr lang="en-US" sz="2000"/>
        </a:p>
      </dgm:t>
    </dgm:pt>
    <dgm:pt modelId="{73AF85F0-3D18-474C-A961-2961CE5DDE8B}" type="sibTrans" cxnId="{1F59641F-E82C-B548-B11F-15ED47F1E79A}">
      <dgm:prSet custT="1"/>
      <dgm:spPr>
        <a:solidFill>
          <a:schemeClr val="accent4">
            <a:lumMod val="75000"/>
          </a:schemeClr>
        </a:solidFill>
      </dgm:spPr>
      <dgm:t>
        <a:bodyPr/>
        <a:lstStyle/>
        <a:p>
          <a:endParaRPr lang="en-US" sz="2000"/>
        </a:p>
      </dgm:t>
    </dgm:pt>
    <dgm:pt modelId="{D730DD82-24EE-C34A-A43F-BC60871C0CF8}" type="parTrans" cxnId="{1F59641F-E82C-B548-B11F-15ED47F1E79A}">
      <dgm:prSet/>
      <dgm:spPr/>
      <dgm:t>
        <a:bodyPr/>
        <a:lstStyle/>
        <a:p>
          <a:endParaRPr lang="en-US" sz="2000"/>
        </a:p>
      </dgm:t>
    </dgm:pt>
    <dgm:pt modelId="{892B9856-2739-C840-B379-0B974672F262}">
      <dgm:prSet custT="1"/>
      <dgm:spPr>
        <a:ln w="69850">
          <a:noFill/>
        </a:ln>
      </dgm:spPr>
      <dgm:t>
        <a:bodyPr/>
        <a:lstStyle/>
        <a:p>
          <a:endParaRPr lang="en-US" sz="2000"/>
        </a:p>
      </dgm:t>
    </dgm:pt>
    <dgm:pt modelId="{DFA8ADE3-C9E7-414C-AF29-15F4B8391BBD}" type="sibTrans" cxnId="{BAD52731-CE7D-2048-B34A-1C8216801D55}">
      <dgm:prSet custT="1"/>
      <dgm:spPr>
        <a:solidFill>
          <a:schemeClr val="bg1"/>
        </a:solidFill>
      </dgm:spPr>
      <dgm:t>
        <a:bodyPr/>
        <a:lstStyle/>
        <a:p>
          <a:endParaRPr lang="en-US" sz="2000"/>
        </a:p>
      </dgm:t>
    </dgm:pt>
    <dgm:pt modelId="{2EAC3F10-1EB5-8348-9278-5EBA2D6D8465}" type="parTrans" cxnId="{BAD52731-CE7D-2048-B34A-1C8216801D55}">
      <dgm:prSet/>
      <dgm:spPr/>
      <dgm:t>
        <a:bodyPr/>
        <a:lstStyle/>
        <a:p>
          <a:endParaRPr lang="en-US" sz="2000"/>
        </a:p>
      </dgm:t>
    </dgm:pt>
    <dgm:pt modelId="{0DDACB12-A5F5-E243-9F16-85DC5979CBFE}">
      <dgm:prSet custT="1"/>
      <dgm:spPr>
        <a:ln w="69850">
          <a:noFill/>
        </a:ln>
      </dgm:spPr>
      <dgm:t>
        <a:bodyPr/>
        <a:lstStyle/>
        <a:p>
          <a:endParaRPr lang="en-US" sz="2000"/>
        </a:p>
      </dgm:t>
    </dgm:pt>
    <dgm:pt modelId="{B2934D61-05AD-C74C-9209-D25723861DCD}" type="sibTrans" cxnId="{9B3F41D1-E297-804D-B81C-C7895BE530D5}">
      <dgm:prSet custT="1"/>
      <dgm:spPr>
        <a:solidFill>
          <a:schemeClr val="bg1"/>
        </a:solidFill>
      </dgm:spPr>
      <dgm:t>
        <a:bodyPr/>
        <a:lstStyle/>
        <a:p>
          <a:endParaRPr lang="en-US" sz="2000"/>
        </a:p>
      </dgm:t>
    </dgm:pt>
    <dgm:pt modelId="{E86A2942-EC91-8B49-810A-FDAC04D6876B}" type="parTrans" cxnId="{9B3F41D1-E297-804D-B81C-C7895BE530D5}">
      <dgm:prSet/>
      <dgm:spPr/>
      <dgm:t>
        <a:bodyPr/>
        <a:lstStyle/>
        <a:p>
          <a:endParaRPr lang="en-US" sz="2000"/>
        </a:p>
      </dgm:t>
    </dgm:pt>
    <dgm:pt modelId="{33F5D678-109C-1449-8710-3B5EFE9EA007}" type="pres">
      <dgm:prSet presAssocID="{93F8A929-2C72-F143-9F4B-16471BCBB6A8}" presName="cycle" presStyleCnt="0">
        <dgm:presLayoutVars>
          <dgm:dir/>
          <dgm:resizeHandles val="exact"/>
        </dgm:presLayoutVars>
      </dgm:prSet>
      <dgm:spPr/>
    </dgm:pt>
    <dgm:pt modelId="{551FC44C-C383-D04B-BDC9-7CD0C0E96584}" type="pres">
      <dgm:prSet presAssocID="{86EBF238-3272-154B-91CE-5DBA21C845D4}" presName="node" presStyleLbl="node1" presStyleIdx="0" presStyleCnt="6" custScaleX="263615" custScaleY="122161" custRadScaleRad="102488" custRadScaleInc="-673">
        <dgm:presLayoutVars>
          <dgm:bulletEnabled val="1"/>
        </dgm:presLayoutVars>
      </dgm:prSet>
      <dgm:spPr/>
    </dgm:pt>
    <dgm:pt modelId="{5CF0EFAD-4292-5040-856F-77896DFEC55C}" type="pres">
      <dgm:prSet presAssocID="{B6A18C03-6383-C54B-AF58-FED702B6FC53}" presName="sibTrans" presStyleLbl="sibTrans2D1" presStyleIdx="0" presStyleCnt="6"/>
      <dgm:spPr/>
    </dgm:pt>
    <dgm:pt modelId="{5945477B-B9A9-9347-92AB-2D3DE0193A19}" type="pres">
      <dgm:prSet presAssocID="{B6A18C03-6383-C54B-AF58-FED702B6FC53}" presName="connectorText" presStyleLbl="sibTrans2D1" presStyleIdx="0" presStyleCnt="6"/>
      <dgm:spPr/>
    </dgm:pt>
    <dgm:pt modelId="{DB5D9CF6-BA5B-2145-A434-AFA26D760F45}" type="pres">
      <dgm:prSet presAssocID="{D71504F2-E4C0-FD44-84B9-D4A807F8D181}" presName="node" presStyleLbl="node1" presStyleIdx="1" presStyleCnt="6" custScaleX="263615" custScaleY="122161" custRadScaleRad="196185" custRadScaleInc="51274">
        <dgm:presLayoutVars>
          <dgm:bulletEnabled val="1"/>
        </dgm:presLayoutVars>
      </dgm:prSet>
      <dgm:spPr/>
    </dgm:pt>
    <dgm:pt modelId="{BF90B3B7-77E2-984B-8B2E-625CD9FBAFF3}" type="pres">
      <dgm:prSet presAssocID="{99B5B515-D3EE-F54B-BB7C-D5116847B05F}" presName="sibTrans" presStyleLbl="sibTrans2D1" presStyleIdx="1" presStyleCnt="6"/>
      <dgm:spPr/>
    </dgm:pt>
    <dgm:pt modelId="{61B85A78-056E-7840-B96F-F2DAC197FB36}" type="pres">
      <dgm:prSet presAssocID="{99B5B515-D3EE-F54B-BB7C-D5116847B05F}" presName="connectorText" presStyleLbl="sibTrans2D1" presStyleIdx="1" presStyleCnt="6"/>
      <dgm:spPr/>
    </dgm:pt>
    <dgm:pt modelId="{C32FA3E6-9E9F-EB46-A65D-36665AC07129}" type="pres">
      <dgm:prSet presAssocID="{30D86028-84BB-CA46-B10D-BB3379E62E6C}" presName="node" presStyleLbl="node1" presStyleIdx="2" presStyleCnt="6" custScaleX="263615" custScaleY="122161" custRadScaleRad="194121" custRadScaleInc="-43347">
        <dgm:presLayoutVars>
          <dgm:bulletEnabled val="1"/>
        </dgm:presLayoutVars>
      </dgm:prSet>
      <dgm:spPr/>
    </dgm:pt>
    <dgm:pt modelId="{0CF17757-B07D-054A-B418-CB7B36892AA2}" type="pres">
      <dgm:prSet presAssocID="{73AF85F0-3D18-474C-A961-2961CE5DDE8B}" presName="sibTrans" presStyleLbl="sibTrans2D1" presStyleIdx="2" presStyleCnt="6"/>
      <dgm:spPr/>
    </dgm:pt>
    <dgm:pt modelId="{C43F3F00-C058-5A4B-B43D-30D482ADCC8B}" type="pres">
      <dgm:prSet presAssocID="{73AF85F0-3D18-474C-A961-2961CE5DDE8B}" presName="connectorText" presStyleLbl="sibTrans2D1" presStyleIdx="2" presStyleCnt="6"/>
      <dgm:spPr/>
    </dgm:pt>
    <dgm:pt modelId="{091E9CC4-2CB9-FD48-9FBD-31619B416DEB}" type="pres">
      <dgm:prSet presAssocID="{892B9856-2739-C840-B379-0B974672F262}" presName="node" presStyleLbl="node1" presStyleIdx="3" presStyleCnt="6" custScaleX="263615" custScaleY="122161">
        <dgm:presLayoutVars>
          <dgm:bulletEnabled val="1"/>
        </dgm:presLayoutVars>
      </dgm:prSet>
      <dgm:spPr/>
    </dgm:pt>
    <dgm:pt modelId="{0D1B13E9-8A44-7A45-B56A-A5F6E426FA42}" type="pres">
      <dgm:prSet presAssocID="{DFA8ADE3-C9E7-414C-AF29-15F4B8391BBD}" presName="sibTrans" presStyleLbl="sibTrans2D1" presStyleIdx="3" presStyleCnt="6"/>
      <dgm:spPr/>
    </dgm:pt>
    <dgm:pt modelId="{18DDDEEC-EA90-8843-B78F-8CE0DDB2A7FA}" type="pres">
      <dgm:prSet presAssocID="{DFA8ADE3-C9E7-414C-AF29-15F4B8391BBD}" presName="connectorText" presStyleLbl="sibTrans2D1" presStyleIdx="3" presStyleCnt="6"/>
      <dgm:spPr/>
    </dgm:pt>
    <dgm:pt modelId="{7229F0E0-C4E2-644E-AA8E-CE2194486FC4}" type="pres">
      <dgm:prSet presAssocID="{0DDACB12-A5F5-E243-9F16-85DC5979CBFE}" presName="node" presStyleLbl="node1" presStyleIdx="4" presStyleCnt="6" custScaleX="263615" custScaleY="122161" custRadScaleRad="190598" custRadScaleInc="50604">
        <dgm:presLayoutVars>
          <dgm:bulletEnabled val="1"/>
        </dgm:presLayoutVars>
      </dgm:prSet>
      <dgm:spPr/>
    </dgm:pt>
    <dgm:pt modelId="{35DA2999-DAB3-AE42-915A-1717F659C38D}" type="pres">
      <dgm:prSet presAssocID="{B2934D61-05AD-C74C-9209-D25723861DCD}" presName="sibTrans" presStyleLbl="sibTrans2D1" presStyleIdx="4" presStyleCnt="6"/>
      <dgm:spPr/>
    </dgm:pt>
    <dgm:pt modelId="{E62CEAC8-4D54-FC4D-8E26-D3EBFDB3AC12}" type="pres">
      <dgm:prSet presAssocID="{B2934D61-05AD-C74C-9209-D25723861DCD}" presName="connectorText" presStyleLbl="sibTrans2D1" presStyleIdx="4" presStyleCnt="6"/>
      <dgm:spPr/>
    </dgm:pt>
    <dgm:pt modelId="{80553F29-EC6B-9645-A7F8-7B924A485269}" type="pres">
      <dgm:prSet presAssocID="{E89B6EA0-2A1D-234E-9886-6451B2D51563}" presName="node" presStyleLbl="node1" presStyleIdx="5" presStyleCnt="6" custScaleX="263615" custScaleY="122161" custRadScaleRad="195769" custRadScaleInc="-41383">
        <dgm:presLayoutVars>
          <dgm:bulletEnabled val="1"/>
        </dgm:presLayoutVars>
      </dgm:prSet>
      <dgm:spPr/>
    </dgm:pt>
    <dgm:pt modelId="{50F2030A-1787-804F-BE8C-B0F6AA0647D5}" type="pres">
      <dgm:prSet presAssocID="{C596336D-A53C-C94C-897F-AD18C251F0A7}" presName="sibTrans" presStyleLbl="sibTrans2D1" presStyleIdx="5" presStyleCnt="6"/>
      <dgm:spPr/>
    </dgm:pt>
    <dgm:pt modelId="{5C9C0576-7FDD-364B-A102-F9502CA9F230}" type="pres">
      <dgm:prSet presAssocID="{C596336D-A53C-C94C-897F-AD18C251F0A7}" presName="connectorText" presStyleLbl="sibTrans2D1" presStyleIdx="5" presStyleCnt="6"/>
      <dgm:spPr/>
    </dgm:pt>
  </dgm:ptLst>
  <dgm:cxnLst>
    <dgm:cxn modelId="{51C04F0E-E395-8045-A46E-0126FA7BEF9C}" type="presOf" srcId="{73AF85F0-3D18-474C-A961-2961CE5DDE8B}" destId="{C43F3F00-C058-5A4B-B43D-30D482ADCC8B}" srcOrd="1" destOrd="0" presId="urn:microsoft.com/office/officeart/2005/8/layout/cycle2"/>
    <dgm:cxn modelId="{A5AE7D11-3C52-214E-B69C-BA827BA26DB4}" type="presOf" srcId="{86EBF238-3272-154B-91CE-5DBA21C845D4}" destId="{551FC44C-C383-D04B-BDC9-7CD0C0E96584}" srcOrd="0" destOrd="0" presId="urn:microsoft.com/office/officeart/2005/8/layout/cycle2"/>
    <dgm:cxn modelId="{16C5EA12-6A79-2245-89E9-1C49CA2F8E2B}" type="presOf" srcId="{892B9856-2739-C840-B379-0B974672F262}" destId="{091E9CC4-2CB9-FD48-9FBD-31619B416DEB}" srcOrd="0" destOrd="0" presId="urn:microsoft.com/office/officeart/2005/8/layout/cycle2"/>
    <dgm:cxn modelId="{1F59641F-E82C-B548-B11F-15ED47F1E79A}" srcId="{93F8A929-2C72-F143-9F4B-16471BCBB6A8}" destId="{30D86028-84BB-CA46-B10D-BB3379E62E6C}" srcOrd="2" destOrd="0" parTransId="{D730DD82-24EE-C34A-A43F-BC60871C0CF8}" sibTransId="{73AF85F0-3D18-474C-A961-2961CE5DDE8B}"/>
    <dgm:cxn modelId="{BAD52731-CE7D-2048-B34A-1C8216801D55}" srcId="{93F8A929-2C72-F143-9F4B-16471BCBB6A8}" destId="{892B9856-2739-C840-B379-0B974672F262}" srcOrd="3" destOrd="0" parTransId="{2EAC3F10-1EB5-8348-9278-5EBA2D6D8465}" sibTransId="{DFA8ADE3-C9E7-414C-AF29-15F4B8391BBD}"/>
    <dgm:cxn modelId="{DEE5513E-3732-7141-A373-7DF894D24C32}" type="presOf" srcId="{B2934D61-05AD-C74C-9209-D25723861DCD}" destId="{E62CEAC8-4D54-FC4D-8E26-D3EBFDB3AC12}" srcOrd="1" destOrd="0" presId="urn:microsoft.com/office/officeart/2005/8/layout/cycle2"/>
    <dgm:cxn modelId="{C143515C-9A0F-2F43-B3AC-8E63A9EFD384}" type="presOf" srcId="{C596336D-A53C-C94C-897F-AD18C251F0A7}" destId="{5C9C0576-7FDD-364B-A102-F9502CA9F230}" srcOrd="1" destOrd="0" presId="urn:microsoft.com/office/officeart/2005/8/layout/cycle2"/>
    <dgm:cxn modelId="{41693A61-713A-C343-839A-1FEE00ACF036}" type="presOf" srcId="{B2934D61-05AD-C74C-9209-D25723861DCD}" destId="{35DA2999-DAB3-AE42-915A-1717F659C38D}" srcOrd="0" destOrd="0" presId="urn:microsoft.com/office/officeart/2005/8/layout/cycle2"/>
    <dgm:cxn modelId="{26711766-BA02-834C-95D4-299F0E941A28}" type="presOf" srcId="{0DDACB12-A5F5-E243-9F16-85DC5979CBFE}" destId="{7229F0E0-C4E2-644E-AA8E-CE2194486FC4}" srcOrd="0" destOrd="0" presId="urn:microsoft.com/office/officeart/2005/8/layout/cycle2"/>
    <dgm:cxn modelId="{BFA12D66-A35C-374B-9A29-9B415EC164C7}" type="presOf" srcId="{99B5B515-D3EE-F54B-BB7C-D5116847B05F}" destId="{BF90B3B7-77E2-984B-8B2E-625CD9FBAFF3}" srcOrd="0" destOrd="0" presId="urn:microsoft.com/office/officeart/2005/8/layout/cycle2"/>
    <dgm:cxn modelId="{2C573270-7C10-BC4F-9B9C-14224730E097}" type="presOf" srcId="{D71504F2-E4C0-FD44-84B9-D4A807F8D181}" destId="{DB5D9CF6-BA5B-2145-A434-AFA26D760F45}" srcOrd="0" destOrd="0" presId="urn:microsoft.com/office/officeart/2005/8/layout/cycle2"/>
    <dgm:cxn modelId="{0F72B873-8C48-3047-98EC-FA7697F26191}" type="presOf" srcId="{99B5B515-D3EE-F54B-BB7C-D5116847B05F}" destId="{61B85A78-056E-7840-B96F-F2DAC197FB36}" srcOrd="1" destOrd="0" presId="urn:microsoft.com/office/officeart/2005/8/layout/cycle2"/>
    <dgm:cxn modelId="{219AD573-CFBB-7343-BBD1-57B25E448050}" type="presOf" srcId="{DFA8ADE3-C9E7-414C-AF29-15F4B8391BBD}" destId="{0D1B13E9-8A44-7A45-B56A-A5F6E426FA42}" srcOrd="0" destOrd="0" presId="urn:microsoft.com/office/officeart/2005/8/layout/cycle2"/>
    <dgm:cxn modelId="{E3825D80-6C23-BD41-9CC9-24313098CA4E}" srcId="{93F8A929-2C72-F143-9F4B-16471BCBB6A8}" destId="{D71504F2-E4C0-FD44-84B9-D4A807F8D181}" srcOrd="1" destOrd="0" parTransId="{651A4F06-E159-E047-A606-7C57B68CCBD5}" sibTransId="{99B5B515-D3EE-F54B-BB7C-D5116847B05F}"/>
    <dgm:cxn modelId="{2BC3C09A-A248-504E-8AF9-7160F086372A}" type="presOf" srcId="{73AF85F0-3D18-474C-A961-2961CE5DDE8B}" destId="{0CF17757-B07D-054A-B418-CB7B36892AA2}" srcOrd="0" destOrd="0" presId="urn:microsoft.com/office/officeart/2005/8/layout/cycle2"/>
    <dgm:cxn modelId="{8DBF879F-D027-684C-AD30-1BD9A89258CD}" srcId="{93F8A929-2C72-F143-9F4B-16471BCBB6A8}" destId="{86EBF238-3272-154B-91CE-5DBA21C845D4}" srcOrd="0" destOrd="0" parTransId="{1404FBEF-F545-1544-A25C-188A230A9B52}" sibTransId="{B6A18C03-6383-C54B-AF58-FED702B6FC53}"/>
    <dgm:cxn modelId="{C9F478A1-3B90-B149-BCE8-8EE0105042CD}" type="presOf" srcId="{30D86028-84BB-CA46-B10D-BB3379E62E6C}" destId="{C32FA3E6-9E9F-EB46-A65D-36665AC07129}" srcOrd="0" destOrd="0" presId="urn:microsoft.com/office/officeart/2005/8/layout/cycle2"/>
    <dgm:cxn modelId="{F19281AB-B03D-FA46-8899-29D54297509B}" type="presOf" srcId="{C596336D-A53C-C94C-897F-AD18C251F0A7}" destId="{50F2030A-1787-804F-BE8C-B0F6AA0647D5}" srcOrd="0" destOrd="0" presId="urn:microsoft.com/office/officeart/2005/8/layout/cycle2"/>
    <dgm:cxn modelId="{1E5F30AC-93F0-1A46-A32B-92E99AACF2A5}" srcId="{93F8A929-2C72-F143-9F4B-16471BCBB6A8}" destId="{E89B6EA0-2A1D-234E-9886-6451B2D51563}" srcOrd="5" destOrd="0" parTransId="{E97A7CBA-A49E-104F-A77D-34EA54A60057}" sibTransId="{C596336D-A53C-C94C-897F-AD18C251F0A7}"/>
    <dgm:cxn modelId="{91B8D0B1-4A7D-E64B-86F0-A02A5680F451}" type="presOf" srcId="{E89B6EA0-2A1D-234E-9886-6451B2D51563}" destId="{80553F29-EC6B-9645-A7F8-7B924A485269}" srcOrd="0" destOrd="0" presId="urn:microsoft.com/office/officeart/2005/8/layout/cycle2"/>
    <dgm:cxn modelId="{46A235CF-2B99-F946-BFC0-22E70809F72B}" type="presOf" srcId="{DFA8ADE3-C9E7-414C-AF29-15F4B8391BBD}" destId="{18DDDEEC-EA90-8843-B78F-8CE0DDB2A7FA}" srcOrd="1" destOrd="0" presId="urn:microsoft.com/office/officeart/2005/8/layout/cycle2"/>
    <dgm:cxn modelId="{9B3F41D1-E297-804D-B81C-C7895BE530D5}" srcId="{93F8A929-2C72-F143-9F4B-16471BCBB6A8}" destId="{0DDACB12-A5F5-E243-9F16-85DC5979CBFE}" srcOrd="4" destOrd="0" parTransId="{E86A2942-EC91-8B49-810A-FDAC04D6876B}" sibTransId="{B2934D61-05AD-C74C-9209-D25723861DCD}"/>
    <dgm:cxn modelId="{18D951D5-D80A-8340-BAD7-0D3BF0531AFA}" type="presOf" srcId="{B6A18C03-6383-C54B-AF58-FED702B6FC53}" destId="{5CF0EFAD-4292-5040-856F-77896DFEC55C}" srcOrd="0" destOrd="0" presId="urn:microsoft.com/office/officeart/2005/8/layout/cycle2"/>
    <dgm:cxn modelId="{74F3D2D9-6499-E843-A0D6-BC448C18AEF1}" type="presOf" srcId="{B6A18C03-6383-C54B-AF58-FED702B6FC53}" destId="{5945477B-B9A9-9347-92AB-2D3DE0193A19}" srcOrd="1" destOrd="0" presId="urn:microsoft.com/office/officeart/2005/8/layout/cycle2"/>
    <dgm:cxn modelId="{536455EB-9BBB-964C-99F4-9E19AA91FDF1}" type="presOf" srcId="{93F8A929-2C72-F143-9F4B-16471BCBB6A8}" destId="{33F5D678-109C-1449-8710-3B5EFE9EA007}" srcOrd="0" destOrd="0" presId="urn:microsoft.com/office/officeart/2005/8/layout/cycle2"/>
    <dgm:cxn modelId="{7B129609-255D-794F-8688-1DEF89608B68}" type="presParOf" srcId="{33F5D678-109C-1449-8710-3B5EFE9EA007}" destId="{551FC44C-C383-D04B-BDC9-7CD0C0E96584}" srcOrd="0" destOrd="0" presId="urn:microsoft.com/office/officeart/2005/8/layout/cycle2"/>
    <dgm:cxn modelId="{367B34D4-D692-1743-89EE-1A14E93C21BD}" type="presParOf" srcId="{33F5D678-109C-1449-8710-3B5EFE9EA007}" destId="{5CF0EFAD-4292-5040-856F-77896DFEC55C}" srcOrd="1" destOrd="0" presId="urn:microsoft.com/office/officeart/2005/8/layout/cycle2"/>
    <dgm:cxn modelId="{9CAFD4FE-0B0F-ED49-A869-CA12DB9BFC38}" type="presParOf" srcId="{5CF0EFAD-4292-5040-856F-77896DFEC55C}" destId="{5945477B-B9A9-9347-92AB-2D3DE0193A19}" srcOrd="0" destOrd="0" presId="urn:microsoft.com/office/officeart/2005/8/layout/cycle2"/>
    <dgm:cxn modelId="{1C199124-577E-7E46-BD14-394893E6C103}" type="presParOf" srcId="{33F5D678-109C-1449-8710-3B5EFE9EA007}" destId="{DB5D9CF6-BA5B-2145-A434-AFA26D760F45}" srcOrd="2" destOrd="0" presId="urn:microsoft.com/office/officeart/2005/8/layout/cycle2"/>
    <dgm:cxn modelId="{0E4575E1-0E16-C64E-8E41-7DA6F11CFD9E}" type="presParOf" srcId="{33F5D678-109C-1449-8710-3B5EFE9EA007}" destId="{BF90B3B7-77E2-984B-8B2E-625CD9FBAFF3}" srcOrd="3" destOrd="0" presId="urn:microsoft.com/office/officeart/2005/8/layout/cycle2"/>
    <dgm:cxn modelId="{4B7A5A68-20C3-2E49-A852-3B43D7BBA189}" type="presParOf" srcId="{BF90B3B7-77E2-984B-8B2E-625CD9FBAFF3}" destId="{61B85A78-056E-7840-B96F-F2DAC197FB36}" srcOrd="0" destOrd="0" presId="urn:microsoft.com/office/officeart/2005/8/layout/cycle2"/>
    <dgm:cxn modelId="{A7B73BF3-2B2A-384B-AE5A-1FB711172FE8}" type="presParOf" srcId="{33F5D678-109C-1449-8710-3B5EFE9EA007}" destId="{C32FA3E6-9E9F-EB46-A65D-36665AC07129}" srcOrd="4" destOrd="0" presId="urn:microsoft.com/office/officeart/2005/8/layout/cycle2"/>
    <dgm:cxn modelId="{EC6E7500-39D6-B549-B87A-5F66B2E383AB}" type="presParOf" srcId="{33F5D678-109C-1449-8710-3B5EFE9EA007}" destId="{0CF17757-B07D-054A-B418-CB7B36892AA2}" srcOrd="5" destOrd="0" presId="urn:microsoft.com/office/officeart/2005/8/layout/cycle2"/>
    <dgm:cxn modelId="{49031864-A4D7-8C42-BC2A-FA02D92DE709}" type="presParOf" srcId="{0CF17757-B07D-054A-B418-CB7B36892AA2}" destId="{C43F3F00-C058-5A4B-B43D-30D482ADCC8B}" srcOrd="0" destOrd="0" presId="urn:microsoft.com/office/officeart/2005/8/layout/cycle2"/>
    <dgm:cxn modelId="{BD7C7C67-91E2-7849-A2BC-F786B072CE99}" type="presParOf" srcId="{33F5D678-109C-1449-8710-3B5EFE9EA007}" destId="{091E9CC4-2CB9-FD48-9FBD-31619B416DEB}" srcOrd="6" destOrd="0" presId="urn:microsoft.com/office/officeart/2005/8/layout/cycle2"/>
    <dgm:cxn modelId="{0F8FDD6B-F5C8-E14F-84F8-178279304399}" type="presParOf" srcId="{33F5D678-109C-1449-8710-3B5EFE9EA007}" destId="{0D1B13E9-8A44-7A45-B56A-A5F6E426FA42}" srcOrd="7" destOrd="0" presId="urn:microsoft.com/office/officeart/2005/8/layout/cycle2"/>
    <dgm:cxn modelId="{21FE344E-779F-A740-8671-3E2E25655499}" type="presParOf" srcId="{0D1B13E9-8A44-7A45-B56A-A5F6E426FA42}" destId="{18DDDEEC-EA90-8843-B78F-8CE0DDB2A7FA}" srcOrd="0" destOrd="0" presId="urn:microsoft.com/office/officeart/2005/8/layout/cycle2"/>
    <dgm:cxn modelId="{329A0B4B-562F-0147-9B03-7A4AD4C95F40}" type="presParOf" srcId="{33F5D678-109C-1449-8710-3B5EFE9EA007}" destId="{7229F0E0-C4E2-644E-AA8E-CE2194486FC4}" srcOrd="8" destOrd="0" presId="urn:microsoft.com/office/officeart/2005/8/layout/cycle2"/>
    <dgm:cxn modelId="{BF618728-C9B0-2D4F-8F28-99F90041E4B1}" type="presParOf" srcId="{33F5D678-109C-1449-8710-3B5EFE9EA007}" destId="{35DA2999-DAB3-AE42-915A-1717F659C38D}" srcOrd="9" destOrd="0" presId="urn:microsoft.com/office/officeart/2005/8/layout/cycle2"/>
    <dgm:cxn modelId="{E35B4F20-D88B-1C43-9D53-95BC35D199C9}" type="presParOf" srcId="{35DA2999-DAB3-AE42-915A-1717F659C38D}" destId="{E62CEAC8-4D54-FC4D-8E26-D3EBFDB3AC12}" srcOrd="0" destOrd="0" presId="urn:microsoft.com/office/officeart/2005/8/layout/cycle2"/>
    <dgm:cxn modelId="{F7792A9D-300A-B241-B4AE-056CDF82766D}" type="presParOf" srcId="{33F5D678-109C-1449-8710-3B5EFE9EA007}" destId="{80553F29-EC6B-9645-A7F8-7B924A485269}" srcOrd="10" destOrd="0" presId="urn:microsoft.com/office/officeart/2005/8/layout/cycle2"/>
    <dgm:cxn modelId="{ABCE48F7-AED4-DD4E-B4A9-D7BE33B0DFC4}" type="presParOf" srcId="{33F5D678-109C-1449-8710-3B5EFE9EA007}" destId="{50F2030A-1787-804F-BE8C-B0F6AA0647D5}" srcOrd="11" destOrd="0" presId="urn:microsoft.com/office/officeart/2005/8/layout/cycle2"/>
    <dgm:cxn modelId="{090B100C-86F5-784B-85C0-614627576808}" type="presParOf" srcId="{50F2030A-1787-804F-BE8C-B0F6AA0647D5}" destId="{5C9C0576-7FDD-364B-A102-F9502CA9F23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545C734D-8F8B-304E-9114-8BF0EE3207A6}" type="doc">
      <dgm:prSet loTypeId="urn:microsoft.com/office/officeart/2005/8/layout/pList2" loCatId="" qsTypeId="urn:microsoft.com/office/officeart/2005/8/quickstyle/simple1" qsCatId="simple" csTypeId="urn:microsoft.com/office/officeart/2005/8/colors/accent2_1" csCatId="accent2" phldr="1"/>
      <dgm:spPr/>
      <dgm:t>
        <a:bodyPr/>
        <a:lstStyle/>
        <a:p>
          <a:endParaRPr lang="en-US"/>
        </a:p>
      </dgm:t>
    </dgm:pt>
    <dgm:pt modelId="{2616AFC5-6689-4B42-A2E0-EC0C80136493}" type="asst">
      <dgm:prSet phldrT="[Text]" custT="1"/>
      <dgm:spPr>
        <a:ln>
          <a:noFill/>
        </a:ln>
      </dgm:spPr>
      <dgm:t>
        <a:bodyPr/>
        <a:lstStyle/>
        <a:p>
          <a:r>
            <a:rPr lang="en-US" sz="2400" b="0"/>
            <a:t>If </a:t>
          </a:r>
          <a:r>
            <a:rPr lang="en-US" sz="2400" b="1"/>
            <a:t>MANY</a:t>
          </a:r>
          <a:r>
            <a:rPr lang="en-US" sz="2400" b="0"/>
            <a:t> continue to demonstrate on-going SEB needs:</a:t>
          </a:r>
        </a:p>
      </dgm:t>
    </dgm:pt>
    <dgm:pt modelId="{59CA49A4-A793-E746-99F5-A694CB9589F2}" type="parTrans" cxnId="{CEAA7386-E169-7043-95C2-609BA3329E54}">
      <dgm:prSet/>
      <dgm:spPr/>
      <dgm:t>
        <a:bodyPr/>
        <a:lstStyle/>
        <a:p>
          <a:endParaRPr lang="en-US" sz="2400"/>
        </a:p>
      </dgm:t>
    </dgm:pt>
    <dgm:pt modelId="{25E6FD05-81D5-2D41-9EF0-57A473DF6E5C}" type="sibTrans" cxnId="{CEAA7386-E169-7043-95C2-609BA3329E54}">
      <dgm:prSet/>
      <dgm:spPr/>
      <dgm:t>
        <a:bodyPr/>
        <a:lstStyle/>
        <a:p>
          <a:endParaRPr lang="en-US" sz="2400"/>
        </a:p>
      </dgm:t>
    </dgm:pt>
    <dgm:pt modelId="{2AF7E383-4357-D843-B662-2CA19A068DCC}">
      <dgm:prSet phldrT="[Text]" custT="1"/>
      <dgm:spPr>
        <a:ln>
          <a:noFill/>
        </a:ln>
      </dgm:spPr>
      <dgm:t>
        <a:bodyPr/>
        <a:lstStyle/>
        <a:p>
          <a:r>
            <a:rPr lang="en-US" sz="2000" b="0"/>
            <a:t>Enhance</a:t>
          </a:r>
          <a:r>
            <a:rPr lang="en-US" sz="2000" b="0" baseline="0"/>
            <a:t> implementation of Tier 1</a:t>
          </a:r>
          <a:endParaRPr lang="en-US" sz="2000" b="0"/>
        </a:p>
      </dgm:t>
    </dgm:pt>
    <dgm:pt modelId="{9C85944A-FA17-5149-83B3-768D8E515048}" type="parTrans" cxnId="{87114FDA-1854-114B-9B95-0067E4F07A56}">
      <dgm:prSet/>
      <dgm:spPr/>
      <dgm:t>
        <a:bodyPr/>
        <a:lstStyle/>
        <a:p>
          <a:endParaRPr lang="en-US" sz="2400"/>
        </a:p>
      </dgm:t>
    </dgm:pt>
    <dgm:pt modelId="{675BBD2D-F6B5-DB44-B20E-B61F1E1C26EB}" type="sibTrans" cxnId="{87114FDA-1854-114B-9B95-0067E4F07A56}">
      <dgm:prSet/>
      <dgm:spPr/>
      <dgm:t>
        <a:bodyPr/>
        <a:lstStyle/>
        <a:p>
          <a:endParaRPr lang="en-US" sz="2400"/>
        </a:p>
      </dgm:t>
    </dgm:pt>
    <dgm:pt modelId="{0C5D3602-D7F5-4E49-B4D6-ECDE20710A2A}">
      <dgm:prSet phldrT="[Text]" custT="1"/>
      <dgm:spPr>
        <a:ln>
          <a:noFill/>
        </a:ln>
      </dgm:spPr>
      <dgm:t>
        <a:bodyPr/>
        <a:lstStyle/>
        <a:p>
          <a:r>
            <a:rPr lang="en-US" sz="2000" b="0"/>
            <a:t>Implement strategies to enhance Tier 1 and develop student skills so they can better access and benefit from Tier 1 support</a:t>
          </a:r>
        </a:p>
      </dgm:t>
    </dgm:pt>
    <dgm:pt modelId="{9D67AAC2-09B9-F943-95CE-54D5BAB672CD}" type="parTrans" cxnId="{1DB25F6E-9D91-1B4B-AAC8-296F76C821BE}">
      <dgm:prSet/>
      <dgm:spPr/>
      <dgm:t>
        <a:bodyPr/>
        <a:lstStyle/>
        <a:p>
          <a:endParaRPr lang="en-US" sz="2400"/>
        </a:p>
      </dgm:t>
    </dgm:pt>
    <dgm:pt modelId="{CE5A266C-0CAC-7744-A899-7CB63CA38D89}" type="sibTrans" cxnId="{1DB25F6E-9D91-1B4B-AAC8-296F76C821BE}">
      <dgm:prSet/>
      <dgm:spPr/>
      <dgm:t>
        <a:bodyPr/>
        <a:lstStyle/>
        <a:p>
          <a:endParaRPr lang="en-US" sz="2400"/>
        </a:p>
      </dgm:t>
    </dgm:pt>
    <dgm:pt modelId="{53D9A5C4-26A2-804C-8207-423510D27ADC}" type="asst">
      <dgm:prSet custT="1"/>
      <dgm:spPr>
        <a:ln>
          <a:noFill/>
        </a:ln>
      </dgm:spPr>
      <dgm:t>
        <a:bodyPr/>
        <a:lstStyle/>
        <a:p>
          <a:r>
            <a:rPr lang="en-US" sz="2400" b="0"/>
            <a:t>If </a:t>
          </a:r>
          <a:r>
            <a:rPr lang="en-US" sz="2400" b="1"/>
            <a:t>FEW</a:t>
          </a:r>
          <a:r>
            <a:rPr lang="en-US" sz="2400" b="0"/>
            <a:t> continue to demonstrate on-going SEB needs:</a:t>
          </a:r>
        </a:p>
      </dgm:t>
    </dgm:pt>
    <dgm:pt modelId="{E938C2A1-F74F-F54A-8B04-0EECCB5C1232}" type="parTrans" cxnId="{7C4D2CFC-0341-CC49-8FBF-B326CB1DF367}">
      <dgm:prSet/>
      <dgm:spPr/>
      <dgm:t>
        <a:bodyPr/>
        <a:lstStyle/>
        <a:p>
          <a:endParaRPr lang="en-US" sz="2400"/>
        </a:p>
      </dgm:t>
    </dgm:pt>
    <dgm:pt modelId="{CDAB864D-86F5-FF4E-AD73-4385391D2F8B}" type="sibTrans" cxnId="{7C4D2CFC-0341-CC49-8FBF-B326CB1DF367}">
      <dgm:prSet/>
      <dgm:spPr/>
      <dgm:t>
        <a:bodyPr/>
        <a:lstStyle/>
        <a:p>
          <a:endParaRPr lang="en-US" sz="2400"/>
        </a:p>
      </dgm:t>
    </dgm:pt>
    <dgm:pt modelId="{D24565B2-4B25-1142-B23B-5E32A460CE48}">
      <dgm:prSet phldrT="[Text]" custT="1"/>
      <dgm:spPr>
        <a:ln>
          <a:noFill/>
        </a:ln>
      </dgm:spPr>
      <dgm:t>
        <a:bodyPr/>
        <a:lstStyle/>
        <a:p>
          <a:r>
            <a:rPr lang="en-US" sz="2000" b="0"/>
            <a:t>Enhance cultural responsiveness of implementation</a:t>
          </a:r>
        </a:p>
      </dgm:t>
    </dgm:pt>
    <dgm:pt modelId="{6FEA8759-A5A1-164D-A5AC-F9E7581E5C42}" type="parTrans" cxnId="{467EEEA7-3B38-0842-8E5D-CF1332AD72EB}">
      <dgm:prSet/>
      <dgm:spPr/>
      <dgm:t>
        <a:bodyPr/>
        <a:lstStyle/>
        <a:p>
          <a:endParaRPr lang="en-US" sz="2400"/>
        </a:p>
      </dgm:t>
    </dgm:pt>
    <dgm:pt modelId="{CD84C6C7-2B20-4345-8E02-24CB7C6374A9}" type="sibTrans" cxnId="{467EEEA7-3B38-0842-8E5D-CF1332AD72EB}">
      <dgm:prSet/>
      <dgm:spPr/>
      <dgm:t>
        <a:bodyPr/>
        <a:lstStyle/>
        <a:p>
          <a:endParaRPr lang="en-US" sz="2400"/>
        </a:p>
      </dgm:t>
    </dgm:pt>
    <dgm:pt modelId="{BFB16B2C-144A-DB4C-A0D5-267F849BC367}">
      <dgm:prSet phldrT="[Text]" custT="1"/>
      <dgm:spPr>
        <a:ln>
          <a:noFill/>
        </a:ln>
      </dgm:spPr>
      <dgm:t>
        <a:bodyPr/>
        <a:lstStyle/>
        <a:p>
          <a:r>
            <a:rPr lang="en-US" sz="2000" b="0"/>
            <a:t>Implement neutralizing routines to respond instructionally and equitably to SEB errors</a:t>
          </a:r>
        </a:p>
      </dgm:t>
    </dgm:pt>
    <dgm:pt modelId="{CEC65A75-69E5-2D41-8E73-7F34F0C26613}" type="parTrans" cxnId="{5BD41F53-E972-744C-BE7E-0EC0CDA8C388}">
      <dgm:prSet/>
      <dgm:spPr/>
      <dgm:t>
        <a:bodyPr/>
        <a:lstStyle/>
        <a:p>
          <a:endParaRPr lang="en-US" sz="2400"/>
        </a:p>
      </dgm:t>
    </dgm:pt>
    <dgm:pt modelId="{D0236C55-2F9F-254D-AB14-3935409C53A7}" type="sibTrans" cxnId="{5BD41F53-E972-744C-BE7E-0EC0CDA8C388}">
      <dgm:prSet/>
      <dgm:spPr/>
      <dgm:t>
        <a:bodyPr/>
        <a:lstStyle/>
        <a:p>
          <a:endParaRPr lang="en-US" sz="2400"/>
        </a:p>
      </dgm:t>
    </dgm:pt>
    <dgm:pt modelId="{004EB584-111C-8C4E-9B6C-371CF354088B}">
      <dgm:prSet phldrT="[Text]" custT="1"/>
      <dgm:spPr>
        <a:ln>
          <a:noFill/>
        </a:ln>
      </dgm:spPr>
      <dgm:t>
        <a:bodyPr/>
        <a:lstStyle/>
        <a:p>
          <a:r>
            <a:rPr lang="en-US" sz="2000" b="0"/>
            <a:t>Further differentiate implementation to meet the needs of all learners, including students with disabilities</a:t>
          </a:r>
        </a:p>
      </dgm:t>
    </dgm:pt>
    <dgm:pt modelId="{68179A44-3E40-F049-8ADF-BBEB99942BD9}" type="parTrans" cxnId="{C2CFAD99-2313-294F-9093-E34D2325D1F7}">
      <dgm:prSet/>
      <dgm:spPr/>
      <dgm:t>
        <a:bodyPr/>
        <a:lstStyle/>
        <a:p>
          <a:endParaRPr lang="en-US" sz="2400"/>
        </a:p>
      </dgm:t>
    </dgm:pt>
    <dgm:pt modelId="{3B697816-7DA8-EA4F-8C71-96F5CFF464F4}" type="sibTrans" cxnId="{C2CFAD99-2313-294F-9093-E34D2325D1F7}">
      <dgm:prSet/>
      <dgm:spPr/>
      <dgm:t>
        <a:bodyPr/>
        <a:lstStyle/>
        <a:p>
          <a:endParaRPr lang="en-US" sz="2400"/>
        </a:p>
      </dgm:t>
    </dgm:pt>
    <dgm:pt modelId="{B61A40C8-4988-6C47-A1A1-EB15291807A2}">
      <dgm:prSet phldrT="[Text]" custT="1"/>
      <dgm:spPr>
        <a:ln>
          <a:noFill/>
        </a:ln>
      </dgm:spPr>
      <dgm:t>
        <a:bodyPr/>
        <a:lstStyle/>
        <a:p>
          <a:r>
            <a:rPr lang="en-US" sz="2000" b="0"/>
            <a:t>Use data to guide further adjustments to student support</a:t>
          </a:r>
        </a:p>
      </dgm:t>
    </dgm:pt>
    <dgm:pt modelId="{30D23354-7555-E14D-B845-9ECDC306A60D}" type="parTrans" cxnId="{37B44DCD-1238-F746-94C2-1526A78575A3}">
      <dgm:prSet/>
      <dgm:spPr/>
      <dgm:t>
        <a:bodyPr/>
        <a:lstStyle/>
        <a:p>
          <a:endParaRPr lang="en-US" sz="2400"/>
        </a:p>
      </dgm:t>
    </dgm:pt>
    <dgm:pt modelId="{581AFFFC-ACF7-5847-B77C-2FA4E34949BF}" type="sibTrans" cxnId="{37B44DCD-1238-F746-94C2-1526A78575A3}">
      <dgm:prSet/>
      <dgm:spPr/>
      <dgm:t>
        <a:bodyPr/>
        <a:lstStyle/>
        <a:p>
          <a:endParaRPr lang="en-US" sz="2400"/>
        </a:p>
      </dgm:t>
    </dgm:pt>
    <dgm:pt modelId="{B27E5A8A-9E99-1946-AAE5-63BADC7E1146}">
      <dgm:prSet phldrT="[Text]" custT="1"/>
      <dgm:spPr>
        <a:ln>
          <a:noFill/>
        </a:ln>
      </dgm:spPr>
      <dgm:t>
        <a:bodyPr/>
        <a:lstStyle/>
        <a:p>
          <a:r>
            <a:rPr lang="en-US" sz="2000" b="0"/>
            <a:t>Access Tier 2 and Tier 3 supports as needed</a:t>
          </a:r>
        </a:p>
      </dgm:t>
    </dgm:pt>
    <dgm:pt modelId="{5C860CE0-846E-B743-A3B4-96F2D824802D}" type="parTrans" cxnId="{944E17B2-9C03-C64A-A783-AA467EA3D3D4}">
      <dgm:prSet/>
      <dgm:spPr/>
      <dgm:t>
        <a:bodyPr/>
        <a:lstStyle/>
        <a:p>
          <a:endParaRPr lang="en-US" sz="2400"/>
        </a:p>
      </dgm:t>
    </dgm:pt>
    <dgm:pt modelId="{902839A3-E679-9F47-BEAF-B29AA788B85B}" type="sibTrans" cxnId="{944E17B2-9C03-C64A-A783-AA467EA3D3D4}">
      <dgm:prSet/>
      <dgm:spPr/>
      <dgm:t>
        <a:bodyPr/>
        <a:lstStyle/>
        <a:p>
          <a:endParaRPr lang="en-US" sz="2400"/>
        </a:p>
      </dgm:t>
    </dgm:pt>
    <dgm:pt modelId="{2DCCF321-B014-C24F-B07B-E7E88806B275}">
      <dgm:prSet phldrT="[Text]" custT="1"/>
      <dgm:spPr>
        <a:ln>
          <a:noFill/>
        </a:ln>
      </dgm:spPr>
      <dgm:t>
        <a:bodyPr/>
        <a:lstStyle/>
        <a:p>
          <a:r>
            <a:rPr lang="en-US" sz="2000" b="0"/>
            <a:t>Provide differentiated training, coaching and feedback to relevant educators</a:t>
          </a:r>
        </a:p>
      </dgm:t>
    </dgm:pt>
    <dgm:pt modelId="{AEB69D21-B27D-2340-BFF4-75951A685530}" type="parTrans" cxnId="{0D79E42D-B230-0145-AB40-DA44D08A9FA7}">
      <dgm:prSet/>
      <dgm:spPr/>
      <dgm:t>
        <a:bodyPr/>
        <a:lstStyle/>
        <a:p>
          <a:endParaRPr lang="en-US"/>
        </a:p>
      </dgm:t>
    </dgm:pt>
    <dgm:pt modelId="{8CEF248D-8520-8C4E-AFC9-6036B2B06B3D}" type="sibTrans" cxnId="{0D79E42D-B230-0145-AB40-DA44D08A9FA7}">
      <dgm:prSet/>
      <dgm:spPr/>
      <dgm:t>
        <a:bodyPr/>
        <a:lstStyle/>
        <a:p>
          <a:endParaRPr lang="en-US"/>
        </a:p>
      </dgm:t>
    </dgm:pt>
    <dgm:pt modelId="{637CCDCE-A1D9-2946-86CF-D1CA5B8E0631}" type="pres">
      <dgm:prSet presAssocID="{545C734D-8F8B-304E-9114-8BF0EE3207A6}" presName="Name0" presStyleCnt="0">
        <dgm:presLayoutVars>
          <dgm:dir/>
          <dgm:resizeHandles val="exact"/>
        </dgm:presLayoutVars>
      </dgm:prSet>
      <dgm:spPr/>
    </dgm:pt>
    <dgm:pt modelId="{C940C2E6-1D42-BB40-BA3C-D5A5DA635F59}" type="pres">
      <dgm:prSet presAssocID="{545C734D-8F8B-304E-9114-8BF0EE3207A6}" presName="bkgdShp" presStyleLbl="alignAccFollowNode1" presStyleIdx="0" presStyleCnt="1" custScaleY="63909" custLinFactNeighborY="-3152"/>
      <dgm:spPr>
        <a:ln>
          <a:noFill/>
        </a:ln>
      </dgm:spPr>
    </dgm:pt>
    <dgm:pt modelId="{8D805845-8B11-F141-B2F4-919FC59BE99C}" type="pres">
      <dgm:prSet presAssocID="{545C734D-8F8B-304E-9114-8BF0EE3207A6}" presName="linComp" presStyleCnt="0"/>
      <dgm:spPr/>
    </dgm:pt>
    <dgm:pt modelId="{94535804-14A4-2346-A767-083FDB193C2B}" type="pres">
      <dgm:prSet presAssocID="{2616AFC5-6689-4B42-A2E0-EC0C80136493}" presName="compNode" presStyleCnt="0"/>
      <dgm:spPr/>
    </dgm:pt>
    <dgm:pt modelId="{E28DDE8B-CE60-2C46-9E62-9AC826B1F861}" type="pres">
      <dgm:prSet presAssocID="{2616AFC5-6689-4B42-A2E0-EC0C80136493}" presName="node" presStyleLbl="node1" presStyleIdx="0" presStyleCnt="2" custScaleX="2000000" custScaleY="108897" custLinFactX="-18689" custLinFactNeighborX="-100000" custLinFactNeighborY="-11036">
        <dgm:presLayoutVars>
          <dgm:bulletEnabled val="1"/>
        </dgm:presLayoutVars>
      </dgm:prSet>
      <dgm:spPr/>
    </dgm:pt>
    <dgm:pt modelId="{3152AF6A-6EDB-F849-AE2F-AA80FA45DE2B}" type="pres">
      <dgm:prSet presAssocID="{2616AFC5-6689-4B42-A2E0-EC0C80136493}" presName="invisiNode" presStyleLbl="asst0" presStyleIdx="0" presStyleCnt="0"/>
      <dgm:spPr/>
    </dgm:pt>
    <dgm:pt modelId="{D71F7D1F-F203-E14A-B915-054AA32E64FF}" type="pres">
      <dgm:prSet presAssocID="{2616AFC5-6689-4B42-A2E0-EC0C80136493}" presName="imagNode" presStyleLbl="fgImgPlace1" presStyleIdx="0" presStyleCnt="2" custScaleX="1653295" custScaleY="89873" custLinFactNeighborX="-40478" custLinFactNeighborY="1324"/>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41000" b="-41000"/>
          </a:stretch>
        </a:blipFill>
        <a:ln>
          <a:noFill/>
        </a:ln>
      </dgm:spPr>
    </dgm:pt>
    <dgm:pt modelId="{53E0EF2F-DC0A-D74D-A8F7-2B9DE14483E5}" type="pres">
      <dgm:prSet presAssocID="{25E6FD05-81D5-2D41-9EF0-57A473DF6E5C}" presName="sibTrans" presStyleLbl="sibTrans2D1" presStyleIdx="0" presStyleCnt="0"/>
      <dgm:spPr/>
    </dgm:pt>
    <dgm:pt modelId="{6A7A9074-DC43-0346-8E82-393605F99F7B}" type="pres">
      <dgm:prSet presAssocID="{53D9A5C4-26A2-804C-8207-423510D27ADC}" presName="compNode" presStyleCnt="0"/>
      <dgm:spPr/>
    </dgm:pt>
    <dgm:pt modelId="{DE8FAE42-377D-F344-88AA-076273311690}" type="pres">
      <dgm:prSet presAssocID="{53D9A5C4-26A2-804C-8207-423510D27ADC}" presName="node" presStyleLbl="node1" presStyleIdx="1" presStyleCnt="2" custScaleX="1348393" custScaleY="108897" custLinFactX="51066" custLinFactNeighborX="100000" custLinFactNeighborY="-11434">
        <dgm:presLayoutVars>
          <dgm:bulletEnabled val="1"/>
        </dgm:presLayoutVars>
      </dgm:prSet>
      <dgm:spPr/>
    </dgm:pt>
    <dgm:pt modelId="{EE34BF3F-4FD3-7D42-B9F2-CBC29D3BF23E}" type="pres">
      <dgm:prSet presAssocID="{53D9A5C4-26A2-804C-8207-423510D27ADC}" presName="invisiNode" presStyleLbl="asst0" presStyleIdx="0" presStyleCnt="0"/>
      <dgm:spPr/>
    </dgm:pt>
    <dgm:pt modelId="{92E97C1F-6DD9-924C-A58E-C8D9162E9CD0}" type="pres">
      <dgm:prSet presAssocID="{53D9A5C4-26A2-804C-8207-423510D27ADC}" presName="imagNode" presStyleLbl="fgImgPlace1" presStyleIdx="1" presStyleCnt="2" custScaleX="1005304" custScaleY="61311" custLinFactX="46604" custLinFactNeighborX="100000" custLinFactNeighborY="-665"/>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13000" b="-13000"/>
          </a:stretch>
        </a:blipFill>
        <a:ln>
          <a:noFill/>
        </a:ln>
      </dgm:spPr>
    </dgm:pt>
  </dgm:ptLst>
  <dgm:cxnLst>
    <dgm:cxn modelId="{00221C1A-E846-A645-B39A-1FAF48246CD0}" type="presOf" srcId="{545C734D-8F8B-304E-9114-8BF0EE3207A6}" destId="{637CCDCE-A1D9-2946-86CF-D1CA5B8E0631}" srcOrd="0" destOrd="0" presId="urn:microsoft.com/office/officeart/2005/8/layout/pList2"/>
    <dgm:cxn modelId="{3117572D-A108-1F4E-A99F-332A63140345}" type="presOf" srcId="{25E6FD05-81D5-2D41-9EF0-57A473DF6E5C}" destId="{53E0EF2F-DC0A-D74D-A8F7-2B9DE14483E5}" srcOrd="0" destOrd="0" presId="urn:microsoft.com/office/officeart/2005/8/layout/pList2"/>
    <dgm:cxn modelId="{0D79E42D-B230-0145-AB40-DA44D08A9FA7}" srcId="{2616AFC5-6689-4B42-A2E0-EC0C80136493}" destId="{2DCCF321-B014-C24F-B07B-E7E88806B275}" srcOrd="4" destOrd="0" parTransId="{AEB69D21-B27D-2340-BFF4-75951A685530}" sibTransId="{8CEF248D-8520-8C4E-AFC9-6036B2B06B3D}"/>
    <dgm:cxn modelId="{9ABA073F-DDDE-5D46-87DB-86D925B91416}" type="presOf" srcId="{BFB16B2C-144A-DB4C-A0D5-267F849BC367}" destId="{E28DDE8B-CE60-2C46-9E62-9AC826B1F861}" srcOrd="0" destOrd="3" presId="urn:microsoft.com/office/officeart/2005/8/layout/pList2"/>
    <dgm:cxn modelId="{8B327742-A967-DC40-926C-459208F5D4DC}" type="presOf" srcId="{0C5D3602-D7F5-4E49-B4D6-ECDE20710A2A}" destId="{DE8FAE42-377D-F344-88AA-076273311690}" srcOrd="0" destOrd="1" presId="urn:microsoft.com/office/officeart/2005/8/layout/pList2"/>
    <dgm:cxn modelId="{5BD41F53-E972-744C-BE7E-0EC0CDA8C388}" srcId="{2616AFC5-6689-4B42-A2E0-EC0C80136493}" destId="{BFB16B2C-144A-DB4C-A0D5-267F849BC367}" srcOrd="2" destOrd="0" parTransId="{CEC65A75-69E5-2D41-8E73-7F34F0C26613}" sibTransId="{D0236C55-2F9F-254D-AB14-3935409C53A7}"/>
    <dgm:cxn modelId="{1DB25F6E-9D91-1B4B-AAC8-296F76C821BE}" srcId="{53D9A5C4-26A2-804C-8207-423510D27ADC}" destId="{0C5D3602-D7F5-4E49-B4D6-ECDE20710A2A}" srcOrd="0" destOrd="0" parTransId="{9D67AAC2-09B9-F943-95CE-54D5BAB672CD}" sibTransId="{CE5A266C-0CAC-7744-A899-7CB63CA38D89}"/>
    <dgm:cxn modelId="{2E1D1B76-35A8-0D44-9A9B-521ED4F2BFA0}" type="presOf" srcId="{004EB584-111C-8C4E-9B6C-371CF354088B}" destId="{E28DDE8B-CE60-2C46-9E62-9AC826B1F861}" srcOrd="0" destOrd="4" presId="urn:microsoft.com/office/officeart/2005/8/layout/pList2"/>
    <dgm:cxn modelId="{CEAA7386-E169-7043-95C2-609BA3329E54}" srcId="{545C734D-8F8B-304E-9114-8BF0EE3207A6}" destId="{2616AFC5-6689-4B42-A2E0-EC0C80136493}" srcOrd="0" destOrd="0" parTransId="{59CA49A4-A793-E746-99F5-A694CB9589F2}" sibTransId="{25E6FD05-81D5-2D41-9EF0-57A473DF6E5C}"/>
    <dgm:cxn modelId="{C2CFAD99-2313-294F-9093-E34D2325D1F7}" srcId="{2616AFC5-6689-4B42-A2E0-EC0C80136493}" destId="{004EB584-111C-8C4E-9B6C-371CF354088B}" srcOrd="3" destOrd="0" parTransId="{68179A44-3E40-F049-8ADF-BBEB99942BD9}" sibTransId="{3B697816-7DA8-EA4F-8C71-96F5CFF464F4}"/>
    <dgm:cxn modelId="{467EEEA7-3B38-0842-8E5D-CF1332AD72EB}" srcId="{2616AFC5-6689-4B42-A2E0-EC0C80136493}" destId="{D24565B2-4B25-1142-B23B-5E32A460CE48}" srcOrd="1" destOrd="0" parTransId="{6FEA8759-A5A1-164D-A5AC-F9E7581E5C42}" sibTransId="{CD84C6C7-2B20-4345-8E02-24CB7C6374A9}"/>
    <dgm:cxn modelId="{944E17B2-9C03-C64A-A783-AA467EA3D3D4}" srcId="{53D9A5C4-26A2-804C-8207-423510D27ADC}" destId="{B27E5A8A-9E99-1946-AAE5-63BADC7E1146}" srcOrd="2" destOrd="0" parTransId="{5C860CE0-846E-B743-A3B4-96F2D824802D}" sibTransId="{902839A3-E679-9F47-BEAF-B29AA788B85B}"/>
    <dgm:cxn modelId="{6D19B9C0-3D57-524B-98D1-9C101EE2F8E9}" type="presOf" srcId="{2AF7E383-4357-D843-B662-2CA19A068DCC}" destId="{E28DDE8B-CE60-2C46-9E62-9AC826B1F861}" srcOrd="0" destOrd="1" presId="urn:microsoft.com/office/officeart/2005/8/layout/pList2"/>
    <dgm:cxn modelId="{9D5996CC-2B92-784B-951D-2DE0F0E7F24C}" type="presOf" srcId="{2616AFC5-6689-4B42-A2E0-EC0C80136493}" destId="{E28DDE8B-CE60-2C46-9E62-9AC826B1F861}" srcOrd="0" destOrd="0" presId="urn:microsoft.com/office/officeart/2005/8/layout/pList2"/>
    <dgm:cxn modelId="{000BB1CC-033C-744C-B733-DCB1EEE9C501}" type="presOf" srcId="{D24565B2-4B25-1142-B23B-5E32A460CE48}" destId="{E28DDE8B-CE60-2C46-9E62-9AC826B1F861}" srcOrd="0" destOrd="2" presId="urn:microsoft.com/office/officeart/2005/8/layout/pList2"/>
    <dgm:cxn modelId="{37B44DCD-1238-F746-94C2-1526A78575A3}" srcId="{53D9A5C4-26A2-804C-8207-423510D27ADC}" destId="{B61A40C8-4988-6C47-A1A1-EB15291807A2}" srcOrd="1" destOrd="0" parTransId="{30D23354-7555-E14D-B845-9ECDC306A60D}" sibTransId="{581AFFFC-ACF7-5847-B77C-2FA4E34949BF}"/>
    <dgm:cxn modelId="{5E02B9CE-4B98-B44F-9CCE-823A90DC2F8D}" type="presOf" srcId="{53D9A5C4-26A2-804C-8207-423510D27ADC}" destId="{DE8FAE42-377D-F344-88AA-076273311690}" srcOrd="0" destOrd="0" presId="urn:microsoft.com/office/officeart/2005/8/layout/pList2"/>
    <dgm:cxn modelId="{8CBCC1D0-7F19-1A4E-9219-15AB8C3F7AAF}" type="presOf" srcId="{B27E5A8A-9E99-1946-AAE5-63BADC7E1146}" destId="{DE8FAE42-377D-F344-88AA-076273311690}" srcOrd="0" destOrd="3" presId="urn:microsoft.com/office/officeart/2005/8/layout/pList2"/>
    <dgm:cxn modelId="{87114FDA-1854-114B-9B95-0067E4F07A56}" srcId="{2616AFC5-6689-4B42-A2E0-EC0C80136493}" destId="{2AF7E383-4357-D843-B662-2CA19A068DCC}" srcOrd="0" destOrd="0" parTransId="{9C85944A-FA17-5149-83B3-768D8E515048}" sibTransId="{675BBD2D-F6B5-DB44-B20E-B61F1E1C26EB}"/>
    <dgm:cxn modelId="{DDBEFFDC-A3FF-4649-8C97-A5BA9309630D}" type="presOf" srcId="{2DCCF321-B014-C24F-B07B-E7E88806B275}" destId="{E28DDE8B-CE60-2C46-9E62-9AC826B1F861}" srcOrd="0" destOrd="5" presId="urn:microsoft.com/office/officeart/2005/8/layout/pList2"/>
    <dgm:cxn modelId="{C74C8DF7-0BD7-354B-A799-B02A5753547F}" type="presOf" srcId="{B61A40C8-4988-6C47-A1A1-EB15291807A2}" destId="{DE8FAE42-377D-F344-88AA-076273311690}" srcOrd="0" destOrd="2" presId="urn:microsoft.com/office/officeart/2005/8/layout/pList2"/>
    <dgm:cxn modelId="{7C4D2CFC-0341-CC49-8FBF-B326CB1DF367}" srcId="{545C734D-8F8B-304E-9114-8BF0EE3207A6}" destId="{53D9A5C4-26A2-804C-8207-423510D27ADC}" srcOrd="1" destOrd="0" parTransId="{E938C2A1-F74F-F54A-8B04-0EECCB5C1232}" sibTransId="{CDAB864D-86F5-FF4E-AD73-4385391D2F8B}"/>
    <dgm:cxn modelId="{BF7AD52B-FCBE-A249-9A0F-EF22054472AF}" type="presParOf" srcId="{637CCDCE-A1D9-2946-86CF-D1CA5B8E0631}" destId="{C940C2E6-1D42-BB40-BA3C-D5A5DA635F59}" srcOrd="0" destOrd="0" presId="urn:microsoft.com/office/officeart/2005/8/layout/pList2"/>
    <dgm:cxn modelId="{D5BC5132-0545-EE44-A6B5-236F1B500C12}" type="presParOf" srcId="{637CCDCE-A1D9-2946-86CF-D1CA5B8E0631}" destId="{8D805845-8B11-F141-B2F4-919FC59BE99C}" srcOrd="1" destOrd="0" presId="urn:microsoft.com/office/officeart/2005/8/layout/pList2"/>
    <dgm:cxn modelId="{7A67AFF0-0602-BA43-8C2F-3526F6BD45D2}" type="presParOf" srcId="{8D805845-8B11-F141-B2F4-919FC59BE99C}" destId="{94535804-14A4-2346-A767-083FDB193C2B}" srcOrd="0" destOrd="0" presId="urn:microsoft.com/office/officeart/2005/8/layout/pList2"/>
    <dgm:cxn modelId="{ACF021E2-EC38-AD40-9315-095D81057A6D}" type="presParOf" srcId="{94535804-14A4-2346-A767-083FDB193C2B}" destId="{E28DDE8B-CE60-2C46-9E62-9AC826B1F861}" srcOrd="0" destOrd="0" presId="urn:microsoft.com/office/officeart/2005/8/layout/pList2"/>
    <dgm:cxn modelId="{C0517B3C-E102-3646-B8FC-DC6504C6D148}" type="presParOf" srcId="{94535804-14A4-2346-A767-083FDB193C2B}" destId="{3152AF6A-6EDB-F849-AE2F-AA80FA45DE2B}" srcOrd="1" destOrd="0" presId="urn:microsoft.com/office/officeart/2005/8/layout/pList2"/>
    <dgm:cxn modelId="{4D0BFB2C-3A92-9549-9D1B-4BF58023F738}" type="presParOf" srcId="{94535804-14A4-2346-A767-083FDB193C2B}" destId="{D71F7D1F-F203-E14A-B915-054AA32E64FF}" srcOrd="2" destOrd="0" presId="urn:microsoft.com/office/officeart/2005/8/layout/pList2"/>
    <dgm:cxn modelId="{1CCB32E3-45AC-E847-BBB5-5DA839573285}" type="presParOf" srcId="{8D805845-8B11-F141-B2F4-919FC59BE99C}" destId="{53E0EF2F-DC0A-D74D-A8F7-2B9DE14483E5}" srcOrd="1" destOrd="0" presId="urn:microsoft.com/office/officeart/2005/8/layout/pList2"/>
    <dgm:cxn modelId="{E1D32B53-D535-6546-84F1-04F2D2FCC56B}" type="presParOf" srcId="{8D805845-8B11-F141-B2F4-919FC59BE99C}" destId="{6A7A9074-DC43-0346-8E82-393605F99F7B}" srcOrd="2" destOrd="0" presId="urn:microsoft.com/office/officeart/2005/8/layout/pList2"/>
    <dgm:cxn modelId="{01FAAA96-69F8-2442-BAF2-6646FEB10A5B}" type="presParOf" srcId="{6A7A9074-DC43-0346-8E82-393605F99F7B}" destId="{DE8FAE42-377D-F344-88AA-076273311690}" srcOrd="0" destOrd="0" presId="urn:microsoft.com/office/officeart/2005/8/layout/pList2"/>
    <dgm:cxn modelId="{2AEC3969-0FA1-D74A-AEE6-2150FC62D65B}" type="presParOf" srcId="{6A7A9074-DC43-0346-8E82-393605F99F7B}" destId="{EE34BF3F-4FD3-7D42-B9F2-CBC29D3BF23E}" srcOrd="1" destOrd="0" presId="urn:microsoft.com/office/officeart/2005/8/layout/pList2"/>
    <dgm:cxn modelId="{FC04CEFD-4FCF-4640-A8EC-4C86C34C248A}" type="presParOf" srcId="{6A7A9074-DC43-0346-8E82-393605F99F7B}" destId="{92E97C1F-6DD9-924C-A58E-C8D9162E9CD0}"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93F8A929-2C72-F143-9F4B-16471BCBB6A8}" type="doc">
      <dgm:prSet loTypeId="urn:microsoft.com/office/officeart/2005/8/layout/cycle2" loCatId="" qsTypeId="urn:microsoft.com/office/officeart/2005/8/quickstyle/simple1" qsCatId="simple" csTypeId="urn:microsoft.com/office/officeart/2005/8/colors/accent1_1" csCatId="accent1" phldr="1"/>
      <dgm:spPr/>
      <dgm:t>
        <a:bodyPr/>
        <a:lstStyle/>
        <a:p>
          <a:endParaRPr lang="en-US"/>
        </a:p>
      </dgm:t>
    </dgm:pt>
    <dgm:pt modelId="{86EBF238-3272-154B-91CE-5DBA21C845D4}">
      <dgm:prSet custT="1"/>
      <dgm:spPr>
        <a:ln w="69850">
          <a:solidFill>
            <a:srgbClr val="F3C857"/>
          </a:solidFill>
        </a:ln>
      </dgm:spPr>
      <dgm:t>
        <a:bodyPr/>
        <a:lstStyle/>
        <a:p>
          <a:r>
            <a:rPr lang="en-US" sz="2400" b="1">
              <a:solidFill>
                <a:srgbClr val="F3C857"/>
              </a:solidFill>
            </a:rPr>
            <a:t>IDENTIFY</a:t>
          </a:r>
          <a:r>
            <a:rPr lang="en-US" sz="2400" b="1" baseline="0">
              <a:solidFill>
                <a:srgbClr val="F3C857"/>
              </a:solidFill>
            </a:rPr>
            <a:t> PROBLEM</a:t>
          </a:r>
        </a:p>
        <a:p>
          <a:r>
            <a:rPr lang="en-US" sz="2000"/>
            <a:t>with precision</a:t>
          </a:r>
        </a:p>
      </dgm:t>
    </dgm:pt>
    <dgm:pt modelId="{1404FBEF-F545-1544-A25C-188A230A9B52}" type="parTrans" cxnId="{8DBF879F-D027-684C-AD30-1BD9A89258CD}">
      <dgm:prSet/>
      <dgm:spPr/>
      <dgm:t>
        <a:bodyPr/>
        <a:lstStyle/>
        <a:p>
          <a:endParaRPr lang="en-US" sz="2000"/>
        </a:p>
      </dgm:t>
    </dgm:pt>
    <dgm:pt modelId="{B6A18C03-6383-C54B-AF58-FED702B6FC53}" type="sibTrans" cxnId="{8DBF879F-D027-684C-AD30-1BD9A89258CD}">
      <dgm:prSet custT="1"/>
      <dgm:spPr>
        <a:solidFill>
          <a:srgbClr val="F3C857"/>
        </a:solidFill>
      </dgm:spPr>
      <dgm:t>
        <a:bodyPr/>
        <a:lstStyle/>
        <a:p>
          <a:endParaRPr lang="en-US" sz="2000"/>
        </a:p>
      </dgm:t>
    </dgm:pt>
    <dgm:pt modelId="{D71504F2-E4C0-FD44-84B9-D4A807F8D181}">
      <dgm:prSet custT="1"/>
      <dgm:spPr>
        <a:ln w="63500">
          <a:solidFill>
            <a:srgbClr val="207196"/>
          </a:solidFill>
        </a:ln>
      </dgm:spPr>
      <dgm:t>
        <a:bodyPr/>
        <a:lstStyle/>
        <a:p>
          <a:r>
            <a:rPr lang="en-US" sz="2400" b="1">
              <a:solidFill>
                <a:srgbClr val="207196"/>
              </a:solidFill>
            </a:rPr>
            <a:t>IDENTIFY</a:t>
          </a:r>
          <a:r>
            <a:rPr lang="en-US" sz="2400" b="1" baseline="0">
              <a:solidFill>
                <a:srgbClr val="207196"/>
              </a:solidFill>
            </a:rPr>
            <a:t> GOAL </a:t>
          </a:r>
        </a:p>
        <a:p>
          <a:r>
            <a:rPr lang="en-US" sz="2000" baseline="0"/>
            <a:t>for change</a:t>
          </a:r>
          <a:endParaRPr lang="en-US" sz="2000"/>
        </a:p>
      </dgm:t>
    </dgm:pt>
    <dgm:pt modelId="{651A4F06-E159-E047-A606-7C57B68CCBD5}" type="parTrans" cxnId="{E3825D80-6C23-BD41-9CC9-24313098CA4E}">
      <dgm:prSet/>
      <dgm:spPr/>
      <dgm:t>
        <a:bodyPr/>
        <a:lstStyle/>
        <a:p>
          <a:endParaRPr lang="en-US" sz="2000"/>
        </a:p>
      </dgm:t>
    </dgm:pt>
    <dgm:pt modelId="{99B5B515-D3EE-F54B-BB7C-D5116847B05F}" type="sibTrans" cxnId="{E3825D80-6C23-BD41-9CC9-24313098CA4E}">
      <dgm:prSet custT="1"/>
      <dgm:spPr>
        <a:solidFill>
          <a:srgbClr val="207196"/>
        </a:solidFill>
      </dgm:spPr>
      <dgm:t>
        <a:bodyPr/>
        <a:lstStyle/>
        <a:p>
          <a:endParaRPr lang="en-US" sz="2000"/>
        </a:p>
      </dgm:t>
    </dgm:pt>
    <dgm:pt modelId="{E89B6EA0-2A1D-234E-9886-6451B2D51563}">
      <dgm:prSet custT="1"/>
      <dgm:spPr>
        <a:ln w="69850">
          <a:noFill/>
        </a:ln>
      </dgm:spPr>
      <dgm:t>
        <a:bodyPr/>
        <a:lstStyle/>
        <a:p>
          <a:endParaRPr lang="en-US" sz="2000"/>
        </a:p>
      </dgm:t>
    </dgm:pt>
    <dgm:pt modelId="{C596336D-A53C-C94C-897F-AD18C251F0A7}" type="sibTrans" cxnId="{1E5F30AC-93F0-1A46-A32B-92E99AACF2A5}">
      <dgm:prSet custT="1"/>
      <dgm:spPr>
        <a:solidFill>
          <a:schemeClr val="bg1"/>
        </a:solidFill>
      </dgm:spPr>
      <dgm:t>
        <a:bodyPr/>
        <a:lstStyle/>
        <a:p>
          <a:endParaRPr lang="en-US" sz="2000"/>
        </a:p>
      </dgm:t>
    </dgm:pt>
    <dgm:pt modelId="{E97A7CBA-A49E-104F-A77D-34EA54A60057}" type="parTrans" cxnId="{1E5F30AC-93F0-1A46-A32B-92E99AACF2A5}">
      <dgm:prSet/>
      <dgm:spPr/>
      <dgm:t>
        <a:bodyPr/>
        <a:lstStyle/>
        <a:p>
          <a:endParaRPr lang="en-US" sz="2000"/>
        </a:p>
      </dgm:t>
    </dgm:pt>
    <dgm:pt modelId="{30D86028-84BB-CA46-B10D-BB3379E62E6C}">
      <dgm:prSet custT="1"/>
      <dgm:spPr>
        <a:ln w="69850">
          <a:solidFill>
            <a:schemeClr val="accent4">
              <a:lumMod val="75000"/>
            </a:schemeClr>
          </a:solidFill>
        </a:ln>
      </dgm:spPr>
      <dgm:t>
        <a:bodyPr/>
        <a:lstStyle/>
        <a:p>
          <a:r>
            <a:rPr lang="en-US" sz="2400" b="1">
              <a:solidFill>
                <a:schemeClr val="accent4">
                  <a:lumMod val="75000"/>
                </a:schemeClr>
              </a:solidFill>
            </a:rPr>
            <a:t>IDENTIFY</a:t>
          </a:r>
          <a:r>
            <a:rPr lang="en-US" sz="2400" b="1" baseline="0">
              <a:solidFill>
                <a:schemeClr val="accent4">
                  <a:lumMod val="75000"/>
                </a:schemeClr>
              </a:solidFill>
            </a:rPr>
            <a:t> SOLUTION </a:t>
          </a:r>
        </a:p>
        <a:p>
          <a:r>
            <a:rPr lang="en-US" sz="2000" baseline="0"/>
            <a:t>and implementation plan</a:t>
          </a:r>
          <a:endParaRPr lang="en-US" sz="2000"/>
        </a:p>
      </dgm:t>
    </dgm:pt>
    <dgm:pt modelId="{73AF85F0-3D18-474C-A961-2961CE5DDE8B}" type="sibTrans" cxnId="{1F59641F-E82C-B548-B11F-15ED47F1E79A}">
      <dgm:prSet custT="1"/>
      <dgm:spPr>
        <a:solidFill>
          <a:schemeClr val="accent4">
            <a:lumMod val="75000"/>
          </a:schemeClr>
        </a:solidFill>
      </dgm:spPr>
      <dgm:t>
        <a:bodyPr/>
        <a:lstStyle/>
        <a:p>
          <a:endParaRPr lang="en-US" sz="2000"/>
        </a:p>
      </dgm:t>
    </dgm:pt>
    <dgm:pt modelId="{D730DD82-24EE-C34A-A43F-BC60871C0CF8}" type="parTrans" cxnId="{1F59641F-E82C-B548-B11F-15ED47F1E79A}">
      <dgm:prSet/>
      <dgm:spPr/>
      <dgm:t>
        <a:bodyPr/>
        <a:lstStyle/>
        <a:p>
          <a:endParaRPr lang="en-US" sz="2000"/>
        </a:p>
      </dgm:t>
    </dgm:pt>
    <dgm:pt modelId="{892B9856-2739-C840-B379-0B974672F262}">
      <dgm:prSet custT="1"/>
      <dgm:spPr>
        <a:ln w="69850">
          <a:noFill/>
        </a:ln>
      </dgm:spPr>
      <dgm:t>
        <a:bodyPr/>
        <a:lstStyle/>
        <a:p>
          <a:endParaRPr lang="en-US" sz="2000"/>
        </a:p>
      </dgm:t>
    </dgm:pt>
    <dgm:pt modelId="{DFA8ADE3-C9E7-414C-AF29-15F4B8391BBD}" type="sibTrans" cxnId="{BAD52731-CE7D-2048-B34A-1C8216801D55}">
      <dgm:prSet custT="1"/>
      <dgm:spPr>
        <a:solidFill>
          <a:schemeClr val="bg1"/>
        </a:solidFill>
      </dgm:spPr>
      <dgm:t>
        <a:bodyPr/>
        <a:lstStyle/>
        <a:p>
          <a:endParaRPr lang="en-US" sz="2000"/>
        </a:p>
      </dgm:t>
    </dgm:pt>
    <dgm:pt modelId="{2EAC3F10-1EB5-8348-9278-5EBA2D6D8465}" type="parTrans" cxnId="{BAD52731-CE7D-2048-B34A-1C8216801D55}">
      <dgm:prSet/>
      <dgm:spPr/>
      <dgm:t>
        <a:bodyPr/>
        <a:lstStyle/>
        <a:p>
          <a:endParaRPr lang="en-US" sz="2000"/>
        </a:p>
      </dgm:t>
    </dgm:pt>
    <dgm:pt modelId="{0DDACB12-A5F5-E243-9F16-85DC5979CBFE}">
      <dgm:prSet custT="1"/>
      <dgm:spPr>
        <a:ln w="69850">
          <a:noFill/>
        </a:ln>
      </dgm:spPr>
      <dgm:t>
        <a:bodyPr/>
        <a:lstStyle/>
        <a:p>
          <a:endParaRPr lang="en-US" sz="2000"/>
        </a:p>
      </dgm:t>
    </dgm:pt>
    <dgm:pt modelId="{B2934D61-05AD-C74C-9209-D25723861DCD}" type="sibTrans" cxnId="{9B3F41D1-E297-804D-B81C-C7895BE530D5}">
      <dgm:prSet custT="1"/>
      <dgm:spPr>
        <a:solidFill>
          <a:schemeClr val="bg1"/>
        </a:solidFill>
      </dgm:spPr>
      <dgm:t>
        <a:bodyPr/>
        <a:lstStyle/>
        <a:p>
          <a:endParaRPr lang="en-US" sz="2000"/>
        </a:p>
      </dgm:t>
    </dgm:pt>
    <dgm:pt modelId="{E86A2942-EC91-8B49-810A-FDAC04D6876B}" type="parTrans" cxnId="{9B3F41D1-E297-804D-B81C-C7895BE530D5}">
      <dgm:prSet/>
      <dgm:spPr/>
      <dgm:t>
        <a:bodyPr/>
        <a:lstStyle/>
        <a:p>
          <a:endParaRPr lang="en-US" sz="2000"/>
        </a:p>
      </dgm:t>
    </dgm:pt>
    <dgm:pt modelId="{33F5D678-109C-1449-8710-3B5EFE9EA007}" type="pres">
      <dgm:prSet presAssocID="{93F8A929-2C72-F143-9F4B-16471BCBB6A8}" presName="cycle" presStyleCnt="0">
        <dgm:presLayoutVars>
          <dgm:dir/>
          <dgm:resizeHandles val="exact"/>
        </dgm:presLayoutVars>
      </dgm:prSet>
      <dgm:spPr/>
    </dgm:pt>
    <dgm:pt modelId="{551FC44C-C383-D04B-BDC9-7CD0C0E96584}" type="pres">
      <dgm:prSet presAssocID="{86EBF238-3272-154B-91CE-5DBA21C845D4}" presName="node" presStyleLbl="node1" presStyleIdx="0" presStyleCnt="6" custScaleX="263615" custScaleY="122161" custRadScaleRad="101914" custRadScaleInc="-2100">
        <dgm:presLayoutVars>
          <dgm:bulletEnabled val="1"/>
        </dgm:presLayoutVars>
      </dgm:prSet>
      <dgm:spPr/>
    </dgm:pt>
    <dgm:pt modelId="{5CF0EFAD-4292-5040-856F-77896DFEC55C}" type="pres">
      <dgm:prSet presAssocID="{B6A18C03-6383-C54B-AF58-FED702B6FC53}" presName="sibTrans" presStyleLbl="sibTrans2D1" presStyleIdx="0" presStyleCnt="6"/>
      <dgm:spPr/>
    </dgm:pt>
    <dgm:pt modelId="{5945477B-B9A9-9347-92AB-2D3DE0193A19}" type="pres">
      <dgm:prSet presAssocID="{B6A18C03-6383-C54B-AF58-FED702B6FC53}" presName="connectorText" presStyleLbl="sibTrans2D1" presStyleIdx="0" presStyleCnt="6"/>
      <dgm:spPr/>
    </dgm:pt>
    <dgm:pt modelId="{DB5D9CF6-BA5B-2145-A434-AFA26D760F45}" type="pres">
      <dgm:prSet presAssocID="{D71504F2-E4C0-FD44-84B9-D4A807F8D181}" presName="node" presStyleLbl="node1" presStyleIdx="1" presStyleCnt="6" custScaleX="263615" custScaleY="122161" custRadScaleRad="196185" custRadScaleInc="51274">
        <dgm:presLayoutVars>
          <dgm:bulletEnabled val="1"/>
        </dgm:presLayoutVars>
      </dgm:prSet>
      <dgm:spPr/>
    </dgm:pt>
    <dgm:pt modelId="{BF90B3B7-77E2-984B-8B2E-625CD9FBAFF3}" type="pres">
      <dgm:prSet presAssocID="{99B5B515-D3EE-F54B-BB7C-D5116847B05F}" presName="sibTrans" presStyleLbl="sibTrans2D1" presStyleIdx="1" presStyleCnt="6"/>
      <dgm:spPr/>
    </dgm:pt>
    <dgm:pt modelId="{61B85A78-056E-7840-B96F-F2DAC197FB36}" type="pres">
      <dgm:prSet presAssocID="{99B5B515-D3EE-F54B-BB7C-D5116847B05F}" presName="connectorText" presStyleLbl="sibTrans2D1" presStyleIdx="1" presStyleCnt="6"/>
      <dgm:spPr/>
    </dgm:pt>
    <dgm:pt modelId="{C32FA3E6-9E9F-EB46-A65D-36665AC07129}" type="pres">
      <dgm:prSet presAssocID="{30D86028-84BB-CA46-B10D-BB3379E62E6C}" presName="node" presStyleLbl="node1" presStyleIdx="2" presStyleCnt="6" custScaleX="263615" custScaleY="122161" custRadScaleRad="194121" custRadScaleInc="-43347">
        <dgm:presLayoutVars>
          <dgm:bulletEnabled val="1"/>
        </dgm:presLayoutVars>
      </dgm:prSet>
      <dgm:spPr/>
    </dgm:pt>
    <dgm:pt modelId="{0CF17757-B07D-054A-B418-CB7B36892AA2}" type="pres">
      <dgm:prSet presAssocID="{73AF85F0-3D18-474C-A961-2961CE5DDE8B}" presName="sibTrans" presStyleLbl="sibTrans2D1" presStyleIdx="2" presStyleCnt="6"/>
      <dgm:spPr/>
    </dgm:pt>
    <dgm:pt modelId="{C43F3F00-C058-5A4B-B43D-30D482ADCC8B}" type="pres">
      <dgm:prSet presAssocID="{73AF85F0-3D18-474C-A961-2961CE5DDE8B}" presName="connectorText" presStyleLbl="sibTrans2D1" presStyleIdx="2" presStyleCnt="6"/>
      <dgm:spPr/>
    </dgm:pt>
    <dgm:pt modelId="{091E9CC4-2CB9-FD48-9FBD-31619B416DEB}" type="pres">
      <dgm:prSet presAssocID="{892B9856-2739-C840-B379-0B974672F262}" presName="node" presStyleLbl="node1" presStyleIdx="3" presStyleCnt="6" custScaleX="263615" custScaleY="122161">
        <dgm:presLayoutVars>
          <dgm:bulletEnabled val="1"/>
        </dgm:presLayoutVars>
      </dgm:prSet>
      <dgm:spPr/>
    </dgm:pt>
    <dgm:pt modelId="{0D1B13E9-8A44-7A45-B56A-A5F6E426FA42}" type="pres">
      <dgm:prSet presAssocID="{DFA8ADE3-C9E7-414C-AF29-15F4B8391BBD}" presName="sibTrans" presStyleLbl="sibTrans2D1" presStyleIdx="3" presStyleCnt="6"/>
      <dgm:spPr/>
    </dgm:pt>
    <dgm:pt modelId="{18DDDEEC-EA90-8843-B78F-8CE0DDB2A7FA}" type="pres">
      <dgm:prSet presAssocID="{DFA8ADE3-C9E7-414C-AF29-15F4B8391BBD}" presName="connectorText" presStyleLbl="sibTrans2D1" presStyleIdx="3" presStyleCnt="6"/>
      <dgm:spPr/>
    </dgm:pt>
    <dgm:pt modelId="{7229F0E0-C4E2-644E-AA8E-CE2194486FC4}" type="pres">
      <dgm:prSet presAssocID="{0DDACB12-A5F5-E243-9F16-85DC5979CBFE}" presName="node" presStyleLbl="node1" presStyleIdx="4" presStyleCnt="6" custScaleX="263615" custScaleY="122161" custRadScaleRad="190227" custRadScaleInc="49086">
        <dgm:presLayoutVars>
          <dgm:bulletEnabled val="1"/>
        </dgm:presLayoutVars>
      </dgm:prSet>
      <dgm:spPr/>
    </dgm:pt>
    <dgm:pt modelId="{35DA2999-DAB3-AE42-915A-1717F659C38D}" type="pres">
      <dgm:prSet presAssocID="{B2934D61-05AD-C74C-9209-D25723861DCD}" presName="sibTrans" presStyleLbl="sibTrans2D1" presStyleIdx="4" presStyleCnt="6"/>
      <dgm:spPr/>
    </dgm:pt>
    <dgm:pt modelId="{E62CEAC8-4D54-FC4D-8E26-D3EBFDB3AC12}" type="pres">
      <dgm:prSet presAssocID="{B2934D61-05AD-C74C-9209-D25723861DCD}" presName="connectorText" presStyleLbl="sibTrans2D1" presStyleIdx="4" presStyleCnt="6"/>
      <dgm:spPr/>
    </dgm:pt>
    <dgm:pt modelId="{80553F29-EC6B-9645-A7F8-7B924A485269}" type="pres">
      <dgm:prSet presAssocID="{E89B6EA0-2A1D-234E-9886-6451B2D51563}" presName="node" presStyleLbl="node1" presStyleIdx="5" presStyleCnt="6" custScaleX="263615" custScaleY="122161" custRadScaleRad="195769" custRadScaleInc="-41383">
        <dgm:presLayoutVars>
          <dgm:bulletEnabled val="1"/>
        </dgm:presLayoutVars>
      </dgm:prSet>
      <dgm:spPr/>
    </dgm:pt>
    <dgm:pt modelId="{50F2030A-1787-804F-BE8C-B0F6AA0647D5}" type="pres">
      <dgm:prSet presAssocID="{C596336D-A53C-C94C-897F-AD18C251F0A7}" presName="sibTrans" presStyleLbl="sibTrans2D1" presStyleIdx="5" presStyleCnt="6"/>
      <dgm:spPr/>
    </dgm:pt>
    <dgm:pt modelId="{5C9C0576-7FDD-364B-A102-F9502CA9F230}" type="pres">
      <dgm:prSet presAssocID="{C596336D-A53C-C94C-897F-AD18C251F0A7}" presName="connectorText" presStyleLbl="sibTrans2D1" presStyleIdx="5" presStyleCnt="6"/>
      <dgm:spPr/>
    </dgm:pt>
  </dgm:ptLst>
  <dgm:cxnLst>
    <dgm:cxn modelId="{51C04F0E-E395-8045-A46E-0126FA7BEF9C}" type="presOf" srcId="{73AF85F0-3D18-474C-A961-2961CE5DDE8B}" destId="{C43F3F00-C058-5A4B-B43D-30D482ADCC8B}" srcOrd="1" destOrd="0" presId="urn:microsoft.com/office/officeart/2005/8/layout/cycle2"/>
    <dgm:cxn modelId="{A5AE7D11-3C52-214E-B69C-BA827BA26DB4}" type="presOf" srcId="{86EBF238-3272-154B-91CE-5DBA21C845D4}" destId="{551FC44C-C383-D04B-BDC9-7CD0C0E96584}" srcOrd="0" destOrd="0" presId="urn:microsoft.com/office/officeart/2005/8/layout/cycle2"/>
    <dgm:cxn modelId="{16C5EA12-6A79-2245-89E9-1C49CA2F8E2B}" type="presOf" srcId="{892B9856-2739-C840-B379-0B974672F262}" destId="{091E9CC4-2CB9-FD48-9FBD-31619B416DEB}" srcOrd="0" destOrd="0" presId="urn:microsoft.com/office/officeart/2005/8/layout/cycle2"/>
    <dgm:cxn modelId="{1F59641F-E82C-B548-B11F-15ED47F1E79A}" srcId="{93F8A929-2C72-F143-9F4B-16471BCBB6A8}" destId="{30D86028-84BB-CA46-B10D-BB3379E62E6C}" srcOrd="2" destOrd="0" parTransId="{D730DD82-24EE-C34A-A43F-BC60871C0CF8}" sibTransId="{73AF85F0-3D18-474C-A961-2961CE5DDE8B}"/>
    <dgm:cxn modelId="{BAD52731-CE7D-2048-B34A-1C8216801D55}" srcId="{93F8A929-2C72-F143-9F4B-16471BCBB6A8}" destId="{892B9856-2739-C840-B379-0B974672F262}" srcOrd="3" destOrd="0" parTransId="{2EAC3F10-1EB5-8348-9278-5EBA2D6D8465}" sibTransId="{DFA8ADE3-C9E7-414C-AF29-15F4B8391BBD}"/>
    <dgm:cxn modelId="{DEE5513E-3732-7141-A373-7DF894D24C32}" type="presOf" srcId="{B2934D61-05AD-C74C-9209-D25723861DCD}" destId="{E62CEAC8-4D54-FC4D-8E26-D3EBFDB3AC12}" srcOrd="1" destOrd="0" presId="urn:microsoft.com/office/officeart/2005/8/layout/cycle2"/>
    <dgm:cxn modelId="{C143515C-9A0F-2F43-B3AC-8E63A9EFD384}" type="presOf" srcId="{C596336D-A53C-C94C-897F-AD18C251F0A7}" destId="{5C9C0576-7FDD-364B-A102-F9502CA9F230}" srcOrd="1" destOrd="0" presId="urn:microsoft.com/office/officeart/2005/8/layout/cycle2"/>
    <dgm:cxn modelId="{41693A61-713A-C343-839A-1FEE00ACF036}" type="presOf" srcId="{B2934D61-05AD-C74C-9209-D25723861DCD}" destId="{35DA2999-DAB3-AE42-915A-1717F659C38D}" srcOrd="0" destOrd="0" presId="urn:microsoft.com/office/officeart/2005/8/layout/cycle2"/>
    <dgm:cxn modelId="{26711766-BA02-834C-95D4-299F0E941A28}" type="presOf" srcId="{0DDACB12-A5F5-E243-9F16-85DC5979CBFE}" destId="{7229F0E0-C4E2-644E-AA8E-CE2194486FC4}" srcOrd="0" destOrd="0" presId="urn:microsoft.com/office/officeart/2005/8/layout/cycle2"/>
    <dgm:cxn modelId="{BFA12D66-A35C-374B-9A29-9B415EC164C7}" type="presOf" srcId="{99B5B515-D3EE-F54B-BB7C-D5116847B05F}" destId="{BF90B3B7-77E2-984B-8B2E-625CD9FBAFF3}" srcOrd="0" destOrd="0" presId="urn:microsoft.com/office/officeart/2005/8/layout/cycle2"/>
    <dgm:cxn modelId="{2C573270-7C10-BC4F-9B9C-14224730E097}" type="presOf" srcId="{D71504F2-E4C0-FD44-84B9-D4A807F8D181}" destId="{DB5D9CF6-BA5B-2145-A434-AFA26D760F45}" srcOrd="0" destOrd="0" presId="urn:microsoft.com/office/officeart/2005/8/layout/cycle2"/>
    <dgm:cxn modelId="{0F72B873-8C48-3047-98EC-FA7697F26191}" type="presOf" srcId="{99B5B515-D3EE-F54B-BB7C-D5116847B05F}" destId="{61B85A78-056E-7840-B96F-F2DAC197FB36}" srcOrd="1" destOrd="0" presId="urn:microsoft.com/office/officeart/2005/8/layout/cycle2"/>
    <dgm:cxn modelId="{219AD573-CFBB-7343-BBD1-57B25E448050}" type="presOf" srcId="{DFA8ADE3-C9E7-414C-AF29-15F4B8391BBD}" destId="{0D1B13E9-8A44-7A45-B56A-A5F6E426FA42}" srcOrd="0" destOrd="0" presId="urn:microsoft.com/office/officeart/2005/8/layout/cycle2"/>
    <dgm:cxn modelId="{E3825D80-6C23-BD41-9CC9-24313098CA4E}" srcId="{93F8A929-2C72-F143-9F4B-16471BCBB6A8}" destId="{D71504F2-E4C0-FD44-84B9-D4A807F8D181}" srcOrd="1" destOrd="0" parTransId="{651A4F06-E159-E047-A606-7C57B68CCBD5}" sibTransId="{99B5B515-D3EE-F54B-BB7C-D5116847B05F}"/>
    <dgm:cxn modelId="{2BC3C09A-A248-504E-8AF9-7160F086372A}" type="presOf" srcId="{73AF85F0-3D18-474C-A961-2961CE5DDE8B}" destId="{0CF17757-B07D-054A-B418-CB7B36892AA2}" srcOrd="0" destOrd="0" presId="urn:microsoft.com/office/officeart/2005/8/layout/cycle2"/>
    <dgm:cxn modelId="{8DBF879F-D027-684C-AD30-1BD9A89258CD}" srcId="{93F8A929-2C72-F143-9F4B-16471BCBB6A8}" destId="{86EBF238-3272-154B-91CE-5DBA21C845D4}" srcOrd="0" destOrd="0" parTransId="{1404FBEF-F545-1544-A25C-188A230A9B52}" sibTransId="{B6A18C03-6383-C54B-AF58-FED702B6FC53}"/>
    <dgm:cxn modelId="{C9F478A1-3B90-B149-BCE8-8EE0105042CD}" type="presOf" srcId="{30D86028-84BB-CA46-B10D-BB3379E62E6C}" destId="{C32FA3E6-9E9F-EB46-A65D-36665AC07129}" srcOrd="0" destOrd="0" presId="urn:microsoft.com/office/officeart/2005/8/layout/cycle2"/>
    <dgm:cxn modelId="{F19281AB-B03D-FA46-8899-29D54297509B}" type="presOf" srcId="{C596336D-A53C-C94C-897F-AD18C251F0A7}" destId="{50F2030A-1787-804F-BE8C-B0F6AA0647D5}" srcOrd="0" destOrd="0" presId="urn:microsoft.com/office/officeart/2005/8/layout/cycle2"/>
    <dgm:cxn modelId="{1E5F30AC-93F0-1A46-A32B-92E99AACF2A5}" srcId="{93F8A929-2C72-F143-9F4B-16471BCBB6A8}" destId="{E89B6EA0-2A1D-234E-9886-6451B2D51563}" srcOrd="5" destOrd="0" parTransId="{E97A7CBA-A49E-104F-A77D-34EA54A60057}" sibTransId="{C596336D-A53C-C94C-897F-AD18C251F0A7}"/>
    <dgm:cxn modelId="{91B8D0B1-4A7D-E64B-86F0-A02A5680F451}" type="presOf" srcId="{E89B6EA0-2A1D-234E-9886-6451B2D51563}" destId="{80553F29-EC6B-9645-A7F8-7B924A485269}" srcOrd="0" destOrd="0" presId="urn:microsoft.com/office/officeart/2005/8/layout/cycle2"/>
    <dgm:cxn modelId="{46A235CF-2B99-F946-BFC0-22E70809F72B}" type="presOf" srcId="{DFA8ADE3-C9E7-414C-AF29-15F4B8391BBD}" destId="{18DDDEEC-EA90-8843-B78F-8CE0DDB2A7FA}" srcOrd="1" destOrd="0" presId="urn:microsoft.com/office/officeart/2005/8/layout/cycle2"/>
    <dgm:cxn modelId="{9B3F41D1-E297-804D-B81C-C7895BE530D5}" srcId="{93F8A929-2C72-F143-9F4B-16471BCBB6A8}" destId="{0DDACB12-A5F5-E243-9F16-85DC5979CBFE}" srcOrd="4" destOrd="0" parTransId="{E86A2942-EC91-8B49-810A-FDAC04D6876B}" sibTransId="{B2934D61-05AD-C74C-9209-D25723861DCD}"/>
    <dgm:cxn modelId="{18D951D5-D80A-8340-BAD7-0D3BF0531AFA}" type="presOf" srcId="{B6A18C03-6383-C54B-AF58-FED702B6FC53}" destId="{5CF0EFAD-4292-5040-856F-77896DFEC55C}" srcOrd="0" destOrd="0" presId="urn:microsoft.com/office/officeart/2005/8/layout/cycle2"/>
    <dgm:cxn modelId="{74F3D2D9-6499-E843-A0D6-BC448C18AEF1}" type="presOf" srcId="{B6A18C03-6383-C54B-AF58-FED702B6FC53}" destId="{5945477B-B9A9-9347-92AB-2D3DE0193A19}" srcOrd="1" destOrd="0" presId="urn:microsoft.com/office/officeart/2005/8/layout/cycle2"/>
    <dgm:cxn modelId="{536455EB-9BBB-964C-99F4-9E19AA91FDF1}" type="presOf" srcId="{93F8A929-2C72-F143-9F4B-16471BCBB6A8}" destId="{33F5D678-109C-1449-8710-3B5EFE9EA007}" srcOrd="0" destOrd="0" presId="urn:microsoft.com/office/officeart/2005/8/layout/cycle2"/>
    <dgm:cxn modelId="{7B129609-255D-794F-8688-1DEF89608B68}" type="presParOf" srcId="{33F5D678-109C-1449-8710-3B5EFE9EA007}" destId="{551FC44C-C383-D04B-BDC9-7CD0C0E96584}" srcOrd="0" destOrd="0" presId="urn:microsoft.com/office/officeart/2005/8/layout/cycle2"/>
    <dgm:cxn modelId="{367B34D4-D692-1743-89EE-1A14E93C21BD}" type="presParOf" srcId="{33F5D678-109C-1449-8710-3B5EFE9EA007}" destId="{5CF0EFAD-4292-5040-856F-77896DFEC55C}" srcOrd="1" destOrd="0" presId="urn:microsoft.com/office/officeart/2005/8/layout/cycle2"/>
    <dgm:cxn modelId="{9CAFD4FE-0B0F-ED49-A869-CA12DB9BFC38}" type="presParOf" srcId="{5CF0EFAD-4292-5040-856F-77896DFEC55C}" destId="{5945477B-B9A9-9347-92AB-2D3DE0193A19}" srcOrd="0" destOrd="0" presId="urn:microsoft.com/office/officeart/2005/8/layout/cycle2"/>
    <dgm:cxn modelId="{1C199124-577E-7E46-BD14-394893E6C103}" type="presParOf" srcId="{33F5D678-109C-1449-8710-3B5EFE9EA007}" destId="{DB5D9CF6-BA5B-2145-A434-AFA26D760F45}" srcOrd="2" destOrd="0" presId="urn:microsoft.com/office/officeart/2005/8/layout/cycle2"/>
    <dgm:cxn modelId="{0E4575E1-0E16-C64E-8E41-7DA6F11CFD9E}" type="presParOf" srcId="{33F5D678-109C-1449-8710-3B5EFE9EA007}" destId="{BF90B3B7-77E2-984B-8B2E-625CD9FBAFF3}" srcOrd="3" destOrd="0" presId="urn:microsoft.com/office/officeart/2005/8/layout/cycle2"/>
    <dgm:cxn modelId="{4B7A5A68-20C3-2E49-A852-3B43D7BBA189}" type="presParOf" srcId="{BF90B3B7-77E2-984B-8B2E-625CD9FBAFF3}" destId="{61B85A78-056E-7840-B96F-F2DAC197FB36}" srcOrd="0" destOrd="0" presId="urn:microsoft.com/office/officeart/2005/8/layout/cycle2"/>
    <dgm:cxn modelId="{A7B73BF3-2B2A-384B-AE5A-1FB711172FE8}" type="presParOf" srcId="{33F5D678-109C-1449-8710-3B5EFE9EA007}" destId="{C32FA3E6-9E9F-EB46-A65D-36665AC07129}" srcOrd="4" destOrd="0" presId="urn:microsoft.com/office/officeart/2005/8/layout/cycle2"/>
    <dgm:cxn modelId="{EC6E7500-39D6-B549-B87A-5F66B2E383AB}" type="presParOf" srcId="{33F5D678-109C-1449-8710-3B5EFE9EA007}" destId="{0CF17757-B07D-054A-B418-CB7B36892AA2}" srcOrd="5" destOrd="0" presId="urn:microsoft.com/office/officeart/2005/8/layout/cycle2"/>
    <dgm:cxn modelId="{49031864-A4D7-8C42-BC2A-FA02D92DE709}" type="presParOf" srcId="{0CF17757-B07D-054A-B418-CB7B36892AA2}" destId="{C43F3F00-C058-5A4B-B43D-30D482ADCC8B}" srcOrd="0" destOrd="0" presId="urn:microsoft.com/office/officeart/2005/8/layout/cycle2"/>
    <dgm:cxn modelId="{BD7C7C67-91E2-7849-A2BC-F786B072CE99}" type="presParOf" srcId="{33F5D678-109C-1449-8710-3B5EFE9EA007}" destId="{091E9CC4-2CB9-FD48-9FBD-31619B416DEB}" srcOrd="6" destOrd="0" presId="urn:microsoft.com/office/officeart/2005/8/layout/cycle2"/>
    <dgm:cxn modelId="{0F8FDD6B-F5C8-E14F-84F8-178279304399}" type="presParOf" srcId="{33F5D678-109C-1449-8710-3B5EFE9EA007}" destId="{0D1B13E9-8A44-7A45-B56A-A5F6E426FA42}" srcOrd="7" destOrd="0" presId="urn:microsoft.com/office/officeart/2005/8/layout/cycle2"/>
    <dgm:cxn modelId="{21FE344E-779F-A740-8671-3E2E25655499}" type="presParOf" srcId="{0D1B13E9-8A44-7A45-B56A-A5F6E426FA42}" destId="{18DDDEEC-EA90-8843-B78F-8CE0DDB2A7FA}" srcOrd="0" destOrd="0" presId="urn:microsoft.com/office/officeart/2005/8/layout/cycle2"/>
    <dgm:cxn modelId="{329A0B4B-562F-0147-9B03-7A4AD4C95F40}" type="presParOf" srcId="{33F5D678-109C-1449-8710-3B5EFE9EA007}" destId="{7229F0E0-C4E2-644E-AA8E-CE2194486FC4}" srcOrd="8" destOrd="0" presId="urn:microsoft.com/office/officeart/2005/8/layout/cycle2"/>
    <dgm:cxn modelId="{BF618728-C9B0-2D4F-8F28-99F90041E4B1}" type="presParOf" srcId="{33F5D678-109C-1449-8710-3B5EFE9EA007}" destId="{35DA2999-DAB3-AE42-915A-1717F659C38D}" srcOrd="9" destOrd="0" presId="urn:microsoft.com/office/officeart/2005/8/layout/cycle2"/>
    <dgm:cxn modelId="{E35B4F20-D88B-1C43-9D53-95BC35D199C9}" type="presParOf" srcId="{35DA2999-DAB3-AE42-915A-1717F659C38D}" destId="{E62CEAC8-4D54-FC4D-8E26-D3EBFDB3AC12}" srcOrd="0" destOrd="0" presId="urn:microsoft.com/office/officeart/2005/8/layout/cycle2"/>
    <dgm:cxn modelId="{F7792A9D-300A-B241-B4AE-056CDF82766D}" type="presParOf" srcId="{33F5D678-109C-1449-8710-3B5EFE9EA007}" destId="{80553F29-EC6B-9645-A7F8-7B924A485269}" srcOrd="10" destOrd="0" presId="urn:microsoft.com/office/officeart/2005/8/layout/cycle2"/>
    <dgm:cxn modelId="{ABCE48F7-AED4-DD4E-B4A9-D7BE33B0DFC4}" type="presParOf" srcId="{33F5D678-109C-1449-8710-3B5EFE9EA007}" destId="{50F2030A-1787-804F-BE8C-B0F6AA0647D5}" srcOrd="11" destOrd="0" presId="urn:microsoft.com/office/officeart/2005/8/layout/cycle2"/>
    <dgm:cxn modelId="{090B100C-86F5-784B-85C0-614627576808}" type="presParOf" srcId="{50F2030A-1787-804F-BE8C-B0F6AA0647D5}" destId="{5C9C0576-7FDD-364B-A102-F9502CA9F23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93F8A929-2C72-F143-9F4B-16471BCBB6A8}" type="doc">
      <dgm:prSet loTypeId="urn:microsoft.com/office/officeart/2005/8/layout/cycle2" loCatId="" qsTypeId="urn:microsoft.com/office/officeart/2005/8/quickstyle/simple1" qsCatId="simple" csTypeId="urn:microsoft.com/office/officeart/2005/8/colors/accent1_1" csCatId="accent1" phldr="1"/>
      <dgm:spPr/>
      <dgm:t>
        <a:bodyPr/>
        <a:lstStyle/>
        <a:p>
          <a:endParaRPr lang="en-US"/>
        </a:p>
      </dgm:t>
    </dgm:pt>
    <dgm:pt modelId="{86EBF238-3272-154B-91CE-5DBA21C845D4}">
      <dgm:prSet custT="1"/>
      <dgm:spPr>
        <a:ln w="69850">
          <a:solidFill>
            <a:srgbClr val="F3C857"/>
          </a:solidFill>
        </a:ln>
      </dgm:spPr>
      <dgm:t>
        <a:bodyPr/>
        <a:lstStyle/>
        <a:p>
          <a:r>
            <a:rPr lang="en-US" sz="2400" b="1">
              <a:solidFill>
                <a:srgbClr val="F3C857"/>
              </a:solidFill>
            </a:rPr>
            <a:t>IDENTIFY</a:t>
          </a:r>
          <a:r>
            <a:rPr lang="en-US" sz="2400" b="1" baseline="0">
              <a:solidFill>
                <a:srgbClr val="F3C857"/>
              </a:solidFill>
            </a:rPr>
            <a:t> PROBLEM</a:t>
          </a:r>
        </a:p>
        <a:p>
          <a:r>
            <a:rPr lang="en-US" sz="2000"/>
            <a:t>with precision</a:t>
          </a:r>
        </a:p>
      </dgm:t>
    </dgm:pt>
    <dgm:pt modelId="{1404FBEF-F545-1544-A25C-188A230A9B52}" type="parTrans" cxnId="{8DBF879F-D027-684C-AD30-1BD9A89258CD}">
      <dgm:prSet/>
      <dgm:spPr/>
      <dgm:t>
        <a:bodyPr/>
        <a:lstStyle/>
        <a:p>
          <a:endParaRPr lang="en-US" sz="2000"/>
        </a:p>
      </dgm:t>
    </dgm:pt>
    <dgm:pt modelId="{B6A18C03-6383-C54B-AF58-FED702B6FC53}" type="sibTrans" cxnId="{8DBF879F-D027-684C-AD30-1BD9A89258CD}">
      <dgm:prSet custT="1"/>
      <dgm:spPr>
        <a:solidFill>
          <a:srgbClr val="F3C857"/>
        </a:solidFill>
      </dgm:spPr>
      <dgm:t>
        <a:bodyPr/>
        <a:lstStyle/>
        <a:p>
          <a:endParaRPr lang="en-US" sz="2000"/>
        </a:p>
      </dgm:t>
    </dgm:pt>
    <dgm:pt modelId="{D71504F2-E4C0-FD44-84B9-D4A807F8D181}">
      <dgm:prSet custT="1"/>
      <dgm:spPr>
        <a:ln w="63500">
          <a:solidFill>
            <a:srgbClr val="207196"/>
          </a:solidFill>
        </a:ln>
      </dgm:spPr>
      <dgm:t>
        <a:bodyPr/>
        <a:lstStyle/>
        <a:p>
          <a:r>
            <a:rPr lang="en-US" sz="2400" b="1">
              <a:solidFill>
                <a:srgbClr val="207196"/>
              </a:solidFill>
            </a:rPr>
            <a:t>IDENTIFY</a:t>
          </a:r>
          <a:r>
            <a:rPr lang="en-US" sz="2400" b="1" baseline="0">
              <a:solidFill>
                <a:srgbClr val="207196"/>
              </a:solidFill>
            </a:rPr>
            <a:t> GOAL </a:t>
          </a:r>
        </a:p>
        <a:p>
          <a:r>
            <a:rPr lang="en-US" sz="2000" baseline="0"/>
            <a:t>for change</a:t>
          </a:r>
          <a:endParaRPr lang="en-US" sz="2000"/>
        </a:p>
      </dgm:t>
    </dgm:pt>
    <dgm:pt modelId="{651A4F06-E159-E047-A606-7C57B68CCBD5}" type="parTrans" cxnId="{E3825D80-6C23-BD41-9CC9-24313098CA4E}">
      <dgm:prSet/>
      <dgm:spPr/>
      <dgm:t>
        <a:bodyPr/>
        <a:lstStyle/>
        <a:p>
          <a:endParaRPr lang="en-US" sz="2000"/>
        </a:p>
      </dgm:t>
    </dgm:pt>
    <dgm:pt modelId="{99B5B515-D3EE-F54B-BB7C-D5116847B05F}" type="sibTrans" cxnId="{E3825D80-6C23-BD41-9CC9-24313098CA4E}">
      <dgm:prSet custT="1"/>
      <dgm:spPr>
        <a:solidFill>
          <a:srgbClr val="207196"/>
        </a:solidFill>
      </dgm:spPr>
      <dgm:t>
        <a:bodyPr/>
        <a:lstStyle/>
        <a:p>
          <a:endParaRPr lang="en-US" sz="2000"/>
        </a:p>
      </dgm:t>
    </dgm:pt>
    <dgm:pt modelId="{30D86028-84BB-CA46-B10D-BB3379E62E6C}">
      <dgm:prSet custT="1"/>
      <dgm:spPr>
        <a:ln w="69850">
          <a:solidFill>
            <a:schemeClr val="accent4">
              <a:lumMod val="75000"/>
            </a:schemeClr>
          </a:solidFill>
        </a:ln>
      </dgm:spPr>
      <dgm:t>
        <a:bodyPr/>
        <a:lstStyle/>
        <a:p>
          <a:r>
            <a:rPr lang="en-US" sz="2400" b="1">
              <a:solidFill>
                <a:schemeClr val="accent4">
                  <a:lumMod val="75000"/>
                </a:schemeClr>
              </a:solidFill>
            </a:rPr>
            <a:t>IDENTIFY</a:t>
          </a:r>
          <a:r>
            <a:rPr lang="en-US" sz="2400" b="1" baseline="0">
              <a:solidFill>
                <a:schemeClr val="accent4">
                  <a:lumMod val="75000"/>
                </a:schemeClr>
              </a:solidFill>
            </a:rPr>
            <a:t> SOLUTION </a:t>
          </a:r>
        </a:p>
        <a:p>
          <a:r>
            <a:rPr lang="en-US" sz="2000" baseline="0"/>
            <a:t>and implementation plan</a:t>
          </a:r>
          <a:endParaRPr lang="en-US" sz="2000"/>
        </a:p>
      </dgm:t>
    </dgm:pt>
    <dgm:pt modelId="{D730DD82-24EE-C34A-A43F-BC60871C0CF8}" type="parTrans" cxnId="{1F59641F-E82C-B548-B11F-15ED47F1E79A}">
      <dgm:prSet/>
      <dgm:spPr/>
      <dgm:t>
        <a:bodyPr/>
        <a:lstStyle/>
        <a:p>
          <a:endParaRPr lang="en-US" sz="2000"/>
        </a:p>
      </dgm:t>
    </dgm:pt>
    <dgm:pt modelId="{73AF85F0-3D18-474C-A961-2961CE5DDE8B}" type="sibTrans" cxnId="{1F59641F-E82C-B548-B11F-15ED47F1E79A}">
      <dgm:prSet custT="1"/>
      <dgm:spPr>
        <a:solidFill>
          <a:schemeClr val="accent4">
            <a:lumMod val="75000"/>
          </a:schemeClr>
        </a:solidFill>
      </dgm:spPr>
      <dgm:t>
        <a:bodyPr/>
        <a:lstStyle/>
        <a:p>
          <a:endParaRPr lang="en-US" sz="2000"/>
        </a:p>
      </dgm:t>
    </dgm:pt>
    <dgm:pt modelId="{892B9856-2739-C840-B379-0B974672F262}">
      <dgm:prSet custT="1"/>
      <dgm:spPr>
        <a:ln w="69850">
          <a:solidFill>
            <a:srgbClr val="7F447F"/>
          </a:solidFill>
        </a:ln>
      </dgm:spPr>
      <dgm:t>
        <a:bodyPr/>
        <a:lstStyle/>
        <a:p>
          <a:r>
            <a:rPr lang="en-US" sz="2400" b="1">
              <a:solidFill>
                <a:srgbClr val="7F447F"/>
              </a:solidFill>
            </a:rPr>
            <a:t>IMPLEMENT</a:t>
          </a:r>
          <a:r>
            <a:rPr lang="en-US" sz="2400" b="1" baseline="0">
              <a:solidFill>
                <a:srgbClr val="7F447F"/>
              </a:solidFill>
            </a:rPr>
            <a:t> SOLUTION</a:t>
          </a:r>
        </a:p>
        <a:p>
          <a:r>
            <a:rPr lang="en-US" sz="2000" baseline="0"/>
            <a:t>with fidelity</a:t>
          </a:r>
          <a:endParaRPr lang="en-US" sz="2000"/>
        </a:p>
      </dgm:t>
    </dgm:pt>
    <dgm:pt modelId="{2EAC3F10-1EB5-8348-9278-5EBA2D6D8465}" type="parTrans" cxnId="{BAD52731-CE7D-2048-B34A-1C8216801D55}">
      <dgm:prSet/>
      <dgm:spPr/>
      <dgm:t>
        <a:bodyPr/>
        <a:lstStyle/>
        <a:p>
          <a:endParaRPr lang="en-US" sz="2000"/>
        </a:p>
      </dgm:t>
    </dgm:pt>
    <dgm:pt modelId="{DFA8ADE3-C9E7-414C-AF29-15F4B8391BBD}" type="sibTrans" cxnId="{BAD52731-CE7D-2048-B34A-1C8216801D55}">
      <dgm:prSet custT="1"/>
      <dgm:spPr>
        <a:solidFill>
          <a:srgbClr val="7F447F"/>
        </a:solidFill>
      </dgm:spPr>
      <dgm:t>
        <a:bodyPr/>
        <a:lstStyle/>
        <a:p>
          <a:endParaRPr lang="en-US" sz="2000"/>
        </a:p>
      </dgm:t>
    </dgm:pt>
    <dgm:pt modelId="{0DDACB12-A5F5-E243-9F16-85DC5979CBFE}">
      <dgm:prSet custT="1"/>
      <dgm:spPr>
        <a:ln w="69850">
          <a:solidFill>
            <a:srgbClr val="E89B2C"/>
          </a:solidFill>
        </a:ln>
      </dgm:spPr>
      <dgm:t>
        <a:bodyPr/>
        <a:lstStyle/>
        <a:p>
          <a:r>
            <a:rPr lang="en-US" sz="2400" b="1">
              <a:solidFill>
                <a:srgbClr val="E89B2C"/>
              </a:solidFill>
            </a:rPr>
            <a:t>MONITOR &amp; EVALUATE</a:t>
          </a:r>
        </a:p>
        <a:p>
          <a:r>
            <a:rPr lang="en-US" sz="2000"/>
            <a:t>implementation fidelity and impact</a:t>
          </a:r>
        </a:p>
      </dgm:t>
    </dgm:pt>
    <dgm:pt modelId="{E86A2942-EC91-8B49-810A-FDAC04D6876B}" type="parTrans" cxnId="{9B3F41D1-E297-804D-B81C-C7895BE530D5}">
      <dgm:prSet/>
      <dgm:spPr/>
      <dgm:t>
        <a:bodyPr/>
        <a:lstStyle/>
        <a:p>
          <a:endParaRPr lang="en-US" sz="2000"/>
        </a:p>
      </dgm:t>
    </dgm:pt>
    <dgm:pt modelId="{B2934D61-05AD-C74C-9209-D25723861DCD}" type="sibTrans" cxnId="{9B3F41D1-E297-804D-B81C-C7895BE530D5}">
      <dgm:prSet custT="1"/>
      <dgm:spPr>
        <a:solidFill>
          <a:srgbClr val="E89B2C"/>
        </a:solidFill>
      </dgm:spPr>
      <dgm:t>
        <a:bodyPr/>
        <a:lstStyle/>
        <a:p>
          <a:endParaRPr lang="en-US" sz="2000"/>
        </a:p>
      </dgm:t>
    </dgm:pt>
    <dgm:pt modelId="{E89B6EA0-2A1D-234E-9886-6451B2D51563}">
      <dgm:prSet custT="1"/>
      <dgm:spPr>
        <a:ln w="69850">
          <a:solidFill>
            <a:srgbClr val="EE3519"/>
          </a:solidFill>
        </a:ln>
      </dgm:spPr>
      <dgm:t>
        <a:bodyPr/>
        <a:lstStyle/>
        <a:p>
          <a:r>
            <a:rPr lang="en-US" sz="2400" b="1">
              <a:solidFill>
                <a:srgbClr val="EE3519"/>
              </a:solidFill>
            </a:rPr>
            <a:t>MAKE</a:t>
          </a:r>
          <a:r>
            <a:rPr lang="en-US" sz="2400" b="1" baseline="0">
              <a:solidFill>
                <a:srgbClr val="EE3519"/>
              </a:solidFill>
            </a:rPr>
            <a:t> DECISION </a:t>
          </a:r>
        </a:p>
        <a:p>
          <a:r>
            <a:rPr lang="en-US" sz="2000" baseline="0"/>
            <a:t>to maintain, modify, or terminate plan</a:t>
          </a:r>
          <a:endParaRPr lang="en-US" sz="2000"/>
        </a:p>
      </dgm:t>
    </dgm:pt>
    <dgm:pt modelId="{E97A7CBA-A49E-104F-A77D-34EA54A60057}" type="parTrans" cxnId="{1E5F30AC-93F0-1A46-A32B-92E99AACF2A5}">
      <dgm:prSet/>
      <dgm:spPr/>
      <dgm:t>
        <a:bodyPr/>
        <a:lstStyle/>
        <a:p>
          <a:endParaRPr lang="en-US" sz="2000"/>
        </a:p>
      </dgm:t>
    </dgm:pt>
    <dgm:pt modelId="{C596336D-A53C-C94C-897F-AD18C251F0A7}" type="sibTrans" cxnId="{1E5F30AC-93F0-1A46-A32B-92E99AACF2A5}">
      <dgm:prSet custT="1"/>
      <dgm:spPr>
        <a:solidFill>
          <a:srgbClr val="EE3519"/>
        </a:solidFill>
      </dgm:spPr>
      <dgm:t>
        <a:bodyPr/>
        <a:lstStyle/>
        <a:p>
          <a:endParaRPr lang="en-US" sz="2000"/>
        </a:p>
      </dgm:t>
    </dgm:pt>
    <dgm:pt modelId="{33F5D678-109C-1449-8710-3B5EFE9EA007}" type="pres">
      <dgm:prSet presAssocID="{93F8A929-2C72-F143-9F4B-16471BCBB6A8}" presName="cycle" presStyleCnt="0">
        <dgm:presLayoutVars>
          <dgm:dir/>
          <dgm:resizeHandles val="exact"/>
        </dgm:presLayoutVars>
      </dgm:prSet>
      <dgm:spPr/>
    </dgm:pt>
    <dgm:pt modelId="{551FC44C-C383-D04B-BDC9-7CD0C0E96584}" type="pres">
      <dgm:prSet presAssocID="{86EBF238-3272-154B-91CE-5DBA21C845D4}" presName="node" presStyleLbl="node1" presStyleIdx="0" presStyleCnt="6" custScaleX="263615" custScaleY="122161" custRadScaleRad="102488" custRadScaleInc="-673">
        <dgm:presLayoutVars>
          <dgm:bulletEnabled val="1"/>
        </dgm:presLayoutVars>
      </dgm:prSet>
      <dgm:spPr/>
    </dgm:pt>
    <dgm:pt modelId="{5CF0EFAD-4292-5040-856F-77896DFEC55C}" type="pres">
      <dgm:prSet presAssocID="{B6A18C03-6383-C54B-AF58-FED702B6FC53}" presName="sibTrans" presStyleLbl="sibTrans2D1" presStyleIdx="0" presStyleCnt="6"/>
      <dgm:spPr/>
    </dgm:pt>
    <dgm:pt modelId="{5945477B-B9A9-9347-92AB-2D3DE0193A19}" type="pres">
      <dgm:prSet presAssocID="{B6A18C03-6383-C54B-AF58-FED702B6FC53}" presName="connectorText" presStyleLbl="sibTrans2D1" presStyleIdx="0" presStyleCnt="6"/>
      <dgm:spPr/>
    </dgm:pt>
    <dgm:pt modelId="{DB5D9CF6-BA5B-2145-A434-AFA26D760F45}" type="pres">
      <dgm:prSet presAssocID="{D71504F2-E4C0-FD44-84B9-D4A807F8D181}" presName="node" presStyleLbl="node1" presStyleIdx="1" presStyleCnt="6" custScaleX="263615" custScaleY="122161" custRadScaleRad="196185" custRadScaleInc="51274">
        <dgm:presLayoutVars>
          <dgm:bulletEnabled val="1"/>
        </dgm:presLayoutVars>
      </dgm:prSet>
      <dgm:spPr/>
    </dgm:pt>
    <dgm:pt modelId="{BF90B3B7-77E2-984B-8B2E-625CD9FBAFF3}" type="pres">
      <dgm:prSet presAssocID="{99B5B515-D3EE-F54B-BB7C-D5116847B05F}" presName="sibTrans" presStyleLbl="sibTrans2D1" presStyleIdx="1" presStyleCnt="6"/>
      <dgm:spPr/>
    </dgm:pt>
    <dgm:pt modelId="{61B85A78-056E-7840-B96F-F2DAC197FB36}" type="pres">
      <dgm:prSet presAssocID="{99B5B515-D3EE-F54B-BB7C-D5116847B05F}" presName="connectorText" presStyleLbl="sibTrans2D1" presStyleIdx="1" presStyleCnt="6"/>
      <dgm:spPr/>
    </dgm:pt>
    <dgm:pt modelId="{C32FA3E6-9E9F-EB46-A65D-36665AC07129}" type="pres">
      <dgm:prSet presAssocID="{30D86028-84BB-CA46-B10D-BB3379E62E6C}" presName="node" presStyleLbl="node1" presStyleIdx="2" presStyleCnt="6" custScaleX="263615" custScaleY="122161" custRadScaleRad="194121" custRadScaleInc="-43347">
        <dgm:presLayoutVars>
          <dgm:bulletEnabled val="1"/>
        </dgm:presLayoutVars>
      </dgm:prSet>
      <dgm:spPr/>
    </dgm:pt>
    <dgm:pt modelId="{0CF17757-B07D-054A-B418-CB7B36892AA2}" type="pres">
      <dgm:prSet presAssocID="{73AF85F0-3D18-474C-A961-2961CE5DDE8B}" presName="sibTrans" presStyleLbl="sibTrans2D1" presStyleIdx="2" presStyleCnt="6"/>
      <dgm:spPr/>
    </dgm:pt>
    <dgm:pt modelId="{C43F3F00-C058-5A4B-B43D-30D482ADCC8B}" type="pres">
      <dgm:prSet presAssocID="{73AF85F0-3D18-474C-A961-2961CE5DDE8B}" presName="connectorText" presStyleLbl="sibTrans2D1" presStyleIdx="2" presStyleCnt="6"/>
      <dgm:spPr/>
    </dgm:pt>
    <dgm:pt modelId="{091E9CC4-2CB9-FD48-9FBD-31619B416DEB}" type="pres">
      <dgm:prSet presAssocID="{892B9856-2739-C840-B379-0B974672F262}" presName="node" presStyleLbl="node1" presStyleIdx="3" presStyleCnt="6" custScaleX="263615" custScaleY="122161">
        <dgm:presLayoutVars>
          <dgm:bulletEnabled val="1"/>
        </dgm:presLayoutVars>
      </dgm:prSet>
      <dgm:spPr/>
    </dgm:pt>
    <dgm:pt modelId="{0D1B13E9-8A44-7A45-B56A-A5F6E426FA42}" type="pres">
      <dgm:prSet presAssocID="{DFA8ADE3-C9E7-414C-AF29-15F4B8391BBD}" presName="sibTrans" presStyleLbl="sibTrans2D1" presStyleIdx="3" presStyleCnt="6"/>
      <dgm:spPr/>
    </dgm:pt>
    <dgm:pt modelId="{18DDDEEC-EA90-8843-B78F-8CE0DDB2A7FA}" type="pres">
      <dgm:prSet presAssocID="{DFA8ADE3-C9E7-414C-AF29-15F4B8391BBD}" presName="connectorText" presStyleLbl="sibTrans2D1" presStyleIdx="3" presStyleCnt="6"/>
      <dgm:spPr/>
    </dgm:pt>
    <dgm:pt modelId="{7229F0E0-C4E2-644E-AA8E-CE2194486FC4}" type="pres">
      <dgm:prSet presAssocID="{0DDACB12-A5F5-E243-9F16-85DC5979CBFE}" presName="node" presStyleLbl="node1" presStyleIdx="4" presStyleCnt="6" custScaleX="263615" custScaleY="122161" custRadScaleRad="190227" custRadScaleInc="49086">
        <dgm:presLayoutVars>
          <dgm:bulletEnabled val="1"/>
        </dgm:presLayoutVars>
      </dgm:prSet>
      <dgm:spPr/>
    </dgm:pt>
    <dgm:pt modelId="{35DA2999-DAB3-AE42-915A-1717F659C38D}" type="pres">
      <dgm:prSet presAssocID="{B2934D61-05AD-C74C-9209-D25723861DCD}" presName="sibTrans" presStyleLbl="sibTrans2D1" presStyleIdx="4" presStyleCnt="6"/>
      <dgm:spPr/>
    </dgm:pt>
    <dgm:pt modelId="{E62CEAC8-4D54-FC4D-8E26-D3EBFDB3AC12}" type="pres">
      <dgm:prSet presAssocID="{B2934D61-05AD-C74C-9209-D25723861DCD}" presName="connectorText" presStyleLbl="sibTrans2D1" presStyleIdx="4" presStyleCnt="6"/>
      <dgm:spPr/>
    </dgm:pt>
    <dgm:pt modelId="{80553F29-EC6B-9645-A7F8-7B924A485269}" type="pres">
      <dgm:prSet presAssocID="{E89B6EA0-2A1D-234E-9886-6451B2D51563}" presName="node" presStyleLbl="node1" presStyleIdx="5" presStyleCnt="6" custScaleX="263615" custScaleY="122161" custRadScaleRad="195769" custRadScaleInc="-41383">
        <dgm:presLayoutVars>
          <dgm:bulletEnabled val="1"/>
        </dgm:presLayoutVars>
      </dgm:prSet>
      <dgm:spPr/>
    </dgm:pt>
    <dgm:pt modelId="{50F2030A-1787-804F-BE8C-B0F6AA0647D5}" type="pres">
      <dgm:prSet presAssocID="{C596336D-A53C-C94C-897F-AD18C251F0A7}" presName="sibTrans" presStyleLbl="sibTrans2D1" presStyleIdx="5" presStyleCnt="6"/>
      <dgm:spPr/>
    </dgm:pt>
    <dgm:pt modelId="{5C9C0576-7FDD-364B-A102-F9502CA9F230}" type="pres">
      <dgm:prSet presAssocID="{C596336D-A53C-C94C-897F-AD18C251F0A7}" presName="connectorText" presStyleLbl="sibTrans2D1" presStyleIdx="5" presStyleCnt="6"/>
      <dgm:spPr/>
    </dgm:pt>
  </dgm:ptLst>
  <dgm:cxnLst>
    <dgm:cxn modelId="{51C04F0E-E395-8045-A46E-0126FA7BEF9C}" type="presOf" srcId="{73AF85F0-3D18-474C-A961-2961CE5DDE8B}" destId="{C43F3F00-C058-5A4B-B43D-30D482ADCC8B}" srcOrd="1" destOrd="0" presId="urn:microsoft.com/office/officeart/2005/8/layout/cycle2"/>
    <dgm:cxn modelId="{A5AE7D11-3C52-214E-B69C-BA827BA26DB4}" type="presOf" srcId="{86EBF238-3272-154B-91CE-5DBA21C845D4}" destId="{551FC44C-C383-D04B-BDC9-7CD0C0E96584}" srcOrd="0" destOrd="0" presId="urn:microsoft.com/office/officeart/2005/8/layout/cycle2"/>
    <dgm:cxn modelId="{16C5EA12-6A79-2245-89E9-1C49CA2F8E2B}" type="presOf" srcId="{892B9856-2739-C840-B379-0B974672F262}" destId="{091E9CC4-2CB9-FD48-9FBD-31619B416DEB}" srcOrd="0" destOrd="0" presId="urn:microsoft.com/office/officeart/2005/8/layout/cycle2"/>
    <dgm:cxn modelId="{1F59641F-E82C-B548-B11F-15ED47F1E79A}" srcId="{93F8A929-2C72-F143-9F4B-16471BCBB6A8}" destId="{30D86028-84BB-CA46-B10D-BB3379E62E6C}" srcOrd="2" destOrd="0" parTransId="{D730DD82-24EE-C34A-A43F-BC60871C0CF8}" sibTransId="{73AF85F0-3D18-474C-A961-2961CE5DDE8B}"/>
    <dgm:cxn modelId="{BAD52731-CE7D-2048-B34A-1C8216801D55}" srcId="{93F8A929-2C72-F143-9F4B-16471BCBB6A8}" destId="{892B9856-2739-C840-B379-0B974672F262}" srcOrd="3" destOrd="0" parTransId="{2EAC3F10-1EB5-8348-9278-5EBA2D6D8465}" sibTransId="{DFA8ADE3-C9E7-414C-AF29-15F4B8391BBD}"/>
    <dgm:cxn modelId="{DEE5513E-3732-7141-A373-7DF894D24C32}" type="presOf" srcId="{B2934D61-05AD-C74C-9209-D25723861DCD}" destId="{E62CEAC8-4D54-FC4D-8E26-D3EBFDB3AC12}" srcOrd="1" destOrd="0" presId="urn:microsoft.com/office/officeart/2005/8/layout/cycle2"/>
    <dgm:cxn modelId="{C143515C-9A0F-2F43-B3AC-8E63A9EFD384}" type="presOf" srcId="{C596336D-A53C-C94C-897F-AD18C251F0A7}" destId="{5C9C0576-7FDD-364B-A102-F9502CA9F230}" srcOrd="1" destOrd="0" presId="urn:microsoft.com/office/officeart/2005/8/layout/cycle2"/>
    <dgm:cxn modelId="{41693A61-713A-C343-839A-1FEE00ACF036}" type="presOf" srcId="{B2934D61-05AD-C74C-9209-D25723861DCD}" destId="{35DA2999-DAB3-AE42-915A-1717F659C38D}" srcOrd="0" destOrd="0" presId="urn:microsoft.com/office/officeart/2005/8/layout/cycle2"/>
    <dgm:cxn modelId="{26711766-BA02-834C-95D4-299F0E941A28}" type="presOf" srcId="{0DDACB12-A5F5-E243-9F16-85DC5979CBFE}" destId="{7229F0E0-C4E2-644E-AA8E-CE2194486FC4}" srcOrd="0" destOrd="0" presId="urn:microsoft.com/office/officeart/2005/8/layout/cycle2"/>
    <dgm:cxn modelId="{BFA12D66-A35C-374B-9A29-9B415EC164C7}" type="presOf" srcId="{99B5B515-D3EE-F54B-BB7C-D5116847B05F}" destId="{BF90B3B7-77E2-984B-8B2E-625CD9FBAFF3}" srcOrd="0" destOrd="0" presId="urn:microsoft.com/office/officeart/2005/8/layout/cycle2"/>
    <dgm:cxn modelId="{2C573270-7C10-BC4F-9B9C-14224730E097}" type="presOf" srcId="{D71504F2-E4C0-FD44-84B9-D4A807F8D181}" destId="{DB5D9CF6-BA5B-2145-A434-AFA26D760F45}" srcOrd="0" destOrd="0" presId="urn:microsoft.com/office/officeart/2005/8/layout/cycle2"/>
    <dgm:cxn modelId="{0F72B873-8C48-3047-98EC-FA7697F26191}" type="presOf" srcId="{99B5B515-D3EE-F54B-BB7C-D5116847B05F}" destId="{61B85A78-056E-7840-B96F-F2DAC197FB36}" srcOrd="1" destOrd="0" presId="urn:microsoft.com/office/officeart/2005/8/layout/cycle2"/>
    <dgm:cxn modelId="{219AD573-CFBB-7343-BBD1-57B25E448050}" type="presOf" srcId="{DFA8ADE3-C9E7-414C-AF29-15F4B8391BBD}" destId="{0D1B13E9-8A44-7A45-B56A-A5F6E426FA42}" srcOrd="0" destOrd="0" presId="urn:microsoft.com/office/officeart/2005/8/layout/cycle2"/>
    <dgm:cxn modelId="{E3825D80-6C23-BD41-9CC9-24313098CA4E}" srcId="{93F8A929-2C72-F143-9F4B-16471BCBB6A8}" destId="{D71504F2-E4C0-FD44-84B9-D4A807F8D181}" srcOrd="1" destOrd="0" parTransId="{651A4F06-E159-E047-A606-7C57B68CCBD5}" sibTransId="{99B5B515-D3EE-F54B-BB7C-D5116847B05F}"/>
    <dgm:cxn modelId="{2BC3C09A-A248-504E-8AF9-7160F086372A}" type="presOf" srcId="{73AF85F0-3D18-474C-A961-2961CE5DDE8B}" destId="{0CF17757-B07D-054A-B418-CB7B36892AA2}" srcOrd="0" destOrd="0" presId="urn:microsoft.com/office/officeart/2005/8/layout/cycle2"/>
    <dgm:cxn modelId="{8DBF879F-D027-684C-AD30-1BD9A89258CD}" srcId="{93F8A929-2C72-F143-9F4B-16471BCBB6A8}" destId="{86EBF238-3272-154B-91CE-5DBA21C845D4}" srcOrd="0" destOrd="0" parTransId="{1404FBEF-F545-1544-A25C-188A230A9B52}" sibTransId="{B6A18C03-6383-C54B-AF58-FED702B6FC53}"/>
    <dgm:cxn modelId="{C9F478A1-3B90-B149-BCE8-8EE0105042CD}" type="presOf" srcId="{30D86028-84BB-CA46-B10D-BB3379E62E6C}" destId="{C32FA3E6-9E9F-EB46-A65D-36665AC07129}" srcOrd="0" destOrd="0" presId="urn:microsoft.com/office/officeart/2005/8/layout/cycle2"/>
    <dgm:cxn modelId="{F19281AB-B03D-FA46-8899-29D54297509B}" type="presOf" srcId="{C596336D-A53C-C94C-897F-AD18C251F0A7}" destId="{50F2030A-1787-804F-BE8C-B0F6AA0647D5}" srcOrd="0" destOrd="0" presId="urn:microsoft.com/office/officeart/2005/8/layout/cycle2"/>
    <dgm:cxn modelId="{1E5F30AC-93F0-1A46-A32B-92E99AACF2A5}" srcId="{93F8A929-2C72-F143-9F4B-16471BCBB6A8}" destId="{E89B6EA0-2A1D-234E-9886-6451B2D51563}" srcOrd="5" destOrd="0" parTransId="{E97A7CBA-A49E-104F-A77D-34EA54A60057}" sibTransId="{C596336D-A53C-C94C-897F-AD18C251F0A7}"/>
    <dgm:cxn modelId="{91B8D0B1-4A7D-E64B-86F0-A02A5680F451}" type="presOf" srcId="{E89B6EA0-2A1D-234E-9886-6451B2D51563}" destId="{80553F29-EC6B-9645-A7F8-7B924A485269}" srcOrd="0" destOrd="0" presId="urn:microsoft.com/office/officeart/2005/8/layout/cycle2"/>
    <dgm:cxn modelId="{46A235CF-2B99-F946-BFC0-22E70809F72B}" type="presOf" srcId="{DFA8ADE3-C9E7-414C-AF29-15F4B8391BBD}" destId="{18DDDEEC-EA90-8843-B78F-8CE0DDB2A7FA}" srcOrd="1" destOrd="0" presId="urn:microsoft.com/office/officeart/2005/8/layout/cycle2"/>
    <dgm:cxn modelId="{9B3F41D1-E297-804D-B81C-C7895BE530D5}" srcId="{93F8A929-2C72-F143-9F4B-16471BCBB6A8}" destId="{0DDACB12-A5F5-E243-9F16-85DC5979CBFE}" srcOrd="4" destOrd="0" parTransId="{E86A2942-EC91-8B49-810A-FDAC04D6876B}" sibTransId="{B2934D61-05AD-C74C-9209-D25723861DCD}"/>
    <dgm:cxn modelId="{18D951D5-D80A-8340-BAD7-0D3BF0531AFA}" type="presOf" srcId="{B6A18C03-6383-C54B-AF58-FED702B6FC53}" destId="{5CF0EFAD-4292-5040-856F-77896DFEC55C}" srcOrd="0" destOrd="0" presId="urn:microsoft.com/office/officeart/2005/8/layout/cycle2"/>
    <dgm:cxn modelId="{74F3D2D9-6499-E843-A0D6-BC448C18AEF1}" type="presOf" srcId="{B6A18C03-6383-C54B-AF58-FED702B6FC53}" destId="{5945477B-B9A9-9347-92AB-2D3DE0193A19}" srcOrd="1" destOrd="0" presId="urn:microsoft.com/office/officeart/2005/8/layout/cycle2"/>
    <dgm:cxn modelId="{536455EB-9BBB-964C-99F4-9E19AA91FDF1}" type="presOf" srcId="{93F8A929-2C72-F143-9F4B-16471BCBB6A8}" destId="{33F5D678-109C-1449-8710-3B5EFE9EA007}" srcOrd="0" destOrd="0" presId="urn:microsoft.com/office/officeart/2005/8/layout/cycle2"/>
    <dgm:cxn modelId="{7B129609-255D-794F-8688-1DEF89608B68}" type="presParOf" srcId="{33F5D678-109C-1449-8710-3B5EFE9EA007}" destId="{551FC44C-C383-D04B-BDC9-7CD0C0E96584}" srcOrd="0" destOrd="0" presId="urn:microsoft.com/office/officeart/2005/8/layout/cycle2"/>
    <dgm:cxn modelId="{367B34D4-D692-1743-89EE-1A14E93C21BD}" type="presParOf" srcId="{33F5D678-109C-1449-8710-3B5EFE9EA007}" destId="{5CF0EFAD-4292-5040-856F-77896DFEC55C}" srcOrd="1" destOrd="0" presId="urn:microsoft.com/office/officeart/2005/8/layout/cycle2"/>
    <dgm:cxn modelId="{9CAFD4FE-0B0F-ED49-A869-CA12DB9BFC38}" type="presParOf" srcId="{5CF0EFAD-4292-5040-856F-77896DFEC55C}" destId="{5945477B-B9A9-9347-92AB-2D3DE0193A19}" srcOrd="0" destOrd="0" presId="urn:microsoft.com/office/officeart/2005/8/layout/cycle2"/>
    <dgm:cxn modelId="{1C199124-577E-7E46-BD14-394893E6C103}" type="presParOf" srcId="{33F5D678-109C-1449-8710-3B5EFE9EA007}" destId="{DB5D9CF6-BA5B-2145-A434-AFA26D760F45}" srcOrd="2" destOrd="0" presId="urn:microsoft.com/office/officeart/2005/8/layout/cycle2"/>
    <dgm:cxn modelId="{0E4575E1-0E16-C64E-8E41-7DA6F11CFD9E}" type="presParOf" srcId="{33F5D678-109C-1449-8710-3B5EFE9EA007}" destId="{BF90B3B7-77E2-984B-8B2E-625CD9FBAFF3}" srcOrd="3" destOrd="0" presId="urn:microsoft.com/office/officeart/2005/8/layout/cycle2"/>
    <dgm:cxn modelId="{4B7A5A68-20C3-2E49-A852-3B43D7BBA189}" type="presParOf" srcId="{BF90B3B7-77E2-984B-8B2E-625CD9FBAFF3}" destId="{61B85A78-056E-7840-B96F-F2DAC197FB36}" srcOrd="0" destOrd="0" presId="urn:microsoft.com/office/officeart/2005/8/layout/cycle2"/>
    <dgm:cxn modelId="{A7B73BF3-2B2A-384B-AE5A-1FB711172FE8}" type="presParOf" srcId="{33F5D678-109C-1449-8710-3B5EFE9EA007}" destId="{C32FA3E6-9E9F-EB46-A65D-36665AC07129}" srcOrd="4" destOrd="0" presId="urn:microsoft.com/office/officeart/2005/8/layout/cycle2"/>
    <dgm:cxn modelId="{EC6E7500-39D6-B549-B87A-5F66B2E383AB}" type="presParOf" srcId="{33F5D678-109C-1449-8710-3B5EFE9EA007}" destId="{0CF17757-B07D-054A-B418-CB7B36892AA2}" srcOrd="5" destOrd="0" presId="urn:microsoft.com/office/officeart/2005/8/layout/cycle2"/>
    <dgm:cxn modelId="{49031864-A4D7-8C42-BC2A-FA02D92DE709}" type="presParOf" srcId="{0CF17757-B07D-054A-B418-CB7B36892AA2}" destId="{C43F3F00-C058-5A4B-B43D-30D482ADCC8B}" srcOrd="0" destOrd="0" presId="urn:microsoft.com/office/officeart/2005/8/layout/cycle2"/>
    <dgm:cxn modelId="{BD7C7C67-91E2-7849-A2BC-F786B072CE99}" type="presParOf" srcId="{33F5D678-109C-1449-8710-3B5EFE9EA007}" destId="{091E9CC4-2CB9-FD48-9FBD-31619B416DEB}" srcOrd="6" destOrd="0" presId="urn:microsoft.com/office/officeart/2005/8/layout/cycle2"/>
    <dgm:cxn modelId="{0F8FDD6B-F5C8-E14F-84F8-178279304399}" type="presParOf" srcId="{33F5D678-109C-1449-8710-3B5EFE9EA007}" destId="{0D1B13E9-8A44-7A45-B56A-A5F6E426FA42}" srcOrd="7" destOrd="0" presId="urn:microsoft.com/office/officeart/2005/8/layout/cycle2"/>
    <dgm:cxn modelId="{21FE344E-779F-A740-8671-3E2E25655499}" type="presParOf" srcId="{0D1B13E9-8A44-7A45-B56A-A5F6E426FA42}" destId="{18DDDEEC-EA90-8843-B78F-8CE0DDB2A7FA}" srcOrd="0" destOrd="0" presId="urn:microsoft.com/office/officeart/2005/8/layout/cycle2"/>
    <dgm:cxn modelId="{329A0B4B-562F-0147-9B03-7A4AD4C95F40}" type="presParOf" srcId="{33F5D678-109C-1449-8710-3B5EFE9EA007}" destId="{7229F0E0-C4E2-644E-AA8E-CE2194486FC4}" srcOrd="8" destOrd="0" presId="urn:microsoft.com/office/officeart/2005/8/layout/cycle2"/>
    <dgm:cxn modelId="{BF618728-C9B0-2D4F-8F28-99F90041E4B1}" type="presParOf" srcId="{33F5D678-109C-1449-8710-3B5EFE9EA007}" destId="{35DA2999-DAB3-AE42-915A-1717F659C38D}" srcOrd="9" destOrd="0" presId="urn:microsoft.com/office/officeart/2005/8/layout/cycle2"/>
    <dgm:cxn modelId="{E35B4F20-D88B-1C43-9D53-95BC35D199C9}" type="presParOf" srcId="{35DA2999-DAB3-AE42-915A-1717F659C38D}" destId="{E62CEAC8-4D54-FC4D-8E26-D3EBFDB3AC12}" srcOrd="0" destOrd="0" presId="urn:microsoft.com/office/officeart/2005/8/layout/cycle2"/>
    <dgm:cxn modelId="{F7792A9D-300A-B241-B4AE-056CDF82766D}" type="presParOf" srcId="{33F5D678-109C-1449-8710-3B5EFE9EA007}" destId="{80553F29-EC6B-9645-A7F8-7B924A485269}" srcOrd="10" destOrd="0" presId="urn:microsoft.com/office/officeart/2005/8/layout/cycle2"/>
    <dgm:cxn modelId="{ABCE48F7-AED4-DD4E-B4A9-D7BE33B0DFC4}" type="presParOf" srcId="{33F5D678-109C-1449-8710-3B5EFE9EA007}" destId="{50F2030A-1787-804F-BE8C-B0F6AA0647D5}" srcOrd="11" destOrd="0" presId="urn:microsoft.com/office/officeart/2005/8/layout/cycle2"/>
    <dgm:cxn modelId="{090B100C-86F5-784B-85C0-614627576808}" type="presParOf" srcId="{50F2030A-1787-804F-BE8C-B0F6AA0647D5}" destId="{5C9C0576-7FDD-364B-A102-F9502CA9F23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98B9C72E-0477-334D-A75C-4FAAE1C67264}" type="doc">
      <dgm:prSet loTypeId="urn:microsoft.com/office/officeart/2005/8/layout/radial4" loCatId="process" qsTypeId="urn:microsoft.com/office/officeart/2005/8/quickstyle/simple1" qsCatId="simple" csTypeId="urn:microsoft.com/office/officeart/2005/8/colors/accent1_1" csCatId="accent1" phldr="1"/>
      <dgm:spPr/>
      <dgm:t>
        <a:bodyPr/>
        <a:lstStyle/>
        <a:p>
          <a:endParaRPr lang="en-US"/>
        </a:p>
      </dgm:t>
    </dgm:pt>
    <dgm:pt modelId="{15E7F9B4-7A0E-8A48-AB34-C1B74F6DBEC8}">
      <dgm:prSet phldrT="[Text]"/>
      <dgm:spPr/>
      <dgm:t>
        <a:bodyPr/>
        <a:lstStyle/>
        <a:p>
          <a:r>
            <a:rPr lang="en-US" dirty="0"/>
            <a:t>Assess fidelity of PBIS implementation at least annually</a:t>
          </a:r>
        </a:p>
      </dgm:t>
    </dgm:pt>
    <dgm:pt modelId="{26041BAF-2A9A-BC45-A2C0-30BFA2A6EF7D}" type="parTrans" cxnId="{94D5D2A5-FEEA-254D-8DF3-97D0226ED110}">
      <dgm:prSet/>
      <dgm:spPr/>
      <dgm:t>
        <a:bodyPr/>
        <a:lstStyle/>
        <a:p>
          <a:endParaRPr lang="en-US"/>
        </a:p>
      </dgm:t>
    </dgm:pt>
    <dgm:pt modelId="{4863EF95-C89E-3148-AB26-DFE1436957D4}" type="sibTrans" cxnId="{94D5D2A5-FEEA-254D-8DF3-97D0226ED110}">
      <dgm:prSet/>
      <dgm:spPr/>
      <dgm:t>
        <a:bodyPr/>
        <a:lstStyle/>
        <a:p>
          <a:endParaRPr lang="en-US"/>
        </a:p>
      </dgm:t>
    </dgm:pt>
    <dgm:pt modelId="{D424EE7E-4F03-2F47-81AB-539255655742}">
      <dgm:prSet/>
      <dgm:spPr/>
      <dgm:t>
        <a:bodyPr/>
        <a:lstStyle/>
        <a:p>
          <a:r>
            <a:rPr lang="en-US" u="none" strike="noStrike" dirty="0">
              <a:effectLst/>
            </a:rPr>
            <a:t>Review student behavior data at least monthly</a:t>
          </a:r>
          <a:endParaRPr lang="en-US" dirty="0"/>
        </a:p>
      </dgm:t>
    </dgm:pt>
    <dgm:pt modelId="{A69EC133-825B-0144-BE5F-59E0014FB4AA}" type="parTrans" cxnId="{C4A1A11F-AA3B-2E4E-BEE1-9F3A5354FBB4}">
      <dgm:prSet/>
      <dgm:spPr/>
      <dgm:t>
        <a:bodyPr/>
        <a:lstStyle/>
        <a:p>
          <a:endParaRPr lang="en-US"/>
        </a:p>
      </dgm:t>
    </dgm:pt>
    <dgm:pt modelId="{5609670B-CCA0-1642-9DB3-3D67E80F1056}" type="sibTrans" cxnId="{C4A1A11F-AA3B-2E4E-BEE1-9F3A5354FBB4}">
      <dgm:prSet/>
      <dgm:spPr/>
      <dgm:t>
        <a:bodyPr/>
        <a:lstStyle/>
        <a:p>
          <a:endParaRPr lang="en-US"/>
        </a:p>
      </dgm:t>
    </dgm:pt>
    <dgm:pt modelId="{28C68FBD-42F6-3049-BF5C-A9B969A00D74}">
      <dgm:prSet/>
      <dgm:spPr/>
      <dgm:t>
        <a:bodyPr/>
        <a:lstStyle/>
        <a:p>
          <a:r>
            <a:rPr lang="en-US" u="none" strike="noStrike" dirty="0">
              <a:effectLst/>
            </a:rPr>
            <a:t>Use school and community data regularly</a:t>
          </a:r>
          <a:endParaRPr lang="en-US" b="0" i="0" u="none" strike="noStrike" dirty="0">
            <a:effectLst/>
            <a:latin typeface="Calibri" panose="020F0502020204030204" pitchFamily="34" charset="0"/>
          </a:endParaRPr>
        </a:p>
      </dgm:t>
    </dgm:pt>
    <dgm:pt modelId="{C3CFC1A6-6ECB-B54E-AEB0-FCD467D06971}" type="sibTrans" cxnId="{B5A6189C-DE73-0145-8C95-53262148B602}">
      <dgm:prSet/>
      <dgm:spPr/>
      <dgm:t>
        <a:bodyPr/>
        <a:lstStyle/>
        <a:p>
          <a:endParaRPr lang="en-US"/>
        </a:p>
      </dgm:t>
    </dgm:pt>
    <dgm:pt modelId="{BD5E79D6-9ADD-714A-9867-A8FDD05E226D}" type="parTrans" cxnId="{B5A6189C-DE73-0145-8C95-53262148B602}">
      <dgm:prSet/>
      <dgm:spPr/>
      <dgm:t>
        <a:bodyPr/>
        <a:lstStyle/>
        <a:p>
          <a:endParaRPr lang="en-US"/>
        </a:p>
      </dgm:t>
    </dgm:pt>
    <dgm:pt modelId="{3503D06A-282E-BE4B-914E-E20AD0543C1F}">
      <dgm:prSet/>
      <dgm:spPr>
        <a:ln w="127000">
          <a:solidFill>
            <a:schemeClr val="accent5">
              <a:lumMod val="75000"/>
            </a:schemeClr>
          </a:solidFill>
        </a:ln>
      </dgm:spPr>
      <dgm:t>
        <a:bodyPr/>
        <a:lstStyle/>
        <a:p>
          <a:r>
            <a:rPr lang="en-US" b="1" dirty="0"/>
            <a:t>Evaluate your plan annually</a:t>
          </a:r>
        </a:p>
      </dgm:t>
    </dgm:pt>
    <dgm:pt modelId="{5DA374A3-A344-F943-BD36-1BC8B1E3703A}" type="parTrans" cxnId="{1A538156-3DE7-0F42-9624-688B90B62D6E}">
      <dgm:prSet/>
      <dgm:spPr/>
      <dgm:t>
        <a:bodyPr/>
        <a:lstStyle/>
        <a:p>
          <a:endParaRPr lang="en-US"/>
        </a:p>
      </dgm:t>
    </dgm:pt>
    <dgm:pt modelId="{1DA4A088-0B8E-834D-ABCA-8E0041BE8331}" type="sibTrans" cxnId="{1A538156-3DE7-0F42-9624-688B90B62D6E}">
      <dgm:prSet/>
      <dgm:spPr/>
      <dgm:t>
        <a:bodyPr/>
        <a:lstStyle/>
        <a:p>
          <a:endParaRPr lang="en-US"/>
        </a:p>
      </dgm:t>
    </dgm:pt>
    <dgm:pt modelId="{7E457FF0-2101-864A-A5FB-7B3C149F20E4}">
      <dgm:prSet>
        <dgm:style>
          <a:lnRef idx="1">
            <a:schemeClr val="accent4"/>
          </a:lnRef>
          <a:fillRef idx="2">
            <a:schemeClr val="accent4"/>
          </a:fillRef>
          <a:effectRef idx="1">
            <a:schemeClr val="accent4"/>
          </a:effectRef>
          <a:fontRef idx="minor">
            <a:schemeClr val="dk1"/>
          </a:fontRef>
        </dgm:style>
      </dgm:prSet>
      <dgm:spPr/>
      <dgm:t>
        <a:bodyPr/>
        <a:lstStyle/>
        <a:p>
          <a:r>
            <a:rPr lang="en-US" dirty="0"/>
            <a:t>Develop, inform, and refine Tier 1 </a:t>
          </a:r>
        </a:p>
      </dgm:t>
    </dgm:pt>
    <dgm:pt modelId="{77C4AD0A-9666-BF49-9EA1-D8662A3968B3}" type="parTrans" cxnId="{5FD221E8-F024-E247-A9F8-D9FEE3787581}">
      <dgm:prSet/>
      <dgm:spPr/>
      <dgm:t>
        <a:bodyPr/>
        <a:lstStyle/>
        <a:p>
          <a:endParaRPr lang="en-US"/>
        </a:p>
      </dgm:t>
    </dgm:pt>
    <dgm:pt modelId="{B305285E-7DF0-0C45-9E64-67D79627C294}" type="sibTrans" cxnId="{5FD221E8-F024-E247-A9F8-D9FEE3787581}">
      <dgm:prSet/>
      <dgm:spPr/>
      <dgm:t>
        <a:bodyPr/>
        <a:lstStyle/>
        <a:p>
          <a:endParaRPr lang="en-US"/>
        </a:p>
      </dgm:t>
    </dgm:pt>
    <dgm:pt modelId="{C5785AE8-8CF9-9F44-95AB-18D2038F1C15}" type="pres">
      <dgm:prSet presAssocID="{98B9C72E-0477-334D-A75C-4FAAE1C67264}" presName="cycle" presStyleCnt="0">
        <dgm:presLayoutVars>
          <dgm:chMax val="1"/>
          <dgm:dir/>
          <dgm:animLvl val="ctr"/>
          <dgm:resizeHandles val="exact"/>
        </dgm:presLayoutVars>
      </dgm:prSet>
      <dgm:spPr/>
    </dgm:pt>
    <dgm:pt modelId="{B60A7C11-013A-7149-A95F-20C1089B1478}" type="pres">
      <dgm:prSet presAssocID="{7E457FF0-2101-864A-A5FB-7B3C149F20E4}" presName="centerShape" presStyleLbl="node0" presStyleIdx="0" presStyleCnt="1"/>
      <dgm:spPr/>
    </dgm:pt>
    <dgm:pt modelId="{7FB9A40E-B9E1-C54A-8F30-F9F9CC82E5C9}" type="pres">
      <dgm:prSet presAssocID="{26041BAF-2A9A-BC45-A2C0-30BFA2A6EF7D}" presName="parTrans" presStyleLbl="bgSibTrans2D1" presStyleIdx="0" presStyleCnt="4"/>
      <dgm:spPr/>
    </dgm:pt>
    <dgm:pt modelId="{092BF23C-C7C1-F64D-90EF-1CC807973528}" type="pres">
      <dgm:prSet presAssocID="{15E7F9B4-7A0E-8A48-AB34-C1B74F6DBEC8}" presName="node" presStyleLbl="node1" presStyleIdx="0" presStyleCnt="4">
        <dgm:presLayoutVars>
          <dgm:bulletEnabled val="1"/>
        </dgm:presLayoutVars>
      </dgm:prSet>
      <dgm:spPr/>
    </dgm:pt>
    <dgm:pt modelId="{81617682-8DCD-0948-A6AB-F1D69DC0EBFB}" type="pres">
      <dgm:prSet presAssocID="{A69EC133-825B-0144-BE5F-59E0014FB4AA}" presName="parTrans" presStyleLbl="bgSibTrans2D1" presStyleIdx="1" presStyleCnt="4"/>
      <dgm:spPr/>
    </dgm:pt>
    <dgm:pt modelId="{AE87E840-04EF-994F-9A43-56094511F6F6}" type="pres">
      <dgm:prSet presAssocID="{D424EE7E-4F03-2F47-81AB-539255655742}" presName="node" presStyleLbl="node1" presStyleIdx="1" presStyleCnt="4">
        <dgm:presLayoutVars>
          <dgm:bulletEnabled val="1"/>
        </dgm:presLayoutVars>
      </dgm:prSet>
      <dgm:spPr/>
    </dgm:pt>
    <dgm:pt modelId="{7ED28D52-F430-7A47-AC6A-7E6F32B47734}" type="pres">
      <dgm:prSet presAssocID="{BD5E79D6-9ADD-714A-9867-A8FDD05E226D}" presName="parTrans" presStyleLbl="bgSibTrans2D1" presStyleIdx="2" presStyleCnt="4"/>
      <dgm:spPr/>
    </dgm:pt>
    <dgm:pt modelId="{DE04828F-0717-9D4B-8E3F-D3010BFE5BF3}" type="pres">
      <dgm:prSet presAssocID="{28C68FBD-42F6-3049-BF5C-A9B969A00D74}" presName="node" presStyleLbl="node1" presStyleIdx="2" presStyleCnt="4">
        <dgm:presLayoutVars>
          <dgm:bulletEnabled val="1"/>
        </dgm:presLayoutVars>
      </dgm:prSet>
      <dgm:spPr/>
    </dgm:pt>
    <dgm:pt modelId="{D2C13644-B4A1-8544-8DA0-BF1C389F1195}" type="pres">
      <dgm:prSet presAssocID="{5DA374A3-A344-F943-BD36-1BC8B1E3703A}" presName="parTrans" presStyleLbl="bgSibTrans2D1" presStyleIdx="3" presStyleCnt="4"/>
      <dgm:spPr/>
    </dgm:pt>
    <dgm:pt modelId="{3F933EE9-D469-6241-BF53-A027F1F59D01}" type="pres">
      <dgm:prSet presAssocID="{3503D06A-282E-BE4B-914E-E20AD0543C1F}" presName="node" presStyleLbl="node1" presStyleIdx="3" presStyleCnt="4">
        <dgm:presLayoutVars>
          <dgm:bulletEnabled val="1"/>
        </dgm:presLayoutVars>
      </dgm:prSet>
      <dgm:spPr/>
    </dgm:pt>
  </dgm:ptLst>
  <dgm:cxnLst>
    <dgm:cxn modelId="{3634BA0B-0425-5842-942F-40E0B0A1869A}" type="presOf" srcId="{28C68FBD-42F6-3049-BF5C-A9B969A00D74}" destId="{DE04828F-0717-9D4B-8E3F-D3010BFE5BF3}" srcOrd="0" destOrd="0" presId="urn:microsoft.com/office/officeart/2005/8/layout/radial4"/>
    <dgm:cxn modelId="{C4A1A11F-AA3B-2E4E-BEE1-9F3A5354FBB4}" srcId="{7E457FF0-2101-864A-A5FB-7B3C149F20E4}" destId="{D424EE7E-4F03-2F47-81AB-539255655742}" srcOrd="1" destOrd="0" parTransId="{A69EC133-825B-0144-BE5F-59E0014FB4AA}" sibTransId="{5609670B-CCA0-1642-9DB3-3D67E80F1056}"/>
    <dgm:cxn modelId="{76388B31-4B03-054D-AE24-8163BCB3D1E7}" type="presOf" srcId="{98B9C72E-0477-334D-A75C-4FAAE1C67264}" destId="{C5785AE8-8CF9-9F44-95AB-18D2038F1C15}" srcOrd="0" destOrd="0" presId="urn:microsoft.com/office/officeart/2005/8/layout/radial4"/>
    <dgm:cxn modelId="{1A538156-3DE7-0F42-9624-688B90B62D6E}" srcId="{7E457FF0-2101-864A-A5FB-7B3C149F20E4}" destId="{3503D06A-282E-BE4B-914E-E20AD0543C1F}" srcOrd="3" destOrd="0" parTransId="{5DA374A3-A344-F943-BD36-1BC8B1E3703A}" sibTransId="{1DA4A088-0B8E-834D-ABCA-8E0041BE8331}"/>
    <dgm:cxn modelId="{2ABB3D66-312F-964C-BEAC-AFD7DD6B639A}" type="presOf" srcId="{5DA374A3-A344-F943-BD36-1BC8B1E3703A}" destId="{D2C13644-B4A1-8544-8DA0-BF1C389F1195}" srcOrd="0" destOrd="0" presId="urn:microsoft.com/office/officeart/2005/8/layout/radial4"/>
    <dgm:cxn modelId="{E41E3572-17D9-8C49-A0A3-B35A96959CD4}" type="presOf" srcId="{A69EC133-825B-0144-BE5F-59E0014FB4AA}" destId="{81617682-8DCD-0948-A6AB-F1D69DC0EBFB}" srcOrd="0" destOrd="0" presId="urn:microsoft.com/office/officeart/2005/8/layout/radial4"/>
    <dgm:cxn modelId="{B5A6189C-DE73-0145-8C95-53262148B602}" srcId="{7E457FF0-2101-864A-A5FB-7B3C149F20E4}" destId="{28C68FBD-42F6-3049-BF5C-A9B969A00D74}" srcOrd="2" destOrd="0" parTransId="{BD5E79D6-9ADD-714A-9867-A8FDD05E226D}" sibTransId="{C3CFC1A6-6ECB-B54E-AEB0-FCD467D06971}"/>
    <dgm:cxn modelId="{1089459C-C607-2F4E-B2E1-576668B9A4A3}" type="presOf" srcId="{7E457FF0-2101-864A-A5FB-7B3C149F20E4}" destId="{B60A7C11-013A-7149-A95F-20C1089B1478}" srcOrd="0" destOrd="0" presId="urn:microsoft.com/office/officeart/2005/8/layout/radial4"/>
    <dgm:cxn modelId="{FCE2A2A0-AA70-5344-A158-99D91F0F6906}" type="presOf" srcId="{D424EE7E-4F03-2F47-81AB-539255655742}" destId="{AE87E840-04EF-994F-9A43-56094511F6F6}" srcOrd="0" destOrd="0" presId="urn:microsoft.com/office/officeart/2005/8/layout/radial4"/>
    <dgm:cxn modelId="{94D5D2A5-FEEA-254D-8DF3-97D0226ED110}" srcId="{7E457FF0-2101-864A-A5FB-7B3C149F20E4}" destId="{15E7F9B4-7A0E-8A48-AB34-C1B74F6DBEC8}" srcOrd="0" destOrd="0" parTransId="{26041BAF-2A9A-BC45-A2C0-30BFA2A6EF7D}" sibTransId="{4863EF95-C89E-3148-AB26-DFE1436957D4}"/>
    <dgm:cxn modelId="{D1E480C1-6ACF-D342-BDF2-1D827A25CFB7}" type="presOf" srcId="{3503D06A-282E-BE4B-914E-E20AD0543C1F}" destId="{3F933EE9-D469-6241-BF53-A027F1F59D01}" srcOrd="0" destOrd="0" presId="urn:microsoft.com/office/officeart/2005/8/layout/radial4"/>
    <dgm:cxn modelId="{5FECB5C4-6E4A-5D4B-A44B-A9E022F7F1E1}" type="presOf" srcId="{BD5E79D6-9ADD-714A-9867-A8FDD05E226D}" destId="{7ED28D52-F430-7A47-AC6A-7E6F32B47734}" srcOrd="0" destOrd="0" presId="urn:microsoft.com/office/officeart/2005/8/layout/radial4"/>
    <dgm:cxn modelId="{5FD221E8-F024-E247-A9F8-D9FEE3787581}" srcId="{98B9C72E-0477-334D-A75C-4FAAE1C67264}" destId="{7E457FF0-2101-864A-A5FB-7B3C149F20E4}" srcOrd="0" destOrd="0" parTransId="{77C4AD0A-9666-BF49-9EA1-D8662A3968B3}" sibTransId="{B305285E-7DF0-0C45-9E64-67D79627C294}"/>
    <dgm:cxn modelId="{D6E57BEA-9DB4-294F-8F5B-DF6523E11122}" type="presOf" srcId="{26041BAF-2A9A-BC45-A2C0-30BFA2A6EF7D}" destId="{7FB9A40E-B9E1-C54A-8F30-F9F9CC82E5C9}" srcOrd="0" destOrd="0" presId="urn:microsoft.com/office/officeart/2005/8/layout/radial4"/>
    <dgm:cxn modelId="{411FA9FB-05F0-9E4D-8289-38E7BDFC9184}" type="presOf" srcId="{15E7F9B4-7A0E-8A48-AB34-C1B74F6DBEC8}" destId="{092BF23C-C7C1-F64D-90EF-1CC807973528}" srcOrd="0" destOrd="0" presId="urn:microsoft.com/office/officeart/2005/8/layout/radial4"/>
    <dgm:cxn modelId="{31ED68D2-DE4A-D745-9324-2CE5A58B6342}" type="presParOf" srcId="{C5785AE8-8CF9-9F44-95AB-18D2038F1C15}" destId="{B60A7C11-013A-7149-A95F-20C1089B1478}" srcOrd="0" destOrd="0" presId="urn:microsoft.com/office/officeart/2005/8/layout/radial4"/>
    <dgm:cxn modelId="{5FD90BC5-6069-A247-8867-33B807A0D1A5}" type="presParOf" srcId="{C5785AE8-8CF9-9F44-95AB-18D2038F1C15}" destId="{7FB9A40E-B9E1-C54A-8F30-F9F9CC82E5C9}" srcOrd="1" destOrd="0" presId="urn:microsoft.com/office/officeart/2005/8/layout/radial4"/>
    <dgm:cxn modelId="{3322772F-1B9B-BA42-AEF0-57E96642283F}" type="presParOf" srcId="{C5785AE8-8CF9-9F44-95AB-18D2038F1C15}" destId="{092BF23C-C7C1-F64D-90EF-1CC807973528}" srcOrd="2" destOrd="0" presId="urn:microsoft.com/office/officeart/2005/8/layout/radial4"/>
    <dgm:cxn modelId="{A674D87B-2B80-BA45-AD7D-A176DE62C0EB}" type="presParOf" srcId="{C5785AE8-8CF9-9F44-95AB-18D2038F1C15}" destId="{81617682-8DCD-0948-A6AB-F1D69DC0EBFB}" srcOrd="3" destOrd="0" presId="urn:microsoft.com/office/officeart/2005/8/layout/radial4"/>
    <dgm:cxn modelId="{A290CA51-15CD-D94C-8076-A336AA1C5970}" type="presParOf" srcId="{C5785AE8-8CF9-9F44-95AB-18D2038F1C15}" destId="{AE87E840-04EF-994F-9A43-56094511F6F6}" srcOrd="4" destOrd="0" presId="urn:microsoft.com/office/officeart/2005/8/layout/radial4"/>
    <dgm:cxn modelId="{3190FF02-2AA5-2A4E-A69E-69FCB81AFAD7}" type="presParOf" srcId="{C5785AE8-8CF9-9F44-95AB-18D2038F1C15}" destId="{7ED28D52-F430-7A47-AC6A-7E6F32B47734}" srcOrd="5" destOrd="0" presId="urn:microsoft.com/office/officeart/2005/8/layout/radial4"/>
    <dgm:cxn modelId="{E62FF501-C6EB-BB46-9608-682224C917C5}" type="presParOf" srcId="{C5785AE8-8CF9-9F44-95AB-18D2038F1C15}" destId="{DE04828F-0717-9D4B-8E3F-D3010BFE5BF3}" srcOrd="6" destOrd="0" presId="urn:microsoft.com/office/officeart/2005/8/layout/radial4"/>
    <dgm:cxn modelId="{6A8B574C-464B-7A45-8C44-C9A679D06265}" type="presParOf" srcId="{C5785AE8-8CF9-9F44-95AB-18D2038F1C15}" destId="{D2C13644-B4A1-8544-8DA0-BF1C389F1195}" srcOrd="7" destOrd="0" presId="urn:microsoft.com/office/officeart/2005/8/layout/radial4"/>
    <dgm:cxn modelId="{37AB1BB4-11FF-9F42-BEB9-980D3C57B489}" type="presParOf" srcId="{C5785AE8-8CF9-9F44-95AB-18D2038F1C15}" destId="{3F933EE9-D469-6241-BF53-A027F1F59D01}"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2791F9CD-D0F4-5946-9D5E-17F72CF170AE}" type="doc">
      <dgm:prSet loTypeId="urn:microsoft.com/office/officeart/2005/8/layout/hList6" loCatId="" qsTypeId="urn:microsoft.com/office/officeart/2005/8/quickstyle/simple1" qsCatId="simple" csTypeId="urn:microsoft.com/office/officeart/2005/8/colors/accent1_1" csCatId="accent1" phldr="1"/>
      <dgm:spPr/>
      <dgm:t>
        <a:bodyPr/>
        <a:lstStyle/>
        <a:p>
          <a:endParaRPr lang="en-US"/>
        </a:p>
      </dgm:t>
    </dgm:pt>
    <dgm:pt modelId="{3D4C08D2-D613-A143-9CE3-CD3C44BB3A0E}">
      <dgm:prSet phldrT="[Text]" custT="1"/>
      <dgm:spPr/>
      <dgm:t>
        <a:bodyPr/>
        <a:lstStyle/>
        <a:p>
          <a:r>
            <a:rPr lang="en-US" sz="1800" b="1" dirty="0">
              <a:solidFill>
                <a:schemeClr val="accent4">
                  <a:lumMod val="50000"/>
                </a:schemeClr>
              </a:solidFill>
              <a:latin typeface="+mn-lt"/>
              <a:cs typeface="Hind Vadodara" panose="020B0604020202020204" charset="0"/>
            </a:rPr>
            <a:t>1. Identify the RIGHT data</a:t>
          </a:r>
        </a:p>
      </dgm:t>
    </dgm:pt>
    <dgm:pt modelId="{0A3AB4CA-CA6C-094A-A9C8-364219186F5A}" type="parTrans" cxnId="{B2B3733C-0140-E940-B940-5EA2BF95EDF8}">
      <dgm:prSet/>
      <dgm:spPr/>
      <dgm:t>
        <a:bodyPr/>
        <a:lstStyle/>
        <a:p>
          <a:endParaRPr lang="en-US" sz="1800">
            <a:latin typeface="+mn-lt"/>
          </a:endParaRPr>
        </a:p>
      </dgm:t>
    </dgm:pt>
    <dgm:pt modelId="{F583D975-FA0D-6146-B3C5-0F511ABE9770}" type="sibTrans" cxnId="{B2B3733C-0140-E940-B940-5EA2BF95EDF8}">
      <dgm:prSet/>
      <dgm:spPr/>
      <dgm:t>
        <a:bodyPr/>
        <a:lstStyle/>
        <a:p>
          <a:endParaRPr lang="en-US" sz="1800">
            <a:latin typeface="+mn-lt"/>
          </a:endParaRPr>
        </a:p>
      </dgm:t>
    </dgm:pt>
    <dgm:pt modelId="{771E4A75-E810-1C49-BEEE-E19EB4E2B10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800" u="sng" dirty="0">
              <a:latin typeface="+mn-lt"/>
            </a:rPr>
            <a:t>Outcome</a:t>
          </a:r>
          <a:r>
            <a:rPr lang="en-US" sz="1800" dirty="0">
              <a:latin typeface="+mn-lt"/>
            </a:rPr>
            <a:t> data tied to goals</a:t>
          </a:r>
        </a:p>
      </dgm:t>
    </dgm:pt>
    <dgm:pt modelId="{1018C983-4880-9B42-9472-0605F0B41F6C}" type="parTrans" cxnId="{DD5D9782-4C96-EA44-BB54-F324DC6C13AF}">
      <dgm:prSet/>
      <dgm:spPr/>
      <dgm:t>
        <a:bodyPr/>
        <a:lstStyle/>
        <a:p>
          <a:endParaRPr lang="en-US" sz="1800">
            <a:latin typeface="+mn-lt"/>
          </a:endParaRPr>
        </a:p>
      </dgm:t>
    </dgm:pt>
    <dgm:pt modelId="{405C6025-A8E2-ED4F-B289-47A3D37F8148}" type="sibTrans" cxnId="{DD5D9782-4C96-EA44-BB54-F324DC6C13AF}">
      <dgm:prSet/>
      <dgm:spPr/>
      <dgm:t>
        <a:bodyPr/>
        <a:lstStyle/>
        <a:p>
          <a:endParaRPr lang="en-US" sz="1800">
            <a:latin typeface="+mn-lt"/>
          </a:endParaRPr>
        </a:p>
      </dgm:t>
    </dgm:pt>
    <dgm:pt modelId="{B931151D-12E0-AB44-8EF5-DA6BBAB47ADC}">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800" u="sng" dirty="0">
              <a:latin typeface="+mn-lt"/>
            </a:rPr>
            <a:t>Fidelity</a:t>
          </a:r>
          <a:r>
            <a:rPr lang="en-US" sz="1800" dirty="0">
              <a:latin typeface="+mn-lt"/>
            </a:rPr>
            <a:t> data tied to evaluation plan</a:t>
          </a:r>
        </a:p>
      </dgm:t>
    </dgm:pt>
    <dgm:pt modelId="{47F916F9-9928-7F41-88E9-BE4472E77011}" type="parTrans" cxnId="{21A69AE9-F7C2-6B4E-AFFA-66455A45F662}">
      <dgm:prSet/>
      <dgm:spPr/>
      <dgm:t>
        <a:bodyPr/>
        <a:lstStyle/>
        <a:p>
          <a:endParaRPr lang="en-US" sz="1800">
            <a:latin typeface="+mn-lt"/>
          </a:endParaRPr>
        </a:p>
      </dgm:t>
    </dgm:pt>
    <dgm:pt modelId="{3CE35A85-8CAA-274A-A5F9-015CADACFCD3}" type="sibTrans" cxnId="{21A69AE9-F7C2-6B4E-AFFA-66455A45F662}">
      <dgm:prSet/>
      <dgm:spPr/>
      <dgm:t>
        <a:bodyPr/>
        <a:lstStyle/>
        <a:p>
          <a:endParaRPr lang="en-US" sz="1800">
            <a:latin typeface="+mn-lt"/>
          </a:endParaRPr>
        </a:p>
      </dgm:t>
    </dgm:pt>
    <dgm:pt modelId="{12CD1F39-5E82-D144-9B42-36570F4ACD23}">
      <dgm:prSet phldrT="[Text]" custT="1"/>
      <dgm:spPr/>
      <dgm:t>
        <a:bodyPr/>
        <a:lstStyle/>
        <a:p>
          <a:r>
            <a:rPr lang="en-US" sz="1800" b="1" dirty="0">
              <a:solidFill>
                <a:schemeClr val="accent4">
                  <a:lumMod val="50000"/>
                </a:schemeClr>
              </a:solidFill>
              <a:latin typeface="+mn-lt"/>
            </a:rPr>
            <a:t>3. Identify the RIGHT people</a:t>
          </a:r>
        </a:p>
      </dgm:t>
    </dgm:pt>
    <dgm:pt modelId="{DBBDDF38-2E94-0649-B940-B016BE5B6424}" type="parTrans" cxnId="{EFBB5D58-19D1-C347-8676-BA7D17CCC51F}">
      <dgm:prSet/>
      <dgm:spPr/>
      <dgm:t>
        <a:bodyPr/>
        <a:lstStyle/>
        <a:p>
          <a:endParaRPr lang="en-US" sz="1800">
            <a:latin typeface="+mn-lt"/>
          </a:endParaRPr>
        </a:p>
      </dgm:t>
    </dgm:pt>
    <dgm:pt modelId="{90BB0C94-3A45-094A-932F-F47F0A570ADE}" type="sibTrans" cxnId="{EFBB5D58-19D1-C347-8676-BA7D17CCC51F}">
      <dgm:prSet/>
      <dgm:spPr/>
      <dgm:t>
        <a:bodyPr/>
        <a:lstStyle/>
        <a:p>
          <a:endParaRPr lang="en-US" sz="1800">
            <a:latin typeface="+mn-lt"/>
          </a:endParaRPr>
        </a:p>
      </dgm:t>
    </dgm:pt>
    <dgm:pt modelId="{9F8A7C8C-326F-DE41-B093-1B4204283CAE}">
      <dgm:prSet phldrT="[Text]" custT="1">
        <dgm:style>
          <a:lnRef idx="2">
            <a:schemeClr val="accent1"/>
          </a:lnRef>
          <a:fillRef idx="1">
            <a:schemeClr val="lt1"/>
          </a:fillRef>
          <a:effectRef idx="0">
            <a:schemeClr val="accent1"/>
          </a:effectRef>
          <a:fontRef idx="minor">
            <a:schemeClr val="dk1"/>
          </a:fontRef>
        </dgm:style>
      </dgm:prSet>
      <dgm:spPr/>
      <dgm:t>
        <a:bodyPr/>
        <a:lstStyle/>
        <a:p>
          <a:pPr rtl="0"/>
          <a:r>
            <a:rPr lang="en-US" sz="1800" dirty="0">
              <a:latin typeface="+mn-lt"/>
            </a:rPr>
            <a:t>Who needs to see these data to inform decisions? (e.g., PBIS team, grade level teams, family groups, other committees?)</a:t>
          </a:r>
        </a:p>
      </dgm:t>
    </dgm:pt>
    <dgm:pt modelId="{23AD32AD-1313-A848-90C2-52569CBC4097}" type="parTrans" cxnId="{D50E20CD-49A9-984E-8758-C918E8EF1155}">
      <dgm:prSet/>
      <dgm:spPr/>
      <dgm:t>
        <a:bodyPr/>
        <a:lstStyle/>
        <a:p>
          <a:endParaRPr lang="en-US" sz="1800">
            <a:latin typeface="+mn-lt"/>
          </a:endParaRPr>
        </a:p>
      </dgm:t>
    </dgm:pt>
    <dgm:pt modelId="{B688B071-F064-944D-915B-5BB1512C70B2}" type="sibTrans" cxnId="{D50E20CD-49A9-984E-8758-C918E8EF1155}">
      <dgm:prSet/>
      <dgm:spPr/>
      <dgm:t>
        <a:bodyPr/>
        <a:lstStyle/>
        <a:p>
          <a:endParaRPr lang="en-US" sz="1800">
            <a:latin typeface="+mn-lt"/>
          </a:endParaRPr>
        </a:p>
      </dgm:t>
    </dgm:pt>
    <dgm:pt modelId="{96D568D9-140D-4948-8D68-2C24475B5845}">
      <dgm:prSet phldrT="[Text]" custT="1"/>
      <dgm:spPr/>
      <dgm:t>
        <a:bodyPr/>
        <a:lstStyle/>
        <a:p>
          <a:r>
            <a:rPr lang="en-US" sz="1800" b="1" dirty="0">
              <a:solidFill>
                <a:schemeClr val="accent4">
                  <a:lumMod val="50000"/>
                </a:schemeClr>
              </a:solidFill>
              <a:latin typeface="+mn-lt"/>
            </a:rPr>
            <a:t>4. Identify the RIGHT time &amp; format</a:t>
          </a:r>
        </a:p>
      </dgm:t>
    </dgm:pt>
    <dgm:pt modelId="{BAFD1EC0-DE69-CD47-A247-B3B878712C7C}" type="parTrans" cxnId="{38CE85CF-0DF8-4747-8F87-7BE0674EF0A5}">
      <dgm:prSet/>
      <dgm:spPr/>
      <dgm:t>
        <a:bodyPr/>
        <a:lstStyle/>
        <a:p>
          <a:endParaRPr lang="en-US" sz="1800">
            <a:latin typeface="+mn-lt"/>
          </a:endParaRPr>
        </a:p>
      </dgm:t>
    </dgm:pt>
    <dgm:pt modelId="{97635F6C-48FE-6748-8C90-F758180572D9}" type="sibTrans" cxnId="{38CE85CF-0DF8-4747-8F87-7BE0674EF0A5}">
      <dgm:prSet/>
      <dgm:spPr/>
      <dgm:t>
        <a:bodyPr/>
        <a:lstStyle/>
        <a:p>
          <a:endParaRPr lang="en-US" sz="1800">
            <a:latin typeface="+mn-lt"/>
          </a:endParaRPr>
        </a:p>
      </dgm:t>
    </dgm:pt>
    <dgm:pt modelId="{84ECE5D9-3C50-D140-B5A2-3EA0A25EB8E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800" dirty="0">
              <a:latin typeface="+mn-lt"/>
            </a:rPr>
            <a:t>When/how often should these data be reviewed to inform decisions?</a:t>
          </a:r>
        </a:p>
      </dgm:t>
    </dgm:pt>
    <dgm:pt modelId="{B2CD5766-6CD6-F44E-99D9-BEB5CCDF0EB7}" type="parTrans" cxnId="{0F294B92-CC66-A848-88FC-FC3AFBFC26DA}">
      <dgm:prSet/>
      <dgm:spPr/>
      <dgm:t>
        <a:bodyPr/>
        <a:lstStyle/>
        <a:p>
          <a:endParaRPr lang="en-US" sz="1800">
            <a:latin typeface="+mn-lt"/>
          </a:endParaRPr>
        </a:p>
      </dgm:t>
    </dgm:pt>
    <dgm:pt modelId="{D5269EA7-9FBD-EF49-ACA5-A2BC7AC50CC8}" type="sibTrans" cxnId="{0F294B92-CC66-A848-88FC-FC3AFBFC26DA}">
      <dgm:prSet/>
      <dgm:spPr/>
      <dgm:t>
        <a:bodyPr/>
        <a:lstStyle/>
        <a:p>
          <a:endParaRPr lang="en-US" sz="1800">
            <a:latin typeface="+mn-lt"/>
          </a:endParaRPr>
        </a:p>
      </dgm:t>
    </dgm:pt>
    <dgm:pt modelId="{29B844F6-451C-D646-A703-019DECF5BD7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800" dirty="0">
              <a:latin typeface="+mn-lt"/>
            </a:rPr>
            <a:t>What format will facilitate decision making?</a:t>
          </a:r>
        </a:p>
      </dgm:t>
    </dgm:pt>
    <dgm:pt modelId="{0647389C-5D01-B14B-B5AE-99BB19985BBC}" type="parTrans" cxnId="{0CBA1B7D-7381-3740-9E31-0419432C9586}">
      <dgm:prSet/>
      <dgm:spPr/>
      <dgm:t>
        <a:bodyPr/>
        <a:lstStyle/>
        <a:p>
          <a:endParaRPr lang="en-US" sz="1800">
            <a:latin typeface="+mn-lt"/>
          </a:endParaRPr>
        </a:p>
      </dgm:t>
    </dgm:pt>
    <dgm:pt modelId="{4E1DD986-D9B5-0F4F-8D38-71E53E41A74C}" type="sibTrans" cxnId="{0CBA1B7D-7381-3740-9E31-0419432C9586}">
      <dgm:prSet/>
      <dgm:spPr/>
      <dgm:t>
        <a:bodyPr/>
        <a:lstStyle/>
        <a:p>
          <a:endParaRPr lang="en-US" sz="1800">
            <a:latin typeface="+mn-lt"/>
          </a:endParaRPr>
        </a:p>
      </dgm:t>
    </dgm:pt>
    <dgm:pt modelId="{F27D9962-ABA1-A447-BF69-65D2E9F8B9C8}">
      <dgm:prSet phldrT="[Text]" custT="1"/>
      <dgm:spPr/>
      <dgm:t>
        <a:bodyPr/>
        <a:lstStyle/>
        <a:p>
          <a:r>
            <a:rPr lang="en-US" sz="1800" b="1" dirty="0">
              <a:solidFill>
                <a:schemeClr val="accent4">
                  <a:lumMod val="50000"/>
                </a:schemeClr>
              </a:solidFill>
              <a:latin typeface="+mn-lt"/>
            </a:rPr>
            <a:t>2. Assess data integrity</a:t>
          </a:r>
        </a:p>
      </dgm:t>
    </dgm:pt>
    <dgm:pt modelId="{2D5CE993-CF5C-664C-84C3-6435AD223DBC}" type="parTrans" cxnId="{7A690CDB-F663-044E-9457-60F8360F5AC1}">
      <dgm:prSet/>
      <dgm:spPr/>
      <dgm:t>
        <a:bodyPr/>
        <a:lstStyle/>
        <a:p>
          <a:endParaRPr lang="en-US" sz="1800">
            <a:latin typeface="+mn-lt"/>
          </a:endParaRPr>
        </a:p>
      </dgm:t>
    </dgm:pt>
    <dgm:pt modelId="{166A0AEE-BB14-9B45-9CEE-6FC1A030FE83}" type="sibTrans" cxnId="{7A690CDB-F663-044E-9457-60F8360F5AC1}">
      <dgm:prSet/>
      <dgm:spPr/>
      <dgm:t>
        <a:bodyPr/>
        <a:lstStyle/>
        <a:p>
          <a:endParaRPr lang="en-US" sz="1800">
            <a:latin typeface="+mn-lt"/>
          </a:endParaRPr>
        </a:p>
      </dgm:t>
    </dgm:pt>
    <dgm:pt modelId="{93BE5D4D-5866-3345-A3A3-86E8CF2B4A5A}">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800" dirty="0">
              <a:latin typeface="+mn-lt"/>
            </a:rPr>
            <a:t>Consider staff training &amp; engagement, systems, response rates</a:t>
          </a:r>
        </a:p>
      </dgm:t>
    </dgm:pt>
    <dgm:pt modelId="{637A9AA9-53FF-AD4D-8DE9-70059FA8F2FF}" type="parTrans" cxnId="{52E03FFB-C951-FF45-A507-849CB73D2BE6}">
      <dgm:prSet/>
      <dgm:spPr/>
      <dgm:t>
        <a:bodyPr/>
        <a:lstStyle/>
        <a:p>
          <a:endParaRPr lang="en-US" sz="1800">
            <a:latin typeface="+mn-lt"/>
          </a:endParaRPr>
        </a:p>
      </dgm:t>
    </dgm:pt>
    <dgm:pt modelId="{992CC1F4-4A4A-2A4D-92E7-97AD1FB6F86C}" type="sibTrans" cxnId="{52E03FFB-C951-FF45-A507-849CB73D2BE6}">
      <dgm:prSet/>
      <dgm:spPr/>
      <dgm:t>
        <a:bodyPr/>
        <a:lstStyle/>
        <a:p>
          <a:endParaRPr lang="en-US" sz="1800">
            <a:latin typeface="+mn-lt"/>
          </a:endParaRPr>
        </a:p>
      </dgm:t>
    </dgm:pt>
    <dgm:pt modelId="{164CC003-F462-934F-803D-FFDB44397882}" type="pres">
      <dgm:prSet presAssocID="{2791F9CD-D0F4-5946-9D5E-17F72CF170AE}" presName="Name0" presStyleCnt="0">
        <dgm:presLayoutVars>
          <dgm:dir/>
          <dgm:resizeHandles val="exact"/>
        </dgm:presLayoutVars>
      </dgm:prSet>
      <dgm:spPr/>
    </dgm:pt>
    <dgm:pt modelId="{5C71D662-0CE9-B64D-83D8-EF665A6F7A51}" type="pres">
      <dgm:prSet presAssocID="{3D4C08D2-D613-A143-9CE3-CD3C44BB3A0E}" presName="node" presStyleLbl="node1" presStyleIdx="0" presStyleCnt="4" custLinFactNeighborX="-1359" custLinFactNeighborY="0">
        <dgm:presLayoutVars>
          <dgm:bulletEnabled val="1"/>
        </dgm:presLayoutVars>
      </dgm:prSet>
      <dgm:spPr/>
    </dgm:pt>
    <dgm:pt modelId="{D5C517B8-4146-5040-9D42-8E8EC1AB4780}" type="pres">
      <dgm:prSet presAssocID="{F583D975-FA0D-6146-B3C5-0F511ABE9770}" presName="sibTrans" presStyleCnt="0"/>
      <dgm:spPr/>
    </dgm:pt>
    <dgm:pt modelId="{95A1AAE3-B487-AD4F-B2F3-95E009D11518}" type="pres">
      <dgm:prSet presAssocID="{F27D9962-ABA1-A447-BF69-65D2E9F8B9C8}" presName="node" presStyleLbl="node1" presStyleIdx="1" presStyleCnt="4">
        <dgm:presLayoutVars>
          <dgm:bulletEnabled val="1"/>
        </dgm:presLayoutVars>
      </dgm:prSet>
      <dgm:spPr/>
    </dgm:pt>
    <dgm:pt modelId="{64FB05F6-BAFE-134B-A104-19B5770594D4}" type="pres">
      <dgm:prSet presAssocID="{166A0AEE-BB14-9B45-9CEE-6FC1A030FE83}" presName="sibTrans" presStyleCnt="0"/>
      <dgm:spPr/>
    </dgm:pt>
    <dgm:pt modelId="{D5BD51B8-4B02-7941-9BFF-319E0E9B1EB5}" type="pres">
      <dgm:prSet presAssocID="{12CD1F39-5E82-D144-9B42-36570F4ACD23}" presName="node" presStyleLbl="node1" presStyleIdx="2" presStyleCnt="4">
        <dgm:presLayoutVars>
          <dgm:bulletEnabled val="1"/>
        </dgm:presLayoutVars>
      </dgm:prSet>
      <dgm:spPr/>
    </dgm:pt>
    <dgm:pt modelId="{B8E284E4-3A06-834F-8F4C-9F8655448D2B}" type="pres">
      <dgm:prSet presAssocID="{90BB0C94-3A45-094A-932F-F47F0A570ADE}" presName="sibTrans" presStyleCnt="0"/>
      <dgm:spPr/>
    </dgm:pt>
    <dgm:pt modelId="{8F318A4E-E3E8-6E48-B1BC-EE1B598A3002}" type="pres">
      <dgm:prSet presAssocID="{96D568D9-140D-4948-8D68-2C24475B5845}" presName="node" presStyleLbl="node1" presStyleIdx="3" presStyleCnt="4">
        <dgm:presLayoutVars>
          <dgm:bulletEnabled val="1"/>
        </dgm:presLayoutVars>
      </dgm:prSet>
      <dgm:spPr/>
    </dgm:pt>
  </dgm:ptLst>
  <dgm:cxnLst>
    <dgm:cxn modelId="{270CDC1B-8CD1-3F4B-B8E5-7E4B456EA159}" type="presOf" srcId="{84ECE5D9-3C50-D140-B5A2-3EA0A25EB8E4}" destId="{8F318A4E-E3E8-6E48-B1BC-EE1B598A3002}" srcOrd="0" destOrd="1" presId="urn:microsoft.com/office/officeart/2005/8/layout/hList6"/>
    <dgm:cxn modelId="{B2B3733C-0140-E940-B940-5EA2BF95EDF8}" srcId="{2791F9CD-D0F4-5946-9D5E-17F72CF170AE}" destId="{3D4C08D2-D613-A143-9CE3-CD3C44BB3A0E}" srcOrd="0" destOrd="0" parTransId="{0A3AB4CA-CA6C-094A-A9C8-364219186F5A}" sibTransId="{F583D975-FA0D-6146-B3C5-0F511ABE9770}"/>
    <dgm:cxn modelId="{6D9B6753-8976-E742-9AE6-CDADB6F3A5EF}" type="presOf" srcId="{12CD1F39-5E82-D144-9B42-36570F4ACD23}" destId="{D5BD51B8-4B02-7941-9BFF-319E0E9B1EB5}" srcOrd="0" destOrd="0" presId="urn:microsoft.com/office/officeart/2005/8/layout/hList6"/>
    <dgm:cxn modelId="{EFBB5D58-19D1-C347-8676-BA7D17CCC51F}" srcId="{2791F9CD-D0F4-5946-9D5E-17F72CF170AE}" destId="{12CD1F39-5E82-D144-9B42-36570F4ACD23}" srcOrd="2" destOrd="0" parTransId="{DBBDDF38-2E94-0649-B940-B016BE5B6424}" sibTransId="{90BB0C94-3A45-094A-932F-F47F0A570ADE}"/>
    <dgm:cxn modelId="{99265973-6110-4A46-ADE4-A997D258B04C}" type="presOf" srcId="{771E4A75-E810-1C49-BEEE-E19EB4E2B104}" destId="{5C71D662-0CE9-B64D-83D8-EF665A6F7A51}" srcOrd="0" destOrd="1" presId="urn:microsoft.com/office/officeart/2005/8/layout/hList6"/>
    <dgm:cxn modelId="{D11B7F76-CD3C-484E-A082-385A8E6F27BB}" type="presOf" srcId="{2791F9CD-D0F4-5946-9D5E-17F72CF170AE}" destId="{164CC003-F462-934F-803D-FFDB44397882}" srcOrd="0" destOrd="0" presId="urn:microsoft.com/office/officeart/2005/8/layout/hList6"/>
    <dgm:cxn modelId="{0CBA1B7D-7381-3740-9E31-0419432C9586}" srcId="{96D568D9-140D-4948-8D68-2C24475B5845}" destId="{29B844F6-451C-D646-A703-019DECF5BD74}" srcOrd="1" destOrd="0" parTransId="{0647389C-5D01-B14B-B5AE-99BB19985BBC}" sibTransId="{4E1DD986-D9B5-0F4F-8D38-71E53E41A74C}"/>
    <dgm:cxn modelId="{DD5D9782-4C96-EA44-BB54-F324DC6C13AF}" srcId="{3D4C08D2-D613-A143-9CE3-CD3C44BB3A0E}" destId="{771E4A75-E810-1C49-BEEE-E19EB4E2B104}" srcOrd="0" destOrd="0" parTransId="{1018C983-4880-9B42-9472-0605F0B41F6C}" sibTransId="{405C6025-A8E2-ED4F-B289-47A3D37F8148}"/>
    <dgm:cxn modelId="{9CCD3C8D-D513-354E-88C7-B353A10ABC4C}" type="presOf" srcId="{3D4C08D2-D613-A143-9CE3-CD3C44BB3A0E}" destId="{5C71D662-0CE9-B64D-83D8-EF665A6F7A51}" srcOrd="0" destOrd="0" presId="urn:microsoft.com/office/officeart/2005/8/layout/hList6"/>
    <dgm:cxn modelId="{97D8418D-3F69-CD49-8FA9-4C658CFC49D8}" type="presOf" srcId="{9F8A7C8C-326F-DE41-B093-1B4204283CAE}" destId="{D5BD51B8-4B02-7941-9BFF-319E0E9B1EB5}" srcOrd="0" destOrd="1" presId="urn:microsoft.com/office/officeart/2005/8/layout/hList6"/>
    <dgm:cxn modelId="{0F294B92-CC66-A848-88FC-FC3AFBFC26DA}" srcId="{96D568D9-140D-4948-8D68-2C24475B5845}" destId="{84ECE5D9-3C50-D140-B5A2-3EA0A25EB8E4}" srcOrd="0" destOrd="0" parTransId="{B2CD5766-6CD6-F44E-99D9-BEB5CCDF0EB7}" sibTransId="{D5269EA7-9FBD-EF49-ACA5-A2BC7AC50CC8}"/>
    <dgm:cxn modelId="{2FA3B5B9-7673-A64E-AEC5-874B58915D9C}" type="presOf" srcId="{29B844F6-451C-D646-A703-019DECF5BD74}" destId="{8F318A4E-E3E8-6E48-B1BC-EE1B598A3002}" srcOrd="0" destOrd="2" presId="urn:microsoft.com/office/officeart/2005/8/layout/hList6"/>
    <dgm:cxn modelId="{D50E20CD-49A9-984E-8758-C918E8EF1155}" srcId="{12CD1F39-5E82-D144-9B42-36570F4ACD23}" destId="{9F8A7C8C-326F-DE41-B093-1B4204283CAE}" srcOrd="0" destOrd="0" parTransId="{23AD32AD-1313-A848-90C2-52569CBC4097}" sibTransId="{B688B071-F064-944D-915B-5BB1512C70B2}"/>
    <dgm:cxn modelId="{D03BEFCE-FCAC-454A-A9DB-73E33E4D57DF}" type="presOf" srcId="{B931151D-12E0-AB44-8EF5-DA6BBAB47ADC}" destId="{5C71D662-0CE9-B64D-83D8-EF665A6F7A51}" srcOrd="0" destOrd="2" presId="urn:microsoft.com/office/officeart/2005/8/layout/hList6"/>
    <dgm:cxn modelId="{38CE85CF-0DF8-4747-8F87-7BE0674EF0A5}" srcId="{2791F9CD-D0F4-5946-9D5E-17F72CF170AE}" destId="{96D568D9-140D-4948-8D68-2C24475B5845}" srcOrd="3" destOrd="0" parTransId="{BAFD1EC0-DE69-CD47-A247-B3B878712C7C}" sibTransId="{97635F6C-48FE-6748-8C90-F758180572D9}"/>
    <dgm:cxn modelId="{4DC2E2D7-9216-424E-A7FF-18ED17B2A1B6}" type="presOf" srcId="{96D568D9-140D-4948-8D68-2C24475B5845}" destId="{8F318A4E-E3E8-6E48-B1BC-EE1B598A3002}" srcOrd="0" destOrd="0" presId="urn:microsoft.com/office/officeart/2005/8/layout/hList6"/>
    <dgm:cxn modelId="{7A690CDB-F663-044E-9457-60F8360F5AC1}" srcId="{2791F9CD-D0F4-5946-9D5E-17F72CF170AE}" destId="{F27D9962-ABA1-A447-BF69-65D2E9F8B9C8}" srcOrd="1" destOrd="0" parTransId="{2D5CE993-CF5C-664C-84C3-6435AD223DBC}" sibTransId="{166A0AEE-BB14-9B45-9CEE-6FC1A030FE83}"/>
    <dgm:cxn modelId="{918767DF-E774-E543-8DEB-2526599656B0}" type="presOf" srcId="{93BE5D4D-5866-3345-A3A3-86E8CF2B4A5A}" destId="{95A1AAE3-B487-AD4F-B2F3-95E009D11518}" srcOrd="0" destOrd="1" presId="urn:microsoft.com/office/officeart/2005/8/layout/hList6"/>
    <dgm:cxn modelId="{80E806E7-EE13-3647-B2B1-EBCC4D776D62}" type="presOf" srcId="{F27D9962-ABA1-A447-BF69-65D2E9F8B9C8}" destId="{95A1AAE3-B487-AD4F-B2F3-95E009D11518}" srcOrd="0" destOrd="0" presId="urn:microsoft.com/office/officeart/2005/8/layout/hList6"/>
    <dgm:cxn modelId="{21A69AE9-F7C2-6B4E-AFFA-66455A45F662}" srcId="{3D4C08D2-D613-A143-9CE3-CD3C44BB3A0E}" destId="{B931151D-12E0-AB44-8EF5-DA6BBAB47ADC}" srcOrd="1" destOrd="0" parTransId="{47F916F9-9928-7F41-88E9-BE4472E77011}" sibTransId="{3CE35A85-8CAA-274A-A5F9-015CADACFCD3}"/>
    <dgm:cxn modelId="{52E03FFB-C951-FF45-A507-849CB73D2BE6}" srcId="{F27D9962-ABA1-A447-BF69-65D2E9F8B9C8}" destId="{93BE5D4D-5866-3345-A3A3-86E8CF2B4A5A}" srcOrd="0" destOrd="0" parTransId="{637A9AA9-53FF-AD4D-8DE9-70059FA8F2FF}" sibTransId="{992CC1F4-4A4A-2A4D-92E7-97AD1FB6F86C}"/>
    <dgm:cxn modelId="{35E459B4-74E1-9241-8CAC-C275DBCBAB4D}" type="presParOf" srcId="{164CC003-F462-934F-803D-FFDB44397882}" destId="{5C71D662-0CE9-B64D-83D8-EF665A6F7A51}" srcOrd="0" destOrd="0" presId="urn:microsoft.com/office/officeart/2005/8/layout/hList6"/>
    <dgm:cxn modelId="{DFF74FB3-BB95-E848-BB9C-440FD1353CF1}" type="presParOf" srcId="{164CC003-F462-934F-803D-FFDB44397882}" destId="{D5C517B8-4146-5040-9D42-8E8EC1AB4780}" srcOrd="1" destOrd="0" presId="urn:microsoft.com/office/officeart/2005/8/layout/hList6"/>
    <dgm:cxn modelId="{FB60B462-6563-7244-BA9F-2C55E5CC6D6B}" type="presParOf" srcId="{164CC003-F462-934F-803D-FFDB44397882}" destId="{95A1AAE3-B487-AD4F-B2F3-95E009D11518}" srcOrd="2" destOrd="0" presId="urn:microsoft.com/office/officeart/2005/8/layout/hList6"/>
    <dgm:cxn modelId="{EF382788-0B59-DF4B-9796-982BF479A6E9}" type="presParOf" srcId="{164CC003-F462-934F-803D-FFDB44397882}" destId="{64FB05F6-BAFE-134B-A104-19B5770594D4}" srcOrd="3" destOrd="0" presId="urn:microsoft.com/office/officeart/2005/8/layout/hList6"/>
    <dgm:cxn modelId="{14417CD2-6F59-174D-9014-FA38B91D101E}" type="presParOf" srcId="{164CC003-F462-934F-803D-FFDB44397882}" destId="{D5BD51B8-4B02-7941-9BFF-319E0E9B1EB5}" srcOrd="4" destOrd="0" presId="urn:microsoft.com/office/officeart/2005/8/layout/hList6"/>
    <dgm:cxn modelId="{F8842DB1-0BC3-3744-A4DD-2A0E62E29562}" type="presParOf" srcId="{164CC003-F462-934F-803D-FFDB44397882}" destId="{B8E284E4-3A06-834F-8F4C-9F8655448D2B}" srcOrd="5" destOrd="0" presId="urn:microsoft.com/office/officeart/2005/8/layout/hList6"/>
    <dgm:cxn modelId="{A28F5946-E6FE-A54A-B5B6-23691FC8B5CD}" type="presParOf" srcId="{164CC003-F462-934F-803D-FFDB44397882}" destId="{8F318A4E-E3E8-6E48-B1BC-EE1B598A3002}"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02B9F43F-F9CE-6F4B-9AE3-3E1F5A7ABFDA}" type="doc">
      <dgm:prSet loTypeId="urn:microsoft.com/office/officeart/2008/layout/BendingPictureCaptionList" loCatId="" qsTypeId="urn:microsoft.com/office/officeart/2005/8/quickstyle/simple1" qsCatId="simple" csTypeId="urn:microsoft.com/office/officeart/2005/8/colors/accent5_1" csCatId="accent5" phldr="1"/>
      <dgm:spPr/>
      <dgm:t>
        <a:bodyPr/>
        <a:lstStyle/>
        <a:p>
          <a:endParaRPr lang="en-US"/>
        </a:p>
      </dgm:t>
    </dgm:pt>
    <dgm:pt modelId="{BFA6058F-2C59-7243-A6D4-8C5D7EE3E3F7}">
      <dgm:prSet phldrT="[Text]" custT="1"/>
      <dgm:spPr/>
      <dgm:t>
        <a:bodyPr/>
        <a:lstStyle/>
        <a:p>
          <a:r>
            <a:rPr lang="en-US" sz="2400" b="1" dirty="0"/>
            <a:t>Achievement data</a:t>
          </a:r>
        </a:p>
      </dgm:t>
    </dgm:pt>
    <dgm:pt modelId="{35E2E9F5-8AB1-6947-AF23-D3FC35B73C9D}" type="parTrans" cxnId="{CCC84994-D9A0-894E-8727-C3CF1A4AFB6E}">
      <dgm:prSet/>
      <dgm:spPr/>
      <dgm:t>
        <a:bodyPr/>
        <a:lstStyle/>
        <a:p>
          <a:endParaRPr lang="en-US"/>
        </a:p>
      </dgm:t>
    </dgm:pt>
    <dgm:pt modelId="{A2C781EA-7DBE-F344-ADC4-CF6ACDAA2FA8}" type="sibTrans" cxnId="{CCC84994-D9A0-894E-8727-C3CF1A4AFB6E}">
      <dgm:prSet/>
      <dgm:spPr/>
      <dgm:t>
        <a:bodyPr/>
        <a:lstStyle/>
        <a:p>
          <a:endParaRPr lang="en-US"/>
        </a:p>
      </dgm:t>
    </dgm:pt>
    <dgm:pt modelId="{6ECE282F-9BA4-A341-BBFD-C1C1F3D9D5E4}">
      <dgm:prSet phldrT="[Text]" custT="1"/>
      <dgm:spPr/>
      <dgm:t>
        <a:bodyPr/>
        <a:lstStyle/>
        <a:p>
          <a:r>
            <a:rPr lang="en-US" sz="2400" b="1" dirty="0"/>
            <a:t>Classroom Practices data</a:t>
          </a:r>
        </a:p>
      </dgm:t>
    </dgm:pt>
    <dgm:pt modelId="{D600D0D1-65A2-044E-858B-1B8AA329871B}" type="parTrans" cxnId="{D858AA62-21F1-E445-92EC-5E5FA2516DF4}">
      <dgm:prSet/>
      <dgm:spPr/>
      <dgm:t>
        <a:bodyPr/>
        <a:lstStyle/>
        <a:p>
          <a:endParaRPr lang="en-US"/>
        </a:p>
      </dgm:t>
    </dgm:pt>
    <dgm:pt modelId="{792D2697-420B-0447-9E86-93E26B9A741E}" type="sibTrans" cxnId="{D858AA62-21F1-E445-92EC-5E5FA2516DF4}">
      <dgm:prSet/>
      <dgm:spPr/>
      <dgm:t>
        <a:bodyPr/>
        <a:lstStyle/>
        <a:p>
          <a:endParaRPr lang="en-US"/>
        </a:p>
      </dgm:t>
    </dgm:pt>
    <dgm:pt modelId="{0925EFE2-97BB-7049-AAB6-C6FA32DECA4E}">
      <dgm:prSet phldrT="[Text]" custT="1"/>
      <dgm:spPr/>
      <dgm:t>
        <a:bodyPr/>
        <a:lstStyle/>
        <a:p>
          <a:r>
            <a:rPr lang="en-US" sz="2400" b="1" dirty="0"/>
            <a:t>Disaggregated data</a:t>
          </a:r>
        </a:p>
      </dgm:t>
    </dgm:pt>
    <dgm:pt modelId="{0DE2034F-E161-984D-97F2-72E1A62983DC}" type="parTrans" cxnId="{3BE231CC-826E-5B4F-AF53-7D5B0C6143C0}">
      <dgm:prSet/>
      <dgm:spPr/>
      <dgm:t>
        <a:bodyPr/>
        <a:lstStyle/>
        <a:p>
          <a:endParaRPr lang="en-US"/>
        </a:p>
      </dgm:t>
    </dgm:pt>
    <dgm:pt modelId="{34382C1F-D0EE-C641-9D6F-A78F9F0D929D}" type="sibTrans" cxnId="{3BE231CC-826E-5B4F-AF53-7D5B0C6143C0}">
      <dgm:prSet/>
      <dgm:spPr/>
      <dgm:t>
        <a:bodyPr/>
        <a:lstStyle/>
        <a:p>
          <a:endParaRPr lang="en-US"/>
        </a:p>
      </dgm:t>
    </dgm:pt>
    <dgm:pt modelId="{23736885-F571-0549-B502-0FD9CFD14E20}">
      <dgm:prSet custT="1"/>
      <dgm:spPr/>
      <dgm:t>
        <a:bodyPr/>
        <a:lstStyle/>
        <a:p>
          <a:r>
            <a:rPr lang="en-US" sz="2400" dirty="0"/>
            <a:t>Positive : corrective feedback</a:t>
          </a:r>
        </a:p>
      </dgm:t>
    </dgm:pt>
    <dgm:pt modelId="{F07407F9-6D50-AE4B-89CC-80046DC48AAC}" type="parTrans" cxnId="{62573075-8D0E-1949-8469-3076403639CA}">
      <dgm:prSet/>
      <dgm:spPr/>
      <dgm:t>
        <a:bodyPr/>
        <a:lstStyle/>
        <a:p>
          <a:endParaRPr lang="en-US"/>
        </a:p>
      </dgm:t>
    </dgm:pt>
    <dgm:pt modelId="{E2D5F4E2-2751-F24F-8D11-B74994BCB72B}" type="sibTrans" cxnId="{62573075-8D0E-1949-8469-3076403639CA}">
      <dgm:prSet/>
      <dgm:spPr/>
      <dgm:t>
        <a:bodyPr/>
        <a:lstStyle/>
        <a:p>
          <a:endParaRPr lang="en-US"/>
        </a:p>
      </dgm:t>
    </dgm:pt>
    <dgm:pt modelId="{2BDA1F65-4701-C04A-B30D-9208D8B768E4}">
      <dgm:prSet custT="1"/>
      <dgm:spPr/>
      <dgm:t>
        <a:bodyPr/>
        <a:lstStyle/>
        <a:p>
          <a:r>
            <a:rPr lang="en-US" sz="2400" dirty="0"/>
            <a:t>OTR rate</a:t>
          </a:r>
        </a:p>
      </dgm:t>
    </dgm:pt>
    <dgm:pt modelId="{AC15BEED-CD5C-374E-9587-9AFE9DFEDB97}" type="parTrans" cxnId="{12E3D1D1-CF52-9549-9EFC-33E7E669039A}">
      <dgm:prSet/>
      <dgm:spPr/>
      <dgm:t>
        <a:bodyPr/>
        <a:lstStyle/>
        <a:p>
          <a:endParaRPr lang="en-US"/>
        </a:p>
      </dgm:t>
    </dgm:pt>
    <dgm:pt modelId="{C214FD05-9CA8-A047-81D6-ED44AF49D976}" type="sibTrans" cxnId="{12E3D1D1-CF52-9549-9EFC-33E7E669039A}">
      <dgm:prSet/>
      <dgm:spPr/>
      <dgm:t>
        <a:bodyPr/>
        <a:lstStyle/>
        <a:p>
          <a:endParaRPr lang="en-US"/>
        </a:p>
      </dgm:t>
    </dgm:pt>
    <dgm:pt modelId="{A7426B76-8938-884D-8DF3-8376DF0D9073}">
      <dgm:prSet custT="1"/>
      <dgm:spPr/>
      <dgm:t>
        <a:bodyPr/>
        <a:lstStyle/>
        <a:p>
          <a:r>
            <a:rPr lang="en-US" sz="2400" dirty="0"/>
            <a:t>Specific praise rate</a:t>
          </a:r>
        </a:p>
      </dgm:t>
    </dgm:pt>
    <dgm:pt modelId="{EA46EBEC-BD46-0C4B-AB56-95E33F3F14B4}" type="parTrans" cxnId="{2DCFC15A-BCEF-5741-AE95-88C57AD14027}">
      <dgm:prSet/>
      <dgm:spPr/>
      <dgm:t>
        <a:bodyPr/>
        <a:lstStyle/>
        <a:p>
          <a:endParaRPr lang="en-US"/>
        </a:p>
      </dgm:t>
    </dgm:pt>
    <dgm:pt modelId="{CFF5AEFD-FD3C-184B-9C2A-37C2EFBE0316}" type="sibTrans" cxnId="{2DCFC15A-BCEF-5741-AE95-88C57AD14027}">
      <dgm:prSet/>
      <dgm:spPr/>
      <dgm:t>
        <a:bodyPr/>
        <a:lstStyle/>
        <a:p>
          <a:endParaRPr lang="en-US"/>
        </a:p>
      </dgm:t>
    </dgm:pt>
    <dgm:pt modelId="{8E0A785E-0406-5A46-9026-08CE829D7AB3}">
      <dgm:prSet custT="1"/>
      <dgm:spPr/>
      <dgm:t>
        <a:bodyPr/>
        <a:lstStyle/>
        <a:p>
          <a:r>
            <a:rPr lang="en-US" sz="2400" dirty="0"/>
            <a:t>Test scores</a:t>
          </a:r>
        </a:p>
      </dgm:t>
    </dgm:pt>
    <dgm:pt modelId="{43BE718D-2595-9C4F-9ECB-A2AA5B6BD980}" type="parTrans" cxnId="{034E7902-F21B-0B4E-99D2-5F81D1805DCF}">
      <dgm:prSet/>
      <dgm:spPr/>
      <dgm:t>
        <a:bodyPr/>
        <a:lstStyle/>
        <a:p>
          <a:endParaRPr lang="en-US"/>
        </a:p>
      </dgm:t>
    </dgm:pt>
    <dgm:pt modelId="{DDAC05AC-82B6-D14F-9C43-3E6B63D0030B}" type="sibTrans" cxnId="{034E7902-F21B-0B4E-99D2-5F81D1805DCF}">
      <dgm:prSet/>
      <dgm:spPr/>
      <dgm:t>
        <a:bodyPr/>
        <a:lstStyle/>
        <a:p>
          <a:endParaRPr lang="en-US"/>
        </a:p>
      </dgm:t>
    </dgm:pt>
    <dgm:pt modelId="{C401DDB1-9684-1A4A-AD1C-77A99E60608E}">
      <dgm:prSet custT="1"/>
      <dgm:spPr/>
      <dgm:t>
        <a:bodyPr/>
        <a:lstStyle/>
        <a:p>
          <a:r>
            <a:rPr lang="en-US" sz="2400" dirty="0"/>
            <a:t>Graduation rate</a:t>
          </a:r>
        </a:p>
      </dgm:t>
    </dgm:pt>
    <dgm:pt modelId="{97F7CD9F-1817-F047-8C95-54B227004653}" type="parTrans" cxnId="{1A6B25BC-9AAA-684E-ACDE-F5F9DA035E7C}">
      <dgm:prSet/>
      <dgm:spPr/>
      <dgm:t>
        <a:bodyPr/>
        <a:lstStyle/>
        <a:p>
          <a:endParaRPr lang="en-US"/>
        </a:p>
      </dgm:t>
    </dgm:pt>
    <dgm:pt modelId="{08C9864C-4517-744F-9928-BB66BBFAF7B6}" type="sibTrans" cxnId="{1A6B25BC-9AAA-684E-ACDE-F5F9DA035E7C}">
      <dgm:prSet/>
      <dgm:spPr/>
      <dgm:t>
        <a:bodyPr/>
        <a:lstStyle/>
        <a:p>
          <a:endParaRPr lang="en-US"/>
        </a:p>
      </dgm:t>
    </dgm:pt>
    <dgm:pt modelId="{939DD846-1BEB-E84B-B528-27941F0918CF}">
      <dgm:prSet custT="1"/>
      <dgm:spPr/>
      <dgm:t>
        <a:bodyPr/>
        <a:lstStyle/>
        <a:p>
          <a:r>
            <a:rPr lang="en-US" sz="2400" dirty="0"/>
            <a:t>Benchmark Assessment</a:t>
          </a:r>
        </a:p>
      </dgm:t>
    </dgm:pt>
    <dgm:pt modelId="{63A3EC53-F57E-3A45-9ABE-67B3820E33AD}" type="parTrans" cxnId="{26B58F10-ED8E-3543-A128-EE47559BFEAA}">
      <dgm:prSet/>
      <dgm:spPr/>
      <dgm:t>
        <a:bodyPr/>
        <a:lstStyle/>
        <a:p>
          <a:endParaRPr lang="en-US"/>
        </a:p>
      </dgm:t>
    </dgm:pt>
    <dgm:pt modelId="{5B553645-0C68-8E41-AFA9-06A3BBE29C6A}" type="sibTrans" cxnId="{26B58F10-ED8E-3543-A128-EE47559BFEAA}">
      <dgm:prSet/>
      <dgm:spPr/>
      <dgm:t>
        <a:bodyPr/>
        <a:lstStyle/>
        <a:p>
          <a:endParaRPr lang="en-US"/>
        </a:p>
      </dgm:t>
    </dgm:pt>
    <dgm:pt modelId="{E22E71FA-E2EE-7941-9BAA-7B8377AEC531}">
      <dgm:prSet phldrT="[Text]" custT="1"/>
      <dgm:spPr/>
      <dgm:t>
        <a:bodyPr/>
        <a:lstStyle/>
        <a:p>
          <a:r>
            <a:rPr lang="en-US" sz="2400" dirty="0"/>
            <a:t>Risk ratio</a:t>
          </a:r>
        </a:p>
      </dgm:t>
    </dgm:pt>
    <dgm:pt modelId="{B7332150-AF10-2C48-B7D8-E41967FE554A}" type="parTrans" cxnId="{DEE3273A-533E-9548-B03C-ADB32F19DF00}">
      <dgm:prSet/>
      <dgm:spPr/>
      <dgm:t>
        <a:bodyPr/>
        <a:lstStyle/>
        <a:p>
          <a:endParaRPr lang="en-US"/>
        </a:p>
      </dgm:t>
    </dgm:pt>
    <dgm:pt modelId="{7CD66952-2DA1-7940-ABD1-AD63A2293BFB}" type="sibTrans" cxnId="{DEE3273A-533E-9548-B03C-ADB32F19DF00}">
      <dgm:prSet/>
      <dgm:spPr/>
      <dgm:t>
        <a:bodyPr/>
        <a:lstStyle/>
        <a:p>
          <a:endParaRPr lang="en-US"/>
        </a:p>
      </dgm:t>
    </dgm:pt>
    <dgm:pt modelId="{15161A82-3B12-AB42-A4A4-80F8CE305B59}">
      <dgm:prSet phldrT="[Text]" custT="1"/>
      <dgm:spPr/>
      <dgm:t>
        <a:bodyPr/>
        <a:lstStyle/>
        <a:p>
          <a:r>
            <a:rPr lang="en-US" sz="2400" dirty="0"/>
            <a:t>Risk index</a:t>
          </a:r>
        </a:p>
      </dgm:t>
    </dgm:pt>
    <dgm:pt modelId="{0A470E25-07CC-0842-B46A-D928A7127FEA}" type="parTrans" cxnId="{A8396838-65D2-BA42-92E1-9C969577C65F}">
      <dgm:prSet/>
      <dgm:spPr/>
      <dgm:t>
        <a:bodyPr/>
        <a:lstStyle/>
        <a:p>
          <a:endParaRPr lang="en-US"/>
        </a:p>
      </dgm:t>
    </dgm:pt>
    <dgm:pt modelId="{0E87C653-9E49-224A-A127-B2D4B13E9EE5}" type="sibTrans" cxnId="{A8396838-65D2-BA42-92E1-9C969577C65F}">
      <dgm:prSet/>
      <dgm:spPr/>
      <dgm:t>
        <a:bodyPr/>
        <a:lstStyle/>
        <a:p>
          <a:endParaRPr lang="en-US"/>
        </a:p>
      </dgm:t>
    </dgm:pt>
    <dgm:pt modelId="{B7153987-1C2C-D74E-9638-90A01ED3219B}">
      <dgm:prSet phldrT="[Text]" custT="1"/>
      <dgm:spPr/>
      <dgm:t>
        <a:bodyPr/>
        <a:lstStyle/>
        <a:p>
          <a:r>
            <a:rPr lang="en-US" sz="2400" dirty="0"/>
            <a:t>Rates per group</a:t>
          </a:r>
        </a:p>
      </dgm:t>
    </dgm:pt>
    <dgm:pt modelId="{D7E35FB0-6C4B-9E47-9A09-D12F9A592099}" type="parTrans" cxnId="{E9B72463-25DA-3148-B62E-C5B5C0155088}">
      <dgm:prSet/>
      <dgm:spPr/>
      <dgm:t>
        <a:bodyPr/>
        <a:lstStyle/>
        <a:p>
          <a:endParaRPr lang="en-US"/>
        </a:p>
      </dgm:t>
    </dgm:pt>
    <dgm:pt modelId="{731AF2D0-95D6-E14A-B51D-6DF3F5AA7DCB}" type="sibTrans" cxnId="{E9B72463-25DA-3148-B62E-C5B5C0155088}">
      <dgm:prSet/>
      <dgm:spPr/>
      <dgm:t>
        <a:bodyPr/>
        <a:lstStyle/>
        <a:p>
          <a:endParaRPr lang="en-US"/>
        </a:p>
      </dgm:t>
    </dgm:pt>
    <dgm:pt modelId="{47883F99-27AC-1F4A-AC65-A1354E776564}" type="pres">
      <dgm:prSet presAssocID="{02B9F43F-F9CE-6F4B-9AE3-3E1F5A7ABFDA}" presName="Name0" presStyleCnt="0">
        <dgm:presLayoutVars>
          <dgm:dir/>
          <dgm:resizeHandles val="exact"/>
        </dgm:presLayoutVars>
      </dgm:prSet>
      <dgm:spPr/>
    </dgm:pt>
    <dgm:pt modelId="{A99DC38E-24E5-1043-8482-08944ECC516A}" type="pres">
      <dgm:prSet presAssocID="{BFA6058F-2C59-7243-A6D4-8C5D7EE3E3F7}" presName="composite" presStyleCnt="0"/>
      <dgm:spPr/>
    </dgm:pt>
    <dgm:pt modelId="{FB214F60-32C5-4A42-9A86-FE7CF9B3948F}" type="pres">
      <dgm:prSet presAssocID="{BFA6058F-2C59-7243-A6D4-8C5D7EE3E3F7}" presName="rect1" presStyleLbl="bgImgPlace1" presStyleIdx="0" presStyleCnt="3" custScaleX="44985" custScaleY="40702" custLinFactNeighborX="513" custLinFactNeighborY="6409"/>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12700"/>
      </dgm:spPr>
    </dgm:pt>
    <dgm:pt modelId="{2637CE07-BBB3-C64D-8419-40624C6B2793}" type="pres">
      <dgm:prSet presAssocID="{BFA6058F-2C59-7243-A6D4-8C5D7EE3E3F7}" presName="wedgeRectCallout1" presStyleLbl="node1" presStyleIdx="0" presStyleCnt="3" custScaleX="58352" custScaleY="148697">
        <dgm:presLayoutVars>
          <dgm:bulletEnabled val="1"/>
        </dgm:presLayoutVars>
      </dgm:prSet>
      <dgm:spPr/>
    </dgm:pt>
    <dgm:pt modelId="{20BCBC04-F1A5-654E-9F51-C8222F466A6B}" type="pres">
      <dgm:prSet presAssocID="{A2C781EA-7DBE-F344-ADC4-CF6ACDAA2FA8}" presName="sibTrans" presStyleCnt="0"/>
      <dgm:spPr/>
    </dgm:pt>
    <dgm:pt modelId="{1E450C8E-6F14-F045-BF3F-C4C8644686DA}" type="pres">
      <dgm:prSet presAssocID="{6ECE282F-9BA4-A341-BBFD-C1C1F3D9D5E4}" presName="composite" presStyleCnt="0"/>
      <dgm:spPr/>
    </dgm:pt>
    <dgm:pt modelId="{7E1CEF0D-B768-834F-9305-1793443CAAD3}" type="pres">
      <dgm:prSet presAssocID="{6ECE282F-9BA4-A341-BBFD-C1C1F3D9D5E4}" presName="rect1" presStyleLbl="bgImgPlace1" presStyleIdx="1" presStyleCnt="3" custScaleX="44985" custScaleY="40702" custLinFactNeighborX="1709" custLinFactNeighborY="6623"/>
      <dgm:spPr>
        <a:blipFill rotWithShape="1">
          <a:blip xmlns:r="http://schemas.openxmlformats.org/officeDocument/2006/relationships" r:embed="rId2"/>
          <a:srcRect/>
          <a:stretch>
            <a:fillRect l="-21000" r="-21000"/>
          </a:stretch>
        </a:blipFill>
        <a:ln w="12700"/>
      </dgm:spPr>
    </dgm:pt>
    <dgm:pt modelId="{86DF1F9B-13B6-9743-B198-EDB9D0CB872D}" type="pres">
      <dgm:prSet presAssocID="{6ECE282F-9BA4-A341-BBFD-C1C1F3D9D5E4}" presName="wedgeRectCallout1" presStyleLbl="node1" presStyleIdx="1" presStyleCnt="3" custScaleX="58352" custScaleY="148697">
        <dgm:presLayoutVars>
          <dgm:bulletEnabled val="1"/>
        </dgm:presLayoutVars>
      </dgm:prSet>
      <dgm:spPr/>
    </dgm:pt>
    <dgm:pt modelId="{1098F3C9-7D30-CE45-9896-37CD9E268BA0}" type="pres">
      <dgm:prSet presAssocID="{792D2697-420B-0447-9E86-93E26B9A741E}" presName="sibTrans" presStyleCnt="0"/>
      <dgm:spPr/>
    </dgm:pt>
    <dgm:pt modelId="{9F0D6A9F-F874-4340-816B-69444C371ABE}" type="pres">
      <dgm:prSet presAssocID="{0925EFE2-97BB-7049-AAB6-C6FA32DECA4E}" presName="composite" presStyleCnt="0"/>
      <dgm:spPr/>
    </dgm:pt>
    <dgm:pt modelId="{E5ABE03E-F5B6-0540-852F-483C65BE6C0B}" type="pres">
      <dgm:prSet presAssocID="{0925EFE2-97BB-7049-AAB6-C6FA32DECA4E}" presName="rect1" presStyleLbl="bgImgPlace1" presStyleIdx="2" presStyleCnt="3" custScaleX="44985" custScaleY="40702" custLinFactNeighborX="513" custLinFactNeighborY="6409"/>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t="-12000" b="-12000"/>
          </a:stretch>
        </a:blipFill>
        <a:ln w="12700"/>
      </dgm:spPr>
    </dgm:pt>
    <dgm:pt modelId="{0DB77FA5-7377-EC47-8155-EAFADE828C02}" type="pres">
      <dgm:prSet presAssocID="{0925EFE2-97BB-7049-AAB6-C6FA32DECA4E}" presName="wedgeRectCallout1" presStyleLbl="node1" presStyleIdx="2" presStyleCnt="3" custScaleX="58352" custScaleY="148697">
        <dgm:presLayoutVars>
          <dgm:bulletEnabled val="1"/>
        </dgm:presLayoutVars>
      </dgm:prSet>
      <dgm:spPr/>
    </dgm:pt>
  </dgm:ptLst>
  <dgm:cxnLst>
    <dgm:cxn modelId="{034E7902-F21B-0B4E-99D2-5F81D1805DCF}" srcId="{BFA6058F-2C59-7243-A6D4-8C5D7EE3E3F7}" destId="{8E0A785E-0406-5A46-9026-08CE829D7AB3}" srcOrd="0" destOrd="0" parTransId="{43BE718D-2595-9C4F-9ECB-A2AA5B6BD980}" sibTransId="{DDAC05AC-82B6-D14F-9C43-3E6B63D0030B}"/>
    <dgm:cxn modelId="{26B58F10-ED8E-3543-A128-EE47559BFEAA}" srcId="{BFA6058F-2C59-7243-A6D4-8C5D7EE3E3F7}" destId="{939DD846-1BEB-E84B-B528-27941F0918CF}" srcOrd="2" destOrd="0" parTransId="{63A3EC53-F57E-3A45-9ABE-67B3820E33AD}" sibTransId="{5B553645-0C68-8E41-AFA9-06A3BBE29C6A}"/>
    <dgm:cxn modelId="{0DE0E516-C4D1-334F-9FEF-F3F694FEB49F}" type="presOf" srcId="{BFA6058F-2C59-7243-A6D4-8C5D7EE3E3F7}" destId="{2637CE07-BBB3-C64D-8419-40624C6B2793}" srcOrd="0" destOrd="0" presId="urn:microsoft.com/office/officeart/2008/layout/BendingPictureCaptionList"/>
    <dgm:cxn modelId="{A8396838-65D2-BA42-92E1-9C969577C65F}" srcId="{0925EFE2-97BB-7049-AAB6-C6FA32DECA4E}" destId="{15161A82-3B12-AB42-A4A4-80F8CE305B59}" srcOrd="1" destOrd="0" parTransId="{0A470E25-07CC-0842-B46A-D928A7127FEA}" sibTransId="{0E87C653-9E49-224A-A127-B2D4B13E9EE5}"/>
    <dgm:cxn modelId="{DEE3273A-533E-9548-B03C-ADB32F19DF00}" srcId="{0925EFE2-97BB-7049-AAB6-C6FA32DECA4E}" destId="{E22E71FA-E2EE-7941-9BAA-7B8377AEC531}" srcOrd="0" destOrd="0" parTransId="{B7332150-AF10-2C48-B7D8-E41967FE554A}" sibTransId="{7CD66952-2DA1-7940-ABD1-AD63A2293BFB}"/>
    <dgm:cxn modelId="{C13BEE55-0E4B-F349-B7FA-33AEB08B6E70}" type="presOf" srcId="{2BDA1F65-4701-C04A-B30D-9208D8B768E4}" destId="{86DF1F9B-13B6-9743-B198-EDB9D0CB872D}" srcOrd="0" destOrd="2" presId="urn:microsoft.com/office/officeart/2008/layout/BendingPictureCaptionList"/>
    <dgm:cxn modelId="{FD343F56-473B-E440-915A-7C2200620ACC}" type="presOf" srcId="{23736885-F571-0549-B502-0FD9CFD14E20}" destId="{86DF1F9B-13B6-9743-B198-EDB9D0CB872D}" srcOrd="0" destOrd="1" presId="urn:microsoft.com/office/officeart/2008/layout/BendingPictureCaptionList"/>
    <dgm:cxn modelId="{2DCFC15A-BCEF-5741-AE95-88C57AD14027}" srcId="{6ECE282F-9BA4-A341-BBFD-C1C1F3D9D5E4}" destId="{A7426B76-8938-884D-8DF3-8376DF0D9073}" srcOrd="2" destOrd="0" parTransId="{EA46EBEC-BD46-0C4B-AB56-95E33F3F14B4}" sibTransId="{CFF5AEFD-FD3C-184B-9C2A-37C2EFBE0316}"/>
    <dgm:cxn modelId="{D858AA62-21F1-E445-92EC-5E5FA2516DF4}" srcId="{02B9F43F-F9CE-6F4B-9AE3-3E1F5A7ABFDA}" destId="{6ECE282F-9BA4-A341-BBFD-C1C1F3D9D5E4}" srcOrd="1" destOrd="0" parTransId="{D600D0D1-65A2-044E-858B-1B8AA329871B}" sibTransId="{792D2697-420B-0447-9E86-93E26B9A741E}"/>
    <dgm:cxn modelId="{E9B72463-25DA-3148-B62E-C5B5C0155088}" srcId="{0925EFE2-97BB-7049-AAB6-C6FA32DECA4E}" destId="{B7153987-1C2C-D74E-9638-90A01ED3219B}" srcOrd="2" destOrd="0" parTransId="{D7E35FB0-6C4B-9E47-9A09-D12F9A592099}" sibTransId="{731AF2D0-95D6-E14A-B51D-6DF3F5AA7DCB}"/>
    <dgm:cxn modelId="{534EC174-1EBB-4C49-83B9-FE3428630A39}" type="presOf" srcId="{8E0A785E-0406-5A46-9026-08CE829D7AB3}" destId="{2637CE07-BBB3-C64D-8419-40624C6B2793}" srcOrd="0" destOrd="1" presId="urn:microsoft.com/office/officeart/2008/layout/BendingPictureCaptionList"/>
    <dgm:cxn modelId="{62573075-8D0E-1949-8469-3076403639CA}" srcId="{6ECE282F-9BA4-A341-BBFD-C1C1F3D9D5E4}" destId="{23736885-F571-0549-B502-0FD9CFD14E20}" srcOrd="0" destOrd="0" parTransId="{F07407F9-6D50-AE4B-89CC-80046DC48AAC}" sibTransId="{E2D5F4E2-2751-F24F-8D11-B74994BCB72B}"/>
    <dgm:cxn modelId="{8F942A77-8768-2F4D-B76D-D5635E25DBB5}" type="presOf" srcId="{A7426B76-8938-884D-8DF3-8376DF0D9073}" destId="{86DF1F9B-13B6-9743-B198-EDB9D0CB872D}" srcOrd="0" destOrd="3" presId="urn:microsoft.com/office/officeart/2008/layout/BendingPictureCaptionList"/>
    <dgm:cxn modelId="{EB8D5D83-46CC-DF4F-BDEC-5F3139D34715}" type="presOf" srcId="{6ECE282F-9BA4-A341-BBFD-C1C1F3D9D5E4}" destId="{86DF1F9B-13B6-9743-B198-EDB9D0CB872D}" srcOrd="0" destOrd="0" presId="urn:microsoft.com/office/officeart/2008/layout/BendingPictureCaptionList"/>
    <dgm:cxn modelId="{37DC1685-D465-9048-9A0D-449BC95275E3}" type="presOf" srcId="{C401DDB1-9684-1A4A-AD1C-77A99E60608E}" destId="{2637CE07-BBB3-C64D-8419-40624C6B2793}" srcOrd="0" destOrd="2" presId="urn:microsoft.com/office/officeart/2008/layout/BendingPictureCaptionList"/>
    <dgm:cxn modelId="{CCC84994-D9A0-894E-8727-C3CF1A4AFB6E}" srcId="{02B9F43F-F9CE-6F4B-9AE3-3E1F5A7ABFDA}" destId="{BFA6058F-2C59-7243-A6D4-8C5D7EE3E3F7}" srcOrd="0" destOrd="0" parTransId="{35E2E9F5-8AB1-6947-AF23-D3FC35B73C9D}" sibTransId="{A2C781EA-7DBE-F344-ADC4-CF6ACDAA2FA8}"/>
    <dgm:cxn modelId="{CE915E9C-48EA-344C-B676-7F0483C9AE8D}" type="presOf" srcId="{939DD846-1BEB-E84B-B528-27941F0918CF}" destId="{2637CE07-BBB3-C64D-8419-40624C6B2793}" srcOrd="0" destOrd="3" presId="urn:microsoft.com/office/officeart/2008/layout/BendingPictureCaptionList"/>
    <dgm:cxn modelId="{387644A4-F1F1-C941-A1E3-A8B82DBF2FE3}" type="presOf" srcId="{15161A82-3B12-AB42-A4A4-80F8CE305B59}" destId="{0DB77FA5-7377-EC47-8155-EAFADE828C02}" srcOrd="0" destOrd="2" presId="urn:microsoft.com/office/officeart/2008/layout/BendingPictureCaptionList"/>
    <dgm:cxn modelId="{18E107AA-0CA2-624B-8A79-BBD239DAC61E}" type="presOf" srcId="{02B9F43F-F9CE-6F4B-9AE3-3E1F5A7ABFDA}" destId="{47883F99-27AC-1F4A-AC65-A1354E776564}" srcOrd="0" destOrd="0" presId="urn:microsoft.com/office/officeart/2008/layout/BendingPictureCaptionList"/>
    <dgm:cxn modelId="{CB3F42B9-E022-3D43-91FE-C2362C45D341}" type="presOf" srcId="{0925EFE2-97BB-7049-AAB6-C6FA32DECA4E}" destId="{0DB77FA5-7377-EC47-8155-EAFADE828C02}" srcOrd="0" destOrd="0" presId="urn:microsoft.com/office/officeart/2008/layout/BendingPictureCaptionList"/>
    <dgm:cxn modelId="{1A6B25BC-9AAA-684E-ACDE-F5F9DA035E7C}" srcId="{BFA6058F-2C59-7243-A6D4-8C5D7EE3E3F7}" destId="{C401DDB1-9684-1A4A-AD1C-77A99E60608E}" srcOrd="1" destOrd="0" parTransId="{97F7CD9F-1817-F047-8C95-54B227004653}" sibTransId="{08C9864C-4517-744F-9928-BB66BBFAF7B6}"/>
    <dgm:cxn modelId="{3BE231CC-826E-5B4F-AF53-7D5B0C6143C0}" srcId="{02B9F43F-F9CE-6F4B-9AE3-3E1F5A7ABFDA}" destId="{0925EFE2-97BB-7049-AAB6-C6FA32DECA4E}" srcOrd="2" destOrd="0" parTransId="{0DE2034F-E161-984D-97F2-72E1A62983DC}" sibTransId="{34382C1F-D0EE-C641-9D6F-A78F9F0D929D}"/>
    <dgm:cxn modelId="{12E3D1D1-CF52-9549-9EFC-33E7E669039A}" srcId="{6ECE282F-9BA4-A341-BBFD-C1C1F3D9D5E4}" destId="{2BDA1F65-4701-C04A-B30D-9208D8B768E4}" srcOrd="1" destOrd="0" parTransId="{AC15BEED-CD5C-374E-9587-9AFE9DFEDB97}" sibTransId="{C214FD05-9CA8-A047-81D6-ED44AF49D976}"/>
    <dgm:cxn modelId="{A8A5C6D3-2827-F147-9E91-9D651846E7A6}" type="presOf" srcId="{E22E71FA-E2EE-7941-9BAA-7B8377AEC531}" destId="{0DB77FA5-7377-EC47-8155-EAFADE828C02}" srcOrd="0" destOrd="1" presId="urn:microsoft.com/office/officeart/2008/layout/BendingPictureCaptionList"/>
    <dgm:cxn modelId="{9B42BAE4-8E86-9A4C-B0AC-197ECC0A7556}" type="presOf" srcId="{B7153987-1C2C-D74E-9638-90A01ED3219B}" destId="{0DB77FA5-7377-EC47-8155-EAFADE828C02}" srcOrd="0" destOrd="3" presId="urn:microsoft.com/office/officeart/2008/layout/BendingPictureCaptionList"/>
    <dgm:cxn modelId="{13BA80ED-F524-BA49-86E5-E2A3BBA05F48}" type="presParOf" srcId="{47883F99-27AC-1F4A-AC65-A1354E776564}" destId="{A99DC38E-24E5-1043-8482-08944ECC516A}" srcOrd="0" destOrd="0" presId="urn:microsoft.com/office/officeart/2008/layout/BendingPictureCaptionList"/>
    <dgm:cxn modelId="{D45F0215-6805-9340-BA72-EFF99272E1D7}" type="presParOf" srcId="{A99DC38E-24E5-1043-8482-08944ECC516A}" destId="{FB214F60-32C5-4A42-9A86-FE7CF9B3948F}" srcOrd="0" destOrd="0" presId="urn:microsoft.com/office/officeart/2008/layout/BendingPictureCaptionList"/>
    <dgm:cxn modelId="{4765A346-6F76-F546-ABA5-42C77C8D7657}" type="presParOf" srcId="{A99DC38E-24E5-1043-8482-08944ECC516A}" destId="{2637CE07-BBB3-C64D-8419-40624C6B2793}" srcOrd="1" destOrd="0" presId="urn:microsoft.com/office/officeart/2008/layout/BendingPictureCaptionList"/>
    <dgm:cxn modelId="{23100C5A-F499-4B40-AFBA-D0A7E33C85EE}" type="presParOf" srcId="{47883F99-27AC-1F4A-AC65-A1354E776564}" destId="{20BCBC04-F1A5-654E-9F51-C8222F466A6B}" srcOrd="1" destOrd="0" presId="urn:microsoft.com/office/officeart/2008/layout/BendingPictureCaptionList"/>
    <dgm:cxn modelId="{BE1C56D1-ACF8-5A42-BA5A-17B37A338DFA}" type="presParOf" srcId="{47883F99-27AC-1F4A-AC65-A1354E776564}" destId="{1E450C8E-6F14-F045-BF3F-C4C8644686DA}" srcOrd="2" destOrd="0" presId="urn:microsoft.com/office/officeart/2008/layout/BendingPictureCaptionList"/>
    <dgm:cxn modelId="{CD4ACDFF-9D32-A546-8A36-18DA5A553CAC}" type="presParOf" srcId="{1E450C8E-6F14-F045-BF3F-C4C8644686DA}" destId="{7E1CEF0D-B768-834F-9305-1793443CAAD3}" srcOrd="0" destOrd="0" presId="urn:microsoft.com/office/officeart/2008/layout/BendingPictureCaptionList"/>
    <dgm:cxn modelId="{2D4C1D5A-FFAE-B744-BDE3-812FF0311627}" type="presParOf" srcId="{1E450C8E-6F14-F045-BF3F-C4C8644686DA}" destId="{86DF1F9B-13B6-9743-B198-EDB9D0CB872D}" srcOrd="1" destOrd="0" presId="urn:microsoft.com/office/officeart/2008/layout/BendingPictureCaptionList"/>
    <dgm:cxn modelId="{52E1B32A-D50B-D440-8D4A-89005235AA0E}" type="presParOf" srcId="{47883F99-27AC-1F4A-AC65-A1354E776564}" destId="{1098F3C9-7D30-CE45-9896-37CD9E268BA0}" srcOrd="3" destOrd="0" presId="urn:microsoft.com/office/officeart/2008/layout/BendingPictureCaptionList"/>
    <dgm:cxn modelId="{3F808555-59FD-3241-AD49-0B0F0F7F3280}" type="presParOf" srcId="{47883F99-27AC-1F4A-AC65-A1354E776564}" destId="{9F0D6A9F-F874-4340-816B-69444C371ABE}" srcOrd="4" destOrd="0" presId="urn:microsoft.com/office/officeart/2008/layout/BendingPictureCaptionList"/>
    <dgm:cxn modelId="{363684A3-6290-EB4B-93C3-98BB38B75217}" type="presParOf" srcId="{9F0D6A9F-F874-4340-816B-69444C371ABE}" destId="{E5ABE03E-F5B6-0540-852F-483C65BE6C0B}" srcOrd="0" destOrd="0" presId="urn:microsoft.com/office/officeart/2008/layout/BendingPictureCaptionList"/>
    <dgm:cxn modelId="{A4DD9391-7D64-264C-8631-E558CC5F82BF}" type="presParOf" srcId="{9F0D6A9F-F874-4340-816B-69444C371ABE}" destId="{0DB77FA5-7377-EC47-8155-EAFADE828C02}"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E457E6D-8726-4A4E-B172-8F0573AE0EA4}" type="doc">
      <dgm:prSet loTypeId="urn:microsoft.com/office/officeart/2005/8/layout/orgChart1" loCatId="" qsTypeId="urn:microsoft.com/office/officeart/2005/8/quickstyle/simple1" qsCatId="simple" csTypeId="urn:microsoft.com/office/officeart/2005/8/colors/colorful3" csCatId="colorful" phldr="1"/>
      <dgm:spPr/>
      <dgm:t>
        <a:bodyPr/>
        <a:lstStyle/>
        <a:p>
          <a:endParaRPr lang="en-US"/>
        </a:p>
      </dgm:t>
    </dgm:pt>
    <dgm:pt modelId="{012D9EB0-23DE-6A45-8A79-BEC3416AD525}">
      <dgm:prSet phldrT="[Text]" custT="1"/>
      <dgm:spPr>
        <a:solidFill>
          <a:schemeClr val="accent5">
            <a:lumMod val="20000"/>
            <a:lumOff val="80000"/>
          </a:schemeClr>
        </a:solidFill>
        <a:ln w="50800">
          <a:solidFill>
            <a:schemeClr val="accent1"/>
          </a:solidFill>
        </a:ln>
      </dgm:spPr>
      <dgm:t>
        <a:bodyPr/>
        <a:lstStyle/>
        <a:p>
          <a:r>
            <a:rPr lang="en-US" sz="4000" b="1">
              <a:solidFill>
                <a:schemeClr val="accent6">
                  <a:lumMod val="50000"/>
                </a:schemeClr>
              </a:solidFill>
            </a:rPr>
            <a:t>YEAR 2: Implement and Strengthen </a:t>
          </a:r>
        </a:p>
      </dgm:t>
    </dgm:pt>
    <dgm:pt modelId="{3C57EBA5-5A49-BC4E-843D-D68415EC20C6}" type="parTrans" cxnId="{7CDFC6AA-C0AC-0F42-AA20-BDB5930D5D4F}">
      <dgm:prSet/>
      <dgm:spPr/>
      <dgm:t>
        <a:bodyPr/>
        <a:lstStyle/>
        <a:p>
          <a:endParaRPr lang="en-US"/>
        </a:p>
      </dgm:t>
    </dgm:pt>
    <dgm:pt modelId="{C2149B35-7546-484D-BF0C-009911B7DF28}" type="sibTrans" cxnId="{7CDFC6AA-C0AC-0F42-AA20-BDB5930D5D4F}">
      <dgm:prSet/>
      <dgm:spPr/>
      <dgm:t>
        <a:bodyPr/>
        <a:lstStyle/>
        <a:p>
          <a:endParaRPr lang="en-US"/>
        </a:p>
      </dgm:t>
    </dgm:pt>
    <dgm:pt modelId="{FB038EF3-0F49-E44E-A35F-720BEA9BCDCA}">
      <dgm:prSet phldrT="[Text]" custT="1"/>
      <dgm:spPr>
        <a:solidFill>
          <a:schemeClr val="tx1">
            <a:lumMod val="10000"/>
            <a:lumOff val="90000"/>
          </a:schemeClr>
        </a:solidFill>
        <a:ln w="31750">
          <a:solidFill>
            <a:schemeClr val="accent1"/>
          </a:solidFill>
        </a:ln>
      </dgm:spPr>
      <dgm:t>
        <a:bodyPr/>
        <a:lstStyle/>
        <a:p>
          <a:r>
            <a:rPr lang="en-US" sz="3200" b="1">
              <a:solidFill>
                <a:schemeClr val="accent6">
                  <a:lumMod val="50000"/>
                </a:schemeClr>
              </a:solidFill>
            </a:rPr>
            <a:t>DAY 7</a:t>
          </a:r>
        </a:p>
      </dgm:t>
    </dgm:pt>
    <dgm:pt modelId="{D9B4DD69-A2A7-5044-8607-9DA2F450E6F7}" type="parTrans" cxnId="{AF43D194-887C-EA4C-AC47-D92FBA498BD1}">
      <dgm:prSet/>
      <dgm:spPr/>
      <dgm:t>
        <a:bodyPr/>
        <a:lstStyle/>
        <a:p>
          <a:endParaRPr lang="en-US"/>
        </a:p>
      </dgm:t>
    </dgm:pt>
    <dgm:pt modelId="{B29D579E-FDD6-4D4A-B4A3-B2F25489E4D3}" type="sibTrans" cxnId="{AF43D194-887C-EA4C-AC47-D92FBA498BD1}">
      <dgm:prSet/>
      <dgm:spPr/>
      <dgm:t>
        <a:bodyPr/>
        <a:lstStyle/>
        <a:p>
          <a:endParaRPr lang="en-US"/>
        </a:p>
      </dgm:t>
    </dgm:pt>
    <dgm:pt modelId="{DBA6761B-C4C5-3C4D-9DD1-F8C92B0CDF97}">
      <dgm:prSet phldrT="[Text]" custT="1"/>
      <dgm:spPr>
        <a:solidFill>
          <a:schemeClr val="tx1">
            <a:lumMod val="10000"/>
            <a:lumOff val="90000"/>
          </a:schemeClr>
        </a:solidFill>
        <a:ln w="31750">
          <a:solidFill>
            <a:schemeClr val="accent1"/>
          </a:solidFill>
        </a:ln>
      </dgm:spPr>
      <dgm:t>
        <a:bodyPr/>
        <a:lstStyle/>
        <a:p>
          <a:r>
            <a:rPr lang="en-US" sz="3200" b="1">
              <a:solidFill>
                <a:schemeClr val="accent6">
                  <a:lumMod val="50000"/>
                </a:schemeClr>
              </a:solidFill>
            </a:rPr>
            <a:t>DAY 8</a:t>
          </a:r>
        </a:p>
      </dgm:t>
    </dgm:pt>
    <dgm:pt modelId="{F65FB6A9-2909-5342-97B4-7811963F2982}" type="parTrans" cxnId="{B4D053CC-EF53-164F-8DC6-04CF92BDA783}">
      <dgm:prSet/>
      <dgm:spPr/>
      <dgm:t>
        <a:bodyPr/>
        <a:lstStyle/>
        <a:p>
          <a:endParaRPr lang="en-US"/>
        </a:p>
      </dgm:t>
    </dgm:pt>
    <dgm:pt modelId="{295C9DA0-C796-AD44-A2B1-1715804C7FE0}" type="sibTrans" cxnId="{B4D053CC-EF53-164F-8DC6-04CF92BDA783}">
      <dgm:prSet/>
      <dgm:spPr/>
      <dgm:t>
        <a:bodyPr/>
        <a:lstStyle/>
        <a:p>
          <a:endParaRPr lang="en-US"/>
        </a:p>
      </dgm:t>
    </dgm:pt>
    <dgm:pt modelId="{3A76AD05-95E5-F340-8728-37CBAD648560}">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000" b="0"/>
            <a:t>Systems</a:t>
          </a:r>
        </a:p>
      </dgm:t>
    </dgm:pt>
    <dgm:pt modelId="{DB0C3104-06E3-B94A-B52F-D4945147AA1D}" type="parTrans" cxnId="{E39364DB-A8D2-8947-B7D5-1482E8BFAFB1}">
      <dgm:prSet/>
      <dgm:spPr/>
      <dgm:t>
        <a:bodyPr/>
        <a:lstStyle/>
        <a:p>
          <a:endParaRPr lang="en-US"/>
        </a:p>
      </dgm:t>
    </dgm:pt>
    <dgm:pt modelId="{7AA578D4-D95F-9E40-8845-54BD9B92A70E}" type="sibTrans" cxnId="{E39364DB-A8D2-8947-B7D5-1482E8BFAFB1}">
      <dgm:prSet/>
      <dgm:spPr/>
      <dgm:t>
        <a:bodyPr/>
        <a:lstStyle/>
        <a:p>
          <a:endParaRPr lang="en-US"/>
        </a:p>
      </dgm:t>
    </dgm:pt>
    <dgm:pt modelId="{A3F1F271-3F4F-0E4C-B746-1B4A23AF823D}">
      <dgm:prSet custT="1"/>
      <dgm:spPr>
        <a:solidFill>
          <a:schemeClr val="tx1">
            <a:lumMod val="10000"/>
            <a:lumOff val="90000"/>
          </a:schemeClr>
        </a:solidFill>
        <a:ln w="31750">
          <a:solidFill>
            <a:schemeClr val="accent1"/>
          </a:solidFill>
        </a:ln>
      </dgm:spPr>
      <dgm:t>
        <a:bodyPr/>
        <a:lstStyle/>
        <a:p>
          <a:r>
            <a:rPr lang="en-US" sz="3200" b="1">
              <a:solidFill>
                <a:schemeClr val="accent6">
                  <a:lumMod val="50000"/>
                </a:schemeClr>
              </a:solidFill>
            </a:rPr>
            <a:t>DAY 9</a:t>
          </a:r>
        </a:p>
      </dgm:t>
    </dgm:pt>
    <dgm:pt modelId="{7D8CC466-6D94-6946-99FD-E49A8B00D405}" type="parTrans" cxnId="{9B3CB886-51D2-D642-9F0C-14E1FCF2CA60}">
      <dgm:prSet/>
      <dgm:spPr/>
      <dgm:t>
        <a:bodyPr/>
        <a:lstStyle/>
        <a:p>
          <a:endParaRPr lang="en-US"/>
        </a:p>
      </dgm:t>
    </dgm:pt>
    <dgm:pt modelId="{5814A541-99FC-5B47-AFFD-4B3E57ACC107}" type="sibTrans" cxnId="{9B3CB886-51D2-D642-9F0C-14E1FCF2CA60}">
      <dgm:prSet/>
      <dgm:spPr/>
      <dgm:t>
        <a:bodyPr/>
        <a:lstStyle/>
        <a:p>
          <a:endParaRPr lang="en-US"/>
        </a:p>
      </dgm:t>
    </dgm:pt>
    <dgm:pt modelId="{15E7F59C-F70B-2848-A8B6-D693B24AA84B}">
      <dgm:prSet custT="1">
        <dgm:style>
          <a:lnRef idx="2">
            <a:schemeClr val="accent1"/>
          </a:lnRef>
          <a:fillRef idx="1">
            <a:schemeClr val="lt1"/>
          </a:fillRef>
          <a:effectRef idx="0">
            <a:schemeClr val="accent1"/>
          </a:effectRef>
          <a:fontRef idx="minor">
            <a:schemeClr val="dk1"/>
          </a:fontRef>
        </dgm:style>
      </dgm:prSet>
      <dgm:spPr/>
      <dgm:t>
        <a:bodyPr/>
        <a:lstStyle/>
        <a:p>
          <a:r>
            <a:rPr lang="en-US" sz="2000" b="0"/>
            <a:t>Data</a:t>
          </a:r>
        </a:p>
      </dgm:t>
    </dgm:pt>
    <dgm:pt modelId="{8F9864A0-F8E8-4D43-9595-DD06EFB7BA0C}" type="parTrans" cxnId="{AFAA9774-BF94-8A4B-B4E8-01CB8FE39F1E}">
      <dgm:prSet/>
      <dgm:spPr/>
      <dgm:t>
        <a:bodyPr/>
        <a:lstStyle/>
        <a:p>
          <a:endParaRPr lang="en-US"/>
        </a:p>
      </dgm:t>
    </dgm:pt>
    <dgm:pt modelId="{CBA68AD0-C5D3-CD41-A63E-602AE9043074}" type="sibTrans" cxnId="{AFAA9774-BF94-8A4B-B4E8-01CB8FE39F1E}">
      <dgm:prSet/>
      <dgm:spPr/>
      <dgm:t>
        <a:bodyPr/>
        <a:lstStyle/>
        <a:p>
          <a:endParaRPr lang="en-US"/>
        </a:p>
      </dgm:t>
    </dgm:pt>
    <dgm:pt modelId="{A40BB383-4A4D-7B49-9214-CC3D6D83A7A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en-US" sz="2000" b="0">
              <a:solidFill>
                <a:schemeClr val="accent6">
                  <a:lumMod val="50000"/>
                </a:schemeClr>
              </a:solidFill>
            </a:rPr>
            <a:t>Practices</a:t>
          </a:r>
        </a:p>
      </dgm:t>
    </dgm:pt>
    <dgm:pt modelId="{5CA39F19-7E49-A340-895E-93068B0A85DD}" type="parTrans" cxnId="{1EFC6B5F-AFB4-544F-80FB-1B92BC76F713}">
      <dgm:prSet/>
      <dgm:spPr/>
      <dgm:t>
        <a:bodyPr/>
        <a:lstStyle/>
        <a:p>
          <a:endParaRPr lang="en-US"/>
        </a:p>
      </dgm:t>
    </dgm:pt>
    <dgm:pt modelId="{90AFFEBF-2701-6344-9E98-4BB18B9B1928}" type="sibTrans" cxnId="{1EFC6B5F-AFB4-544F-80FB-1B92BC76F713}">
      <dgm:prSet/>
      <dgm:spPr/>
      <dgm:t>
        <a:bodyPr/>
        <a:lstStyle/>
        <a:p>
          <a:endParaRPr lang="en-US"/>
        </a:p>
      </dgm:t>
    </dgm:pt>
    <dgm:pt modelId="{1FE84DE4-756B-354A-8175-BDB2F06A4E2C}">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en-US" sz="2000" b="0">
              <a:solidFill>
                <a:schemeClr val="accent6">
                  <a:lumMod val="50000"/>
                </a:schemeClr>
              </a:solidFill>
            </a:rPr>
            <a:t>Tier 1 Check In</a:t>
          </a:r>
        </a:p>
        <a:p>
          <a:r>
            <a:rPr lang="en-US" sz="2000" b="0">
              <a:solidFill>
                <a:schemeClr val="accent6">
                  <a:lumMod val="50000"/>
                </a:schemeClr>
              </a:solidFill>
            </a:rPr>
            <a:t>Family Engagement</a:t>
          </a:r>
        </a:p>
      </dgm:t>
    </dgm:pt>
    <dgm:pt modelId="{10F95714-D60A-A84D-9D75-DF2B5E8B5D94}" type="parTrans" cxnId="{0EE25049-FFDE-3040-854D-012ECBC57C28}">
      <dgm:prSet/>
      <dgm:spPr/>
      <dgm:t>
        <a:bodyPr/>
        <a:lstStyle/>
        <a:p>
          <a:endParaRPr lang="en-US"/>
        </a:p>
      </dgm:t>
    </dgm:pt>
    <dgm:pt modelId="{68D82FC0-38E0-4D4C-8222-76580C045B42}" type="sibTrans" cxnId="{0EE25049-FFDE-3040-854D-012ECBC57C28}">
      <dgm:prSet/>
      <dgm:spPr/>
      <dgm:t>
        <a:bodyPr/>
        <a:lstStyle/>
        <a:p>
          <a:endParaRPr lang="en-US"/>
        </a:p>
      </dgm:t>
    </dgm:pt>
    <dgm:pt modelId="{9FC4F3B5-972A-884C-BDD7-CBCD6C1FB913}">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000" b="0"/>
            <a:t>Culture</a:t>
          </a:r>
          <a:r>
            <a:rPr lang="en-US" sz="2000" b="0" baseline="0"/>
            <a:t> of Wellness</a:t>
          </a:r>
        </a:p>
      </dgm:t>
    </dgm:pt>
    <dgm:pt modelId="{4C56BAD1-313B-8745-9876-F44A6077D41E}" type="parTrans" cxnId="{0747390F-B055-7641-A7CC-48F367F74765}">
      <dgm:prSet/>
      <dgm:spPr/>
      <dgm:t>
        <a:bodyPr/>
        <a:lstStyle/>
        <a:p>
          <a:endParaRPr lang="en-US"/>
        </a:p>
      </dgm:t>
    </dgm:pt>
    <dgm:pt modelId="{6C79B637-15D7-AA46-BABB-ECA1FAA94538}" type="sibTrans" cxnId="{0747390F-B055-7641-A7CC-48F367F74765}">
      <dgm:prSet/>
      <dgm:spPr/>
      <dgm:t>
        <a:bodyPr/>
        <a:lstStyle/>
        <a:p>
          <a:endParaRPr lang="en-US"/>
        </a:p>
      </dgm:t>
    </dgm:pt>
    <dgm:pt modelId="{8BD41257-31C8-854F-B0E0-FCDC246222C3}">
      <dgm:prSet custT="1">
        <dgm:style>
          <a:lnRef idx="2">
            <a:schemeClr val="accent1"/>
          </a:lnRef>
          <a:fillRef idx="1">
            <a:schemeClr val="lt1"/>
          </a:fillRef>
          <a:effectRef idx="0">
            <a:schemeClr val="accent1"/>
          </a:effectRef>
          <a:fontRef idx="minor">
            <a:schemeClr val="dk1"/>
          </a:fontRef>
        </dgm:style>
      </dgm:prSet>
      <dgm:spPr/>
      <dgm:t>
        <a:bodyPr/>
        <a:lstStyle/>
        <a:p>
          <a:pPr>
            <a:buClrTx/>
            <a:buSzTx/>
            <a:buFontTx/>
            <a:buNone/>
          </a:pPr>
          <a:r>
            <a:rPr lang="en-US" sz="2000" b="0" baseline="0"/>
            <a:t>Crisis and Emergency Response Planning </a:t>
          </a:r>
          <a:endParaRPr lang="en-US" sz="2000" b="0"/>
        </a:p>
      </dgm:t>
    </dgm:pt>
    <dgm:pt modelId="{39638FB9-CE6D-3F43-944A-A256F3EB576C}" type="parTrans" cxnId="{FD1FC581-8D4C-0D42-80B5-19EC420A5A2D}">
      <dgm:prSet/>
      <dgm:spPr/>
      <dgm:t>
        <a:bodyPr/>
        <a:lstStyle/>
        <a:p>
          <a:endParaRPr lang="en-US"/>
        </a:p>
      </dgm:t>
    </dgm:pt>
    <dgm:pt modelId="{77F409AA-9A8B-2B4C-9523-72EBA3B1A655}" type="sibTrans" cxnId="{FD1FC581-8D4C-0D42-80B5-19EC420A5A2D}">
      <dgm:prSet/>
      <dgm:spPr/>
      <dgm:t>
        <a:bodyPr/>
        <a:lstStyle/>
        <a:p>
          <a:endParaRPr lang="en-US"/>
        </a:p>
      </dgm:t>
    </dgm:pt>
    <dgm:pt modelId="{7D116191-F23A-AE4B-B1FF-65302BEE3E41}">
      <dgm:prSet custT="1">
        <dgm:style>
          <a:lnRef idx="2">
            <a:schemeClr val="accent1"/>
          </a:lnRef>
          <a:fillRef idx="1">
            <a:schemeClr val="lt1"/>
          </a:fillRef>
          <a:effectRef idx="0">
            <a:schemeClr val="accent1"/>
          </a:effectRef>
          <a:fontRef idx="minor">
            <a:schemeClr val="dk1"/>
          </a:fontRef>
        </dgm:style>
      </dgm:prSet>
      <dgm:spPr/>
      <dgm:t>
        <a:bodyPr/>
        <a:lstStyle/>
        <a:p>
          <a:r>
            <a:rPr lang="en-US" sz="2000"/>
            <a:t>Precise Problems and Outcomes</a:t>
          </a:r>
        </a:p>
      </dgm:t>
    </dgm:pt>
    <dgm:pt modelId="{6AA246B3-7B70-5F4C-BF95-DA5DE06595D8}" type="parTrans" cxnId="{8F37CBA5-A6EF-D441-959B-B127397CDDD9}">
      <dgm:prSet/>
      <dgm:spPr/>
      <dgm:t>
        <a:bodyPr/>
        <a:lstStyle/>
        <a:p>
          <a:endParaRPr lang="en-US"/>
        </a:p>
      </dgm:t>
    </dgm:pt>
    <dgm:pt modelId="{9477484D-1A88-194A-ACD0-0626016B288D}" type="sibTrans" cxnId="{8F37CBA5-A6EF-D441-959B-B127397CDDD9}">
      <dgm:prSet/>
      <dgm:spPr/>
      <dgm:t>
        <a:bodyPr/>
        <a:lstStyle/>
        <a:p>
          <a:endParaRPr lang="en-US"/>
        </a:p>
      </dgm:t>
    </dgm:pt>
    <dgm:pt modelId="{B5D5A487-59CA-E94A-B42D-B63386A5F77E}">
      <dgm:prSet custT="1">
        <dgm:style>
          <a:lnRef idx="2">
            <a:schemeClr val="accent1"/>
          </a:lnRef>
          <a:fillRef idx="1">
            <a:schemeClr val="lt1"/>
          </a:fillRef>
          <a:effectRef idx="0">
            <a:schemeClr val="accent1"/>
          </a:effectRef>
          <a:fontRef idx="minor">
            <a:schemeClr val="dk1"/>
          </a:fontRef>
        </dgm:style>
      </dgm:prSet>
      <dgm:spPr/>
      <dgm:t>
        <a:bodyPr/>
        <a:lstStyle/>
        <a:p>
          <a:r>
            <a:rPr lang="en-US" sz="2000"/>
            <a:t>Equity Review</a:t>
          </a:r>
        </a:p>
      </dgm:t>
    </dgm:pt>
    <dgm:pt modelId="{B2E1A154-4896-1644-8809-B726A042C5C1}" type="parTrans" cxnId="{01BDC26A-4573-2D47-B2A2-65F53EBEB6F4}">
      <dgm:prSet/>
      <dgm:spPr/>
      <dgm:t>
        <a:bodyPr/>
        <a:lstStyle/>
        <a:p>
          <a:endParaRPr lang="en-US"/>
        </a:p>
      </dgm:t>
    </dgm:pt>
    <dgm:pt modelId="{1A1FBF65-357A-224B-92DE-5513285A7CDB}" type="sibTrans" cxnId="{01BDC26A-4573-2D47-B2A2-65F53EBEB6F4}">
      <dgm:prSet/>
      <dgm:spPr/>
      <dgm:t>
        <a:bodyPr/>
        <a:lstStyle/>
        <a:p>
          <a:endParaRPr lang="en-US"/>
        </a:p>
      </dgm:t>
    </dgm:pt>
    <dgm:pt modelId="{43969056-81B8-974C-BFC7-F14B025849CD}">
      <dgm:prSet custT="1">
        <dgm:style>
          <a:lnRef idx="2">
            <a:schemeClr val="accent1"/>
          </a:lnRef>
          <a:fillRef idx="1">
            <a:schemeClr val="lt1"/>
          </a:fillRef>
          <a:effectRef idx="0">
            <a:schemeClr val="accent1"/>
          </a:effectRef>
          <a:fontRef idx="minor">
            <a:schemeClr val="dk1"/>
          </a:fontRef>
        </dgm:style>
      </dgm:prSet>
      <dgm:spPr/>
      <dgm:t>
        <a:bodyPr/>
        <a:lstStyle/>
        <a:p>
          <a:r>
            <a:rPr lang="en-US" sz="2000" b="0"/>
            <a:t>Evaluation </a:t>
          </a:r>
        </a:p>
      </dgm:t>
    </dgm:pt>
    <dgm:pt modelId="{4701294E-7296-5148-AA5E-851B33385830}" type="parTrans" cxnId="{4146C370-5E11-8743-9D73-7DD8EEE55396}">
      <dgm:prSet/>
      <dgm:spPr/>
      <dgm:t>
        <a:bodyPr/>
        <a:lstStyle/>
        <a:p>
          <a:endParaRPr lang="en-US"/>
        </a:p>
      </dgm:t>
    </dgm:pt>
    <dgm:pt modelId="{B72A8DFE-E858-AD45-BF24-5C9C36BEF91D}" type="sibTrans" cxnId="{4146C370-5E11-8743-9D73-7DD8EEE55396}">
      <dgm:prSet/>
      <dgm:spPr/>
      <dgm:t>
        <a:bodyPr/>
        <a:lstStyle/>
        <a:p>
          <a:endParaRPr lang="en-US"/>
        </a:p>
      </dgm:t>
    </dgm:pt>
    <dgm:pt modelId="{344715D0-0953-504D-B08D-BE5E271989E4}" type="pres">
      <dgm:prSet presAssocID="{AE457E6D-8726-4A4E-B172-8F0573AE0EA4}" presName="hierChild1" presStyleCnt="0">
        <dgm:presLayoutVars>
          <dgm:orgChart val="1"/>
          <dgm:chPref val="1"/>
          <dgm:dir/>
          <dgm:animOne val="branch"/>
          <dgm:animLvl val="lvl"/>
          <dgm:resizeHandles/>
        </dgm:presLayoutVars>
      </dgm:prSet>
      <dgm:spPr/>
    </dgm:pt>
    <dgm:pt modelId="{FF76EFB6-94B8-D440-83AF-F6914C00851F}" type="pres">
      <dgm:prSet presAssocID="{012D9EB0-23DE-6A45-8A79-BEC3416AD525}" presName="hierRoot1" presStyleCnt="0">
        <dgm:presLayoutVars>
          <dgm:hierBranch val="init"/>
        </dgm:presLayoutVars>
      </dgm:prSet>
      <dgm:spPr/>
    </dgm:pt>
    <dgm:pt modelId="{D48346F5-95BB-E14D-A09A-2615DC1736D4}" type="pres">
      <dgm:prSet presAssocID="{012D9EB0-23DE-6A45-8A79-BEC3416AD525}" presName="rootComposite1" presStyleCnt="0"/>
      <dgm:spPr/>
    </dgm:pt>
    <dgm:pt modelId="{559C4F09-E197-A641-8CF6-8D169C8B0F65}" type="pres">
      <dgm:prSet presAssocID="{012D9EB0-23DE-6A45-8A79-BEC3416AD525}" presName="rootText1" presStyleLbl="node0" presStyleIdx="0" presStyleCnt="1" custScaleX="547901">
        <dgm:presLayoutVars>
          <dgm:chPref val="3"/>
        </dgm:presLayoutVars>
      </dgm:prSet>
      <dgm:spPr/>
    </dgm:pt>
    <dgm:pt modelId="{C7A03429-A1B7-C343-9FB6-17882A031324}" type="pres">
      <dgm:prSet presAssocID="{012D9EB0-23DE-6A45-8A79-BEC3416AD525}" presName="rootConnector1" presStyleLbl="node1" presStyleIdx="0" presStyleCnt="0"/>
      <dgm:spPr/>
    </dgm:pt>
    <dgm:pt modelId="{8FDD7533-1C6C-2941-B02F-C4AD572BBC27}" type="pres">
      <dgm:prSet presAssocID="{012D9EB0-23DE-6A45-8A79-BEC3416AD525}" presName="hierChild2" presStyleCnt="0"/>
      <dgm:spPr/>
    </dgm:pt>
    <dgm:pt modelId="{E9178A5A-4B13-1F49-815C-3DDD67C284C5}" type="pres">
      <dgm:prSet presAssocID="{D9B4DD69-A2A7-5044-8607-9DA2F450E6F7}" presName="Name37" presStyleLbl="parChTrans1D2" presStyleIdx="0" presStyleCnt="3"/>
      <dgm:spPr/>
    </dgm:pt>
    <dgm:pt modelId="{2E450EEF-5028-E94A-A7CD-DAC3F4691A0B}" type="pres">
      <dgm:prSet presAssocID="{FB038EF3-0F49-E44E-A35F-720BEA9BCDCA}" presName="hierRoot2" presStyleCnt="0">
        <dgm:presLayoutVars>
          <dgm:hierBranch val="init"/>
        </dgm:presLayoutVars>
      </dgm:prSet>
      <dgm:spPr/>
    </dgm:pt>
    <dgm:pt modelId="{D0A00D1B-53B7-394E-8F1B-6129612AC068}" type="pres">
      <dgm:prSet presAssocID="{FB038EF3-0F49-E44E-A35F-720BEA9BCDCA}" presName="rootComposite" presStyleCnt="0"/>
      <dgm:spPr/>
    </dgm:pt>
    <dgm:pt modelId="{D7E45126-978F-774B-8242-DBE673DE88FF}" type="pres">
      <dgm:prSet presAssocID="{FB038EF3-0F49-E44E-A35F-720BEA9BCDCA}" presName="rootText" presStyleLbl="node2" presStyleIdx="0" presStyleCnt="3" custScaleX="176858">
        <dgm:presLayoutVars>
          <dgm:chPref val="3"/>
        </dgm:presLayoutVars>
      </dgm:prSet>
      <dgm:spPr/>
    </dgm:pt>
    <dgm:pt modelId="{D77C884D-E628-9346-AD5A-42986AC33A3D}" type="pres">
      <dgm:prSet presAssocID="{FB038EF3-0F49-E44E-A35F-720BEA9BCDCA}" presName="rootConnector" presStyleLbl="node2" presStyleIdx="0" presStyleCnt="3"/>
      <dgm:spPr/>
    </dgm:pt>
    <dgm:pt modelId="{7A2CA4C0-E0F3-9A44-9EAC-CCFC1BC961FF}" type="pres">
      <dgm:prSet presAssocID="{FB038EF3-0F49-E44E-A35F-720BEA9BCDCA}" presName="hierChild4" presStyleCnt="0"/>
      <dgm:spPr/>
    </dgm:pt>
    <dgm:pt modelId="{677B551A-85EB-6F43-94DF-92388CFD80C0}" type="pres">
      <dgm:prSet presAssocID="{10F95714-D60A-A84D-9D75-DF2B5E8B5D94}" presName="Name37" presStyleLbl="parChTrans1D3" presStyleIdx="0" presStyleCnt="9"/>
      <dgm:spPr/>
    </dgm:pt>
    <dgm:pt modelId="{4A6C87B4-3002-4744-8AAD-A3D2702CA8FB}" type="pres">
      <dgm:prSet presAssocID="{1FE84DE4-756B-354A-8175-BDB2F06A4E2C}" presName="hierRoot2" presStyleCnt="0">
        <dgm:presLayoutVars>
          <dgm:hierBranch val="init"/>
        </dgm:presLayoutVars>
      </dgm:prSet>
      <dgm:spPr/>
    </dgm:pt>
    <dgm:pt modelId="{0049C0B3-729C-9E43-888F-1FA3F0B57E61}" type="pres">
      <dgm:prSet presAssocID="{1FE84DE4-756B-354A-8175-BDB2F06A4E2C}" presName="rootComposite" presStyleCnt="0"/>
      <dgm:spPr/>
    </dgm:pt>
    <dgm:pt modelId="{C11198D0-ACD4-E64B-904D-1F51BB770CD3}" type="pres">
      <dgm:prSet presAssocID="{1FE84DE4-756B-354A-8175-BDB2F06A4E2C}" presName="rootText" presStyleLbl="node3" presStyleIdx="0" presStyleCnt="9" custScaleX="145322" custScaleY="107128">
        <dgm:presLayoutVars>
          <dgm:chPref val="3"/>
        </dgm:presLayoutVars>
      </dgm:prSet>
      <dgm:spPr/>
    </dgm:pt>
    <dgm:pt modelId="{1D9B18C6-8403-934A-A9D4-011F28817E79}" type="pres">
      <dgm:prSet presAssocID="{1FE84DE4-756B-354A-8175-BDB2F06A4E2C}" presName="rootConnector" presStyleLbl="node3" presStyleIdx="0" presStyleCnt="9"/>
      <dgm:spPr/>
    </dgm:pt>
    <dgm:pt modelId="{F9748377-E2E8-3A4C-BCDA-A54CEFF37C9F}" type="pres">
      <dgm:prSet presAssocID="{1FE84DE4-756B-354A-8175-BDB2F06A4E2C}" presName="hierChild4" presStyleCnt="0"/>
      <dgm:spPr/>
    </dgm:pt>
    <dgm:pt modelId="{14C458CC-DA27-D74E-941D-CF384FAA2287}" type="pres">
      <dgm:prSet presAssocID="{1FE84DE4-756B-354A-8175-BDB2F06A4E2C}" presName="hierChild5" presStyleCnt="0"/>
      <dgm:spPr/>
    </dgm:pt>
    <dgm:pt modelId="{6231EB90-56D4-3544-B607-FBDA5DB9C80F}" type="pres">
      <dgm:prSet presAssocID="{5CA39F19-7E49-A340-895E-93068B0A85DD}" presName="Name37" presStyleLbl="parChTrans1D3" presStyleIdx="1" presStyleCnt="9"/>
      <dgm:spPr/>
    </dgm:pt>
    <dgm:pt modelId="{C397C7B6-48C1-5942-B207-2121611BD439}" type="pres">
      <dgm:prSet presAssocID="{A40BB383-4A4D-7B49-9214-CC3D6D83A7A5}" presName="hierRoot2" presStyleCnt="0">
        <dgm:presLayoutVars>
          <dgm:hierBranch val="init"/>
        </dgm:presLayoutVars>
      </dgm:prSet>
      <dgm:spPr/>
    </dgm:pt>
    <dgm:pt modelId="{5C7AD6B3-803F-624D-B254-3846A6B73A3A}" type="pres">
      <dgm:prSet presAssocID="{A40BB383-4A4D-7B49-9214-CC3D6D83A7A5}" presName="rootComposite" presStyleCnt="0"/>
      <dgm:spPr/>
    </dgm:pt>
    <dgm:pt modelId="{12D033F0-80FA-4A43-BBA6-76169568A918}" type="pres">
      <dgm:prSet presAssocID="{A40BB383-4A4D-7B49-9214-CC3D6D83A7A5}" presName="rootText" presStyleLbl="node3" presStyleIdx="1" presStyleCnt="9" custScaleX="145322" custScaleY="107128">
        <dgm:presLayoutVars>
          <dgm:chPref val="3"/>
        </dgm:presLayoutVars>
      </dgm:prSet>
      <dgm:spPr/>
    </dgm:pt>
    <dgm:pt modelId="{B9B9514C-6511-5E40-904E-52363413693C}" type="pres">
      <dgm:prSet presAssocID="{A40BB383-4A4D-7B49-9214-CC3D6D83A7A5}" presName="rootConnector" presStyleLbl="node3" presStyleIdx="1" presStyleCnt="9"/>
      <dgm:spPr/>
    </dgm:pt>
    <dgm:pt modelId="{85F4390B-027B-9A4C-BEF9-91486A51F723}" type="pres">
      <dgm:prSet presAssocID="{A40BB383-4A4D-7B49-9214-CC3D6D83A7A5}" presName="hierChild4" presStyleCnt="0"/>
      <dgm:spPr/>
    </dgm:pt>
    <dgm:pt modelId="{5C558EDD-FD1F-4149-AA0F-943641226DCF}" type="pres">
      <dgm:prSet presAssocID="{A40BB383-4A4D-7B49-9214-CC3D6D83A7A5}" presName="hierChild5" presStyleCnt="0"/>
      <dgm:spPr/>
    </dgm:pt>
    <dgm:pt modelId="{A1FE1F5F-9E8B-2042-9FCD-2C4B7DC44272}" type="pres">
      <dgm:prSet presAssocID="{6AA246B3-7B70-5F4C-BF95-DA5DE06595D8}" presName="Name37" presStyleLbl="parChTrans1D3" presStyleIdx="2" presStyleCnt="9"/>
      <dgm:spPr/>
    </dgm:pt>
    <dgm:pt modelId="{969A6BF0-8C5F-4F46-B026-0A09147A330E}" type="pres">
      <dgm:prSet presAssocID="{7D116191-F23A-AE4B-B1FF-65302BEE3E41}" presName="hierRoot2" presStyleCnt="0">
        <dgm:presLayoutVars>
          <dgm:hierBranch val="init"/>
        </dgm:presLayoutVars>
      </dgm:prSet>
      <dgm:spPr/>
    </dgm:pt>
    <dgm:pt modelId="{23677990-DDAA-8448-AEA3-C30D9A8844C9}" type="pres">
      <dgm:prSet presAssocID="{7D116191-F23A-AE4B-B1FF-65302BEE3E41}" presName="rootComposite" presStyleCnt="0"/>
      <dgm:spPr/>
    </dgm:pt>
    <dgm:pt modelId="{17787660-89C6-FD4B-9FA1-8CEA0AEC2FBD}" type="pres">
      <dgm:prSet presAssocID="{7D116191-F23A-AE4B-B1FF-65302BEE3E41}" presName="rootText" presStyleLbl="node3" presStyleIdx="2" presStyleCnt="9" custScaleX="145322" custScaleY="107128">
        <dgm:presLayoutVars>
          <dgm:chPref val="3"/>
        </dgm:presLayoutVars>
      </dgm:prSet>
      <dgm:spPr/>
    </dgm:pt>
    <dgm:pt modelId="{E855BB72-2936-FB48-9645-B07A00ECC60C}" type="pres">
      <dgm:prSet presAssocID="{7D116191-F23A-AE4B-B1FF-65302BEE3E41}" presName="rootConnector" presStyleLbl="node3" presStyleIdx="2" presStyleCnt="9"/>
      <dgm:spPr/>
    </dgm:pt>
    <dgm:pt modelId="{B2BFF96D-F591-FA47-8924-0E4EEC622A13}" type="pres">
      <dgm:prSet presAssocID="{7D116191-F23A-AE4B-B1FF-65302BEE3E41}" presName="hierChild4" presStyleCnt="0"/>
      <dgm:spPr/>
    </dgm:pt>
    <dgm:pt modelId="{D7A23F79-752D-2E46-8184-CBB3FBBC8549}" type="pres">
      <dgm:prSet presAssocID="{7D116191-F23A-AE4B-B1FF-65302BEE3E41}" presName="hierChild5" presStyleCnt="0"/>
      <dgm:spPr/>
    </dgm:pt>
    <dgm:pt modelId="{4F103BB4-CC65-4248-A1E8-187D6E6535D1}" type="pres">
      <dgm:prSet presAssocID="{FB038EF3-0F49-E44E-A35F-720BEA9BCDCA}" presName="hierChild5" presStyleCnt="0"/>
      <dgm:spPr/>
    </dgm:pt>
    <dgm:pt modelId="{885A899D-05BD-C047-A41A-0B15BBAF90F9}" type="pres">
      <dgm:prSet presAssocID="{F65FB6A9-2909-5342-97B4-7811963F2982}" presName="Name37" presStyleLbl="parChTrans1D2" presStyleIdx="1" presStyleCnt="3"/>
      <dgm:spPr/>
    </dgm:pt>
    <dgm:pt modelId="{D6113257-A9D5-AF47-AB9D-3816E6677B23}" type="pres">
      <dgm:prSet presAssocID="{DBA6761B-C4C5-3C4D-9DD1-F8C92B0CDF97}" presName="hierRoot2" presStyleCnt="0">
        <dgm:presLayoutVars>
          <dgm:hierBranch val="init"/>
        </dgm:presLayoutVars>
      </dgm:prSet>
      <dgm:spPr/>
    </dgm:pt>
    <dgm:pt modelId="{10A0EA51-ECC1-5448-811F-803FF5C23DFE}" type="pres">
      <dgm:prSet presAssocID="{DBA6761B-C4C5-3C4D-9DD1-F8C92B0CDF97}" presName="rootComposite" presStyleCnt="0"/>
      <dgm:spPr/>
    </dgm:pt>
    <dgm:pt modelId="{C8CBEEF8-4CA3-0143-BE3A-44BCBF5D6FAB}" type="pres">
      <dgm:prSet presAssocID="{DBA6761B-C4C5-3C4D-9DD1-F8C92B0CDF97}" presName="rootText" presStyleLbl="node2" presStyleIdx="1" presStyleCnt="3" custScaleX="176858">
        <dgm:presLayoutVars>
          <dgm:chPref val="3"/>
        </dgm:presLayoutVars>
      </dgm:prSet>
      <dgm:spPr/>
    </dgm:pt>
    <dgm:pt modelId="{1595679C-9573-5442-B433-DE4F8B1DCC39}" type="pres">
      <dgm:prSet presAssocID="{DBA6761B-C4C5-3C4D-9DD1-F8C92B0CDF97}" presName="rootConnector" presStyleLbl="node2" presStyleIdx="1" presStyleCnt="3"/>
      <dgm:spPr/>
    </dgm:pt>
    <dgm:pt modelId="{0EC4248C-2537-4946-BCBA-5DC0686F70E1}" type="pres">
      <dgm:prSet presAssocID="{DBA6761B-C4C5-3C4D-9DD1-F8C92B0CDF97}" presName="hierChild4" presStyleCnt="0"/>
      <dgm:spPr/>
    </dgm:pt>
    <dgm:pt modelId="{3606F4BB-FB71-BE45-8499-C7793DA4974C}" type="pres">
      <dgm:prSet presAssocID="{4C56BAD1-313B-8745-9876-F44A6077D41E}" presName="Name37" presStyleLbl="parChTrans1D3" presStyleIdx="3" presStyleCnt="9"/>
      <dgm:spPr/>
    </dgm:pt>
    <dgm:pt modelId="{1FDE1A3C-F4FC-AC4C-991C-9987A7CCCB1B}" type="pres">
      <dgm:prSet presAssocID="{9FC4F3B5-972A-884C-BDD7-CBCD6C1FB913}" presName="hierRoot2" presStyleCnt="0">
        <dgm:presLayoutVars>
          <dgm:hierBranch val="init"/>
        </dgm:presLayoutVars>
      </dgm:prSet>
      <dgm:spPr/>
    </dgm:pt>
    <dgm:pt modelId="{E5A9D0AD-1958-6B4B-BEB3-D0ED3651E6F9}" type="pres">
      <dgm:prSet presAssocID="{9FC4F3B5-972A-884C-BDD7-CBCD6C1FB913}" presName="rootComposite" presStyleCnt="0"/>
      <dgm:spPr/>
    </dgm:pt>
    <dgm:pt modelId="{31BE7373-2215-434D-A7E4-87505B41640D}" type="pres">
      <dgm:prSet presAssocID="{9FC4F3B5-972A-884C-BDD7-CBCD6C1FB913}" presName="rootText" presStyleLbl="node3" presStyleIdx="3" presStyleCnt="9" custScaleX="145322" custScaleY="107128">
        <dgm:presLayoutVars>
          <dgm:chPref val="3"/>
        </dgm:presLayoutVars>
      </dgm:prSet>
      <dgm:spPr/>
    </dgm:pt>
    <dgm:pt modelId="{10025D48-DC89-0843-B761-7130EF287F94}" type="pres">
      <dgm:prSet presAssocID="{9FC4F3B5-972A-884C-BDD7-CBCD6C1FB913}" presName="rootConnector" presStyleLbl="node3" presStyleIdx="3" presStyleCnt="9"/>
      <dgm:spPr/>
    </dgm:pt>
    <dgm:pt modelId="{AFF208B7-63A6-D947-B89B-BCF3CF37DC67}" type="pres">
      <dgm:prSet presAssocID="{9FC4F3B5-972A-884C-BDD7-CBCD6C1FB913}" presName="hierChild4" presStyleCnt="0"/>
      <dgm:spPr/>
    </dgm:pt>
    <dgm:pt modelId="{C8321FAA-CB72-C649-A3E0-2B10648450D8}" type="pres">
      <dgm:prSet presAssocID="{9FC4F3B5-972A-884C-BDD7-CBCD6C1FB913}" presName="hierChild5" presStyleCnt="0"/>
      <dgm:spPr/>
    </dgm:pt>
    <dgm:pt modelId="{34E6D1F3-2FDD-4E4E-AE67-6F8F9FF0DD38}" type="pres">
      <dgm:prSet presAssocID="{DB0C3104-06E3-B94A-B52F-D4945147AA1D}" presName="Name37" presStyleLbl="parChTrans1D3" presStyleIdx="4" presStyleCnt="9"/>
      <dgm:spPr/>
    </dgm:pt>
    <dgm:pt modelId="{22EB0305-DC9B-D04F-8CF5-B9971FDD6FC3}" type="pres">
      <dgm:prSet presAssocID="{3A76AD05-95E5-F340-8728-37CBAD648560}" presName="hierRoot2" presStyleCnt="0">
        <dgm:presLayoutVars>
          <dgm:hierBranch val="init"/>
        </dgm:presLayoutVars>
      </dgm:prSet>
      <dgm:spPr/>
    </dgm:pt>
    <dgm:pt modelId="{40B5DAD9-B16E-644E-B143-8A5973425EE5}" type="pres">
      <dgm:prSet presAssocID="{3A76AD05-95E5-F340-8728-37CBAD648560}" presName="rootComposite" presStyleCnt="0"/>
      <dgm:spPr/>
    </dgm:pt>
    <dgm:pt modelId="{A03AE5AA-A9F3-5949-BA96-8042E03424A2}" type="pres">
      <dgm:prSet presAssocID="{3A76AD05-95E5-F340-8728-37CBAD648560}" presName="rootText" presStyleLbl="node3" presStyleIdx="4" presStyleCnt="9" custScaleX="145322" custScaleY="107128">
        <dgm:presLayoutVars>
          <dgm:chPref val="3"/>
        </dgm:presLayoutVars>
      </dgm:prSet>
      <dgm:spPr/>
    </dgm:pt>
    <dgm:pt modelId="{D93CBA38-802B-8045-AF48-260612028520}" type="pres">
      <dgm:prSet presAssocID="{3A76AD05-95E5-F340-8728-37CBAD648560}" presName="rootConnector" presStyleLbl="node3" presStyleIdx="4" presStyleCnt="9"/>
      <dgm:spPr/>
    </dgm:pt>
    <dgm:pt modelId="{D515E1AD-61B9-8D46-87C9-03472601817D}" type="pres">
      <dgm:prSet presAssocID="{3A76AD05-95E5-F340-8728-37CBAD648560}" presName="hierChild4" presStyleCnt="0"/>
      <dgm:spPr/>
    </dgm:pt>
    <dgm:pt modelId="{3D78522D-52A9-8843-9BF4-B3EF0E8C5258}" type="pres">
      <dgm:prSet presAssocID="{3A76AD05-95E5-F340-8728-37CBAD648560}" presName="hierChild5" presStyleCnt="0"/>
      <dgm:spPr/>
    </dgm:pt>
    <dgm:pt modelId="{06618415-3516-9D47-847B-184860EB2437}" type="pres">
      <dgm:prSet presAssocID="{B2E1A154-4896-1644-8809-B726A042C5C1}" presName="Name37" presStyleLbl="parChTrans1D3" presStyleIdx="5" presStyleCnt="9"/>
      <dgm:spPr/>
    </dgm:pt>
    <dgm:pt modelId="{0EF8061A-5F86-8C41-801B-71B176D5D128}" type="pres">
      <dgm:prSet presAssocID="{B5D5A487-59CA-E94A-B42D-B63386A5F77E}" presName="hierRoot2" presStyleCnt="0">
        <dgm:presLayoutVars>
          <dgm:hierBranch val="init"/>
        </dgm:presLayoutVars>
      </dgm:prSet>
      <dgm:spPr/>
    </dgm:pt>
    <dgm:pt modelId="{44C38055-DB0D-0345-86E6-AB82DA1863F1}" type="pres">
      <dgm:prSet presAssocID="{B5D5A487-59CA-E94A-B42D-B63386A5F77E}" presName="rootComposite" presStyleCnt="0"/>
      <dgm:spPr/>
    </dgm:pt>
    <dgm:pt modelId="{DC852A30-5A7F-DB49-91B6-139E8AAEFA37}" type="pres">
      <dgm:prSet presAssocID="{B5D5A487-59CA-E94A-B42D-B63386A5F77E}" presName="rootText" presStyleLbl="node3" presStyleIdx="5" presStyleCnt="9" custScaleX="145322" custScaleY="107128">
        <dgm:presLayoutVars>
          <dgm:chPref val="3"/>
        </dgm:presLayoutVars>
      </dgm:prSet>
      <dgm:spPr/>
    </dgm:pt>
    <dgm:pt modelId="{53D2A1F6-DE04-6E45-8AC1-200CA3CB7298}" type="pres">
      <dgm:prSet presAssocID="{B5D5A487-59CA-E94A-B42D-B63386A5F77E}" presName="rootConnector" presStyleLbl="node3" presStyleIdx="5" presStyleCnt="9"/>
      <dgm:spPr/>
    </dgm:pt>
    <dgm:pt modelId="{E8E1DAF6-483E-294B-B38E-2C7A159C437B}" type="pres">
      <dgm:prSet presAssocID="{B5D5A487-59CA-E94A-B42D-B63386A5F77E}" presName="hierChild4" presStyleCnt="0"/>
      <dgm:spPr/>
    </dgm:pt>
    <dgm:pt modelId="{EC43FBF0-2FB3-5E46-BAB9-5732F62E8B13}" type="pres">
      <dgm:prSet presAssocID="{B5D5A487-59CA-E94A-B42D-B63386A5F77E}" presName="hierChild5" presStyleCnt="0"/>
      <dgm:spPr/>
    </dgm:pt>
    <dgm:pt modelId="{740FDB5F-01F3-4546-8547-8085B02B9D48}" type="pres">
      <dgm:prSet presAssocID="{DBA6761B-C4C5-3C4D-9DD1-F8C92B0CDF97}" presName="hierChild5" presStyleCnt="0"/>
      <dgm:spPr/>
    </dgm:pt>
    <dgm:pt modelId="{AD6AA0F4-D9F8-B241-9E44-19D8865849FE}" type="pres">
      <dgm:prSet presAssocID="{7D8CC466-6D94-6946-99FD-E49A8B00D405}" presName="Name37" presStyleLbl="parChTrans1D2" presStyleIdx="2" presStyleCnt="3"/>
      <dgm:spPr/>
    </dgm:pt>
    <dgm:pt modelId="{76690349-791D-184F-8C64-D55B1046E88E}" type="pres">
      <dgm:prSet presAssocID="{A3F1F271-3F4F-0E4C-B746-1B4A23AF823D}" presName="hierRoot2" presStyleCnt="0">
        <dgm:presLayoutVars>
          <dgm:hierBranch val="init"/>
        </dgm:presLayoutVars>
      </dgm:prSet>
      <dgm:spPr/>
    </dgm:pt>
    <dgm:pt modelId="{4589B04F-081E-C84F-8922-118DE51A95DF}" type="pres">
      <dgm:prSet presAssocID="{A3F1F271-3F4F-0E4C-B746-1B4A23AF823D}" presName="rootComposite" presStyleCnt="0"/>
      <dgm:spPr/>
    </dgm:pt>
    <dgm:pt modelId="{ACF4866C-674B-5F43-8E8A-4A7BE1FBCC08}" type="pres">
      <dgm:prSet presAssocID="{A3F1F271-3F4F-0E4C-B746-1B4A23AF823D}" presName="rootText" presStyleLbl="node2" presStyleIdx="2" presStyleCnt="3" custScaleX="176858">
        <dgm:presLayoutVars>
          <dgm:chPref val="3"/>
        </dgm:presLayoutVars>
      </dgm:prSet>
      <dgm:spPr/>
    </dgm:pt>
    <dgm:pt modelId="{3EADE6D1-6DDE-8340-9E7E-A5B4F1B24098}" type="pres">
      <dgm:prSet presAssocID="{A3F1F271-3F4F-0E4C-B746-1B4A23AF823D}" presName="rootConnector" presStyleLbl="node2" presStyleIdx="2" presStyleCnt="3"/>
      <dgm:spPr/>
    </dgm:pt>
    <dgm:pt modelId="{83667F77-BE0E-E545-A46F-9530D5AA4AC5}" type="pres">
      <dgm:prSet presAssocID="{A3F1F271-3F4F-0E4C-B746-1B4A23AF823D}" presName="hierChild4" presStyleCnt="0"/>
      <dgm:spPr/>
    </dgm:pt>
    <dgm:pt modelId="{C721ED28-EC81-7C4A-B9A1-05BD1B1DB003}" type="pres">
      <dgm:prSet presAssocID="{39638FB9-CE6D-3F43-944A-A256F3EB576C}" presName="Name37" presStyleLbl="parChTrans1D3" presStyleIdx="6" presStyleCnt="9"/>
      <dgm:spPr/>
    </dgm:pt>
    <dgm:pt modelId="{B4814B63-EC43-6746-971A-8CBCC1BCA0B7}" type="pres">
      <dgm:prSet presAssocID="{8BD41257-31C8-854F-B0E0-FCDC246222C3}" presName="hierRoot2" presStyleCnt="0">
        <dgm:presLayoutVars>
          <dgm:hierBranch val="init"/>
        </dgm:presLayoutVars>
      </dgm:prSet>
      <dgm:spPr/>
    </dgm:pt>
    <dgm:pt modelId="{425722D9-A26B-2347-AD2F-5E4B25853502}" type="pres">
      <dgm:prSet presAssocID="{8BD41257-31C8-854F-B0E0-FCDC246222C3}" presName="rootComposite" presStyleCnt="0"/>
      <dgm:spPr/>
    </dgm:pt>
    <dgm:pt modelId="{3EF8DF2B-419B-944C-83D2-0E4C4D84C0AC}" type="pres">
      <dgm:prSet presAssocID="{8BD41257-31C8-854F-B0E0-FCDC246222C3}" presName="rootText" presStyleLbl="node3" presStyleIdx="6" presStyleCnt="9" custScaleX="145322" custScaleY="107128">
        <dgm:presLayoutVars>
          <dgm:chPref val="3"/>
        </dgm:presLayoutVars>
      </dgm:prSet>
      <dgm:spPr/>
    </dgm:pt>
    <dgm:pt modelId="{432FFC77-E294-864E-A8BC-C26D30DCECD0}" type="pres">
      <dgm:prSet presAssocID="{8BD41257-31C8-854F-B0E0-FCDC246222C3}" presName="rootConnector" presStyleLbl="node3" presStyleIdx="6" presStyleCnt="9"/>
      <dgm:spPr/>
    </dgm:pt>
    <dgm:pt modelId="{E317FC81-26AE-1A48-A3F6-7EE754F6A66F}" type="pres">
      <dgm:prSet presAssocID="{8BD41257-31C8-854F-B0E0-FCDC246222C3}" presName="hierChild4" presStyleCnt="0"/>
      <dgm:spPr/>
    </dgm:pt>
    <dgm:pt modelId="{491A38CC-97F6-9145-86E0-9A18C221BB63}" type="pres">
      <dgm:prSet presAssocID="{8BD41257-31C8-854F-B0E0-FCDC246222C3}" presName="hierChild5" presStyleCnt="0"/>
      <dgm:spPr/>
    </dgm:pt>
    <dgm:pt modelId="{94BE3345-8354-1746-B9D0-51D97CCE3426}" type="pres">
      <dgm:prSet presAssocID="{8F9864A0-F8E8-4D43-9595-DD06EFB7BA0C}" presName="Name37" presStyleLbl="parChTrans1D3" presStyleIdx="7" presStyleCnt="9"/>
      <dgm:spPr/>
    </dgm:pt>
    <dgm:pt modelId="{FFCA1969-2158-7E42-AC6A-DEA96BA8BB91}" type="pres">
      <dgm:prSet presAssocID="{15E7F59C-F70B-2848-A8B6-D693B24AA84B}" presName="hierRoot2" presStyleCnt="0">
        <dgm:presLayoutVars>
          <dgm:hierBranch val="init"/>
        </dgm:presLayoutVars>
      </dgm:prSet>
      <dgm:spPr/>
    </dgm:pt>
    <dgm:pt modelId="{B7E50DE1-6AF8-9E4A-81F7-8B5855BFF162}" type="pres">
      <dgm:prSet presAssocID="{15E7F59C-F70B-2848-A8B6-D693B24AA84B}" presName="rootComposite" presStyleCnt="0"/>
      <dgm:spPr/>
    </dgm:pt>
    <dgm:pt modelId="{7DE63ACD-1BF2-7841-AB21-CCB0F542295C}" type="pres">
      <dgm:prSet presAssocID="{15E7F59C-F70B-2848-A8B6-D693B24AA84B}" presName="rootText" presStyleLbl="node3" presStyleIdx="7" presStyleCnt="9" custScaleX="145322" custScaleY="107128">
        <dgm:presLayoutVars>
          <dgm:chPref val="3"/>
        </dgm:presLayoutVars>
      </dgm:prSet>
      <dgm:spPr/>
    </dgm:pt>
    <dgm:pt modelId="{4D5D1464-CF5A-914F-8282-4F0C5945C1F1}" type="pres">
      <dgm:prSet presAssocID="{15E7F59C-F70B-2848-A8B6-D693B24AA84B}" presName="rootConnector" presStyleLbl="node3" presStyleIdx="7" presStyleCnt="9"/>
      <dgm:spPr/>
    </dgm:pt>
    <dgm:pt modelId="{353E58B0-4F46-5140-8DF4-DF5648A55D86}" type="pres">
      <dgm:prSet presAssocID="{15E7F59C-F70B-2848-A8B6-D693B24AA84B}" presName="hierChild4" presStyleCnt="0"/>
      <dgm:spPr/>
    </dgm:pt>
    <dgm:pt modelId="{EF6FBF00-15FD-6448-98FF-665B9FC12759}" type="pres">
      <dgm:prSet presAssocID="{15E7F59C-F70B-2848-A8B6-D693B24AA84B}" presName="hierChild5" presStyleCnt="0"/>
      <dgm:spPr/>
    </dgm:pt>
    <dgm:pt modelId="{DD7961A6-F1CC-5646-8DAD-FC3D1131566F}" type="pres">
      <dgm:prSet presAssocID="{4701294E-7296-5148-AA5E-851B33385830}" presName="Name37" presStyleLbl="parChTrans1D3" presStyleIdx="8" presStyleCnt="9"/>
      <dgm:spPr/>
    </dgm:pt>
    <dgm:pt modelId="{6BF7D351-9094-0B46-BE93-B2CCD29B416B}" type="pres">
      <dgm:prSet presAssocID="{43969056-81B8-974C-BFC7-F14B025849CD}" presName="hierRoot2" presStyleCnt="0">
        <dgm:presLayoutVars>
          <dgm:hierBranch val="init"/>
        </dgm:presLayoutVars>
      </dgm:prSet>
      <dgm:spPr/>
    </dgm:pt>
    <dgm:pt modelId="{582D13B1-515F-0247-960D-5EA67F6F92B2}" type="pres">
      <dgm:prSet presAssocID="{43969056-81B8-974C-BFC7-F14B025849CD}" presName="rootComposite" presStyleCnt="0"/>
      <dgm:spPr/>
    </dgm:pt>
    <dgm:pt modelId="{C3F5D332-09B5-5D41-A5FD-A4314C6800EA}" type="pres">
      <dgm:prSet presAssocID="{43969056-81B8-974C-BFC7-F14B025849CD}" presName="rootText" presStyleLbl="node3" presStyleIdx="8" presStyleCnt="9" custScaleX="145322" custScaleY="107128">
        <dgm:presLayoutVars>
          <dgm:chPref val="3"/>
        </dgm:presLayoutVars>
      </dgm:prSet>
      <dgm:spPr/>
    </dgm:pt>
    <dgm:pt modelId="{C4635078-39BC-9B46-9BF7-6D0C01822214}" type="pres">
      <dgm:prSet presAssocID="{43969056-81B8-974C-BFC7-F14B025849CD}" presName="rootConnector" presStyleLbl="node3" presStyleIdx="8" presStyleCnt="9"/>
      <dgm:spPr/>
    </dgm:pt>
    <dgm:pt modelId="{09C72343-7F7D-3748-8625-E1C0576000A0}" type="pres">
      <dgm:prSet presAssocID="{43969056-81B8-974C-BFC7-F14B025849CD}" presName="hierChild4" presStyleCnt="0"/>
      <dgm:spPr/>
    </dgm:pt>
    <dgm:pt modelId="{4A671C2C-8682-7F4A-8FF6-19FCB4173218}" type="pres">
      <dgm:prSet presAssocID="{43969056-81B8-974C-BFC7-F14B025849CD}" presName="hierChild5" presStyleCnt="0"/>
      <dgm:spPr/>
    </dgm:pt>
    <dgm:pt modelId="{81B7E18B-3595-6D42-91FF-D851D9D2D3B3}" type="pres">
      <dgm:prSet presAssocID="{A3F1F271-3F4F-0E4C-B746-1B4A23AF823D}" presName="hierChild5" presStyleCnt="0"/>
      <dgm:spPr/>
    </dgm:pt>
    <dgm:pt modelId="{9D7F94D7-A2CB-0F44-B198-C505FE895483}" type="pres">
      <dgm:prSet presAssocID="{012D9EB0-23DE-6A45-8A79-BEC3416AD525}" presName="hierChild3" presStyleCnt="0"/>
      <dgm:spPr/>
    </dgm:pt>
  </dgm:ptLst>
  <dgm:cxnLst>
    <dgm:cxn modelId="{73814800-9A88-2549-B353-FFE472DB995F}" type="presOf" srcId="{1FE84DE4-756B-354A-8175-BDB2F06A4E2C}" destId="{1D9B18C6-8403-934A-A9D4-011F28817E79}" srcOrd="1" destOrd="0" presId="urn:microsoft.com/office/officeart/2005/8/layout/orgChart1"/>
    <dgm:cxn modelId="{45E62A02-118C-CF45-A23D-FF38DFC5DDE5}" type="presOf" srcId="{39638FB9-CE6D-3F43-944A-A256F3EB576C}" destId="{C721ED28-EC81-7C4A-B9A1-05BD1B1DB003}" srcOrd="0" destOrd="0" presId="urn:microsoft.com/office/officeart/2005/8/layout/orgChart1"/>
    <dgm:cxn modelId="{240BA70C-410F-3742-8166-DF6D5E80F078}" type="presOf" srcId="{DBA6761B-C4C5-3C4D-9DD1-F8C92B0CDF97}" destId="{1595679C-9573-5442-B433-DE4F8B1DCC39}" srcOrd="1" destOrd="0" presId="urn:microsoft.com/office/officeart/2005/8/layout/orgChart1"/>
    <dgm:cxn modelId="{0747390F-B055-7641-A7CC-48F367F74765}" srcId="{DBA6761B-C4C5-3C4D-9DD1-F8C92B0CDF97}" destId="{9FC4F3B5-972A-884C-BDD7-CBCD6C1FB913}" srcOrd="0" destOrd="0" parTransId="{4C56BAD1-313B-8745-9876-F44A6077D41E}" sibTransId="{6C79B637-15D7-AA46-BABB-ECA1FAA94538}"/>
    <dgm:cxn modelId="{FC264313-9725-1044-ACEF-A0CD38E8F0CA}" type="presOf" srcId="{012D9EB0-23DE-6A45-8A79-BEC3416AD525}" destId="{C7A03429-A1B7-C343-9FB6-17882A031324}" srcOrd="1" destOrd="0" presId="urn:microsoft.com/office/officeart/2005/8/layout/orgChart1"/>
    <dgm:cxn modelId="{8737AB1C-FCFF-B44D-B834-2B2DABCF3CF1}" type="presOf" srcId="{43969056-81B8-974C-BFC7-F14B025849CD}" destId="{C3F5D332-09B5-5D41-A5FD-A4314C6800EA}" srcOrd="0" destOrd="0" presId="urn:microsoft.com/office/officeart/2005/8/layout/orgChart1"/>
    <dgm:cxn modelId="{482BF524-EC33-4741-99D6-76985133A7D3}" type="presOf" srcId="{FB038EF3-0F49-E44E-A35F-720BEA9BCDCA}" destId="{D7E45126-978F-774B-8242-DBE673DE88FF}" srcOrd="0" destOrd="0" presId="urn:microsoft.com/office/officeart/2005/8/layout/orgChart1"/>
    <dgm:cxn modelId="{A100E22B-FB70-8547-9266-EE110B051B1B}" type="presOf" srcId="{FB038EF3-0F49-E44E-A35F-720BEA9BCDCA}" destId="{D77C884D-E628-9346-AD5A-42986AC33A3D}" srcOrd="1" destOrd="0" presId="urn:microsoft.com/office/officeart/2005/8/layout/orgChart1"/>
    <dgm:cxn modelId="{CD74882C-BD7F-734E-BBC0-F557C82071FA}" type="presOf" srcId="{A3F1F271-3F4F-0E4C-B746-1B4A23AF823D}" destId="{ACF4866C-674B-5F43-8E8A-4A7BE1FBCC08}" srcOrd="0" destOrd="0" presId="urn:microsoft.com/office/officeart/2005/8/layout/orgChart1"/>
    <dgm:cxn modelId="{DBCF6641-3EAE-674B-B3EA-5A63EFF65836}" type="presOf" srcId="{9FC4F3B5-972A-884C-BDD7-CBCD6C1FB913}" destId="{10025D48-DC89-0843-B761-7130EF287F94}" srcOrd="1" destOrd="0" presId="urn:microsoft.com/office/officeart/2005/8/layout/orgChart1"/>
    <dgm:cxn modelId="{4E579144-B17B-E646-9EF3-F245E0675732}" type="presOf" srcId="{3A76AD05-95E5-F340-8728-37CBAD648560}" destId="{D93CBA38-802B-8045-AF48-260612028520}" srcOrd="1" destOrd="0" presId="urn:microsoft.com/office/officeart/2005/8/layout/orgChart1"/>
    <dgm:cxn modelId="{57F14A48-22F8-A246-8733-9C06C3CFBE1E}" type="presOf" srcId="{4C56BAD1-313B-8745-9876-F44A6077D41E}" destId="{3606F4BB-FB71-BE45-8499-C7793DA4974C}" srcOrd="0" destOrd="0" presId="urn:microsoft.com/office/officeart/2005/8/layout/orgChart1"/>
    <dgm:cxn modelId="{0EE25049-FFDE-3040-854D-012ECBC57C28}" srcId="{FB038EF3-0F49-E44E-A35F-720BEA9BCDCA}" destId="{1FE84DE4-756B-354A-8175-BDB2F06A4E2C}" srcOrd="0" destOrd="0" parTransId="{10F95714-D60A-A84D-9D75-DF2B5E8B5D94}" sibTransId="{68D82FC0-38E0-4D4C-8222-76580C045B42}"/>
    <dgm:cxn modelId="{4731BA49-43DF-634A-A45E-D06E7EE961C9}" type="presOf" srcId="{AE457E6D-8726-4A4E-B172-8F0573AE0EA4}" destId="{344715D0-0953-504D-B08D-BE5E271989E4}" srcOrd="0" destOrd="0" presId="urn:microsoft.com/office/officeart/2005/8/layout/orgChart1"/>
    <dgm:cxn modelId="{D72F2055-34C7-D04D-B9C5-0C54FE46E0FE}" type="presOf" srcId="{10F95714-D60A-A84D-9D75-DF2B5E8B5D94}" destId="{677B551A-85EB-6F43-94DF-92388CFD80C0}" srcOrd="0" destOrd="0" presId="urn:microsoft.com/office/officeart/2005/8/layout/orgChart1"/>
    <dgm:cxn modelId="{E9DCF056-79AA-4544-B051-112867D53254}" type="presOf" srcId="{A40BB383-4A4D-7B49-9214-CC3D6D83A7A5}" destId="{B9B9514C-6511-5E40-904E-52363413693C}" srcOrd="1" destOrd="0" presId="urn:microsoft.com/office/officeart/2005/8/layout/orgChart1"/>
    <dgm:cxn modelId="{870F3F5C-F590-D246-A82F-F8C7BC8658D8}" type="presOf" srcId="{012D9EB0-23DE-6A45-8A79-BEC3416AD525}" destId="{559C4F09-E197-A641-8CF6-8D169C8B0F65}" srcOrd="0" destOrd="0" presId="urn:microsoft.com/office/officeart/2005/8/layout/orgChart1"/>
    <dgm:cxn modelId="{1EFC6B5F-AFB4-544F-80FB-1B92BC76F713}" srcId="{FB038EF3-0F49-E44E-A35F-720BEA9BCDCA}" destId="{A40BB383-4A4D-7B49-9214-CC3D6D83A7A5}" srcOrd="1" destOrd="0" parTransId="{5CA39F19-7E49-A340-895E-93068B0A85DD}" sibTransId="{90AFFEBF-2701-6344-9E98-4BB18B9B1928}"/>
    <dgm:cxn modelId="{35E1E569-22EA-2549-9F81-F5213B649BB3}" type="presOf" srcId="{3A76AD05-95E5-F340-8728-37CBAD648560}" destId="{A03AE5AA-A9F3-5949-BA96-8042E03424A2}" srcOrd="0" destOrd="0" presId="urn:microsoft.com/office/officeart/2005/8/layout/orgChart1"/>
    <dgm:cxn modelId="{DC65426A-EC46-574F-A4EA-27317EBFC97C}" type="presOf" srcId="{9FC4F3B5-972A-884C-BDD7-CBCD6C1FB913}" destId="{31BE7373-2215-434D-A7E4-87505B41640D}" srcOrd="0" destOrd="0" presId="urn:microsoft.com/office/officeart/2005/8/layout/orgChart1"/>
    <dgm:cxn modelId="{7771A06A-72A2-AD4A-B8E2-2251471F4F48}" type="presOf" srcId="{15E7F59C-F70B-2848-A8B6-D693B24AA84B}" destId="{4D5D1464-CF5A-914F-8282-4F0C5945C1F1}" srcOrd="1" destOrd="0" presId="urn:microsoft.com/office/officeart/2005/8/layout/orgChart1"/>
    <dgm:cxn modelId="{01BDC26A-4573-2D47-B2A2-65F53EBEB6F4}" srcId="{DBA6761B-C4C5-3C4D-9DD1-F8C92B0CDF97}" destId="{B5D5A487-59CA-E94A-B42D-B63386A5F77E}" srcOrd="2" destOrd="0" parTransId="{B2E1A154-4896-1644-8809-B726A042C5C1}" sibTransId="{1A1FBF65-357A-224B-92DE-5513285A7CDB}"/>
    <dgm:cxn modelId="{4146C370-5E11-8743-9D73-7DD8EEE55396}" srcId="{A3F1F271-3F4F-0E4C-B746-1B4A23AF823D}" destId="{43969056-81B8-974C-BFC7-F14B025849CD}" srcOrd="2" destOrd="0" parTransId="{4701294E-7296-5148-AA5E-851B33385830}" sibTransId="{B72A8DFE-E858-AD45-BF24-5C9C36BEF91D}"/>
    <dgm:cxn modelId="{211A5774-7F15-F343-9416-1CFB45F5B13D}" type="presOf" srcId="{D9B4DD69-A2A7-5044-8607-9DA2F450E6F7}" destId="{E9178A5A-4B13-1F49-815C-3DDD67C284C5}" srcOrd="0" destOrd="0" presId="urn:microsoft.com/office/officeart/2005/8/layout/orgChart1"/>
    <dgm:cxn modelId="{AFAA9774-BF94-8A4B-B4E8-01CB8FE39F1E}" srcId="{A3F1F271-3F4F-0E4C-B746-1B4A23AF823D}" destId="{15E7F59C-F70B-2848-A8B6-D693B24AA84B}" srcOrd="1" destOrd="0" parTransId="{8F9864A0-F8E8-4D43-9595-DD06EFB7BA0C}" sibTransId="{CBA68AD0-C5D3-CD41-A63E-602AE9043074}"/>
    <dgm:cxn modelId="{2F3B807A-0B1F-1942-8522-EC1A1419CCFA}" type="presOf" srcId="{15E7F59C-F70B-2848-A8B6-D693B24AA84B}" destId="{7DE63ACD-1BF2-7841-AB21-CCB0F542295C}" srcOrd="0" destOrd="0" presId="urn:microsoft.com/office/officeart/2005/8/layout/orgChart1"/>
    <dgm:cxn modelId="{9F7CDB7C-DBA5-F14F-8B5F-7E2E5B295D1B}" type="presOf" srcId="{1FE84DE4-756B-354A-8175-BDB2F06A4E2C}" destId="{C11198D0-ACD4-E64B-904D-1F51BB770CD3}" srcOrd="0" destOrd="0" presId="urn:microsoft.com/office/officeart/2005/8/layout/orgChart1"/>
    <dgm:cxn modelId="{EA608981-5E25-154F-8C97-6FE3A94B5B0D}" type="presOf" srcId="{8BD41257-31C8-854F-B0E0-FCDC246222C3}" destId="{432FFC77-E294-864E-A8BC-C26D30DCECD0}" srcOrd="1" destOrd="0" presId="urn:microsoft.com/office/officeart/2005/8/layout/orgChart1"/>
    <dgm:cxn modelId="{FD1FC581-8D4C-0D42-80B5-19EC420A5A2D}" srcId="{A3F1F271-3F4F-0E4C-B746-1B4A23AF823D}" destId="{8BD41257-31C8-854F-B0E0-FCDC246222C3}" srcOrd="0" destOrd="0" parTransId="{39638FB9-CE6D-3F43-944A-A256F3EB576C}" sibTransId="{77F409AA-9A8B-2B4C-9523-72EBA3B1A655}"/>
    <dgm:cxn modelId="{9B3CB886-51D2-D642-9F0C-14E1FCF2CA60}" srcId="{012D9EB0-23DE-6A45-8A79-BEC3416AD525}" destId="{A3F1F271-3F4F-0E4C-B746-1B4A23AF823D}" srcOrd="2" destOrd="0" parTransId="{7D8CC466-6D94-6946-99FD-E49A8B00D405}" sibTransId="{5814A541-99FC-5B47-AFFD-4B3E57ACC107}"/>
    <dgm:cxn modelId="{C304BF8D-10A6-D943-A6F6-A8FB0B123046}" type="presOf" srcId="{A3F1F271-3F4F-0E4C-B746-1B4A23AF823D}" destId="{3EADE6D1-6DDE-8340-9E7E-A5B4F1B24098}" srcOrd="1" destOrd="0" presId="urn:microsoft.com/office/officeart/2005/8/layout/orgChart1"/>
    <dgm:cxn modelId="{AF43D194-887C-EA4C-AC47-D92FBA498BD1}" srcId="{012D9EB0-23DE-6A45-8A79-BEC3416AD525}" destId="{FB038EF3-0F49-E44E-A35F-720BEA9BCDCA}" srcOrd="0" destOrd="0" parTransId="{D9B4DD69-A2A7-5044-8607-9DA2F450E6F7}" sibTransId="{B29D579E-FDD6-4D4A-B4A3-B2F25489E4D3}"/>
    <dgm:cxn modelId="{176D489A-3E97-7F4E-8757-7688BFFBB5CF}" type="presOf" srcId="{A40BB383-4A4D-7B49-9214-CC3D6D83A7A5}" destId="{12D033F0-80FA-4A43-BBA6-76169568A918}" srcOrd="0" destOrd="0" presId="urn:microsoft.com/office/officeart/2005/8/layout/orgChart1"/>
    <dgm:cxn modelId="{2962549D-39D5-544B-9E60-98641B94B076}" type="presOf" srcId="{7D116191-F23A-AE4B-B1FF-65302BEE3E41}" destId="{E855BB72-2936-FB48-9645-B07A00ECC60C}" srcOrd="1" destOrd="0" presId="urn:microsoft.com/office/officeart/2005/8/layout/orgChart1"/>
    <dgm:cxn modelId="{64B418A0-028B-204E-822C-38F1F3BAA82E}" type="presOf" srcId="{DB0C3104-06E3-B94A-B52F-D4945147AA1D}" destId="{34E6D1F3-2FDD-4E4E-AE67-6F8F9FF0DD38}" srcOrd="0" destOrd="0" presId="urn:microsoft.com/office/officeart/2005/8/layout/orgChart1"/>
    <dgm:cxn modelId="{8F37CBA5-A6EF-D441-959B-B127397CDDD9}" srcId="{FB038EF3-0F49-E44E-A35F-720BEA9BCDCA}" destId="{7D116191-F23A-AE4B-B1FF-65302BEE3E41}" srcOrd="2" destOrd="0" parTransId="{6AA246B3-7B70-5F4C-BF95-DA5DE06595D8}" sibTransId="{9477484D-1A88-194A-ACD0-0626016B288D}"/>
    <dgm:cxn modelId="{055452A9-0465-094E-8669-6BD84541661B}" type="presOf" srcId="{B2E1A154-4896-1644-8809-B726A042C5C1}" destId="{06618415-3516-9D47-847B-184860EB2437}" srcOrd="0" destOrd="0" presId="urn:microsoft.com/office/officeart/2005/8/layout/orgChart1"/>
    <dgm:cxn modelId="{7CDFC6AA-C0AC-0F42-AA20-BDB5930D5D4F}" srcId="{AE457E6D-8726-4A4E-B172-8F0573AE0EA4}" destId="{012D9EB0-23DE-6A45-8A79-BEC3416AD525}" srcOrd="0" destOrd="0" parTransId="{3C57EBA5-5A49-BC4E-843D-D68415EC20C6}" sibTransId="{C2149B35-7546-484D-BF0C-009911B7DF28}"/>
    <dgm:cxn modelId="{942BC7B1-2964-A54A-845F-55AD451CA019}" type="presOf" srcId="{4701294E-7296-5148-AA5E-851B33385830}" destId="{DD7961A6-F1CC-5646-8DAD-FC3D1131566F}" srcOrd="0" destOrd="0" presId="urn:microsoft.com/office/officeart/2005/8/layout/orgChart1"/>
    <dgm:cxn modelId="{65B477B4-DBCE-5444-B1F0-4321DBAEDD78}" type="presOf" srcId="{5CA39F19-7E49-A340-895E-93068B0A85DD}" destId="{6231EB90-56D4-3544-B607-FBDA5DB9C80F}" srcOrd="0" destOrd="0" presId="urn:microsoft.com/office/officeart/2005/8/layout/orgChart1"/>
    <dgm:cxn modelId="{3BFF00C3-24B9-4B47-A377-84AAEE47F18F}" type="presOf" srcId="{6AA246B3-7B70-5F4C-BF95-DA5DE06595D8}" destId="{A1FE1F5F-9E8B-2042-9FCD-2C4B7DC44272}" srcOrd="0" destOrd="0" presId="urn:microsoft.com/office/officeart/2005/8/layout/orgChart1"/>
    <dgm:cxn modelId="{4573E6C4-7889-D940-8874-D2F9D8AC3F04}" type="presOf" srcId="{8BD41257-31C8-854F-B0E0-FCDC246222C3}" destId="{3EF8DF2B-419B-944C-83D2-0E4C4D84C0AC}" srcOrd="0" destOrd="0" presId="urn:microsoft.com/office/officeart/2005/8/layout/orgChart1"/>
    <dgm:cxn modelId="{B4D053CC-EF53-164F-8DC6-04CF92BDA783}" srcId="{012D9EB0-23DE-6A45-8A79-BEC3416AD525}" destId="{DBA6761B-C4C5-3C4D-9DD1-F8C92B0CDF97}" srcOrd="1" destOrd="0" parTransId="{F65FB6A9-2909-5342-97B4-7811963F2982}" sibTransId="{295C9DA0-C796-AD44-A2B1-1715804C7FE0}"/>
    <dgm:cxn modelId="{E39364DB-A8D2-8947-B7D5-1482E8BFAFB1}" srcId="{DBA6761B-C4C5-3C4D-9DD1-F8C92B0CDF97}" destId="{3A76AD05-95E5-F340-8728-37CBAD648560}" srcOrd="1" destOrd="0" parTransId="{DB0C3104-06E3-B94A-B52F-D4945147AA1D}" sibTransId="{7AA578D4-D95F-9E40-8845-54BD9B92A70E}"/>
    <dgm:cxn modelId="{C7D0BFE2-78DA-7D43-AB27-4FC2BE25A500}" type="presOf" srcId="{8F9864A0-F8E8-4D43-9595-DD06EFB7BA0C}" destId="{94BE3345-8354-1746-B9D0-51D97CCE3426}" srcOrd="0" destOrd="0" presId="urn:microsoft.com/office/officeart/2005/8/layout/orgChart1"/>
    <dgm:cxn modelId="{942D43EA-A070-D64F-99E9-5ACB3C853B18}" type="presOf" srcId="{B5D5A487-59CA-E94A-B42D-B63386A5F77E}" destId="{53D2A1F6-DE04-6E45-8AC1-200CA3CB7298}" srcOrd="1" destOrd="0" presId="urn:microsoft.com/office/officeart/2005/8/layout/orgChart1"/>
    <dgm:cxn modelId="{C2C4DCEA-290D-8E46-AE20-133184279DB4}" type="presOf" srcId="{DBA6761B-C4C5-3C4D-9DD1-F8C92B0CDF97}" destId="{C8CBEEF8-4CA3-0143-BE3A-44BCBF5D6FAB}" srcOrd="0" destOrd="0" presId="urn:microsoft.com/office/officeart/2005/8/layout/orgChart1"/>
    <dgm:cxn modelId="{235D1EF1-1EE6-CE42-AFF5-68F737D8A633}" type="presOf" srcId="{B5D5A487-59CA-E94A-B42D-B63386A5F77E}" destId="{DC852A30-5A7F-DB49-91B6-139E8AAEFA37}" srcOrd="0" destOrd="0" presId="urn:microsoft.com/office/officeart/2005/8/layout/orgChart1"/>
    <dgm:cxn modelId="{F70DE6F6-A652-324D-BD61-E81F0C3F3B71}" type="presOf" srcId="{7D116191-F23A-AE4B-B1FF-65302BEE3E41}" destId="{17787660-89C6-FD4B-9FA1-8CEA0AEC2FBD}" srcOrd="0" destOrd="0" presId="urn:microsoft.com/office/officeart/2005/8/layout/orgChart1"/>
    <dgm:cxn modelId="{EEC20AF8-EEC8-AF4A-8FB8-3077F5AF83DE}" type="presOf" srcId="{7D8CC466-6D94-6946-99FD-E49A8B00D405}" destId="{AD6AA0F4-D9F8-B241-9E44-19D8865849FE}" srcOrd="0" destOrd="0" presId="urn:microsoft.com/office/officeart/2005/8/layout/orgChart1"/>
    <dgm:cxn modelId="{B1F565FB-EB1E-6E47-8D52-7CF855BED7BF}" type="presOf" srcId="{43969056-81B8-974C-BFC7-F14B025849CD}" destId="{C4635078-39BC-9B46-9BF7-6D0C01822214}" srcOrd="1" destOrd="0" presId="urn:microsoft.com/office/officeart/2005/8/layout/orgChart1"/>
    <dgm:cxn modelId="{FCBA04FC-A363-0546-B88D-33AD3A1F252E}" type="presOf" srcId="{F65FB6A9-2909-5342-97B4-7811963F2982}" destId="{885A899D-05BD-C047-A41A-0B15BBAF90F9}" srcOrd="0" destOrd="0" presId="urn:microsoft.com/office/officeart/2005/8/layout/orgChart1"/>
    <dgm:cxn modelId="{C3DA7ABE-14F8-BF49-B926-FF8EA7621A82}" type="presParOf" srcId="{344715D0-0953-504D-B08D-BE5E271989E4}" destId="{FF76EFB6-94B8-D440-83AF-F6914C00851F}" srcOrd="0" destOrd="0" presId="urn:microsoft.com/office/officeart/2005/8/layout/orgChart1"/>
    <dgm:cxn modelId="{5B53E779-745E-AC4A-8958-9A237144F936}" type="presParOf" srcId="{FF76EFB6-94B8-D440-83AF-F6914C00851F}" destId="{D48346F5-95BB-E14D-A09A-2615DC1736D4}" srcOrd="0" destOrd="0" presId="urn:microsoft.com/office/officeart/2005/8/layout/orgChart1"/>
    <dgm:cxn modelId="{71FE9E11-A4B3-CC42-B25B-4714ED75E8D7}" type="presParOf" srcId="{D48346F5-95BB-E14D-A09A-2615DC1736D4}" destId="{559C4F09-E197-A641-8CF6-8D169C8B0F65}" srcOrd="0" destOrd="0" presId="urn:microsoft.com/office/officeart/2005/8/layout/orgChart1"/>
    <dgm:cxn modelId="{BE2E6AE9-C51B-F44A-BEB6-78BA04943E0C}" type="presParOf" srcId="{D48346F5-95BB-E14D-A09A-2615DC1736D4}" destId="{C7A03429-A1B7-C343-9FB6-17882A031324}" srcOrd="1" destOrd="0" presId="urn:microsoft.com/office/officeart/2005/8/layout/orgChart1"/>
    <dgm:cxn modelId="{1DFDB143-4D67-0147-9BB2-E94DEBEDF044}" type="presParOf" srcId="{FF76EFB6-94B8-D440-83AF-F6914C00851F}" destId="{8FDD7533-1C6C-2941-B02F-C4AD572BBC27}" srcOrd="1" destOrd="0" presId="urn:microsoft.com/office/officeart/2005/8/layout/orgChart1"/>
    <dgm:cxn modelId="{6E2C712D-729B-7842-8A94-158C49B972DC}" type="presParOf" srcId="{8FDD7533-1C6C-2941-B02F-C4AD572BBC27}" destId="{E9178A5A-4B13-1F49-815C-3DDD67C284C5}" srcOrd="0" destOrd="0" presId="urn:microsoft.com/office/officeart/2005/8/layout/orgChart1"/>
    <dgm:cxn modelId="{7658780D-0765-7D42-B642-71FDD012C9DD}" type="presParOf" srcId="{8FDD7533-1C6C-2941-B02F-C4AD572BBC27}" destId="{2E450EEF-5028-E94A-A7CD-DAC3F4691A0B}" srcOrd="1" destOrd="0" presId="urn:microsoft.com/office/officeart/2005/8/layout/orgChart1"/>
    <dgm:cxn modelId="{4CD93B5B-A85D-994D-9E91-F89C3320C7AA}" type="presParOf" srcId="{2E450EEF-5028-E94A-A7CD-DAC3F4691A0B}" destId="{D0A00D1B-53B7-394E-8F1B-6129612AC068}" srcOrd="0" destOrd="0" presId="urn:microsoft.com/office/officeart/2005/8/layout/orgChart1"/>
    <dgm:cxn modelId="{80D8D314-F4BC-4A46-AF18-4DFA12752B40}" type="presParOf" srcId="{D0A00D1B-53B7-394E-8F1B-6129612AC068}" destId="{D7E45126-978F-774B-8242-DBE673DE88FF}" srcOrd="0" destOrd="0" presId="urn:microsoft.com/office/officeart/2005/8/layout/orgChart1"/>
    <dgm:cxn modelId="{F2078B22-B6FD-A449-874A-A251891DD3C1}" type="presParOf" srcId="{D0A00D1B-53B7-394E-8F1B-6129612AC068}" destId="{D77C884D-E628-9346-AD5A-42986AC33A3D}" srcOrd="1" destOrd="0" presId="urn:microsoft.com/office/officeart/2005/8/layout/orgChart1"/>
    <dgm:cxn modelId="{26128949-DBBA-AA4C-80F1-9233F8D28DB4}" type="presParOf" srcId="{2E450EEF-5028-E94A-A7CD-DAC3F4691A0B}" destId="{7A2CA4C0-E0F3-9A44-9EAC-CCFC1BC961FF}" srcOrd="1" destOrd="0" presId="urn:microsoft.com/office/officeart/2005/8/layout/orgChart1"/>
    <dgm:cxn modelId="{4CAEFE03-C0A4-C846-BD6D-1258BADA5CB2}" type="presParOf" srcId="{7A2CA4C0-E0F3-9A44-9EAC-CCFC1BC961FF}" destId="{677B551A-85EB-6F43-94DF-92388CFD80C0}" srcOrd="0" destOrd="0" presId="urn:microsoft.com/office/officeart/2005/8/layout/orgChart1"/>
    <dgm:cxn modelId="{85DD4608-70D9-AA48-8F93-6B1D92A4D548}" type="presParOf" srcId="{7A2CA4C0-E0F3-9A44-9EAC-CCFC1BC961FF}" destId="{4A6C87B4-3002-4744-8AAD-A3D2702CA8FB}" srcOrd="1" destOrd="0" presId="urn:microsoft.com/office/officeart/2005/8/layout/orgChart1"/>
    <dgm:cxn modelId="{17E563B8-B62F-0D43-BF25-9DA7E3639645}" type="presParOf" srcId="{4A6C87B4-3002-4744-8AAD-A3D2702CA8FB}" destId="{0049C0B3-729C-9E43-888F-1FA3F0B57E61}" srcOrd="0" destOrd="0" presId="urn:microsoft.com/office/officeart/2005/8/layout/orgChart1"/>
    <dgm:cxn modelId="{3E6A0F5F-A5BE-3844-B54F-F50D845956AD}" type="presParOf" srcId="{0049C0B3-729C-9E43-888F-1FA3F0B57E61}" destId="{C11198D0-ACD4-E64B-904D-1F51BB770CD3}" srcOrd="0" destOrd="0" presId="urn:microsoft.com/office/officeart/2005/8/layout/orgChart1"/>
    <dgm:cxn modelId="{8DBC09AE-9718-8C40-83B1-1B07E5E8D0E3}" type="presParOf" srcId="{0049C0B3-729C-9E43-888F-1FA3F0B57E61}" destId="{1D9B18C6-8403-934A-A9D4-011F28817E79}" srcOrd="1" destOrd="0" presId="urn:microsoft.com/office/officeart/2005/8/layout/orgChart1"/>
    <dgm:cxn modelId="{F39C2FAB-524C-4A4C-A05D-E700A67705DD}" type="presParOf" srcId="{4A6C87B4-3002-4744-8AAD-A3D2702CA8FB}" destId="{F9748377-E2E8-3A4C-BCDA-A54CEFF37C9F}" srcOrd="1" destOrd="0" presId="urn:microsoft.com/office/officeart/2005/8/layout/orgChart1"/>
    <dgm:cxn modelId="{18C38587-C3FE-1640-9051-1D11F4B76F80}" type="presParOf" srcId="{4A6C87B4-3002-4744-8AAD-A3D2702CA8FB}" destId="{14C458CC-DA27-D74E-941D-CF384FAA2287}" srcOrd="2" destOrd="0" presId="urn:microsoft.com/office/officeart/2005/8/layout/orgChart1"/>
    <dgm:cxn modelId="{AF8A1A64-336A-C44E-B5B5-4B0EF59CD820}" type="presParOf" srcId="{7A2CA4C0-E0F3-9A44-9EAC-CCFC1BC961FF}" destId="{6231EB90-56D4-3544-B607-FBDA5DB9C80F}" srcOrd="2" destOrd="0" presId="urn:microsoft.com/office/officeart/2005/8/layout/orgChart1"/>
    <dgm:cxn modelId="{5F5B5F7C-D45F-5047-A0C1-DB70695AB05D}" type="presParOf" srcId="{7A2CA4C0-E0F3-9A44-9EAC-CCFC1BC961FF}" destId="{C397C7B6-48C1-5942-B207-2121611BD439}" srcOrd="3" destOrd="0" presId="urn:microsoft.com/office/officeart/2005/8/layout/orgChart1"/>
    <dgm:cxn modelId="{C61BCB89-D15E-D444-B509-ADC98532E315}" type="presParOf" srcId="{C397C7B6-48C1-5942-B207-2121611BD439}" destId="{5C7AD6B3-803F-624D-B254-3846A6B73A3A}" srcOrd="0" destOrd="0" presId="urn:microsoft.com/office/officeart/2005/8/layout/orgChart1"/>
    <dgm:cxn modelId="{5B3896BF-058A-BA42-BA5D-177F81782596}" type="presParOf" srcId="{5C7AD6B3-803F-624D-B254-3846A6B73A3A}" destId="{12D033F0-80FA-4A43-BBA6-76169568A918}" srcOrd="0" destOrd="0" presId="urn:microsoft.com/office/officeart/2005/8/layout/orgChart1"/>
    <dgm:cxn modelId="{489B7492-D21C-9B4B-BEDC-C6807C7C1566}" type="presParOf" srcId="{5C7AD6B3-803F-624D-B254-3846A6B73A3A}" destId="{B9B9514C-6511-5E40-904E-52363413693C}" srcOrd="1" destOrd="0" presId="urn:microsoft.com/office/officeart/2005/8/layout/orgChart1"/>
    <dgm:cxn modelId="{D744D784-FEB6-004D-BEE8-2EE85BFBCDF6}" type="presParOf" srcId="{C397C7B6-48C1-5942-B207-2121611BD439}" destId="{85F4390B-027B-9A4C-BEF9-91486A51F723}" srcOrd="1" destOrd="0" presId="urn:microsoft.com/office/officeart/2005/8/layout/orgChart1"/>
    <dgm:cxn modelId="{1852EB31-CC18-9C46-8A73-8FC8EFA4275E}" type="presParOf" srcId="{C397C7B6-48C1-5942-B207-2121611BD439}" destId="{5C558EDD-FD1F-4149-AA0F-943641226DCF}" srcOrd="2" destOrd="0" presId="urn:microsoft.com/office/officeart/2005/8/layout/orgChart1"/>
    <dgm:cxn modelId="{18200DB4-3B43-0441-AC1D-A2DC16EE3EAB}" type="presParOf" srcId="{7A2CA4C0-E0F3-9A44-9EAC-CCFC1BC961FF}" destId="{A1FE1F5F-9E8B-2042-9FCD-2C4B7DC44272}" srcOrd="4" destOrd="0" presId="urn:microsoft.com/office/officeart/2005/8/layout/orgChart1"/>
    <dgm:cxn modelId="{8A18A3C1-82DF-7C4E-B2B2-70B046CDEF6E}" type="presParOf" srcId="{7A2CA4C0-E0F3-9A44-9EAC-CCFC1BC961FF}" destId="{969A6BF0-8C5F-4F46-B026-0A09147A330E}" srcOrd="5" destOrd="0" presId="urn:microsoft.com/office/officeart/2005/8/layout/orgChart1"/>
    <dgm:cxn modelId="{87E19E52-B02E-884E-8E0C-8A7E72232387}" type="presParOf" srcId="{969A6BF0-8C5F-4F46-B026-0A09147A330E}" destId="{23677990-DDAA-8448-AEA3-C30D9A8844C9}" srcOrd="0" destOrd="0" presId="urn:microsoft.com/office/officeart/2005/8/layout/orgChart1"/>
    <dgm:cxn modelId="{CD3A3849-49C9-E646-B37A-ED11D1679CB6}" type="presParOf" srcId="{23677990-DDAA-8448-AEA3-C30D9A8844C9}" destId="{17787660-89C6-FD4B-9FA1-8CEA0AEC2FBD}" srcOrd="0" destOrd="0" presId="urn:microsoft.com/office/officeart/2005/8/layout/orgChart1"/>
    <dgm:cxn modelId="{7B275C7F-DDFA-0646-9839-81060BD0D004}" type="presParOf" srcId="{23677990-DDAA-8448-AEA3-C30D9A8844C9}" destId="{E855BB72-2936-FB48-9645-B07A00ECC60C}" srcOrd="1" destOrd="0" presId="urn:microsoft.com/office/officeart/2005/8/layout/orgChart1"/>
    <dgm:cxn modelId="{5FF85E3D-03F9-E84C-BB3A-C325B19DBB63}" type="presParOf" srcId="{969A6BF0-8C5F-4F46-B026-0A09147A330E}" destId="{B2BFF96D-F591-FA47-8924-0E4EEC622A13}" srcOrd="1" destOrd="0" presId="urn:microsoft.com/office/officeart/2005/8/layout/orgChart1"/>
    <dgm:cxn modelId="{AD26B5B8-A65A-E542-87A5-21C5EF255F3F}" type="presParOf" srcId="{969A6BF0-8C5F-4F46-B026-0A09147A330E}" destId="{D7A23F79-752D-2E46-8184-CBB3FBBC8549}" srcOrd="2" destOrd="0" presId="urn:microsoft.com/office/officeart/2005/8/layout/orgChart1"/>
    <dgm:cxn modelId="{B3A83928-D1E0-A446-96FF-2E62BA9A8BEF}" type="presParOf" srcId="{2E450EEF-5028-E94A-A7CD-DAC3F4691A0B}" destId="{4F103BB4-CC65-4248-A1E8-187D6E6535D1}" srcOrd="2" destOrd="0" presId="urn:microsoft.com/office/officeart/2005/8/layout/orgChart1"/>
    <dgm:cxn modelId="{885E5787-561E-E540-9672-89897575599C}" type="presParOf" srcId="{8FDD7533-1C6C-2941-B02F-C4AD572BBC27}" destId="{885A899D-05BD-C047-A41A-0B15BBAF90F9}" srcOrd="2" destOrd="0" presId="urn:microsoft.com/office/officeart/2005/8/layout/orgChart1"/>
    <dgm:cxn modelId="{FDADBED9-C3DE-E548-BE79-56374E92AC17}" type="presParOf" srcId="{8FDD7533-1C6C-2941-B02F-C4AD572BBC27}" destId="{D6113257-A9D5-AF47-AB9D-3816E6677B23}" srcOrd="3" destOrd="0" presId="urn:microsoft.com/office/officeart/2005/8/layout/orgChart1"/>
    <dgm:cxn modelId="{7A6126B3-5C6D-0440-A161-B95A3805DB38}" type="presParOf" srcId="{D6113257-A9D5-AF47-AB9D-3816E6677B23}" destId="{10A0EA51-ECC1-5448-811F-803FF5C23DFE}" srcOrd="0" destOrd="0" presId="urn:microsoft.com/office/officeart/2005/8/layout/orgChart1"/>
    <dgm:cxn modelId="{D7AB12AC-0730-BF41-A6A6-FF93892E6DCD}" type="presParOf" srcId="{10A0EA51-ECC1-5448-811F-803FF5C23DFE}" destId="{C8CBEEF8-4CA3-0143-BE3A-44BCBF5D6FAB}" srcOrd="0" destOrd="0" presId="urn:microsoft.com/office/officeart/2005/8/layout/orgChart1"/>
    <dgm:cxn modelId="{DF664ED7-623B-E542-A5FB-DD075FF20558}" type="presParOf" srcId="{10A0EA51-ECC1-5448-811F-803FF5C23DFE}" destId="{1595679C-9573-5442-B433-DE4F8B1DCC39}" srcOrd="1" destOrd="0" presId="urn:microsoft.com/office/officeart/2005/8/layout/orgChart1"/>
    <dgm:cxn modelId="{33530CBE-1743-CF4F-BA39-791609CF5FE2}" type="presParOf" srcId="{D6113257-A9D5-AF47-AB9D-3816E6677B23}" destId="{0EC4248C-2537-4946-BCBA-5DC0686F70E1}" srcOrd="1" destOrd="0" presId="urn:microsoft.com/office/officeart/2005/8/layout/orgChart1"/>
    <dgm:cxn modelId="{E96F0BF0-4947-FC4B-B486-211791149C1F}" type="presParOf" srcId="{0EC4248C-2537-4946-BCBA-5DC0686F70E1}" destId="{3606F4BB-FB71-BE45-8499-C7793DA4974C}" srcOrd="0" destOrd="0" presId="urn:microsoft.com/office/officeart/2005/8/layout/orgChart1"/>
    <dgm:cxn modelId="{378C2595-66DC-AB4E-B36B-C2D3024024FE}" type="presParOf" srcId="{0EC4248C-2537-4946-BCBA-5DC0686F70E1}" destId="{1FDE1A3C-F4FC-AC4C-991C-9987A7CCCB1B}" srcOrd="1" destOrd="0" presId="urn:microsoft.com/office/officeart/2005/8/layout/orgChart1"/>
    <dgm:cxn modelId="{F783A3EE-D41A-A347-BFF2-603CFD1F0604}" type="presParOf" srcId="{1FDE1A3C-F4FC-AC4C-991C-9987A7CCCB1B}" destId="{E5A9D0AD-1958-6B4B-BEB3-D0ED3651E6F9}" srcOrd="0" destOrd="0" presId="urn:microsoft.com/office/officeart/2005/8/layout/orgChart1"/>
    <dgm:cxn modelId="{08EDA85F-D191-924A-B372-E1889CB2C473}" type="presParOf" srcId="{E5A9D0AD-1958-6B4B-BEB3-D0ED3651E6F9}" destId="{31BE7373-2215-434D-A7E4-87505B41640D}" srcOrd="0" destOrd="0" presId="urn:microsoft.com/office/officeart/2005/8/layout/orgChart1"/>
    <dgm:cxn modelId="{AA5936EB-221A-5742-B45A-58A56DD5249F}" type="presParOf" srcId="{E5A9D0AD-1958-6B4B-BEB3-D0ED3651E6F9}" destId="{10025D48-DC89-0843-B761-7130EF287F94}" srcOrd="1" destOrd="0" presId="urn:microsoft.com/office/officeart/2005/8/layout/orgChart1"/>
    <dgm:cxn modelId="{154245DB-43F1-D04E-AB13-2254144FFA48}" type="presParOf" srcId="{1FDE1A3C-F4FC-AC4C-991C-9987A7CCCB1B}" destId="{AFF208B7-63A6-D947-B89B-BCF3CF37DC67}" srcOrd="1" destOrd="0" presId="urn:microsoft.com/office/officeart/2005/8/layout/orgChart1"/>
    <dgm:cxn modelId="{4BB43CEB-16DE-CA43-AD05-1EDFB4FA02C3}" type="presParOf" srcId="{1FDE1A3C-F4FC-AC4C-991C-9987A7CCCB1B}" destId="{C8321FAA-CB72-C649-A3E0-2B10648450D8}" srcOrd="2" destOrd="0" presId="urn:microsoft.com/office/officeart/2005/8/layout/orgChart1"/>
    <dgm:cxn modelId="{146A319C-8E24-0241-9147-38229FD2567E}" type="presParOf" srcId="{0EC4248C-2537-4946-BCBA-5DC0686F70E1}" destId="{34E6D1F3-2FDD-4E4E-AE67-6F8F9FF0DD38}" srcOrd="2" destOrd="0" presId="urn:microsoft.com/office/officeart/2005/8/layout/orgChart1"/>
    <dgm:cxn modelId="{829E21B1-238F-704B-87D2-703B59190A81}" type="presParOf" srcId="{0EC4248C-2537-4946-BCBA-5DC0686F70E1}" destId="{22EB0305-DC9B-D04F-8CF5-B9971FDD6FC3}" srcOrd="3" destOrd="0" presId="urn:microsoft.com/office/officeart/2005/8/layout/orgChart1"/>
    <dgm:cxn modelId="{3909CC00-40EE-574D-8DE7-50113B30AD99}" type="presParOf" srcId="{22EB0305-DC9B-D04F-8CF5-B9971FDD6FC3}" destId="{40B5DAD9-B16E-644E-B143-8A5973425EE5}" srcOrd="0" destOrd="0" presId="urn:microsoft.com/office/officeart/2005/8/layout/orgChart1"/>
    <dgm:cxn modelId="{33CAA33C-8EDB-1C4A-9E8A-0CF691C65ACD}" type="presParOf" srcId="{40B5DAD9-B16E-644E-B143-8A5973425EE5}" destId="{A03AE5AA-A9F3-5949-BA96-8042E03424A2}" srcOrd="0" destOrd="0" presId="urn:microsoft.com/office/officeart/2005/8/layout/orgChart1"/>
    <dgm:cxn modelId="{5A55105F-C8D3-404E-B2B6-B03BD90C1922}" type="presParOf" srcId="{40B5DAD9-B16E-644E-B143-8A5973425EE5}" destId="{D93CBA38-802B-8045-AF48-260612028520}" srcOrd="1" destOrd="0" presId="urn:microsoft.com/office/officeart/2005/8/layout/orgChart1"/>
    <dgm:cxn modelId="{DE1892C6-535B-A446-B910-CB09F37DF902}" type="presParOf" srcId="{22EB0305-DC9B-D04F-8CF5-B9971FDD6FC3}" destId="{D515E1AD-61B9-8D46-87C9-03472601817D}" srcOrd="1" destOrd="0" presId="urn:microsoft.com/office/officeart/2005/8/layout/orgChart1"/>
    <dgm:cxn modelId="{92744AFB-CE07-8E45-916F-93D67BAD29B8}" type="presParOf" srcId="{22EB0305-DC9B-D04F-8CF5-B9971FDD6FC3}" destId="{3D78522D-52A9-8843-9BF4-B3EF0E8C5258}" srcOrd="2" destOrd="0" presId="urn:microsoft.com/office/officeart/2005/8/layout/orgChart1"/>
    <dgm:cxn modelId="{C4E60844-6C5D-A34F-BEED-91F1CEAC262E}" type="presParOf" srcId="{0EC4248C-2537-4946-BCBA-5DC0686F70E1}" destId="{06618415-3516-9D47-847B-184860EB2437}" srcOrd="4" destOrd="0" presId="urn:microsoft.com/office/officeart/2005/8/layout/orgChart1"/>
    <dgm:cxn modelId="{CDC60982-9AE3-E447-8FE8-EE9A3BF46A6F}" type="presParOf" srcId="{0EC4248C-2537-4946-BCBA-5DC0686F70E1}" destId="{0EF8061A-5F86-8C41-801B-71B176D5D128}" srcOrd="5" destOrd="0" presId="urn:microsoft.com/office/officeart/2005/8/layout/orgChart1"/>
    <dgm:cxn modelId="{007AA991-D26F-FC42-8401-A37EEA284BDE}" type="presParOf" srcId="{0EF8061A-5F86-8C41-801B-71B176D5D128}" destId="{44C38055-DB0D-0345-86E6-AB82DA1863F1}" srcOrd="0" destOrd="0" presId="urn:microsoft.com/office/officeart/2005/8/layout/orgChart1"/>
    <dgm:cxn modelId="{3598AD6F-12B0-2940-9F47-3A4C9AD7DBBC}" type="presParOf" srcId="{44C38055-DB0D-0345-86E6-AB82DA1863F1}" destId="{DC852A30-5A7F-DB49-91B6-139E8AAEFA37}" srcOrd="0" destOrd="0" presId="urn:microsoft.com/office/officeart/2005/8/layout/orgChart1"/>
    <dgm:cxn modelId="{B3212C82-ECC6-164E-B8A6-F62D4BAAF078}" type="presParOf" srcId="{44C38055-DB0D-0345-86E6-AB82DA1863F1}" destId="{53D2A1F6-DE04-6E45-8AC1-200CA3CB7298}" srcOrd="1" destOrd="0" presId="urn:microsoft.com/office/officeart/2005/8/layout/orgChart1"/>
    <dgm:cxn modelId="{57C68F39-BED1-7B45-BC9C-6EA9E59B858C}" type="presParOf" srcId="{0EF8061A-5F86-8C41-801B-71B176D5D128}" destId="{E8E1DAF6-483E-294B-B38E-2C7A159C437B}" srcOrd="1" destOrd="0" presId="urn:microsoft.com/office/officeart/2005/8/layout/orgChart1"/>
    <dgm:cxn modelId="{A4DF1A49-38D7-074F-A152-E5161EA32603}" type="presParOf" srcId="{0EF8061A-5F86-8C41-801B-71B176D5D128}" destId="{EC43FBF0-2FB3-5E46-BAB9-5732F62E8B13}" srcOrd="2" destOrd="0" presId="urn:microsoft.com/office/officeart/2005/8/layout/orgChart1"/>
    <dgm:cxn modelId="{F1ADB4A4-0AD3-3A43-B08E-96E804ED633C}" type="presParOf" srcId="{D6113257-A9D5-AF47-AB9D-3816E6677B23}" destId="{740FDB5F-01F3-4546-8547-8085B02B9D48}" srcOrd="2" destOrd="0" presId="urn:microsoft.com/office/officeart/2005/8/layout/orgChart1"/>
    <dgm:cxn modelId="{3610C58A-2909-4F4E-B665-3F554B027707}" type="presParOf" srcId="{8FDD7533-1C6C-2941-B02F-C4AD572BBC27}" destId="{AD6AA0F4-D9F8-B241-9E44-19D8865849FE}" srcOrd="4" destOrd="0" presId="urn:microsoft.com/office/officeart/2005/8/layout/orgChart1"/>
    <dgm:cxn modelId="{F1057E77-6FF1-EF46-BB5B-F7805C1C89F1}" type="presParOf" srcId="{8FDD7533-1C6C-2941-B02F-C4AD572BBC27}" destId="{76690349-791D-184F-8C64-D55B1046E88E}" srcOrd="5" destOrd="0" presId="urn:microsoft.com/office/officeart/2005/8/layout/orgChart1"/>
    <dgm:cxn modelId="{A92EA638-D625-1541-AC41-83AF256CF101}" type="presParOf" srcId="{76690349-791D-184F-8C64-D55B1046E88E}" destId="{4589B04F-081E-C84F-8922-118DE51A95DF}" srcOrd="0" destOrd="0" presId="urn:microsoft.com/office/officeart/2005/8/layout/orgChart1"/>
    <dgm:cxn modelId="{1ECC064C-D779-E34D-9F16-28A2730F1E48}" type="presParOf" srcId="{4589B04F-081E-C84F-8922-118DE51A95DF}" destId="{ACF4866C-674B-5F43-8E8A-4A7BE1FBCC08}" srcOrd="0" destOrd="0" presId="urn:microsoft.com/office/officeart/2005/8/layout/orgChart1"/>
    <dgm:cxn modelId="{EDC76E70-391B-C247-847C-495569F45499}" type="presParOf" srcId="{4589B04F-081E-C84F-8922-118DE51A95DF}" destId="{3EADE6D1-6DDE-8340-9E7E-A5B4F1B24098}" srcOrd="1" destOrd="0" presId="urn:microsoft.com/office/officeart/2005/8/layout/orgChart1"/>
    <dgm:cxn modelId="{BB9B0805-FD8B-DC4F-AAB0-2B3D82DF88B2}" type="presParOf" srcId="{76690349-791D-184F-8C64-D55B1046E88E}" destId="{83667F77-BE0E-E545-A46F-9530D5AA4AC5}" srcOrd="1" destOrd="0" presId="urn:microsoft.com/office/officeart/2005/8/layout/orgChart1"/>
    <dgm:cxn modelId="{1ABD5B61-BB4E-6B4C-8470-0CFBBB8B1B30}" type="presParOf" srcId="{83667F77-BE0E-E545-A46F-9530D5AA4AC5}" destId="{C721ED28-EC81-7C4A-B9A1-05BD1B1DB003}" srcOrd="0" destOrd="0" presId="urn:microsoft.com/office/officeart/2005/8/layout/orgChart1"/>
    <dgm:cxn modelId="{3590BBAB-E741-7F44-9FBD-D6317C1CAEF5}" type="presParOf" srcId="{83667F77-BE0E-E545-A46F-9530D5AA4AC5}" destId="{B4814B63-EC43-6746-971A-8CBCC1BCA0B7}" srcOrd="1" destOrd="0" presId="urn:microsoft.com/office/officeart/2005/8/layout/orgChart1"/>
    <dgm:cxn modelId="{DDD4EC55-2299-8849-855C-C5C3B3B4EA15}" type="presParOf" srcId="{B4814B63-EC43-6746-971A-8CBCC1BCA0B7}" destId="{425722D9-A26B-2347-AD2F-5E4B25853502}" srcOrd="0" destOrd="0" presId="urn:microsoft.com/office/officeart/2005/8/layout/orgChart1"/>
    <dgm:cxn modelId="{24803308-93FE-0340-B2B7-CEB55A1B7A87}" type="presParOf" srcId="{425722D9-A26B-2347-AD2F-5E4B25853502}" destId="{3EF8DF2B-419B-944C-83D2-0E4C4D84C0AC}" srcOrd="0" destOrd="0" presId="urn:microsoft.com/office/officeart/2005/8/layout/orgChart1"/>
    <dgm:cxn modelId="{D24C1A79-CE54-7D47-A79D-95E0A6A6DA02}" type="presParOf" srcId="{425722D9-A26B-2347-AD2F-5E4B25853502}" destId="{432FFC77-E294-864E-A8BC-C26D30DCECD0}" srcOrd="1" destOrd="0" presId="urn:microsoft.com/office/officeart/2005/8/layout/orgChart1"/>
    <dgm:cxn modelId="{F2C11017-FE0D-E241-A2D6-2E7CFCE7BB2C}" type="presParOf" srcId="{B4814B63-EC43-6746-971A-8CBCC1BCA0B7}" destId="{E317FC81-26AE-1A48-A3F6-7EE754F6A66F}" srcOrd="1" destOrd="0" presId="urn:microsoft.com/office/officeart/2005/8/layout/orgChart1"/>
    <dgm:cxn modelId="{F2940A04-4963-0E4A-BC01-DF9DB74E662B}" type="presParOf" srcId="{B4814B63-EC43-6746-971A-8CBCC1BCA0B7}" destId="{491A38CC-97F6-9145-86E0-9A18C221BB63}" srcOrd="2" destOrd="0" presId="urn:microsoft.com/office/officeart/2005/8/layout/orgChart1"/>
    <dgm:cxn modelId="{A1BE86A7-A473-2F4C-8A4D-6B1FCBB9D139}" type="presParOf" srcId="{83667F77-BE0E-E545-A46F-9530D5AA4AC5}" destId="{94BE3345-8354-1746-B9D0-51D97CCE3426}" srcOrd="2" destOrd="0" presId="urn:microsoft.com/office/officeart/2005/8/layout/orgChart1"/>
    <dgm:cxn modelId="{5458A304-959B-E34A-92A2-53E798BBE8B3}" type="presParOf" srcId="{83667F77-BE0E-E545-A46F-9530D5AA4AC5}" destId="{FFCA1969-2158-7E42-AC6A-DEA96BA8BB91}" srcOrd="3" destOrd="0" presId="urn:microsoft.com/office/officeart/2005/8/layout/orgChart1"/>
    <dgm:cxn modelId="{1EC3310B-95CC-2D4A-8CFD-7E9A24716BB8}" type="presParOf" srcId="{FFCA1969-2158-7E42-AC6A-DEA96BA8BB91}" destId="{B7E50DE1-6AF8-9E4A-81F7-8B5855BFF162}" srcOrd="0" destOrd="0" presId="urn:microsoft.com/office/officeart/2005/8/layout/orgChart1"/>
    <dgm:cxn modelId="{039220C9-05B7-E344-A977-CE744F880F19}" type="presParOf" srcId="{B7E50DE1-6AF8-9E4A-81F7-8B5855BFF162}" destId="{7DE63ACD-1BF2-7841-AB21-CCB0F542295C}" srcOrd="0" destOrd="0" presId="urn:microsoft.com/office/officeart/2005/8/layout/orgChart1"/>
    <dgm:cxn modelId="{E8DB8C89-29D4-BA46-8DC6-73DD4C511B5F}" type="presParOf" srcId="{B7E50DE1-6AF8-9E4A-81F7-8B5855BFF162}" destId="{4D5D1464-CF5A-914F-8282-4F0C5945C1F1}" srcOrd="1" destOrd="0" presId="urn:microsoft.com/office/officeart/2005/8/layout/orgChart1"/>
    <dgm:cxn modelId="{C437AA49-BFB5-394A-9710-48D90BF24A62}" type="presParOf" srcId="{FFCA1969-2158-7E42-AC6A-DEA96BA8BB91}" destId="{353E58B0-4F46-5140-8DF4-DF5648A55D86}" srcOrd="1" destOrd="0" presId="urn:microsoft.com/office/officeart/2005/8/layout/orgChart1"/>
    <dgm:cxn modelId="{4938DF7A-6B03-FC4C-AD9E-A474211C27B8}" type="presParOf" srcId="{FFCA1969-2158-7E42-AC6A-DEA96BA8BB91}" destId="{EF6FBF00-15FD-6448-98FF-665B9FC12759}" srcOrd="2" destOrd="0" presId="urn:microsoft.com/office/officeart/2005/8/layout/orgChart1"/>
    <dgm:cxn modelId="{1F76F38C-DEAF-2B44-82D1-648BE5E9966E}" type="presParOf" srcId="{83667F77-BE0E-E545-A46F-9530D5AA4AC5}" destId="{DD7961A6-F1CC-5646-8DAD-FC3D1131566F}" srcOrd="4" destOrd="0" presId="urn:microsoft.com/office/officeart/2005/8/layout/orgChart1"/>
    <dgm:cxn modelId="{452EC90C-3E89-474C-B37F-F2333ED7230D}" type="presParOf" srcId="{83667F77-BE0E-E545-A46F-9530D5AA4AC5}" destId="{6BF7D351-9094-0B46-BE93-B2CCD29B416B}" srcOrd="5" destOrd="0" presId="urn:microsoft.com/office/officeart/2005/8/layout/orgChart1"/>
    <dgm:cxn modelId="{D02CF1DB-9FB5-CC4C-AEF2-6B2D99977F50}" type="presParOf" srcId="{6BF7D351-9094-0B46-BE93-B2CCD29B416B}" destId="{582D13B1-515F-0247-960D-5EA67F6F92B2}" srcOrd="0" destOrd="0" presId="urn:microsoft.com/office/officeart/2005/8/layout/orgChart1"/>
    <dgm:cxn modelId="{89FCCBD6-0851-4A4B-9BB9-0B531098FFD2}" type="presParOf" srcId="{582D13B1-515F-0247-960D-5EA67F6F92B2}" destId="{C3F5D332-09B5-5D41-A5FD-A4314C6800EA}" srcOrd="0" destOrd="0" presId="urn:microsoft.com/office/officeart/2005/8/layout/orgChart1"/>
    <dgm:cxn modelId="{5F504BC2-43DC-D241-93B2-D83C68366E01}" type="presParOf" srcId="{582D13B1-515F-0247-960D-5EA67F6F92B2}" destId="{C4635078-39BC-9B46-9BF7-6D0C01822214}" srcOrd="1" destOrd="0" presId="urn:microsoft.com/office/officeart/2005/8/layout/orgChart1"/>
    <dgm:cxn modelId="{B563E6B4-4636-FF4A-8979-4B53D87CBC4D}" type="presParOf" srcId="{6BF7D351-9094-0B46-BE93-B2CCD29B416B}" destId="{09C72343-7F7D-3748-8625-E1C0576000A0}" srcOrd="1" destOrd="0" presId="urn:microsoft.com/office/officeart/2005/8/layout/orgChart1"/>
    <dgm:cxn modelId="{47BF2C41-F22C-9840-A895-54E37C6EB7BA}" type="presParOf" srcId="{6BF7D351-9094-0B46-BE93-B2CCD29B416B}" destId="{4A671C2C-8682-7F4A-8FF6-19FCB4173218}" srcOrd="2" destOrd="0" presId="urn:microsoft.com/office/officeart/2005/8/layout/orgChart1"/>
    <dgm:cxn modelId="{F30CA001-58A7-2343-9694-75653B8A8CF2}" type="presParOf" srcId="{76690349-791D-184F-8C64-D55B1046E88E}" destId="{81B7E18B-3595-6D42-91FF-D851D9D2D3B3}" srcOrd="2" destOrd="0" presId="urn:microsoft.com/office/officeart/2005/8/layout/orgChart1"/>
    <dgm:cxn modelId="{35165C0D-BCB9-474B-84C3-6C091D347C0F}" type="presParOf" srcId="{FF76EFB6-94B8-D440-83AF-F6914C00851F}" destId="{9D7F94D7-A2CB-0F44-B198-C505FE89548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EA0C4DB4-36CF-4C4C-8035-E3DF917AE3AE}" type="doc">
      <dgm:prSet loTypeId="urn:microsoft.com/office/officeart/2005/8/layout/pList1" loCatId="" qsTypeId="urn:microsoft.com/office/officeart/2005/8/quickstyle/simple1" qsCatId="simple" csTypeId="urn:microsoft.com/office/officeart/2005/8/colors/accent1_2" csCatId="accent1" phldr="1"/>
      <dgm:spPr/>
      <dgm:t>
        <a:bodyPr/>
        <a:lstStyle/>
        <a:p>
          <a:endParaRPr lang="en-US"/>
        </a:p>
      </dgm:t>
    </dgm:pt>
    <dgm:pt modelId="{CB6AC4EB-5916-044B-8237-E3659A631C08}">
      <dgm:prSet phldrT="[Text]" custT="1"/>
      <dgm:spPr/>
      <dgm:t>
        <a:bodyPr/>
        <a:lstStyle/>
        <a:p>
          <a:r>
            <a:rPr lang="en-US" sz="2400" dirty="0"/>
            <a:t>Family and Community Newsletters</a:t>
          </a:r>
        </a:p>
      </dgm:t>
    </dgm:pt>
    <dgm:pt modelId="{C933C3DE-87BE-C842-950F-52A2CD82686B}" type="parTrans" cxnId="{A568F378-0F03-1F4E-B5ED-97C0DF1164AD}">
      <dgm:prSet/>
      <dgm:spPr/>
      <dgm:t>
        <a:bodyPr/>
        <a:lstStyle/>
        <a:p>
          <a:endParaRPr lang="en-US"/>
        </a:p>
      </dgm:t>
    </dgm:pt>
    <dgm:pt modelId="{801B4A6C-9702-DE4B-89A5-92A47D08524C}" type="sibTrans" cxnId="{A568F378-0F03-1F4E-B5ED-97C0DF1164AD}">
      <dgm:prSet/>
      <dgm:spPr/>
      <dgm:t>
        <a:bodyPr/>
        <a:lstStyle/>
        <a:p>
          <a:endParaRPr lang="en-US"/>
        </a:p>
      </dgm:t>
    </dgm:pt>
    <dgm:pt modelId="{6BF90B51-9845-A14B-AB11-06192EE60559}">
      <dgm:prSet phldrT="[Text]" custT="1"/>
      <dgm:spPr/>
      <dgm:t>
        <a:bodyPr/>
        <a:lstStyle/>
        <a:p>
          <a:r>
            <a:rPr lang="en-US" sz="2400" dirty="0"/>
            <a:t>Staff Meetings</a:t>
          </a:r>
        </a:p>
      </dgm:t>
    </dgm:pt>
    <dgm:pt modelId="{E49ABA4C-B6A1-FF4D-981B-2D6697098FE1}" type="parTrans" cxnId="{A741ABB1-87D7-C446-9CE4-45537400E28B}">
      <dgm:prSet/>
      <dgm:spPr/>
      <dgm:t>
        <a:bodyPr/>
        <a:lstStyle/>
        <a:p>
          <a:endParaRPr lang="en-US"/>
        </a:p>
      </dgm:t>
    </dgm:pt>
    <dgm:pt modelId="{E72F0F89-E674-0045-987F-86E1743EB897}" type="sibTrans" cxnId="{A741ABB1-87D7-C446-9CE4-45537400E28B}">
      <dgm:prSet/>
      <dgm:spPr/>
      <dgm:t>
        <a:bodyPr/>
        <a:lstStyle/>
        <a:p>
          <a:endParaRPr lang="en-US"/>
        </a:p>
      </dgm:t>
    </dgm:pt>
    <dgm:pt modelId="{C335405C-6DA9-0C48-A3C8-04C4DF2D622D}">
      <dgm:prSet phldrT="[Text]" custT="1"/>
      <dgm:spPr/>
      <dgm:t>
        <a:bodyPr/>
        <a:lstStyle/>
        <a:p>
          <a:r>
            <a:rPr lang="en-US" sz="2400" dirty="0"/>
            <a:t>Focus Groups</a:t>
          </a:r>
        </a:p>
      </dgm:t>
    </dgm:pt>
    <dgm:pt modelId="{F1366734-309C-1D4C-9FF8-C95E60F36BF8}" type="parTrans" cxnId="{D5E59A2E-056D-934C-B07D-48D89064DBC8}">
      <dgm:prSet/>
      <dgm:spPr/>
      <dgm:t>
        <a:bodyPr/>
        <a:lstStyle/>
        <a:p>
          <a:endParaRPr lang="en-US"/>
        </a:p>
      </dgm:t>
    </dgm:pt>
    <dgm:pt modelId="{3A3C2866-A91A-D245-9757-DC1B1FF032F3}" type="sibTrans" cxnId="{D5E59A2E-056D-934C-B07D-48D89064DBC8}">
      <dgm:prSet/>
      <dgm:spPr/>
      <dgm:t>
        <a:bodyPr/>
        <a:lstStyle/>
        <a:p>
          <a:endParaRPr lang="en-US"/>
        </a:p>
      </dgm:t>
    </dgm:pt>
    <dgm:pt modelId="{36F2A8E3-0A7E-0F46-8C0F-43E29056E3CE}">
      <dgm:prSet phldrT="[Text]" custT="1"/>
      <dgm:spPr/>
      <dgm:t>
        <a:bodyPr/>
        <a:lstStyle/>
        <a:p>
          <a:r>
            <a:rPr lang="en-US" sz="2400" dirty="0"/>
            <a:t>School Board Meetings</a:t>
          </a:r>
        </a:p>
      </dgm:t>
    </dgm:pt>
    <dgm:pt modelId="{10C85717-8697-EF46-9F49-DD5CB5506A2A}" type="sibTrans" cxnId="{C2206F5F-05C4-E848-999B-BAF869D16779}">
      <dgm:prSet/>
      <dgm:spPr/>
      <dgm:t>
        <a:bodyPr/>
        <a:lstStyle/>
        <a:p>
          <a:endParaRPr lang="en-US"/>
        </a:p>
      </dgm:t>
    </dgm:pt>
    <dgm:pt modelId="{D27606FD-169C-C646-A009-3D55CA2E238A}" type="parTrans" cxnId="{C2206F5F-05C4-E848-999B-BAF869D16779}">
      <dgm:prSet/>
      <dgm:spPr/>
      <dgm:t>
        <a:bodyPr/>
        <a:lstStyle/>
        <a:p>
          <a:endParaRPr lang="en-US"/>
        </a:p>
      </dgm:t>
    </dgm:pt>
    <dgm:pt modelId="{4DBF371C-E27B-EF44-A459-55B5A93F980A}" type="pres">
      <dgm:prSet presAssocID="{EA0C4DB4-36CF-4C4C-8035-E3DF917AE3AE}" presName="Name0" presStyleCnt="0">
        <dgm:presLayoutVars>
          <dgm:dir/>
          <dgm:resizeHandles val="exact"/>
        </dgm:presLayoutVars>
      </dgm:prSet>
      <dgm:spPr/>
    </dgm:pt>
    <dgm:pt modelId="{618737D4-E166-244A-A358-17E4EF6852A9}" type="pres">
      <dgm:prSet presAssocID="{CB6AC4EB-5916-044B-8237-E3659A631C08}" presName="compNode" presStyleCnt="0"/>
      <dgm:spPr/>
    </dgm:pt>
    <dgm:pt modelId="{16165AA2-B5C4-8E4F-AAE5-409DC36A291F}" type="pres">
      <dgm:prSet presAssocID="{CB6AC4EB-5916-044B-8237-E3659A631C08}" presName="pictRect" presStyleLbl="node1" presStyleIdx="0" presStyleCnt="4"/>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19000" r="-19000"/>
          </a:stretch>
        </a:blipFill>
      </dgm:spPr>
    </dgm:pt>
    <dgm:pt modelId="{B13AB17A-4B5F-FB4C-976A-F556AB7DEFF0}" type="pres">
      <dgm:prSet presAssocID="{CB6AC4EB-5916-044B-8237-E3659A631C08}" presName="textRect" presStyleLbl="revTx" presStyleIdx="0" presStyleCnt="4" custScaleX="145048">
        <dgm:presLayoutVars>
          <dgm:bulletEnabled val="1"/>
        </dgm:presLayoutVars>
      </dgm:prSet>
      <dgm:spPr/>
    </dgm:pt>
    <dgm:pt modelId="{0294137F-3AF3-0549-825E-A2A6CF6A03C4}" type="pres">
      <dgm:prSet presAssocID="{801B4A6C-9702-DE4B-89A5-92A47D08524C}" presName="sibTrans" presStyleLbl="sibTrans2D1" presStyleIdx="0" presStyleCnt="0"/>
      <dgm:spPr/>
    </dgm:pt>
    <dgm:pt modelId="{0565D00A-9476-7442-89FC-05B48A137EF0}" type="pres">
      <dgm:prSet presAssocID="{6BF90B51-9845-A14B-AB11-06192EE60559}" presName="compNode" presStyleCnt="0"/>
      <dgm:spPr/>
    </dgm:pt>
    <dgm:pt modelId="{28CA9219-AB9A-1945-8FE3-B78CEDDD9D5A}" type="pres">
      <dgm:prSet presAssocID="{6BF90B51-9845-A14B-AB11-06192EE60559}" presName="pictRect" presStyleLbl="node1" presStyleIdx="1" presStyleCnt="4"/>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dgm:spPr>
    </dgm:pt>
    <dgm:pt modelId="{4542E166-11E6-6F46-9EAA-426E2F2AA1AC}" type="pres">
      <dgm:prSet presAssocID="{6BF90B51-9845-A14B-AB11-06192EE60559}" presName="textRect" presStyleLbl="revTx" presStyleIdx="1" presStyleCnt="4" custScaleX="145048">
        <dgm:presLayoutVars>
          <dgm:bulletEnabled val="1"/>
        </dgm:presLayoutVars>
      </dgm:prSet>
      <dgm:spPr/>
    </dgm:pt>
    <dgm:pt modelId="{8AA8A09A-9C52-7541-AC0C-4C4E76E9A87D}" type="pres">
      <dgm:prSet presAssocID="{E72F0F89-E674-0045-987F-86E1743EB897}" presName="sibTrans" presStyleLbl="sibTrans2D1" presStyleIdx="0" presStyleCnt="0"/>
      <dgm:spPr/>
    </dgm:pt>
    <dgm:pt modelId="{737D50C2-D081-E141-AA7A-060386C961E4}" type="pres">
      <dgm:prSet presAssocID="{36F2A8E3-0A7E-0F46-8C0F-43E29056E3CE}" presName="compNode" presStyleCnt="0"/>
      <dgm:spPr/>
    </dgm:pt>
    <dgm:pt modelId="{A7C59E22-9735-7F41-BA5A-ED4E875F1F5D}" type="pres">
      <dgm:prSet presAssocID="{36F2A8E3-0A7E-0F46-8C0F-43E29056E3CE}" presName="pictRect" presStyleLbl="node1" presStyleIdx="2" presStyleCnt="4"/>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dgm:spPr>
    </dgm:pt>
    <dgm:pt modelId="{E82EF68A-E124-9C40-AEB8-0A4111613F11}" type="pres">
      <dgm:prSet presAssocID="{36F2A8E3-0A7E-0F46-8C0F-43E29056E3CE}" presName="textRect" presStyleLbl="revTx" presStyleIdx="2" presStyleCnt="4" custScaleX="145048" custLinFactNeighborX="0" custLinFactNeighborY="2236">
        <dgm:presLayoutVars>
          <dgm:bulletEnabled val="1"/>
        </dgm:presLayoutVars>
      </dgm:prSet>
      <dgm:spPr/>
    </dgm:pt>
    <dgm:pt modelId="{742D6624-0C60-8048-A886-15ED59787A8D}" type="pres">
      <dgm:prSet presAssocID="{10C85717-8697-EF46-9F49-DD5CB5506A2A}" presName="sibTrans" presStyleLbl="sibTrans2D1" presStyleIdx="0" presStyleCnt="0"/>
      <dgm:spPr/>
    </dgm:pt>
    <dgm:pt modelId="{3A8B5FBA-762C-8440-9243-67B21C6D6130}" type="pres">
      <dgm:prSet presAssocID="{C335405C-6DA9-0C48-A3C8-04C4DF2D622D}" presName="compNode" presStyleCnt="0"/>
      <dgm:spPr/>
    </dgm:pt>
    <dgm:pt modelId="{374BC0B1-FBAE-4940-B3F4-B02656D56C3D}" type="pres">
      <dgm:prSet presAssocID="{C335405C-6DA9-0C48-A3C8-04C4DF2D622D}" presName="pictRect" presStyleLbl="node1" presStyleIdx="3" presStyleCnt="4"/>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12000" r="-12000"/>
          </a:stretch>
        </a:blipFill>
      </dgm:spPr>
    </dgm:pt>
    <dgm:pt modelId="{B2C6E4CD-DC04-184A-8865-E17C25B24371}" type="pres">
      <dgm:prSet presAssocID="{C335405C-6DA9-0C48-A3C8-04C4DF2D622D}" presName="textRect" presStyleLbl="revTx" presStyleIdx="3" presStyleCnt="4" custScaleX="145048">
        <dgm:presLayoutVars>
          <dgm:bulletEnabled val="1"/>
        </dgm:presLayoutVars>
      </dgm:prSet>
      <dgm:spPr/>
    </dgm:pt>
  </dgm:ptLst>
  <dgm:cxnLst>
    <dgm:cxn modelId="{7432BE0B-6EA7-4842-BC54-216344F5D2CD}" type="presOf" srcId="{36F2A8E3-0A7E-0F46-8C0F-43E29056E3CE}" destId="{E82EF68A-E124-9C40-AEB8-0A4111613F11}" srcOrd="0" destOrd="0" presId="urn:microsoft.com/office/officeart/2005/8/layout/pList1"/>
    <dgm:cxn modelId="{D5E59A2E-056D-934C-B07D-48D89064DBC8}" srcId="{EA0C4DB4-36CF-4C4C-8035-E3DF917AE3AE}" destId="{C335405C-6DA9-0C48-A3C8-04C4DF2D622D}" srcOrd="3" destOrd="0" parTransId="{F1366734-309C-1D4C-9FF8-C95E60F36BF8}" sibTransId="{3A3C2866-A91A-D245-9757-DC1B1FF032F3}"/>
    <dgm:cxn modelId="{45F35C5B-110A-A641-B764-480E6CEA5C95}" type="presOf" srcId="{CB6AC4EB-5916-044B-8237-E3659A631C08}" destId="{B13AB17A-4B5F-FB4C-976A-F556AB7DEFF0}" srcOrd="0" destOrd="0" presId="urn:microsoft.com/office/officeart/2005/8/layout/pList1"/>
    <dgm:cxn modelId="{C2206F5F-05C4-E848-999B-BAF869D16779}" srcId="{EA0C4DB4-36CF-4C4C-8035-E3DF917AE3AE}" destId="{36F2A8E3-0A7E-0F46-8C0F-43E29056E3CE}" srcOrd="2" destOrd="0" parTransId="{D27606FD-169C-C646-A009-3D55CA2E238A}" sibTransId="{10C85717-8697-EF46-9F49-DD5CB5506A2A}"/>
    <dgm:cxn modelId="{781F4066-2733-BE4B-9EDB-CEA8C0B7603F}" type="presOf" srcId="{C335405C-6DA9-0C48-A3C8-04C4DF2D622D}" destId="{B2C6E4CD-DC04-184A-8865-E17C25B24371}" srcOrd="0" destOrd="0" presId="urn:microsoft.com/office/officeart/2005/8/layout/pList1"/>
    <dgm:cxn modelId="{A568F378-0F03-1F4E-B5ED-97C0DF1164AD}" srcId="{EA0C4DB4-36CF-4C4C-8035-E3DF917AE3AE}" destId="{CB6AC4EB-5916-044B-8237-E3659A631C08}" srcOrd="0" destOrd="0" parTransId="{C933C3DE-87BE-C842-950F-52A2CD82686B}" sibTransId="{801B4A6C-9702-DE4B-89A5-92A47D08524C}"/>
    <dgm:cxn modelId="{EA81CE79-0381-394E-9FC7-D762F51939AC}" type="presOf" srcId="{6BF90B51-9845-A14B-AB11-06192EE60559}" destId="{4542E166-11E6-6F46-9EAA-426E2F2AA1AC}" srcOrd="0" destOrd="0" presId="urn:microsoft.com/office/officeart/2005/8/layout/pList1"/>
    <dgm:cxn modelId="{1253A280-DFC6-D64C-968C-989A60714C86}" type="presOf" srcId="{E72F0F89-E674-0045-987F-86E1743EB897}" destId="{8AA8A09A-9C52-7541-AC0C-4C4E76E9A87D}" srcOrd="0" destOrd="0" presId="urn:microsoft.com/office/officeart/2005/8/layout/pList1"/>
    <dgm:cxn modelId="{A451619D-181C-3B4C-B3C7-3C54EB3F28F7}" type="presOf" srcId="{10C85717-8697-EF46-9F49-DD5CB5506A2A}" destId="{742D6624-0C60-8048-A886-15ED59787A8D}" srcOrd="0" destOrd="0" presId="urn:microsoft.com/office/officeart/2005/8/layout/pList1"/>
    <dgm:cxn modelId="{26FB899F-D5E5-9D48-9393-472D15DF60DC}" type="presOf" srcId="{801B4A6C-9702-DE4B-89A5-92A47D08524C}" destId="{0294137F-3AF3-0549-825E-A2A6CF6A03C4}" srcOrd="0" destOrd="0" presId="urn:microsoft.com/office/officeart/2005/8/layout/pList1"/>
    <dgm:cxn modelId="{A741ABB1-87D7-C446-9CE4-45537400E28B}" srcId="{EA0C4DB4-36CF-4C4C-8035-E3DF917AE3AE}" destId="{6BF90B51-9845-A14B-AB11-06192EE60559}" srcOrd="1" destOrd="0" parTransId="{E49ABA4C-B6A1-FF4D-981B-2D6697098FE1}" sibTransId="{E72F0F89-E674-0045-987F-86E1743EB897}"/>
    <dgm:cxn modelId="{85207BEB-131C-7543-A1E0-DCD40D5AED68}" type="presOf" srcId="{EA0C4DB4-36CF-4C4C-8035-E3DF917AE3AE}" destId="{4DBF371C-E27B-EF44-A459-55B5A93F980A}" srcOrd="0" destOrd="0" presId="urn:microsoft.com/office/officeart/2005/8/layout/pList1"/>
    <dgm:cxn modelId="{D2C32B46-131E-A944-BA66-0F0EABCEC234}" type="presParOf" srcId="{4DBF371C-E27B-EF44-A459-55B5A93F980A}" destId="{618737D4-E166-244A-A358-17E4EF6852A9}" srcOrd="0" destOrd="0" presId="urn:microsoft.com/office/officeart/2005/8/layout/pList1"/>
    <dgm:cxn modelId="{CC43C3F1-B640-9740-B776-CB72C95FCE80}" type="presParOf" srcId="{618737D4-E166-244A-A358-17E4EF6852A9}" destId="{16165AA2-B5C4-8E4F-AAE5-409DC36A291F}" srcOrd="0" destOrd="0" presId="urn:microsoft.com/office/officeart/2005/8/layout/pList1"/>
    <dgm:cxn modelId="{4379E22E-79EE-C041-9F26-C6F3FDE18003}" type="presParOf" srcId="{618737D4-E166-244A-A358-17E4EF6852A9}" destId="{B13AB17A-4B5F-FB4C-976A-F556AB7DEFF0}" srcOrd="1" destOrd="0" presId="urn:microsoft.com/office/officeart/2005/8/layout/pList1"/>
    <dgm:cxn modelId="{F6E85379-837C-1348-AE2F-BF6C0FC59ADE}" type="presParOf" srcId="{4DBF371C-E27B-EF44-A459-55B5A93F980A}" destId="{0294137F-3AF3-0549-825E-A2A6CF6A03C4}" srcOrd="1" destOrd="0" presId="urn:microsoft.com/office/officeart/2005/8/layout/pList1"/>
    <dgm:cxn modelId="{BC65E105-4672-BC4E-BF12-9B37E85C84F4}" type="presParOf" srcId="{4DBF371C-E27B-EF44-A459-55B5A93F980A}" destId="{0565D00A-9476-7442-89FC-05B48A137EF0}" srcOrd="2" destOrd="0" presId="urn:microsoft.com/office/officeart/2005/8/layout/pList1"/>
    <dgm:cxn modelId="{E579E3C5-9253-7542-B1C5-0FD40527C444}" type="presParOf" srcId="{0565D00A-9476-7442-89FC-05B48A137EF0}" destId="{28CA9219-AB9A-1945-8FE3-B78CEDDD9D5A}" srcOrd="0" destOrd="0" presId="urn:microsoft.com/office/officeart/2005/8/layout/pList1"/>
    <dgm:cxn modelId="{0E474C95-EEA3-DC44-A369-3B8FE4C53C44}" type="presParOf" srcId="{0565D00A-9476-7442-89FC-05B48A137EF0}" destId="{4542E166-11E6-6F46-9EAA-426E2F2AA1AC}" srcOrd="1" destOrd="0" presId="urn:microsoft.com/office/officeart/2005/8/layout/pList1"/>
    <dgm:cxn modelId="{F45E6364-039C-C247-A3E8-72E63AAD6629}" type="presParOf" srcId="{4DBF371C-E27B-EF44-A459-55B5A93F980A}" destId="{8AA8A09A-9C52-7541-AC0C-4C4E76E9A87D}" srcOrd="3" destOrd="0" presId="urn:microsoft.com/office/officeart/2005/8/layout/pList1"/>
    <dgm:cxn modelId="{43D72397-6042-8D44-8B99-AD6E291D675F}" type="presParOf" srcId="{4DBF371C-E27B-EF44-A459-55B5A93F980A}" destId="{737D50C2-D081-E141-AA7A-060386C961E4}" srcOrd="4" destOrd="0" presId="urn:microsoft.com/office/officeart/2005/8/layout/pList1"/>
    <dgm:cxn modelId="{2A26F46C-D26F-774E-B844-B62F93E14626}" type="presParOf" srcId="{737D50C2-D081-E141-AA7A-060386C961E4}" destId="{A7C59E22-9735-7F41-BA5A-ED4E875F1F5D}" srcOrd="0" destOrd="0" presId="urn:microsoft.com/office/officeart/2005/8/layout/pList1"/>
    <dgm:cxn modelId="{99C6E90A-7A7B-0844-B124-469AA6A27D17}" type="presParOf" srcId="{737D50C2-D081-E141-AA7A-060386C961E4}" destId="{E82EF68A-E124-9C40-AEB8-0A4111613F11}" srcOrd="1" destOrd="0" presId="urn:microsoft.com/office/officeart/2005/8/layout/pList1"/>
    <dgm:cxn modelId="{A0DBC8B1-8F9C-204F-8831-E753C9630B14}" type="presParOf" srcId="{4DBF371C-E27B-EF44-A459-55B5A93F980A}" destId="{742D6624-0C60-8048-A886-15ED59787A8D}" srcOrd="5" destOrd="0" presId="urn:microsoft.com/office/officeart/2005/8/layout/pList1"/>
    <dgm:cxn modelId="{A128CCE7-8C1D-AE45-80C6-158F58896C7A}" type="presParOf" srcId="{4DBF371C-E27B-EF44-A459-55B5A93F980A}" destId="{3A8B5FBA-762C-8440-9243-67B21C6D6130}" srcOrd="6" destOrd="0" presId="urn:microsoft.com/office/officeart/2005/8/layout/pList1"/>
    <dgm:cxn modelId="{E3F37A74-3B10-6B41-A38A-C1715B501E92}" type="presParOf" srcId="{3A8B5FBA-762C-8440-9243-67B21C6D6130}" destId="{374BC0B1-FBAE-4940-B3F4-B02656D56C3D}" srcOrd="0" destOrd="0" presId="urn:microsoft.com/office/officeart/2005/8/layout/pList1"/>
    <dgm:cxn modelId="{9F4C896A-A45D-D643-A12B-40957913DF82}" type="presParOf" srcId="{3A8B5FBA-762C-8440-9243-67B21C6D6130}" destId="{B2C6E4CD-DC04-184A-8865-E17C25B24371}"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6711F5EB-29A1-DF4D-BCAD-A29D172B4BB8}" type="doc">
      <dgm:prSet loTypeId="urn:microsoft.com/office/officeart/2005/8/layout/hList9" loCatId="" qsTypeId="urn:microsoft.com/office/officeart/2005/8/quickstyle/simple1" qsCatId="simple" csTypeId="urn:microsoft.com/office/officeart/2005/8/colors/accent2_1" csCatId="accent2" phldr="1"/>
      <dgm:spPr/>
      <dgm:t>
        <a:bodyPr/>
        <a:lstStyle/>
        <a:p>
          <a:endParaRPr lang="en-US"/>
        </a:p>
      </dgm:t>
    </dgm:pt>
    <dgm:pt modelId="{80EEA303-FE2D-FB40-B2B7-0975FA7F72A1}">
      <dgm:prSet phldrT="[Text]" custT="1">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sz="2800" b="1" dirty="0">
              <a:solidFill>
                <a:schemeClr val="bg1"/>
              </a:solidFill>
            </a:rPr>
            <a:t>Before</a:t>
          </a:r>
        </a:p>
      </dgm:t>
    </dgm:pt>
    <dgm:pt modelId="{84A722DF-FDB9-0D4A-96D6-A27A19AC78BC}" type="parTrans" cxnId="{EA98BC38-E2D6-374D-A38E-99969C7AADAC}">
      <dgm:prSet/>
      <dgm:spPr/>
      <dgm:t>
        <a:bodyPr/>
        <a:lstStyle/>
        <a:p>
          <a:endParaRPr lang="en-US" sz="2400"/>
        </a:p>
      </dgm:t>
    </dgm:pt>
    <dgm:pt modelId="{FE0BF99B-F6E2-4E40-A1FA-607B1DDAC7D8}" type="sibTrans" cxnId="{EA98BC38-E2D6-374D-A38E-99969C7AADAC}">
      <dgm:prSet/>
      <dgm:spPr/>
      <dgm:t>
        <a:bodyPr/>
        <a:lstStyle/>
        <a:p>
          <a:endParaRPr lang="en-US" sz="2400"/>
        </a:p>
      </dgm:t>
    </dgm:pt>
    <dgm:pt modelId="{C817428E-3FC3-E84B-9980-461643708685}">
      <dgm:prSet phldrT="[Text]" custT="1"/>
      <dgm:spPr/>
      <dgm:t>
        <a:bodyPr/>
        <a:lstStyle/>
        <a:p>
          <a:r>
            <a:rPr lang="en-US" sz="2400" dirty="0"/>
            <a:t>Define and teach schoolwide crisis response routines          </a:t>
          </a:r>
        </a:p>
      </dgm:t>
    </dgm:pt>
    <dgm:pt modelId="{9D46C6BB-DB03-B240-8243-CCB1DEB038FF}" type="parTrans" cxnId="{F7937E12-B3D8-1C4F-9DAC-A3F366B6B366}">
      <dgm:prSet/>
      <dgm:spPr/>
      <dgm:t>
        <a:bodyPr/>
        <a:lstStyle/>
        <a:p>
          <a:endParaRPr lang="en-US" sz="2400"/>
        </a:p>
      </dgm:t>
    </dgm:pt>
    <dgm:pt modelId="{2584BE8C-3947-2243-A11E-48AEBC4F2C05}" type="sibTrans" cxnId="{F7937E12-B3D8-1C4F-9DAC-A3F366B6B366}">
      <dgm:prSet/>
      <dgm:spPr/>
      <dgm:t>
        <a:bodyPr/>
        <a:lstStyle/>
        <a:p>
          <a:endParaRPr lang="en-US" sz="2400"/>
        </a:p>
      </dgm:t>
    </dgm:pt>
    <dgm:pt modelId="{92E10AAF-56D1-794A-9FF7-F4917F672CDA}">
      <dgm:prSet phldrT="[Text]" custT="1">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sz="2800" b="1">
              <a:solidFill>
                <a:schemeClr val="bg1"/>
              </a:solidFill>
            </a:rPr>
            <a:t>During</a:t>
          </a:r>
          <a:endParaRPr lang="en-US" sz="2800" b="1" dirty="0">
            <a:solidFill>
              <a:schemeClr val="bg1"/>
            </a:solidFill>
          </a:endParaRPr>
        </a:p>
      </dgm:t>
    </dgm:pt>
    <dgm:pt modelId="{E408267B-497C-A84B-ABE3-D713CCD27B47}" type="parTrans" cxnId="{01F57E3F-8251-D343-9AFF-97E556D018CE}">
      <dgm:prSet/>
      <dgm:spPr/>
      <dgm:t>
        <a:bodyPr/>
        <a:lstStyle/>
        <a:p>
          <a:endParaRPr lang="en-US" sz="2400"/>
        </a:p>
      </dgm:t>
    </dgm:pt>
    <dgm:pt modelId="{AA0FF01E-45CE-D74F-B8BD-ED81BB33D4ED}" type="sibTrans" cxnId="{01F57E3F-8251-D343-9AFF-97E556D018CE}">
      <dgm:prSet/>
      <dgm:spPr/>
      <dgm:t>
        <a:bodyPr/>
        <a:lstStyle/>
        <a:p>
          <a:endParaRPr lang="en-US" sz="2400"/>
        </a:p>
      </dgm:t>
    </dgm:pt>
    <dgm:pt modelId="{99AD8A15-FEA5-0540-A0B4-5D77235FD0A4}">
      <dgm:prSet phldrT="[Text]" custT="1"/>
      <dgm:spPr>
        <a:ln>
          <a:solidFill>
            <a:schemeClr val="accent1">
              <a:alpha val="90000"/>
            </a:schemeClr>
          </a:solidFill>
        </a:ln>
      </dgm:spPr>
      <dgm:t>
        <a:bodyPr/>
        <a:lstStyle/>
        <a:p>
          <a:r>
            <a:rPr lang="en-US" sz="2400" dirty="0"/>
            <a:t>Prompt expectations</a:t>
          </a:r>
        </a:p>
      </dgm:t>
    </dgm:pt>
    <dgm:pt modelId="{7A910260-0E0D-B448-96B3-F5DBAC17D906}" type="parTrans" cxnId="{4A06775F-7F6B-D840-83B7-1D85F79554FD}">
      <dgm:prSet/>
      <dgm:spPr/>
      <dgm:t>
        <a:bodyPr/>
        <a:lstStyle/>
        <a:p>
          <a:endParaRPr lang="en-US" sz="2400"/>
        </a:p>
      </dgm:t>
    </dgm:pt>
    <dgm:pt modelId="{1F40E65E-9780-3F4C-BAA1-44A869124698}" type="sibTrans" cxnId="{4A06775F-7F6B-D840-83B7-1D85F79554FD}">
      <dgm:prSet/>
      <dgm:spPr/>
      <dgm:t>
        <a:bodyPr/>
        <a:lstStyle/>
        <a:p>
          <a:endParaRPr lang="en-US" sz="2400"/>
        </a:p>
      </dgm:t>
    </dgm:pt>
    <dgm:pt modelId="{72B34225-AD35-C444-9091-BC43367B6ED5}">
      <dgm:prSet phldrT="[Text]" custT="1"/>
      <dgm:spPr>
        <a:ln>
          <a:solidFill>
            <a:schemeClr val="accent1">
              <a:alpha val="90000"/>
            </a:schemeClr>
          </a:solidFill>
        </a:ln>
      </dgm:spPr>
      <dgm:t>
        <a:bodyPr/>
        <a:lstStyle/>
        <a:p>
          <a:r>
            <a:rPr lang="en-US" sz="2400" dirty="0"/>
            <a:t>Enact</a:t>
          </a:r>
          <a:r>
            <a:rPr lang="en-US" sz="2400" baseline="0" dirty="0"/>
            <a:t> wellness support plan</a:t>
          </a:r>
          <a:endParaRPr lang="en-US" sz="2400" dirty="0"/>
        </a:p>
      </dgm:t>
    </dgm:pt>
    <dgm:pt modelId="{C4AE7B63-7973-6842-B58A-727E2B32D290}" type="parTrans" cxnId="{01A90D49-193E-7A47-B1DD-8B9B043159B6}">
      <dgm:prSet/>
      <dgm:spPr/>
      <dgm:t>
        <a:bodyPr/>
        <a:lstStyle/>
        <a:p>
          <a:endParaRPr lang="en-US" sz="2400"/>
        </a:p>
      </dgm:t>
    </dgm:pt>
    <dgm:pt modelId="{9E957093-F297-1842-B664-20679221AC5A}" type="sibTrans" cxnId="{01A90D49-193E-7A47-B1DD-8B9B043159B6}">
      <dgm:prSet/>
      <dgm:spPr/>
      <dgm:t>
        <a:bodyPr/>
        <a:lstStyle/>
        <a:p>
          <a:endParaRPr lang="en-US" sz="2400"/>
        </a:p>
      </dgm:t>
    </dgm:pt>
    <dgm:pt modelId="{3CDC862C-2292-F846-8FFF-1C716617F352}">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n-US" sz="2800" b="1">
              <a:solidFill>
                <a:schemeClr val="bg1"/>
              </a:solidFill>
            </a:rPr>
            <a:t>After</a:t>
          </a:r>
          <a:endParaRPr lang="en-US" sz="2800" b="1" dirty="0">
            <a:solidFill>
              <a:schemeClr val="bg1"/>
            </a:solidFill>
          </a:endParaRPr>
        </a:p>
      </dgm:t>
    </dgm:pt>
    <dgm:pt modelId="{9B6F26BD-D2F8-454A-903E-445137B43ECE}" type="parTrans" cxnId="{06476450-39C3-C943-AF77-CFAEE090725A}">
      <dgm:prSet/>
      <dgm:spPr/>
      <dgm:t>
        <a:bodyPr/>
        <a:lstStyle/>
        <a:p>
          <a:endParaRPr lang="en-US" sz="2400"/>
        </a:p>
      </dgm:t>
    </dgm:pt>
    <dgm:pt modelId="{03FC5FC2-0C3A-FB4A-BFCF-F3D95C898592}" type="sibTrans" cxnId="{06476450-39C3-C943-AF77-CFAEE090725A}">
      <dgm:prSet/>
      <dgm:spPr/>
      <dgm:t>
        <a:bodyPr/>
        <a:lstStyle/>
        <a:p>
          <a:endParaRPr lang="en-US" sz="2400"/>
        </a:p>
      </dgm:t>
    </dgm:pt>
    <dgm:pt modelId="{F7943872-983F-A64C-B1EC-9906A9C54EE9}">
      <dgm:prSet custT="1"/>
      <dgm:spPr>
        <a:ln>
          <a:solidFill>
            <a:schemeClr val="accent6">
              <a:alpha val="90000"/>
            </a:schemeClr>
          </a:solidFill>
        </a:ln>
      </dgm:spPr>
      <dgm:t>
        <a:bodyPr/>
        <a:lstStyle/>
        <a:p>
          <a:r>
            <a:rPr lang="en-US" sz="2400" dirty="0"/>
            <a:t>Evaluate</a:t>
          </a:r>
          <a:r>
            <a:rPr lang="en-US" sz="2400" baseline="0" dirty="0"/>
            <a:t> wellness support plan</a:t>
          </a:r>
          <a:endParaRPr lang="en-US" sz="2400" dirty="0"/>
        </a:p>
      </dgm:t>
    </dgm:pt>
    <dgm:pt modelId="{DEDEFF96-DAAF-F842-BE06-3D25DE747151}" type="parTrans" cxnId="{C390E97B-5C55-2B48-9626-67131847E6D5}">
      <dgm:prSet/>
      <dgm:spPr/>
      <dgm:t>
        <a:bodyPr/>
        <a:lstStyle/>
        <a:p>
          <a:endParaRPr lang="en-US" sz="2400"/>
        </a:p>
      </dgm:t>
    </dgm:pt>
    <dgm:pt modelId="{1A96287C-8183-3B41-BC9B-B8F44DE7DA32}" type="sibTrans" cxnId="{C390E97B-5C55-2B48-9626-67131847E6D5}">
      <dgm:prSet/>
      <dgm:spPr/>
      <dgm:t>
        <a:bodyPr/>
        <a:lstStyle/>
        <a:p>
          <a:endParaRPr lang="en-US" sz="2400"/>
        </a:p>
      </dgm:t>
    </dgm:pt>
    <dgm:pt modelId="{A1E4CEDC-3071-2E4C-A1CF-81DCBE511131}">
      <dgm:prSet custT="1"/>
      <dgm:spPr/>
      <dgm:t>
        <a:bodyPr/>
        <a:lstStyle/>
        <a:p>
          <a:r>
            <a:rPr lang="en-US" sz="2400" dirty="0"/>
            <a:t>Develop a wellness support plan</a:t>
          </a:r>
        </a:p>
      </dgm:t>
    </dgm:pt>
    <dgm:pt modelId="{DB9C8CCF-0F4F-A146-AA4B-BDF2DDF37C75}" type="parTrans" cxnId="{35E6E898-45D8-FA49-87DC-D058F19C79E2}">
      <dgm:prSet/>
      <dgm:spPr/>
      <dgm:t>
        <a:bodyPr/>
        <a:lstStyle/>
        <a:p>
          <a:endParaRPr lang="en-US" sz="2400"/>
        </a:p>
      </dgm:t>
    </dgm:pt>
    <dgm:pt modelId="{9AAAD1CB-1A2C-1844-A1DD-903D433B17F9}" type="sibTrans" cxnId="{35E6E898-45D8-FA49-87DC-D058F19C79E2}">
      <dgm:prSet/>
      <dgm:spPr/>
      <dgm:t>
        <a:bodyPr/>
        <a:lstStyle/>
        <a:p>
          <a:endParaRPr lang="en-US" sz="2400"/>
        </a:p>
      </dgm:t>
    </dgm:pt>
    <dgm:pt modelId="{4E7E12C3-6BAF-2B41-8A43-C1C5DA0B2B76}">
      <dgm:prSet custT="1"/>
      <dgm:spPr>
        <a:ln>
          <a:solidFill>
            <a:schemeClr val="accent6">
              <a:alpha val="90000"/>
            </a:schemeClr>
          </a:solidFill>
        </a:ln>
      </dgm:spPr>
      <dgm:t>
        <a:bodyPr/>
        <a:lstStyle/>
        <a:p>
          <a:r>
            <a:rPr lang="en-US" sz="2400" dirty="0"/>
            <a:t>Reinforce expectations</a:t>
          </a:r>
        </a:p>
      </dgm:t>
    </dgm:pt>
    <dgm:pt modelId="{9E3A3CBC-A36C-D449-B740-D5832982B5AE}" type="parTrans" cxnId="{B6C0B6E2-4BEC-2249-A65F-4A5ABDA8235E}">
      <dgm:prSet/>
      <dgm:spPr/>
      <dgm:t>
        <a:bodyPr/>
        <a:lstStyle/>
        <a:p>
          <a:endParaRPr lang="en-US" sz="2400"/>
        </a:p>
      </dgm:t>
    </dgm:pt>
    <dgm:pt modelId="{5D9269AE-87BF-0349-B253-A68B9B68BCCC}" type="sibTrans" cxnId="{B6C0B6E2-4BEC-2249-A65F-4A5ABDA8235E}">
      <dgm:prSet/>
      <dgm:spPr/>
      <dgm:t>
        <a:bodyPr/>
        <a:lstStyle/>
        <a:p>
          <a:endParaRPr lang="en-US" sz="2400"/>
        </a:p>
      </dgm:t>
    </dgm:pt>
    <dgm:pt modelId="{57BCF878-0D48-D44F-A970-5559C80D32D8}" type="pres">
      <dgm:prSet presAssocID="{6711F5EB-29A1-DF4D-BCAD-A29D172B4BB8}" presName="list" presStyleCnt="0">
        <dgm:presLayoutVars>
          <dgm:dir/>
          <dgm:animLvl val="lvl"/>
        </dgm:presLayoutVars>
      </dgm:prSet>
      <dgm:spPr/>
    </dgm:pt>
    <dgm:pt modelId="{A3BD0A2A-5737-6E4F-8657-879BA34D3CC1}" type="pres">
      <dgm:prSet presAssocID="{80EEA303-FE2D-FB40-B2B7-0975FA7F72A1}" presName="posSpace" presStyleCnt="0"/>
      <dgm:spPr/>
    </dgm:pt>
    <dgm:pt modelId="{C6FD6FB2-BAF2-CF46-A492-74ABE45AEC34}" type="pres">
      <dgm:prSet presAssocID="{80EEA303-FE2D-FB40-B2B7-0975FA7F72A1}" presName="vertFlow" presStyleCnt="0"/>
      <dgm:spPr/>
    </dgm:pt>
    <dgm:pt modelId="{07722748-D66D-B140-8BF1-379BA27689E6}" type="pres">
      <dgm:prSet presAssocID="{80EEA303-FE2D-FB40-B2B7-0975FA7F72A1}" presName="topSpace" presStyleCnt="0"/>
      <dgm:spPr/>
    </dgm:pt>
    <dgm:pt modelId="{328517D8-96D7-EE47-BD0A-770DB5247D3F}" type="pres">
      <dgm:prSet presAssocID="{80EEA303-FE2D-FB40-B2B7-0975FA7F72A1}" presName="firstComp" presStyleCnt="0"/>
      <dgm:spPr/>
    </dgm:pt>
    <dgm:pt modelId="{DB1334B8-6D99-6F4E-A7FB-D437C591C19F}" type="pres">
      <dgm:prSet presAssocID="{80EEA303-FE2D-FB40-B2B7-0975FA7F72A1}" presName="firstChild" presStyleLbl="bgAccFollowNode1" presStyleIdx="0" presStyleCnt="6"/>
      <dgm:spPr/>
    </dgm:pt>
    <dgm:pt modelId="{A8325632-1261-9F48-BC0A-74D14EEF1BFB}" type="pres">
      <dgm:prSet presAssocID="{80EEA303-FE2D-FB40-B2B7-0975FA7F72A1}" presName="firstChildTx" presStyleLbl="bgAccFollowNode1" presStyleIdx="0" presStyleCnt="6">
        <dgm:presLayoutVars>
          <dgm:bulletEnabled val="1"/>
        </dgm:presLayoutVars>
      </dgm:prSet>
      <dgm:spPr/>
    </dgm:pt>
    <dgm:pt modelId="{1A492E6F-CC02-C940-A833-0D4C7AC11DD5}" type="pres">
      <dgm:prSet presAssocID="{A1E4CEDC-3071-2E4C-A1CF-81DCBE511131}" presName="comp" presStyleCnt="0"/>
      <dgm:spPr/>
    </dgm:pt>
    <dgm:pt modelId="{B17AF9A4-5053-054F-BF9A-ACDAB099C6F4}" type="pres">
      <dgm:prSet presAssocID="{A1E4CEDC-3071-2E4C-A1CF-81DCBE511131}" presName="child" presStyleLbl="bgAccFollowNode1" presStyleIdx="1" presStyleCnt="6"/>
      <dgm:spPr/>
    </dgm:pt>
    <dgm:pt modelId="{79DA23C9-1FCD-7E42-AAE4-DEBDF85D6CF6}" type="pres">
      <dgm:prSet presAssocID="{A1E4CEDC-3071-2E4C-A1CF-81DCBE511131}" presName="childTx" presStyleLbl="bgAccFollowNode1" presStyleIdx="1" presStyleCnt="6">
        <dgm:presLayoutVars>
          <dgm:bulletEnabled val="1"/>
        </dgm:presLayoutVars>
      </dgm:prSet>
      <dgm:spPr/>
    </dgm:pt>
    <dgm:pt modelId="{60B629AF-1D09-0C43-BC76-34E0502FF53B}" type="pres">
      <dgm:prSet presAssocID="{80EEA303-FE2D-FB40-B2B7-0975FA7F72A1}" presName="negSpace" presStyleCnt="0"/>
      <dgm:spPr/>
    </dgm:pt>
    <dgm:pt modelId="{B188FDDA-C6DF-1F40-B265-6A28FF60A3CB}" type="pres">
      <dgm:prSet presAssocID="{80EEA303-FE2D-FB40-B2B7-0975FA7F72A1}" presName="circle" presStyleLbl="node1" presStyleIdx="0" presStyleCnt="3" custLinFactNeighborY="-1241"/>
      <dgm:spPr/>
    </dgm:pt>
    <dgm:pt modelId="{398A4E55-24FF-2249-B4BB-325A37643125}" type="pres">
      <dgm:prSet presAssocID="{FE0BF99B-F6E2-4E40-A1FA-607B1DDAC7D8}" presName="transSpace" presStyleCnt="0"/>
      <dgm:spPr/>
    </dgm:pt>
    <dgm:pt modelId="{D65225BF-A9FD-3641-8458-AFCDC6897462}" type="pres">
      <dgm:prSet presAssocID="{92E10AAF-56D1-794A-9FF7-F4917F672CDA}" presName="posSpace" presStyleCnt="0"/>
      <dgm:spPr/>
    </dgm:pt>
    <dgm:pt modelId="{1B091A61-6E3E-5D41-A60D-3B9F19CCE1F1}" type="pres">
      <dgm:prSet presAssocID="{92E10AAF-56D1-794A-9FF7-F4917F672CDA}" presName="vertFlow" presStyleCnt="0"/>
      <dgm:spPr/>
    </dgm:pt>
    <dgm:pt modelId="{E32D9FFB-E749-654C-AAFF-19393B7C8A4E}" type="pres">
      <dgm:prSet presAssocID="{92E10AAF-56D1-794A-9FF7-F4917F672CDA}" presName="topSpace" presStyleCnt="0"/>
      <dgm:spPr/>
    </dgm:pt>
    <dgm:pt modelId="{09F08876-AD49-674A-9722-5E3DE59411A3}" type="pres">
      <dgm:prSet presAssocID="{92E10AAF-56D1-794A-9FF7-F4917F672CDA}" presName="firstComp" presStyleCnt="0"/>
      <dgm:spPr/>
    </dgm:pt>
    <dgm:pt modelId="{5A232939-4C78-A740-9C16-574F6008B45D}" type="pres">
      <dgm:prSet presAssocID="{92E10AAF-56D1-794A-9FF7-F4917F672CDA}" presName="firstChild" presStyleLbl="bgAccFollowNode1" presStyleIdx="2" presStyleCnt="6"/>
      <dgm:spPr/>
    </dgm:pt>
    <dgm:pt modelId="{46DDF140-CF3C-D442-87B5-6EA3EC320F8D}" type="pres">
      <dgm:prSet presAssocID="{92E10AAF-56D1-794A-9FF7-F4917F672CDA}" presName="firstChildTx" presStyleLbl="bgAccFollowNode1" presStyleIdx="2" presStyleCnt="6">
        <dgm:presLayoutVars>
          <dgm:bulletEnabled val="1"/>
        </dgm:presLayoutVars>
      </dgm:prSet>
      <dgm:spPr/>
    </dgm:pt>
    <dgm:pt modelId="{22ED9E1A-B387-D545-AB3C-E3B26F366CD5}" type="pres">
      <dgm:prSet presAssocID="{72B34225-AD35-C444-9091-BC43367B6ED5}" presName="comp" presStyleCnt="0"/>
      <dgm:spPr/>
    </dgm:pt>
    <dgm:pt modelId="{F1C44FA8-C5A9-2F4D-AD03-D453F8AE1965}" type="pres">
      <dgm:prSet presAssocID="{72B34225-AD35-C444-9091-BC43367B6ED5}" presName="child" presStyleLbl="bgAccFollowNode1" presStyleIdx="3" presStyleCnt="6"/>
      <dgm:spPr/>
    </dgm:pt>
    <dgm:pt modelId="{A60ADC71-5CEF-EB43-B197-4EA1D3E5D7BF}" type="pres">
      <dgm:prSet presAssocID="{72B34225-AD35-C444-9091-BC43367B6ED5}" presName="childTx" presStyleLbl="bgAccFollowNode1" presStyleIdx="3" presStyleCnt="6">
        <dgm:presLayoutVars>
          <dgm:bulletEnabled val="1"/>
        </dgm:presLayoutVars>
      </dgm:prSet>
      <dgm:spPr/>
    </dgm:pt>
    <dgm:pt modelId="{04D36E86-48B4-F646-B729-6065A67685DA}" type="pres">
      <dgm:prSet presAssocID="{92E10AAF-56D1-794A-9FF7-F4917F672CDA}" presName="negSpace" presStyleCnt="0"/>
      <dgm:spPr/>
    </dgm:pt>
    <dgm:pt modelId="{BC240C1E-7197-F443-90BB-99A315230AD2}" type="pres">
      <dgm:prSet presAssocID="{92E10AAF-56D1-794A-9FF7-F4917F672CDA}" presName="circle" presStyleLbl="node1" presStyleIdx="1" presStyleCnt="3" custLinFactNeighborY="-1241"/>
      <dgm:spPr/>
    </dgm:pt>
    <dgm:pt modelId="{18332F75-3D5F-844B-AE4A-FDDCBCBB68E6}" type="pres">
      <dgm:prSet presAssocID="{AA0FF01E-45CE-D74F-B8BD-ED81BB33D4ED}" presName="transSpace" presStyleCnt="0"/>
      <dgm:spPr/>
    </dgm:pt>
    <dgm:pt modelId="{552704DD-A2AE-D04F-9818-7D1F20BFBFE0}" type="pres">
      <dgm:prSet presAssocID="{3CDC862C-2292-F846-8FFF-1C716617F352}" presName="posSpace" presStyleCnt="0"/>
      <dgm:spPr/>
    </dgm:pt>
    <dgm:pt modelId="{BED25B9B-3C01-B640-9656-1937F062520D}" type="pres">
      <dgm:prSet presAssocID="{3CDC862C-2292-F846-8FFF-1C716617F352}" presName="vertFlow" presStyleCnt="0"/>
      <dgm:spPr/>
    </dgm:pt>
    <dgm:pt modelId="{B3CFD5FA-6B31-DC44-A0A1-3360AB920E5A}" type="pres">
      <dgm:prSet presAssocID="{3CDC862C-2292-F846-8FFF-1C716617F352}" presName="topSpace" presStyleCnt="0"/>
      <dgm:spPr/>
    </dgm:pt>
    <dgm:pt modelId="{79A6998A-F0F9-B546-A9B7-D9C940CB6211}" type="pres">
      <dgm:prSet presAssocID="{3CDC862C-2292-F846-8FFF-1C716617F352}" presName="firstComp" presStyleCnt="0"/>
      <dgm:spPr/>
    </dgm:pt>
    <dgm:pt modelId="{98D2816A-C9D4-1642-97DC-A59ABA1ABB57}" type="pres">
      <dgm:prSet presAssocID="{3CDC862C-2292-F846-8FFF-1C716617F352}" presName="firstChild" presStyleLbl="bgAccFollowNode1" presStyleIdx="4" presStyleCnt="6"/>
      <dgm:spPr/>
    </dgm:pt>
    <dgm:pt modelId="{9687BE19-5D0C-8D44-AD4D-741E3747DE89}" type="pres">
      <dgm:prSet presAssocID="{3CDC862C-2292-F846-8FFF-1C716617F352}" presName="firstChildTx" presStyleLbl="bgAccFollowNode1" presStyleIdx="4" presStyleCnt="6">
        <dgm:presLayoutVars>
          <dgm:bulletEnabled val="1"/>
        </dgm:presLayoutVars>
      </dgm:prSet>
      <dgm:spPr/>
    </dgm:pt>
    <dgm:pt modelId="{5AF8F26F-CA11-4443-A47E-90F96BD0EDAB}" type="pres">
      <dgm:prSet presAssocID="{F7943872-983F-A64C-B1EC-9906A9C54EE9}" presName="comp" presStyleCnt="0"/>
      <dgm:spPr/>
    </dgm:pt>
    <dgm:pt modelId="{C53BCB42-F000-1F41-BBB0-D32DD6B6C14C}" type="pres">
      <dgm:prSet presAssocID="{F7943872-983F-A64C-B1EC-9906A9C54EE9}" presName="child" presStyleLbl="bgAccFollowNode1" presStyleIdx="5" presStyleCnt="6"/>
      <dgm:spPr/>
    </dgm:pt>
    <dgm:pt modelId="{A80119DC-86A1-6246-81B9-4E6498C6F6B1}" type="pres">
      <dgm:prSet presAssocID="{F7943872-983F-A64C-B1EC-9906A9C54EE9}" presName="childTx" presStyleLbl="bgAccFollowNode1" presStyleIdx="5" presStyleCnt="6">
        <dgm:presLayoutVars>
          <dgm:bulletEnabled val="1"/>
        </dgm:presLayoutVars>
      </dgm:prSet>
      <dgm:spPr/>
    </dgm:pt>
    <dgm:pt modelId="{E7FBAE8B-95E1-514F-8C1C-BC7195A13785}" type="pres">
      <dgm:prSet presAssocID="{3CDC862C-2292-F846-8FFF-1C716617F352}" presName="negSpace" presStyleCnt="0"/>
      <dgm:spPr/>
    </dgm:pt>
    <dgm:pt modelId="{9DD148EF-3AA9-1346-8710-6DC0F5C4D3C0}" type="pres">
      <dgm:prSet presAssocID="{3CDC862C-2292-F846-8FFF-1C716617F352}" presName="circle" presStyleLbl="node1" presStyleIdx="2" presStyleCnt="3"/>
      <dgm:spPr/>
    </dgm:pt>
  </dgm:ptLst>
  <dgm:cxnLst>
    <dgm:cxn modelId="{D971EB01-C962-7840-9627-B2CF2F7AEF43}" type="presOf" srcId="{A1E4CEDC-3071-2E4C-A1CF-81DCBE511131}" destId="{B17AF9A4-5053-054F-BF9A-ACDAB099C6F4}" srcOrd="0" destOrd="0" presId="urn:microsoft.com/office/officeart/2005/8/layout/hList9"/>
    <dgm:cxn modelId="{F7937E12-B3D8-1C4F-9DAC-A3F366B6B366}" srcId="{80EEA303-FE2D-FB40-B2B7-0975FA7F72A1}" destId="{C817428E-3FC3-E84B-9980-461643708685}" srcOrd="0" destOrd="0" parTransId="{9D46C6BB-DB03-B240-8243-CCB1DEB038FF}" sibTransId="{2584BE8C-3947-2243-A11E-48AEBC4F2C05}"/>
    <dgm:cxn modelId="{B3B58812-4ED6-964B-8450-CC727334F85A}" type="presOf" srcId="{72B34225-AD35-C444-9091-BC43367B6ED5}" destId="{A60ADC71-5CEF-EB43-B197-4EA1D3E5D7BF}" srcOrd="1" destOrd="0" presId="urn:microsoft.com/office/officeart/2005/8/layout/hList9"/>
    <dgm:cxn modelId="{00FE5B25-D598-E14C-9E65-CBB45AFC52E0}" type="presOf" srcId="{99AD8A15-FEA5-0540-A0B4-5D77235FD0A4}" destId="{5A232939-4C78-A740-9C16-574F6008B45D}" srcOrd="0" destOrd="0" presId="urn:microsoft.com/office/officeart/2005/8/layout/hList9"/>
    <dgm:cxn modelId="{EA98BC38-E2D6-374D-A38E-99969C7AADAC}" srcId="{6711F5EB-29A1-DF4D-BCAD-A29D172B4BB8}" destId="{80EEA303-FE2D-FB40-B2B7-0975FA7F72A1}" srcOrd="0" destOrd="0" parTransId="{84A722DF-FDB9-0D4A-96D6-A27A19AC78BC}" sibTransId="{FE0BF99B-F6E2-4E40-A1FA-607B1DDAC7D8}"/>
    <dgm:cxn modelId="{943C3E3C-823C-A942-BF33-976346FAEBF0}" type="presOf" srcId="{6711F5EB-29A1-DF4D-BCAD-A29D172B4BB8}" destId="{57BCF878-0D48-D44F-A970-5559C80D32D8}" srcOrd="0" destOrd="0" presId="urn:microsoft.com/office/officeart/2005/8/layout/hList9"/>
    <dgm:cxn modelId="{2D66303F-367F-7344-934F-4337B0CA17A9}" type="presOf" srcId="{92E10AAF-56D1-794A-9FF7-F4917F672CDA}" destId="{BC240C1E-7197-F443-90BB-99A315230AD2}" srcOrd="0" destOrd="0" presId="urn:microsoft.com/office/officeart/2005/8/layout/hList9"/>
    <dgm:cxn modelId="{01F57E3F-8251-D343-9AFF-97E556D018CE}" srcId="{6711F5EB-29A1-DF4D-BCAD-A29D172B4BB8}" destId="{92E10AAF-56D1-794A-9FF7-F4917F672CDA}" srcOrd="1" destOrd="0" parTransId="{E408267B-497C-A84B-ABE3-D713CCD27B47}" sibTransId="{AA0FF01E-45CE-D74F-B8BD-ED81BB33D4ED}"/>
    <dgm:cxn modelId="{CCA25F43-DD22-1948-B43B-F3697F57B7C1}" type="presOf" srcId="{F7943872-983F-A64C-B1EC-9906A9C54EE9}" destId="{C53BCB42-F000-1F41-BBB0-D32DD6B6C14C}" srcOrd="0" destOrd="0" presId="urn:microsoft.com/office/officeart/2005/8/layout/hList9"/>
    <dgm:cxn modelId="{01A90D49-193E-7A47-B1DD-8B9B043159B6}" srcId="{92E10AAF-56D1-794A-9FF7-F4917F672CDA}" destId="{72B34225-AD35-C444-9091-BC43367B6ED5}" srcOrd="1" destOrd="0" parTransId="{C4AE7B63-7973-6842-B58A-727E2B32D290}" sibTransId="{9E957093-F297-1842-B664-20679221AC5A}"/>
    <dgm:cxn modelId="{C870FD4D-AC6E-3540-A2C7-8A47C4A50AEB}" type="presOf" srcId="{4E7E12C3-6BAF-2B41-8A43-C1C5DA0B2B76}" destId="{98D2816A-C9D4-1642-97DC-A59ABA1ABB57}" srcOrd="0" destOrd="0" presId="urn:microsoft.com/office/officeart/2005/8/layout/hList9"/>
    <dgm:cxn modelId="{06476450-39C3-C943-AF77-CFAEE090725A}" srcId="{6711F5EB-29A1-DF4D-BCAD-A29D172B4BB8}" destId="{3CDC862C-2292-F846-8FFF-1C716617F352}" srcOrd="2" destOrd="0" parTransId="{9B6F26BD-D2F8-454A-903E-445137B43ECE}" sibTransId="{03FC5FC2-0C3A-FB4A-BFCF-F3D95C898592}"/>
    <dgm:cxn modelId="{4A06775F-7F6B-D840-83B7-1D85F79554FD}" srcId="{92E10AAF-56D1-794A-9FF7-F4917F672CDA}" destId="{99AD8A15-FEA5-0540-A0B4-5D77235FD0A4}" srcOrd="0" destOrd="0" parTransId="{7A910260-0E0D-B448-96B3-F5DBAC17D906}" sibTransId="{1F40E65E-9780-3F4C-BAA1-44A869124698}"/>
    <dgm:cxn modelId="{FA36E966-670B-964C-A915-3B388C7FBA47}" type="presOf" srcId="{A1E4CEDC-3071-2E4C-A1CF-81DCBE511131}" destId="{79DA23C9-1FCD-7E42-AAE4-DEBDF85D6CF6}" srcOrd="1" destOrd="0" presId="urn:microsoft.com/office/officeart/2005/8/layout/hList9"/>
    <dgm:cxn modelId="{FE31296F-0842-3C4F-A75B-973E044BE151}" type="presOf" srcId="{3CDC862C-2292-F846-8FFF-1C716617F352}" destId="{9DD148EF-3AA9-1346-8710-6DC0F5C4D3C0}" srcOrd="0" destOrd="0" presId="urn:microsoft.com/office/officeart/2005/8/layout/hList9"/>
    <dgm:cxn modelId="{C390E97B-5C55-2B48-9626-67131847E6D5}" srcId="{3CDC862C-2292-F846-8FFF-1C716617F352}" destId="{F7943872-983F-A64C-B1EC-9906A9C54EE9}" srcOrd="1" destOrd="0" parTransId="{DEDEFF96-DAAF-F842-BE06-3D25DE747151}" sibTransId="{1A96287C-8183-3B41-BC9B-B8F44DE7DA32}"/>
    <dgm:cxn modelId="{D8F7517F-EAD0-2048-90D3-B6C5FBD96F9B}" type="presOf" srcId="{72B34225-AD35-C444-9091-BC43367B6ED5}" destId="{F1C44FA8-C5A9-2F4D-AD03-D453F8AE1965}" srcOrd="0" destOrd="0" presId="urn:microsoft.com/office/officeart/2005/8/layout/hList9"/>
    <dgm:cxn modelId="{24E25B96-6854-E342-8FB4-A8516C8BE0FF}" type="presOf" srcId="{80EEA303-FE2D-FB40-B2B7-0975FA7F72A1}" destId="{B188FDDA-C6DF-1F40-B265-6A28FF60A3CB}" srcOrd="0" destOrd="0" presId="urn:microsoft.com/office/officeart/2005/8/layout/hList9"/>
    <dgm:cxn modelId="{35E6E898-45D8-FA49-87DC-D058F19C79E2}" srcId="{80EEA303-FE2D-FB40-B2B7-0975FA7F72A1}" destId="{A1E4CEDC-3071-2E4C-A1CF-81DCBE511131}" srcOrd="1" destOrd="0" parTransId="{DB9C8CCF-0F4F-A146-AA4B-BDF2DDF37C75}" sibTransId="{9AAAD1CB-1A2C-1844-A1DD-903D433B17F9}"/>
    <dgm:cxn modelId="{283A739C-95B6-9E45-B2A3-1F6A14A80FD8}" type="presOf" srcId="{4E7E12C3-6BAF-2B41-8A43-C1C5DA0B2B76}" destId="{9687BE19-5D0C-8D44-AD4D-741E3747DE89}" srcOrd="1" destOrd="0" presId="urn:microsoft.com/office/officeart/2005/8/layout/hList9"/>
    <dgm:cxn modelId="{8F4F25AE-51A7-504C-81B6-1E3D8D04E9B5}" type="presOf" srcId="{C817428E-3FC3-E84B-9980-461643708685}" destId="{A8325632-1261-9F48-BC0A-74D14EEF1BFB}" srcOrd="1" destOrd="0" presId="urn:microsoft.com/office/officeart/2005/8/layout/hList9"/>
    <dgm:cxn modelId="{D4CD9FAF-CC17-6246-8EB8-EA68108AE0DD}" type="presOf" srcId="{99AD8A15-FEA5-0540-A0B4-5D77235FD0A4}" destId="{46DDF140-CF3C-D442-87B5-6EA3EC320F8D}" srcOrd="1" destOrd="0" presId="urn:microsoft.com/office/officeart/2005/8/layout/hList9"/>
    <dgm:cxn modelId="{92A382C3-8D7E-3549-921B-0FEC0029343D}" type="presOf" srcId="{F7943872-983F-A64C-B1EC-9906A9C54EE9}" destId="{A80119DC-86A1-6246-81B9-4E6498C6F6B1}" srcOrd="1" destOrd="0" presId="urn:microsoft.com/office/officeart/2005/8/layout/hList9"/>
    <dgm:cxn modelId="{B6C0B6E2-4BEC-2249-A65F-4A5ABDA8235E}" srcId="{3CDC862C-2292-F846-8FFF-1C716617F352}" destId="{4E7E12C3-6BAF-2B41-8A43-C1C5DA0B2B76}" srcOrd="0" destOrd="0" parTransId="{9E3A3CBC-A36C-D449-B740-D5832982B5AE}" sibTransId="{5D9269AE-87BF-0349-B253-A68B9B68BCCC}"/>
    <dgm:cxn modelId="{332061F9-DBDD-294A-A537-79544456E5F6}" type="presOf" srcId="{C817428E-3FC3-E84B-9980-461643708685}" destId="{DB1334B8-6D99-6F4E-A7FB-D437C591C19F}" srcOrd="0" destOrd="0" presId="urn:microsoft.com/office/officeart/2005/8/layout/hList9"/>
    <dgm:cxn modelId="{B9E801DD-F92B-3F46-AEE1-6C2C383A897E}" type="presParOf" srcId="{57BCF878-0D48-D44F-A970-5559C80D32D8}" destId="{A3BD0A2A-5737-6E4F-8657-879BA34D3CC1}" srcOrd="0" destOrd="0" presId="urn:microsoft.com/office/officeart/2005/8/layout/hList9"/>
    <dgm:cxn modelId="{AF49BD7F-4A16-5B4A-A96F-F3EA62E2E1E5}" type="presParOf" srcId="{57BCF878-0D48-D44F-A970-5559C80D32D8}" destId="{C6FD6FB2-BAF2-CF46-A492-74ABE45AEC34}" srcOrd="1" destOrd="0" presId="urn:microsoft.com/office/officeart/2005/8/layout/hList9"/>
    <dgm:cxn modelId="{E65C4576-C19A-CD44-82FE-5F611C75E32C}" type="presParOf" srcId="{C6FD6FB2-BAF2-CF46-A492-74ABE45AEC34}" destId="{07722748-D66D-B140-8BF1-379BA27689E6}" srcOrd="0" destOrd="0" presId="urn:microsoft.com/office/officeart/2005/8/layout/hList9"/>
    <dgm:cxn modelId="{841C9AFA-8455-1D44-BC57-B8EF0CADAE66}" type="presParOf" srcId="{C6FD6FB2-BAF2-CF46-A492-74ABE45AEC34}" destId="{328517D8-96D7-EE47-BD0A-770DB5247D3F}" srcOrd="1" destOrd="0" presId="urn:microsoft.com/office/officeart/2005/8/layout/hList9"/>
    <dgm:cxn modelId="{C4DB7B44-A0CA-614B-BFA4-5BC70A7D83EA}" type="presParOf" srcId="{328517D8-96D7-EE47-BD0A-770DB5247D3F}" destId="{DB1334B8-6D99-6F4E-A7FB-D437C591C19F}" srcOrd="0" destOrd="0" presId="urn:microsoft.com/office/officeart/2005/8/layout/hList9"/>
    <dgm:cxn modelId="{A8B73F7B-9E34-AE47-910A-C9FC8E20B819}" type="presParOf" srcId="{328517D8-96D7-EE47-BD0A-770DB5247D3F}" destId="{A8325632-1261-9F48-BC0A-74D14EEF1BFB}" srcOrd="1" destOrd="0" presId="urn:microsoft.com/office/officeart/2005/8/layout/hList9"/>
    <dgm:cxn modelId="{60CC1D79-A4FA-0240-B917-98B154D20101}" type="presParOf" srcId="{C6FD6FB2-BAF2-CF46-A492-74ABE45AEC34}" destId="{1A492E6F-CC02-C940-A833-0D4C7AC11DD5}" srcOrd="2" destOrd="0" presId="urn:microsoft.com/office/officeart/2005/8/layout/hList9"/>
    <dgm:cxn modelId="{FFBB01B6-66A3-AE42-B24A-2FD8ED277A87}" type="presParOf" srcId="{1A492E6F-CC02-C940-A833-0D4C7AC11DD5}" destId="{B17AF9A4-5053-054F-BF9A-ACDAB099C6F4}" srcOrd="0" destOrd="0" presId="urn:microsoft.com/office/officeart/2005/8/layout/hList9"/>
    <dgm:cxn modelId="{0C262522-B31A-6443-9F50-8E39EFF14CB6}" type="presParOf" srcId="{1A492E6F-CC02-C940-A833-0D4C7AC11DD5}" destId="{79DA23C9-1FCD-7E42-AAE4-DEBDF85D6CF6}" srcOrd="1" destOrd="0" presId="urn:microsoft.com/office/officeart/2005/8/layout/hList9"/>
    <dgm:cxn modelId="{5A1A65E3-845B-CE4D-A77C-2360D3229AA9}" type="presParOf" srcId="{57BCF878-0D48-D44F-A970-5559C80D32D8}" destId="{60B629AF-1D09-0C43-BC76-34E0502FF53B}" srcOrd="2" destOrd="0" presId="urn:microsoft.com/office/officeart/2005/8/layout/hList9"/>
    <dgm:cxn modelId="{4A92F9A7-31FD-8547-BF81-09E3E74272A1}" type="presParOf" srcId="{57BCF878-0D48-D44F-A970-5559C80D32D8}" destId="{B188FDDA-C6DF-1F40-B265-6A28FF60A3CB}" srcOrd="3" destOrd="0" presId="urn:microsoft.com/office/officeart/2005/8/layout/hList9"/>
    <dgm:cxn modelId="{DE9424A1-0619-E248-A939-F80F22118670}" type="presParOf" srcId="{57BCF878-0D48-D44F-A970-5559C80D32D8}" destId="{398A4E55-24FF-2249-B4BB-325A37643125}" srcOrd="4" destOrd="0" presId="urn:microsoft.com/office/officeart/2005/8/layout/hList9"/>
    <dgm:cxn modelId="{554DD6C7-F044-0542-AAC9-C41B33C0A011}" type="presParOf" srcId="{57BCF878-0D48-D44F-A970-5559C80D32D8}" destId="{D65225BF-A9FD-3641-8458-AFCDC6897462}" srcOrd="5" destOrd="0" presId="urn:microsoft.com/office/officeart/2005/8/layout/hList9"/>
    <dgm:cxn modelId="{A5E74051-D0E7-1D4E-9EC6-9F43438F4B79}" type="presParOf" srcId="{57BCF878-0D48-D44F-A970-5559C80D32D8}" destId="{1B091A61-6E3E-5D41-A60D-3B9F19CCE1F1}" srcOrd="6" destOrd="0" presId="urn:microsoft.com/office/officeart/2005/8/layout/hList9"/>
    <dgm:cxn modelId="{6028C525-BBAF-2F4B-8759-ACA7B98970E4}" type="presParOf" srcId="{1B091A61-6E3E-5D41-A60D-3B9F19CCE1F1}" destId="{E32D9FFB-E749-654C-AAFF-19393B7C8A4E}" srcOrd="0" destOrd="0" presId="urn:microsoft.com/office/officeart/2005/8/layout/hList9"/>
    <dgm:cxn modelId="{08876F4D-1CC7-4045-A682-496E18CA6B12}" type="presParOf" srcId="{1B091A61-6E3E-5D41-A60D-3B9F19CCE1F1}" destId="{09F08876-AD49-674A-9722-5E3DE59411A3}" srcOrd="1" destOrd="0" presId="urn:microsoft.com/office/officeart/2005/8/layout/hList9"/>
    <dgm:cxn modelId="{57F53CEA-DF17-7F41-96A4-2E3782190CFE}" type="presParOf" srcId="{09F08876-AD49-674A-9722-5E3DE59411A3}" destId="{5A232939-4C78-A740-9C16-574F6008B45D}" srcOrd="0" destOrd="0" presId="urn:microsoft.com/office/officeart/2005/8/layout/hList9"/>
    <dgm:cxn modelId="{5519A991-8BAB-4D43-A9AB-CB226FC0D770}" type="presParOf" srcId="{09F08876-AD49-674A-9722-5E3DE59411A3}" destId="{46DDF140-CF3C-D442-87B5-6EA3EC320F8D}" srcOrd="1" destOrd="0" presId="urn:microsoft.com/office/officeart/2005/8/layout/hList9"/>
    <dgm:cxn modelId="{229565C4-5AEC-5645-8E4A-5B67B88BB64C}" type="presParOf" srcId="{1B091A61-6E3E-5D41-A60D-3B9F19CCE1F1}" destId="{22ED9E1A-B387-D545-AB3C-E3B26F366CD5}" srcOrd="2" destOrd="0" presId="urn:microsoft.com/office/officeart/2005/8/layout/hList9"/>
    <dgm:cxn modelId="{F22EF1AC-7CC8-524C-A179-13B8D4ECDEC8}" type="presParOf" srcId="{22ED9E1A-B387-D545-AB3C-E3B26F366CD5}" destId="{F1C44FA8-C5A9-2F4D-AD03-D453F8AE1965}" srcOrd="0" destOrd="0" presId="urn:microsoft.com/office/officeart/2005/8/layout/hList9"/>
    <dgm:cxn modelId="{99E7A401-534A-0445-9520-472FCAF7A892}" type="presParOf" srcId="{22ED9E1A-B387-D545-AB3C-E3B26F366CD5}" destId="{A60ADC71-5CEF-EB43-B197-4EA1D3E5D7BF}" srcOrd="1" destOrd="0" presId="urn:microsoft.com/office/officeart/2005/8/layout/hList9"/>
    <dgm:cxn modelId="{68CB29F2-DA5E-964F-AB52-1882AF3ADB9D}" type="presParOf" srcId="{57BCF878-0D48-D44F-A970-5559C80D32D8}" destId="{04D36E86-48B4-F646-B729-6065A67685DA}" srcOrd="7" destOrd="0" presId="urn:microsoft.com/office/officeart/2005/8/layout/hList9"/>
    <dgm:cxn modelId="{1CFFB7C1-9AB6-3A4D-BE49-0B2202AB60BF}" type="presParOf" srcId="{57BCF878-0D48-D44F-A970-5559C80D32D8}" destId="{BC240C1E-7197-F443-90BB-99A315230AD2}" srcOrd="8" destOrd="0" presId="urn:microsoft.com/office/officeart/2005/8/layout/hList9"/>
    <dgm:cxn modelId="{868224C0-D9E4-4242-ADCE-67152AAF0395}" type="presParOf" srcId="{57BCF878-0D48-D44F-A970-5559C80D32D8}" destId="{18332F75-3D5F-844B-AE4A-FDDCBCBB68E6}" srcOrd="9" destOrd="0" presId="urn:microsoft.com/office/officeart/2005/8/layout/hList9"/>
    <dgm:cxn modelId="{58843FC3-01C0-F04F-BB16-BD21E14551D7}" type="presParOf" srcId="{57BCF878-0D48-D44F-A970-5559C80D32D8}" destId="{552704DD-A2AE-D04F-9818-7D1F20BFBFE0}" srcOrd="10" destOrd="0" presId="urn:microsoft.com/office/officeart/2005/8/layout/hList9"/>
    <dgm:cxn modelId="{9059213B-D4BF-F343-879A-8F7EFD7F5882}" type="presParOf" srcId="{57BCF878-0D48-D44F-A970-5559C80D32D8}" destId="{BED25B9B-3C01-B640-9656-1937F062520D}" srcOrd="11" destOrd="0" presId="urn:microsoft.com/office/officeart/2005/8/layout/hList9"/>
    <dgm:cxn modelId="{66A2DC82-5F08-4742-BC20-1605EB21B091}" type="presParOf" srcId="{BED25B9B-3C01-B640-9656-1937F062520D}" destId="{B3CFD5FA-6B31-DC44-A0A1-3360AB920E5A}" srcOrd="0" destOrd="0" presId="urn:microsoft.com/office/officeart/2005/8/layout/hList9"/>
    <dgm:cxn modelId="{17992DBA-9F5F-1A49-8CBE-BFA457D6EED0}" type="presParOf" srcId="{BED25B9B-3C01-B640-9656-1937F062520D}" destId="{79A6998A-F0F9-B546-A9B7-D9C940CB6211}" srcOrd="1" destOrd="0" presId="urn:microsoft.com/office/officeart/2005/8/layout/hList9"/>
    <dgm:cxn modelId="{495BDC80-3B6A-A741-9EAF-3B5EDB7C55D2}" type="presParOf" srcId="{79A6998A-F0F9-B546-A9B7-D9C940CB6211}" destId="{98D2816A-C9D4-1642-97DC-A59ABA1ABB57}" srcOrd="0" destOrd="0" presId="urn:microsoft.com/office/officeart/2005/8/layout/hList9"/>
    <dgm:cxn modelId="{57E12E76-4672-1449-8594-B1F1D0BFA220}" type="presParOf" srcId="{79A6998A-F0F9-B546-A9B7-D9C940CB6211}" destId="{9687BE19-5D0C-8D44-AD4D-741E3747DE89}" srcOrd="1" destOrd="0" presId="urn:microsoft.com/office/officeart/2005/8/layout/hList9"/>
    <dgm:cxn modelId="{C46921A7-E73C-CE45-A922-160231475DE4}" type="presParOf" srcId="{BED25B9B-3C01-B640-9656-1937F062520D}" destId="{5AF8F26F-CA11-4443-A47E-90F96BD0EDAB}" srcOrd="2" destOrd="0" presId="urn:microsoft.com/office/officeart/2005/8/layout/hList9"/>
    <dgm:cxn modelId="{802C4A54-478A-1243-8A70-1808F852AFCE}" type="presParOf" srcId="{5AF8F26F-CA11-4443-A47E-90F96BD0EDAB}" destId="{C53BCB42-F000-1F41-BBB0-D32DD6B6C14C}" srcOrd="0" destOrd="0" presId="urn:microsoft.com/office/officeart/2005/8/layout/hList9"/>
    <dgm:cxn modelId="{E24CD3BE-1FEB-4A48-AF42-2F7443100FB5}" type="presParOf" srcId="{5AF8F26F-CA11-4443-A47E-90F96BD0EDAB}" destId="{A80119DC-86A1-6246-81B9-4E6498C6F6B1}" srcOrd="1" destOrd="0" presId="urn:microsoft.com/office/officeart/2005/8/layout/hList9"/>
    <dgm:cxn modelId="{CFEB3B91-B357-C94D-892C-3D168FCB2468}" type="presParOf" srcId="{57BCF878-0D48-D44F-A970-5559C80D32D8}" destId="{E7FBAE8B-95E1-514F-8C1C-BC7195A13785}" srcOrd="12" destOrd="0" presId="urn:microsoft.com/office/officeart/2005/8/layout/hList9"/>
    <dgm:cxn modelId="{2B563D23-8FCD-9442-9EC9-350FD7405C39}" type="presParOf" srcId="{57BCF878-0D48-D44F-A970-5559C80D32D8}" destId="{9DD148EF-3AA9-1346-8710-6DC0F5C4D3C0}" srcOrd="1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DA011F73-76F8-3F42-A85E-AAD786D31F33}"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US"/>
        </a:p>
      </dgm:t>
    </dgm:pt>
    <dgm:pt modelId="{756576FA-0ABE-E948-A373-92C18D123EAD}">
      <dgm:prSet phldrT="[Text]" custT="1"/>
      <dgm:spPr>
        <a:solidFill>
          <a:srgbClr val="F5C8E1"/>
        </a:solidFill>
      </dgm:spPr>
      <dgm:t>
        <a:bodyPr/>
        <a:lstStyle/>
        <a:p>
          <a:pPr algn="ctr"/>
          <a:r>
            <a:rPr lang="en-US" sz="2000" b="1"/>
            <a:t>1. Establish Foundations to Support Classroom Implementation</a:t>
          </a:r>
        </a:p>
      </dgm:t>
    </dgm:pt>
    <dgm:pt modelId="{3FA3CBD5-CE6A-824E-9A88-B112B69DA06B}" type="parTrans" cxnId="{9236F58F-DC00-0B4C-990F-B1AAD41950FC}">
      <dgm:prSet/>
      <dgm:spPr/>
      <dgm:t>
        <a:bodyPr/>
        <a:lstStyle/>
        <a:p>
          <a:pPr algn="l"/>
          <a:endParaRPr lang="en-US"/>
        </a:p>
      </dgm:t>
    </dgm:pt>
    <dgm:pt modelId="{3EF9AD22-AB22-F547-B0D5-ACB4C2BB241B}" type="sibTrans" cxnId="{9236F58F-DC00-0B4C-990F-B1AAD41950FC}">
      <dgm:prSet/>
      <dgm:spPr/>
      <dgm:t>
        <a:bodyPr/>
        <a:lstStyle/>
        <a:p>
          <a:pPr algn="l"/>
          <a:endParaRPr lang="en-US"/>
        </a:p>
      </dgm:t>
    </dgm:pt>
    <dgm:pt modelId="{87F6CAF6-E4A1-0A49-A0E6-CEC959B51C92}">
      <dgm:prSet phldrT="[Text]" custT="1"/>
      <dgm:spPr>
        <a:solidFill>
          <a:schemeClr val="bg1"/>
        </a:solidFill>
        <a:ln>
          <a:solidFill>
            <a:srgbClr val="E2345B"/>
          </a:solidFill>
        </a:ln>
      </dgm:spPr>
      <dgm:t>
        <a:bodyPr/>
        <a:lstStyle/>
        <a:p>
          <a:pPr algn="l"/>
          <a:r>
            <a:rPr lang="en-US" sz="1800">
              <a:solidFill>
                <a:schemeClr val="bg2">
                  <a:lumMod val="50000"/>
                </a:schemeClr>
              </a:solidFill>
            </a:rPr>
            <a:t>1.1 Establish Priority</a:t>
          </a:r>
        </a:p>
      </dgm:t>
    </dgm:pt>
    <dgm:pt modelId="{14F84423-110F-5B43-B77F-9C7B5C963D13}" type="parTrans" cxnId="{7EDD884B-CEC4-1F45-818F-91CE9BCE05DE}">
      <dgm:prSet/>
      <dgm:spPr/>
      <dgm:t>
        <a:bodyPr/>
        <a:lstStyle/>
        <a:p>
          <a:pPr algn="l"/>
          <a:endParaRPr lang="en-US"/>
        </a:p>
      </dgm:t>
    </dgm:pt>
    <dgm:pt modelId="{C1976853-CBF1-3A4E-B68E-9DC818E50047}" type="sibTrans" cxnId="{7EDD884B-CEC4-1F45-818F-91CE9BCE05DE}">
      <dgm:prSet/>
      <dgm:spPr/>
      <dgm:t>
        <a:bodyPr/>
        <a:lstStyle/>
        <a:p>
          <a:pPr algn="l"/>
          <a:endParaRPr lang="en-US"/>
        </a:p>
      </dgm:t>
    </dgm:pt>
    <dgm:pt modelId="{25483569-1557-BB42-9C81-B38F1E37EF6D}">
      <dgm:prSet phldrT="[Text]" custT="1"/>
      <dgm:spPr>
        <a:solidFill>
          <a:schemeClr val="bg1"/>
        </a:solidFill>
        <a:ln>
          <a:solidFill>
            <a:srgbClr val="E2345B"/>
          </a:solidFill>
        </a:ln>
      </dgm:spPr>
      <dgm:t>
        <a:bodyPr/>
        <a:lstStyle/>
        <a:p>
          <a:pPr algn="l"/>
          <a:r>
            <a:rPr lang="en-US" sz="1800">
              <a:solidFill>
                <a:schemeClr val="bg2">
                  <a:lumMod val="50000"/>
                </a:schemeClr>
              </a:solidFill>
            </a:rPr>
            <a:t>1.2 Secure Resources</a:t>
          </a:r>
        </a:p>
      </dgm:t>
    </dgm:pt>
    <dgm:pt modelId="{1D5D8ACD-8529-8743-8F93-8C714A5C33B0}" type="parTrans" cxnId="{B9E2791C-5342-B940-A37C-7CCA1B434730}">
      <dgm:prSet/>
      <dgm:spPr/>
      <dgm:t>
        <a:bodyPr/>
        <a:lstStyle/>
        <a:p>
          <a:pPr algn="l"/>
          <a:endParaRPr lang="en-US"/>
        </a:p>
      </dgm:t>
    </dgm:pt>
    <dgm:pt modelId="{407032E5-7094-014D-9A35-1DA967267829}" type="sibTrans" cxnId="{B9E2791C-5342-B940-A37C-7CCA1B434730}">
      <dgm:prSet/>
      <dgm:spPr/>
      <dgm:t>
        <a:bodyPr/>
        <a:lstStyle/>
        <a:p>
          <a:pPr algn="l"/>
          <a:endParaRPr lang="en-US"/>
        </a:p>
      </dgm:t>
    </dgm:pt>
    <dgm:pt modelId="{4C66CB9D-29B5-C040-B029-3588769F413F}">
      <dgm:prSet phldrT="[Text]" custT="1"/>
      <dgm:spPr>
        <a:solidFill>
          <a:srgbClr val="F5C8E1"/>
        </a:solidFill>
      </dgm:spPr>
      <dgm:t>
        <a:bodyPr/>
        <a:lstStyle/>
        <a:p>
          <a:pPr algn="ctr"/>
          <a:r>
            <a:rPr lang="en-US" sz="2000" b="1"/>
            <a:t>2. Explicitly Teach &amp; Coach</a:t>
          </a:r>
        </a:p>
      </dgm:t>
    </dgm:pt>
    <dgm:pt modelId="{2A7433D3-DCE1-F640-8F3F-635D675FD343}" type="parTrans" cxnId="{BABEDF8F-F8A2-EB41-AB2D-84332D19802C}">
      <dgm:prSet/>
      <dgm:spPr/>
      <dgm:t>
        <a:bodyPr/>
        <a:lstStyle/>
        <a:p>
          <a:pPr algn="l"/>
          <a:endParaRPr lang="en-US"/>
        </a:p>
      </dgm:t>
    </dgm:pt>
    <dgm:pt modelId="{6DB57ED4-4668-2946-A371-27FA3ED29646}" type="sibTrans" cxnId="{BABEDF8F-F8A2-EB41-AB2D-84332D19802C}">
      <dgm:prSet/>
      <dgm:spPr/>
      <dgm:t>
        <a:bodyPr/>
        <a:lstStyle/>
        <a:p>
          <a:pPr algn="l"/>
          <a:endParaRPr lang="en-US"/>
        </a:p>
      </dgm:t>
    </dgm:pt>
    <dgm:pt modelId="{C6911B42-00CA-EC41-983C-0B13B88B0DCE}">
      <dgm:prSet phldrT="[Text]" custT="1"/>
      <dgm:spPr>
        <a:solidFill>
          <a:schemeClr val="bg1"/>
        </a:solidFill>
        <a:ln>
          <a:solidFill>
            <a:srgbClr val="E2345B"/>
          </a:solidFill>
        </a:ln>
      </dgm:spPr>
      <dgm:t>
        <a:bodyPr/>
        <a:lstStyle/>
        <a:p>
          <a:pPr algn="l"/>
          <a:r>
            <a:rPr lang="en-US" sz="1800">
              <a:solidFill>
                <a:schemeClr val="bg2">
                  <a:lumMod val="50000"/>
                </a:schemeClr>
              </a:solidFill>
            </a:rPr>
            <a:t>2.1 Communicate Clear Expectations</a:t>
          </a:r>
        </a:p>
      </dgm:t>
    </dgm:pt>
    <dgm:pt modelId="{134AF80C-691A-454D-8952-65DEF55668E7}" type="parTrans" cxnId="{514A31B6-7A51-1840-AA46-B0EE8F1E9303}">
      <dgm:prSet/>
      <dgm:spPr/>
      <dgm:t>
        <a:bodyPr/>
        <a:lstStyle/>
        <a:p>
          <a:pPr algn="l"/>
          <a:endParaRPr lang="en-US"/>
        </a:p>
      </dgm:t>
    </dgm:pt>
    <dgm:pt modelId="{7269ABA2-EAB1-0A4D-BCBA-D8269C29E020}" type="sibTrans" cxnId="{514A31B6-7A51-1840-AA46-B0EE8F1E9303}">
      <dgm:prSet/>
      <dgm:spPr/>
      <dgm:t>
        <a:bodyPr/>
        <a:lstStyle/>
        <a:p>
          <a:pPr algn="l"/>
          <a:endParaRPr lang="en-US"/>
        </a:p>
      </dgm:t>
    </dgm:pt>
    <dgm:pt modelId="{26191B0B-8931-EF4D-89C9-FBABFF0D91CC}">
      <dgm:prSet phldrT="[Text]" custT="1"/>
      <dgm:spPr>
        <a:solidFill>
          <a:schemeClr val="bg1"/>
        </a:solidFill>
        <a:ln>
          <a:solidFill>
            <a:srgbClr val="E2345B"/>
          </a:solidFill>
        </a:ln>
      </dgm:spPr>
      <dgm:t>
        <a:bodyPr/>
        <a:lstStyle/>
        <a:p>
          <a:pPr algn="l"/>
          <a:r>
            <a:rPr lang="en-US" sz="1800">
              <a:solidFill>
                <a:schemeClr val="bg2">
                  <a:lumMod val="50000"/>
                </a:schemeClr>
              </a:solidFill>
            </a:rPr>
            <a:t>2.2 Explicitly Teach</a:t>
          </a:r>
        </a:p>
      </dgm:t>
    </dgm:pt>
    <dgm:pt modelId="{15DBAFB7-4A9D-8840-A4B4-3F7F86E114AC}" type="parTrans" cxnId="{E985692D-CE8E-AD4C-B8A1-DC88FAF61C97}">
      <dgm:prSet/>
      <dgm:spPr/>
      <dgm:t>
        <a:bodyPr/>
        <a:lstStyle/>
        <a:p>
          <a:pPr algn="l"/>
          <a:endParaRPr lang="en-US"/>
        </a:p>
      </dgm:t>
    </dgm:pt>
    <dgm:pt modelId="{8FEB0EAE-26D2-554B-BE8C-4A9549C1CFE2}" type="sibTrans" cxnId="{E985692D-CE8E-AD4C-B8A1-DC88FAF61C97}">
      <dgm:prSet/>
      <dgm:spPr/>
      <dgm:t>
        <a:bodyPr/>
        <a:lstStyle/>
        <a:p>
          <a:pPr algn="l"/>
          <a:endParaRPr lang="en-US"/>
        </a:p>
      </dgm:t>
    </dgm:pt>
    <dgm:pt modelId="{0B4A0D3B-02E7-3B4A-B0AA-051CF964F07B}">
      <dgm:prSet phldrT="[Text]" custT="1"/>
      <dgm:spPr>
        <a:solidFill>
          <a:srgbClr val="C9E996"/>
        </a:solidFill>
      </dgm:spPr>
      <dgm:t>
        <a:bodyPr/>
        <a:lstStyle/>
        <a:p>
          <a:pPr algn="ctr"/>
          <a:r>
            <a:rPr lang="en-US" sz="2000" b="1"/>
            <a:t>3. Monitor Systems Implementation &amp; Use Problem-Solving Process</a:t>
          </a:r>
        </a:p>
      </dgm:t>
    </dgm:pt>
    <dgm:pt modelId="{1E450D6D-EC60-9D47-9A8D-DCF06FE7A072}" type="parTrans" cxnId="{761D9149-CA6E-6F41-AE75-87D6C89EDFE1}">
      <dgm:prSet/>
      <dgm:spPr/>
      <dgm:t>
        <a:bodyPr/>
        <a:lstStyle/>
        <a:p>
          <a:pPr algn="l"/>
          <a:endParaRPr lang="en-US"/>
        </a:p>
      </dgm:t>
    </dgm:pt>
    <dgm:pt modelId="{5CA58B59-0910-FD4D-8EBB-D45615E98E44}" type="sibTrans" cxnId="{761D9149-CA6E-6F41-AE75-87D6C89EDFE1}">
      <dgm:prSet/>
      <dgm:spPr/>
      <dgm:t>
        <a:bodyPr/>
        <a:lstStyle/>
        <a:p>
          <a:pPr algn="l"/>
          <a:endParaRPr lang="en-US"/>
        </a:p>
      </dgm:t>
    </dgm:pt>
    <dgm:pt modelId="{B6B59AE2-C521-4F42-96B6-3B13017D6570}">
      <dgm:prSet phldrT="[Tex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a:t>3.1 Monitor Team Implementation of Steps 1 &amp; 2</a:t>
          </a:r>
        </a:p>
      </dgm:t>
    </dgm:pt>
    <dgm:pt modelId="{408250F4-B055-9F4C-ABEB-6DC212D9918F}" type="parTrans" cxnId="{A537ED31-D122-FA4C-A5EC-B7162F663B73}">
      <dgm:prSet/>
      <dgm:spPr/>
      <dgm:t>
        <a:bodyPr/>
        <a:lstStyle/>
        <a:p>
          <a:pPr algn="l"/>
          <a:endParaRPr lang="en-US"/>
        </a:p>
      </dgm:t>
    </dgm:pt>
    <dgm:pt modelId="{A89CD6D8-693C-EE4B-BD76-B6739A9959BC}" type="sibTrans" cxnId="{A537ED31-D122-FA4C-A5EC-B7162F663B73}">
      <dgm:prSet/>
      <dgm:spPr/>
      <dgm:t>
        <a:bodyPr/>
        <a:lstStyle/>
        <a:p>
          <a:pPr algn="l"/>
          <a:endParaRPr lang="en-US"/>
        </a:p>
      </dgm:t>
    </dgm:pt>
    <dgm:pt modelId="{BF6A907D-ABFF-064A-BDA7-D9A50888ED29}">
      <dgm:prSet phldrT="[Text]">
        <dgm:style>
          <a:lnRef idx="2">
            <a:schemeClr val="accent1"/>
          </a:lnRef>
          <a:fillRef idx="1">
            <a:schemeClr val="lt1"/>
          </a:fillRef>
          <a:effectRef idx="0">
            <a:schemeClr val="accent1"/>
          </a:effectRef>
          <a:fontRef idx="minor">
            <a:schemeClr val="dk1"/>
          </a:fontRef>
        </dgm:style>
      </dgm:prSet>
      <dgm:spPr>
        <a:noFill/>
        <a:ln>
          <a:noFill/>
        </a:ln>
      </dgm:spPr>
      <dgm:t>
        <a:bodyPr/>
        <a:lstStyle/>
        <a:p>
          <a:pPr algn="l"/>
          <a:endParaRPr lang="en-US"/>
        </a:p>
      </dgm:t>
    </dgm:pt>
    <dgm:pt modelId="{FB3008BE-848A-7C40-B9CA-A8C454BFA764}" type="parTrans" cxnId="{DAA1C4D2-7636-164B-A8FC-B94A93967ECA}">
      <dgm:prSet/>
      <dgm:spPr/>
      <dgm:t>
        <a:bodyPr/>
        <a:lstStyle/>
        <a:p>
          <a:pPr algn="l"/>
          <a:endParaRPr lang="en-US"/>
        </a:p>
      </dgm:t>
    </dgm:pt>
    <dgm:pt modelId="{E38B7EEF-8510-E24B-A699-3D9FD6C3535C}" type="sibTrans" cxnId="{DAA1C4D2-7636-164B-A8FC-B94A93967ECA}">
      <dgm:prSet/>
      <dgm:spPr/>
      <dgm:t>
        <a:bodyPr/>
        <a:lstStyle/>
        <a:p>
          <a:pPr algn="l"/>
          <a:endParaRPr lang="en-US"/>
        </a:p>
      </dgm:t>
    </dgm:pt>
    <dgm:pt modelId="{854FFA80-27FA-1240-90EA-02AE367EA900}">
      <dgm:prSet custT="1"/>
      <dgm:spPr>
        <a:solidFill>
          <a:srgbClr val="C9E996"/>
        </a:solidFill>
      </dgm:spPr>
      <dgm:t>
        <a:bodyPr/>
        <a:lstStyle/>
        <a:p>
          <a:pPr algn="ctr"/>
          <a:r>
            <a:rPr lang="en-US" sz="2000" b="1"/>
            <a:t>4. Monitor Educator Implementation &amp; Use Problem-solving Process</a:t>
          </a:r>
        </a:p>
      </dgm:t>
    </dgm:pt>
    <dgm:pt modelId="{AFF9F95A-B0B9-AD44-9312-F9C91880609A}" type="parTrans" cxnId="{90BBDEC1-AE9E-7C4E-A610-3A317BC9EE6A}">
      <dgm:prSet/>
      <dgm:spPr/>
      <dgm:t>
        <a:bodyPr/>
        <a:lstStyle/>
        <a:p>
          <a:pPr algn="l"/>
          <a:endParaRPr lang="en-US"/>
        </a:p>
      </dgm:t>
    </dgm:pt>
    <dgm:pt modelId="{8F51FAC7-5569-1544-9EA4-AC8814A42912}" type="sibTrans" cxnId="{90BBDEC1-AE9E-7C4E-A610-3A317BC9EE6A}">
      <dgm:prSet/>
      <dgm:spPr/>
      <dgm:t>
        <a:bodyPr/>
        <a:lstStyle/>
        <a:p>
          <a:pPr algn="l"/>
          <a:endParaRPr lang="en-US"/>
        </a:p>
      </dgm:t>
    </dgm:pt>
    <dgm:pt modelId="{59535A03-E8F4-974C-921E-91DAA48C926D}">
      <dgm:prSet custT="1"/>
      <dgm:spPr>
        <a:solidFill>
          <a:srgbClr val="C9E996"/>
        </a:solidFill>
      </dgm:spPr>
      <dgm:t>
        <a:bodyPr/>
        <a:lstStyle/>
        <a:p>
          <a:pPr algn="ctr"/>
          <a:r>
            <a:rPr lang="en-US" sz="2000" b="1"/>
            <a:t>5. Monitor Equitable Student Benefit &amp; Use Problem-Solving Process</a:t>
          </a:r>
        </a:p>
      </dgm:t>
    </dgm:pt>
    <dgm:pt modelId="{F66DC4B7-9242-804B-A0EB-73E2A2D52942}" type="parTrans" cxnId="{F95EFC85-6073-9F41-AD4E-571B81548A59}">
      <dgm:prSet/>
      <dgm:spPr/>
      <dgm:t>
        <a:bodyPr/>
        <a:lstStyle/>
        <a:p>
          <a:pPr algn="l"/>
          <a:endParaRPr lang="en-US"/>
        </a:p>
      </dgm:t>
    </dgm:pt>
    <dgm:pt modelId="{DBA86BC4-C162-934C-87D7-7B78E557F983}" type="sibTrans" cxnId="{F95EFC85-6073-9F41-AD4E-571B81548A59}">
      <dgm:prSet/>
      <dgm:spPr/>
      <dgm:t>
        <a:bodyPr/>
        <a:lstStyle/>
        <a:p>
          <a:pPr algn="l"/>
          <a:endParaRPr lang="en-US"/>
        </a:p>
      </dgm:t>
    </dgm:pt>
    <dgm:pt modelId="{CDEC9C5B-12C0-2B47-B96C-12DF1D87AB0E}">
      <dgm:prSet custT="1"/>
      <dgm:spPr>
        <a:solidFill>
          <a:schemeClr val="bg1"/>
        </a:solidFill>
        <a:ln>
          <a:solidFill>
            <a:srgbClr val="E2345B"/>
          </a:solidFill>
        </a:ln>
      </dgm:spPr>
      <dgm:t>
        <a:bodyPr/>
        <a:lstStyle/>
        <a:p>
          <a:pPr algn="l"/>
          <a:r>
            <a:rPr lang="en-US" sz="1800">
              <a:solidFill>
                <a:schemeClr val="bg2">
                  <a:lumMod val="50000"/>
                </a:schemeClr>
              </a:solidFill>
            </a:rPr>
            <a:t>1.3 Align &amp; Integrate with Other Approaches</a:t>
          </a:r>
        </a:p>
      </dgm:t>
    </dgm:pt>
    <dgm:pt modelId="{2482D40A-547D-0748-B496-01643CE1B381}" type="parTrans" cxnId="{A753D750-7132-0A4F-9BBA-E4CE5F2605DE}">
      <dgm:prSet/>
      <dgm:spPr/>
      <dgm:t>
        <a:bodyPr/>
        <a:lstStyle/>
        <a:p>
          <a:pPr algn="l"/>
          <a:endParaRPr lang="en-US"/>
        </a:p>
      </dgm:t>
    </dgm:pt>
    <dgm:pt modelId="{CA73D747-B9E5-B749-A109-64A48B878A7D}" type="sibTrans" cxnId="{A753D750-7132-0A4F-9BBA-E4CE5F2605DE}">
      <dgm:prSet/>
      <dgm:spPr/>
      <dgm:t>
        <a:bodyPr/>
        <a:lstStyle/>
        <a:p>
          <a:pPr algn="l"/>
          <a:endParaRPr lang="en-US"/>
        </a:p>
      </dgm:t>
    </dgm:pt>
    <dgm:pt modelId="{92D8D470-B7E2-0A46-BB7A-5BCD0C3D3EC3}">
      <dgm:prSet custT="1"/>
      <dgm:spPr>
        <a:solidFill>
          <a:schemeClr val="bg1"/>
        </a:solidFill>
        <a:ln>
          <a:solidFill>
            <a:srgbClr val="E2345B"/>
          </a:solidFill>
        </a:ln>
      </dgm:spPr>
      <dgm:t>
        <a:bodyPr/>
        <a:lstStyle/>
        <a:p>
          <a:pPr algn="l"/>
          <a:r>
            <a:rPr lang="en-US" sz="1800">
              <a:solidFill>
                <a:schemeClr val="bg2">
                  <a:lumMod val="50000"/>
                </a:schemeClr>
              </a:solidFill>
            </a:rPr>
            <a:t>1.4 Promote a Culture of Wellness</a:t>
          </a:r>
        </a:p>
      </dgm:t>
    </dgm:pt>
    <dgm:pt modelId="{302973E2-0658-9E44-B1D8-1487E779D99F}" type="parTrans" cxnId="{4D8833F5-79D7-464A-93B1-F24DB6C08FD3}">
      <dgm:prSet/>
      <dgm:spPr/>
      <dgm:t>
        <a:bodyPr/>
        <a:lstStyle/>
        <a:p>
          <a:pPr algn="l"/>
          <a:endParaRPr lang="en-US"/>
        </a:p>
      </dgm:t>
    </dgm:pt>
    <dgm:pt modelId="{E819333A-F742-0D49-8076-3898CB43D08C}" type="sibTrans" cxnId="{4D8833F5-79D7-464A-93B1-F24DB6C08FD3}">
      <dgm:prSet/>
      <dgm:spPr/>
      <dgm:t>
        <a:bodyPr/>
        <a:lstStyle/>
        <a:p>
          <a:pPr algn="l"/>
          <a:endParaRPr lang="en-US"/>
        </a:p>
      </dgm:t>
    </dgm:pt>
    <dgm:pt modelId="{C40193C4-6E05-6B4B-9BFF-529396CFE6B3}">
      <dgm:prSet custT="1"/>
      <dgm:spPr>
        <a:solidFill>
          <a:schemeClr val="bg1"/>
        </a:solidFill>
        <a:ln>
          <a:solidFill>
            <a:srgbClr val="E2345B"/>
          </a:solidFill>
        </a:ln>
      </dgm:spPr>
      <dgm:t>
        <a:bodyPr/>
        <a:lstStyle/>
        <a:p>
          <a:pPr algn="l"/>
          <a:r>
            <a:rPr lang="en-US" sz="1800">
              <a:solidFill>
                <a:schemeClr val="bg2">
                  <a:lumMod val="50000"/>
                </a:schemeClr>
              </a:solidFill>
            </a:rPr>
            <a:t>2.3 Coach &amp; Provide Supportive Feedback</a:t>
          </a:r>
        </a:p>
      </dgm:t>
    </dgm:pt>
    <dgm:pt modelId="{E657EC92-160E-A248-A491-B3CE18795A1C}" type="parTrans" cxnId="{840F9FF4-51D3-C544-B582-1A6BB8459012}">
      <dgm:prSet/>
      <dgm:spPr/>
      <dgm:t>
        <a:bodyPr/>
        <a:lstStyle/>
        <a:p>
          <a:pPr algn="l"/>
          <a:endParaRPr lang="en-US"/>
        </a:p>
      </dgm:t>
    </dgm:pt>
    <dgm:pt modelId="{A8D0F7AD-371A-E44A-AB28-3950B6989532}" type="sibTrans" cxnId="{840F9FF4-51D3-C544-B582-1A6BB8459012}">
      <dgm:prSet/>
      <dgm:spPr/>
      <dgm:t>
        <a:bodyPr/>
        <a:lstStyle/>
        <a:p>
          <a:pPr algn="l"/>
          <a:endParaRPr lang="en-US"/>
        </a:p>
      </dgm:t>
    </dgm:pt>
    <dgm:pt modelId="{AA1422AB-E64A-A945-93AE-961BF0844FAA}">
      <dgm:prSet custT="1"/>
      <dgm:spPr>
        <a:solidFill>
          <a:schemeClr val="bg1"/>
        </a:solidFill>
        <a:ln>
          <a:solidFill>
            <a:srgbClr val="E2345B"/>
          </a:solidFill>
        </a:ln>
      </dgm:spPr>
      <dgm:t>
        <a:bodyPr/>
        <a:lstStyle/>
        <a:p>
          <a:pPr algn="l"/>
          <a:r>
            <a:rPr lang="en-US" sz="1800">
              <a:solidFill>
                <a:schemeClr val="bg2">
                  <a:lumMod val="50000"/>
                </a:schemeClr>
              </a:solidFill>
            </a:rPr>
            <a:t>2.4 Celebrate Success!</a:t>
          </a:r>
        </a:p>
      </dgm:t>
    </dgm:pt>
    <dgm:pt modelId="{DFE80551-5446-284B-9EC1-E07DC6714CB1}" type="parTrans" cxnId="{99932190-0670-DA49-A0E9-510A195DD35C}">
      <dgm:prSet/>
      <dgm:spPr/>
      <dgm:t>
        <a:bodyPr/>
        <a:lstStyle/>
        <a:p>
          <a:pPr algn="l"/>
          <a:endParaRPr lang="en-US"/>
        </a:p>
      </dgm:t>
    </dgm:pt>
    <dgm:pt modelId="{F1B7DDDC-7547-3048-B383-4ADAE686B4AE}" type="sibTrans" cxnId="{99932190-0670-DA49-A0E9-510A195DD35C}">
      <dgm:prSet/>
      <dgm:spPr/>
      <dgm:t>
        <a:bodyPr/>
        <a:lstStyle/>
        <a:p>
          <a:pPr algn="l"/>
          <a:endParaRPr lang="en-US"/>
        </a:p>
      </dgm:t>
    </dgm:pt>
    <dgm:pt modelId="{E90C07AA-B475-7940-9DF3-464A95C347D9}">
      <dgm:prSet phldrT="[Text]" custT="1"/>
      <dgm:spPr>
        <a:noFill/>
        <a:ln>
          <a:noFill/>
        </a:ln>
      </dgm:spPr>
      <dgm:t>
        <a:bodyPr/>
        <a:lstStyle/>
        <a:p>
          <a:pPr algn="l"/>
          <a:r>
            <a:rPr lang="en-US" sz="1800">
              <a:solidFill>
                <a:schemeClr val="bg2">
                  <a:lumMod val="50000"/>
                </a:schemeClr>
              </a:solidFill>
            </a:rPr>
            <a:t>If </a:t>
          </a:r>
          <a:r>
            <a:rPr lang="en-US" sz="1800" b="1">
              <a:solidFill>
                <a:schemeClr val="bg2">
                  <a:lumMod val="50000"/>
                </a:schemeClr>
              </a:solidFill>
            </a:rPr>
            <a:t>system</a:t>
          </a:r>
          <a:r>
            <a:rPr lang="en-US" sz="1800">
              <a:solidFill>
                <a:schemeClr val="bg2">
                  <a:lumMod val="50000"/>
                </a:schemeClr>
              </a:solidFill>
            </a:rPr>
            <a:t> </a:t>
          </a:r>
          <a:r>
            <a:rPr lang="en-US" sz="1800" b="1">
              <a:solidFill>
                <a:schemeClr val="bg2">
                  <a:lumMod val="50000"/>
                </a:schemeClr>
              </a:solidFill>
            </a:rPr>
            <a:t>implementation</a:t>
          </a:r>
          <a:r>
            <a:rPr lang="en-US" sz="1800">
              <a:solidFill>
                <a:schemeClr val="bg2">
                  <a:lumMod val="50000"/>
                </a:schemeClr>
              </a:solidFill>
            </a:rPr>
            <a:t> challenges...</a:t>
          </a:r>
        </a:p>
      </dgm:t>
    </dgm:pt>
    <dgm:pt modelId="{37EA9C9B-6DFF-584A-8BCB-4CDC6BF7B1CC}" type="parTrans" cxnId="{6F4A6C2B-39CC-4A44-90C3-B20AFD1F8E67}">
      <dgm:prSet/>
      <dgm:spPr/>
      <dgm:t>
        <a:bodyPr/>
        <a:lstStyle/>
        <a:p>
          <a:pPr algn="l"/>
          <a:endParaRPr lang="en-US"/>
        </a:p>
      </dgm:t>
    </dgm:pt>
    <dgm:pt modelId="{C2AA7A20-6D83-3941-A3C4-28F394DE12D9}" type="sibTrans" cxnId="{6F4A6C2B-39CC-4A44-90C3-B20AFD1F8E67}">
      <dgm:prSet/>
      <dgm:spPr/>
      <dgm:t>
        <a:bodyPr/>
        <a:lstStyle/>
        <a:p>
          <a:pPr algn="l"/>
          <a:endParaRPr lang="en-US"/>
        </a:p>
      </dgm:t>
    </dgm:pt>
    <dgm:pt modelId="{1CD4943B-3A2D-9741-A4E4-11A903F42FDC}">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a:t>3.3 Revisit and Enhance Systems (Steps 1 &amp; 2)</a:t>
          </a:r>
        </a:p>
      </dgm:t>
    </dgm:pt>
    <dgm:pt modelId="{E9906C0C-129E-9445-8DF7-76507DF92A75}" type="parTrans" cxnId="{A6F4AD7B-6D4C-8046-9AF4-F3EF30CEF219}">
      <dgm:prSet/>
      <dgm:spPr/>
      <dgm:t>
        <a:bodyPr/>
        <a:lstStyle/>
        <a:p>
          <a:pPr algn="l"/>
          <a:endParaRPr lang="en-US"/>
        </a:p>
      </dgm:t>
    </dgm:pt>
    <dgm:pt modelId="{F80472E5-7BFC-6D4F-99F6-C4860376517C}" type="sibTrans" cxnId="{A6F4AD7B-6D4C-8046-9AF4-F3EF30CEF219}">
      <dgm:prSet/>
      <dgm:spPr/>
      <dgm:t>
        <a:bodyPr/>
        <a:lstStyle/>
        <a:p>
          <a:pPr algn="l"/>
          <a:endParaRPr lang="en-US"/>
        </a:p>
      </dgm:t>
    </dgm:pt>
    <dgm:pt modelId="{565AE5BB-21F2-5A46-88A3-551737DA6A31}">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a:t>4.1 Monitor Educator Implementation &amp; Acceptability</a:t>
          </a:r>
        </a:p>
      </dgm:t>
    </dgm:pt>
    <dgm:pt modelId="{1E2F35FA-FEFE-FD47-BBB2-C787FBB9FBAE}" type="parTrans" cxnId="{CEEB3FA9-5EBF-AC40-8C5A-859A51F3EE6A}">
      <dgm:prSet/>
      <dgm:spPr/>
      <dgm:t>
        <a:bodyPr/>
        <a:lstStyle/>
        <a:p>
          <a:pPr algn="l"/>
          <a:endParaRPr lang="en-US"/>
        </a:p>
      </dgm:t>
    </dgm:pt>
    <dgm:pt modelId="{62341F02-1554-6647-9B05-2EF3FEEDF3C9}" type="sibTrans" cxnId="{CEEB3FA9-5EBF-AC40-8C5A-859A51F3EE6A}">
      <dgm:prSet/>
      <dgm:spPr/>
      <dgm:t>
        <a:bodyPr/>
        <a:lstStyle/>
        <a:p>
          <a:pPr algn="l"/>
          <a:endParaRPr lang="en-US"/>
        </a:p>
      </dgm:t>
    </dgm:pt>
    <dgm:pt modelId="{F4CF2E72-3DC6-6147-894E-8318095D0BBE}">
      <dgm:prSet custT="1"/>
      <dgm:spPr>
        <a:noFill/>
        <a:ln>
          <a:noFill/>
        </a:ln>
      </dgm:spPr>
      <dgm:t>
        <a:bodyPr/>
        <a:lstStyle/>
        <a:p>
          <a:pPr algn="l"/>
          <a:r>
            <a:rPr lang="en-US" sz="1800">
              <a:solidFill>
                <a:schemeClr val="bg2">
                  <a:lumMod val="50000"/>
                </a:schemeClr>
              </a:solidFill>
            </a:rPr>
            <a:t>If </a:t>
          </a:r>
          <a:r>
            <a:rPr lang="en-US" sz="1800" b="1">
              <a:solidFill>
                <a:schemeClr val="bg2">
                  <a:lumMod val="50000"/>
                </a:schemeClr>
              </a:solidFill>
            </a:rPr>
            <a:t>educator</a:t>
          </a:r>
          <a:r>
            <a:rPr lang="en-US" sz="1800">
              <a:solidFill>
                <a:schemeClr val="bg2">
                  <a:lumMod val="50000"/>
                </a:schemeClr>
              </a:solidFill>
            </a:rPr>
            <a:t> </a:t>
          </a:r>
          <a:r>
            <a:rPr lang="en-US" sz="1800" b="1">
              <a:solidFill>
                <a:schemeClr val="bg2">
                  <a:lumMod val="50000"/>
                </a:schemeClr>
              </a:solidFill>
            </a:rPr>
            <a:t>implementation</a:t>
          </a:r>
          <a:r>
            <a:rPr lang="en-US" sz="1800">
              <a:solidFill>
                <a:schemeClr val="bg2">
                  <a:lumMod val="50000"/>
                </a:schemeClr>
              </a:solidFill>
            </a:rPr>
            <a:t> challenges...</a:t>
          </a:r>
        </a:p>
      </dgm:t>
    </dgm:pt>
    <dgm:pt modelId="{9E90FAB8-1932-6441-9F52-FBBBE95BC7A7}" type="parTrans" cxnId="{C8E16CA6-D032-F94A-9859-EF7C91E41DE1}">
      <dgm:prSet/>
      <dgm:spPr/>
      <dgm:t>
        <a:bodyPr/>
        <a:lstStyle/>
        <a:p>
          <a:pPr algn="l"/>
          <a:endParaRPr lang="en-US"/>
        </a:p>
      </dgm:t>
    </dgm:pt>
    <dgm:pt modelId="{C537DE95-3F80-674B-B19C-DA94766D9935}" type="sibTrans" cxnId="{C8E16CA6-D032-F94A-9859-EF7C91E41DE1}">
      <dgm:prSet/>
      <dgm:spPr/>
      <dgm:t>
        <a:bodyPr/>
        <a:lstStyle/>
        <a:p>
          <a:pPr algn="l"/>
          <a:endParaRPr lang="en-US"/>
        </a:p>
      </dgm:t>
    </dgm:pt>
    <dgm:pt modelId="{5C4353E3-310D-154C-A2E1-87DEB835076D}">
      <dgm:prSet/>
      <dgm:spPr>
        <a:noFill/>
        <a:ln>
          <a:noFill/>
        </a:ln>
      </dgm:spPr>
      <dgm:t>
        <a:bodyPr/>
        <a:lstStyle/>
        <a:p>
          <a:pPr algn="l"/>
          <a:endParaRPr lang="en-US"/>
        </a:p>
      </dgm:t>
    </dgm:pt>
    <dgm:pt modelId="{A9F175BE-621A-2B4D-845E-DFECFD87F8AC}" type="parTrans" cxnId="{133D6064-56EE-FC46-9F2C-14413B5047A0}">
      <dgm:prSet/>
      <dgm:spPr/>
      <dgm:t>
        <a:bodyPr/>
        <a:lstStyle/>
        <a:p>
          <a:pPr algn="l"/>
          <a:endParaRPr lang="en-US"/>
        </a:p>
      </dgm:t>
    </dgm:pt>
    <dgm:pt modelId="{50B73B9F-2E9C-DB45-B703-1542A0D7EA05}" type="sibTrans" cxnId="{133D6064-56EE-FC46-9F2C-14413B5047A0}">
      <dgm:prSet/>
      <dgm:spPr/>
      <dgm:t>
        <a:bodyPr/>
        <a:lstStyle/>
        <a:p>
          <a:pPr algn="l"/>
          <a:endParaRPr lang="en-US"/>
        </a:p>
      </dgm:t>
    </dgm:pt>
    <dgm:pt modelId="{0B589B5A-074A-4C48-90B8-1B7A62D24E19}">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a:t>4.3 Differentiate Training, Coaching, &amp; Feedback</a:t>
          </a:r>
        </a:p>
      </dgm:t>
    </dgm:pt>
    <dgm:pt modelId="{D45D5F79-3836-CB43-B55D-451FC4DF3C63}" type="parTrans" cxnId="{DA4A1F25-03BE-F847-833C-D41397D504DD}">
      <dgm:prSet/>
      <dgm:spPr/>
      <dgm:t>
        <a:bodyPr/>
        <a:lstStyle/>
        <a:p>
          <a:pPr algn="l"/>
          <a:endParaRPr lang="en-US"/>
        </a:p>
      </dgm:t>
    </dgm:pt>
    <dgm:pt modelId="{E3586E6D-4399-AA4B-B13C-52266E11594A}" type="sibTrans" cxnId="{DA4A1F25-03BE-F847-833C-D41397D504DD}">
      <dgm:prSet/>
      <dgm:spPr/>
      <dgm:t>
        <a:bodyPr/>
        <a:lstStyle/>
        <a:p>
          <a:pPr algn="l"/>
          <a:endParaRPr lang="en-US"/>
        </a:p>
      </dgm:t>
    </dgm:pt>
    <dgm:pt modelId="{D2B6D2BD-86AA-914F-A9B0-FD9FBDDAB5BA}">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a:t>5.1 Monitor Valued Student Outcomes &amp; Acceptability</a:t>
          </a:r>
        </a:p>
      </dgm:t>
    </dgm:pt>
    <dgm:pt modelId="{C189F5EE-B830-8C4C-8A69-1A04E592BA2E}" type="parTrans" cxnId="{9046AFDD-B2DD-254F-B172-0B9E277005B9}">
      <dgm:prSet/>
      <dgm:spPr/>
      <dgm:t>
        <a:bodyPr/>
        <a:lstStyle/>
        <a:p>
          <a:pPr algn="l"/>
          <a:endParaRPr lang="en-US"/>
        </a:p>
      </dgm:t>
    </dgm:pt>
    <dgm:pt modelId="{DCEAEBAD-798F-634F-ABF3-8E9998AE63C3}" type="sibTrans" cxnId="{9046AFDD-B2DD-254F-B172-0B9E277005B9}">
      <dgm:prSet/>
      <dgm:spPr/>
      <dgm:t>
        <a:bodyPr/>
        <a:lstStyle/>
        <a:p>
          <a:pPr algn="l"/>
          <a:endParaRPr lang="en-US"/>
        </a:p>
      </dgm:t>
    </dgm:pt>
    <dgm:pt modelId="{A2AB8957-BF44-EC40-A8BD-2D76EC15A8C5}">
      <dgm:prSet custT="1"/>
      <dgm:spPr>
        <a:noFill/>
        <a:ln>
          <a:noFill/>
        </a:ln>
      </dgm:spPr>
      <dgm:t>
        <a:bodyPr/>
        <a:lstStyle/>
        <a:p>
          <a:pPr algn="l"/>
          <a:r>
            <a:rPr lang="en-US" sz="1800">
              <a:solidFill>
                <a:schemeClr val="bg2">
                  <a:lumMod val="50000"/>
                </a:schemeClr>
              </a:solidFill>
            </a:rPr>
            <a:t>If </a:t>
          </a:r>
          <a:r>
            <a:rPr lang="en-US" sz="1800" b="1">
              <a:solidFill>
                <a:schemeClr val="bg2">
                  <a:lumMod val="50000"/>
                </a:schemeClr>
              </a:solidFill>
            </a:rPr>
            <a:t>students do not benefit </a:t>
          </a:r>
          <a:r>
            <a:rPr lang="en-US" sz="1800">
              <a:solidFill>
                <a:schemeClr val="bg2">
                  <a:lumMod val="50000"/>
                </a:schemeClr>
              </a:solidFill>
            </a:rPr>
            <a:t>equitably...</a:t>
          </a:r>
        </a:p>
      </dgm:t>
    </dgm:pt>
    <dgm:pt modelId="{654437F1-A5B4-6C4F-9AC8-EE943034DD2D}" type="parTrans" cxnId="{B139E63E-465C-9143-8A57-07397B688A77}">
      <dgm:prSet/>
      <dgm:spPr/>
      <dgm:t>
        <a:bodyPr/>
        <a:lstStyle/>
        <a:p>
          <a:pPr algn="l"/>
          <a:endParaRPr lang="en-US"/>
        </a:p>
      </dgm:t>
    </dgm:pt>
    <dgm:pt modelId="{43AC4688-D449-424D-8705-2075CFB6341E}" type="sibTrans" cxnId="{B139E63E-465C-9143-8A57-07397B688A77}">
      <dgm:prSet/>
      <dgm:spPr/>
      <dgm:t>
        <a:bodyPr/>
        <a:lstStyle/>
        <a:p>
          <a:pPr algn="l"/>
          <a:endParaRPr lang="en-US"/>
        </a:p>
      </dgm:t>
    </dgm:pt>
    <dgm:pt modelId="{1CDEA59A-5B74-6C4A-AC46-6AB3F1030BCE}">
      <dgm:prSet/>
      <dgm:spPr>
        <a:noFill/>
        <a:ln>
          <a:noFill/>
        </a:ln>
      </dgm:spPr>
      <dgm:t>
        <a:bodyPr/>
        <a:lstStyle/>
        <a:p>
          <a:pPr algn="l"/>
          <a:endParaRPr lang="en-US"/>
        </a:p>
      </dgm:t>
    </dgm:pt>
    <dgm:pt modelId="{65C7C3FA-2EC9-F04D-B47E-E64EA0F7401C}" type="parTrans" cxnId="{7EF95C64-0BEA-2B48-AB4B-FFD244C9FB91}">
      <dgm:prSet/>
      <dgm:spPr/>
      <dgm:t>
        <a:bodyPr/>
        <a:lstStyle/>
        <a:p>
          <a:pPr algn="l"/>
          <a:endParaRPr lang="en-US"/>
        </a:p>
      </dgm:t>
    </dgm:pt>
    <dgm:pt modelId="{764282FF-F73C-E042-9EC7-E3F4E9488AEB}" type="sibTrans" cxnId="{7EF95C64-0BEA-2B48-AB4B-FFD244C9FB91}">
      <dgm:prSet/>
      <dgm:spPr/>
      <dgm:t>
        <a:bodyPr/>
        <a:lstStyle/>
        <a:p>
          <a:pPr algn="l"/>
          <a:endParaRPr lang="en-US"/>
        </a:p>
      </dgm:t>
    </dgm:pt>
    <dgm:pt modelId="{3BBF754B-FE44-6247-B8AE-681E5039F5CB}">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a:t>5.3 Enhance SEB Support &amp; Modify Training and Coaching</a:t>
          </a:r>
        </a:p>
      </dgm:t>
    </dgm:pt>
    <dgm:pt modelId="{A0707F3F-C48C-7A41-80EE-BBD070053330}" type="parTrans" cxnId="{FE8F9FCC-D066-E247-869E-790D84FB2DA6}">
      <dgm:prSet/>
      <dgm:spPr/>
      <dgm:t>
        <a:bodyPr/>
        <a:lstStyle/>
        <a:p>
          <a:pPr algn="l"/>
          <a:endParaRPr lang="en-US"/>
        </a:p>
      </dgm:t>
    </dgm:pt>
    <dgm:pt modelId="{298CEC39-1594-7146-9B70-9D60F9520793}" type="sibTrans" cxnId="{FE8F9FCC-D066-E247-869E-790D84FB2DA6}">
      <dgm:prSet/>
      <dgm:spPr/>
      <dgm:t>
        <a:bodyPr/>
        <a:lstStyle/>
        <a:p>
          <a:pPr algn="l"/>
          <a:endParaRPr lang="en-US"/>
        </a:p>
      </dgm:t>
    </dgm:pt>
    <dgm:pt modelId="{8A44D4BB-8259-7F40-A2D1-AF632696DB7E}" type="pres">
      <dgm:prSet presAssocID="{DA011F73-76F8-3F42-A85E-AAD786D31F33}" presName="theList" presStyleCnt="0">
        <dgm:presLayoutVars>
          <dgm:dir/>
          <dgm:animLvl val="lvl"/>
          <dgm:resizeHandles val="exact"/>
        </dgm:presLayoutVars>
      </dgm:prSet>
      <dgm:spPr/>
    </dgm:pt>
    <dgm:pt modelId="{9AE949E1-567A-C94D-B026-2C7E4E04A3F3}" type="pres">
      <dgm:prSet presAssocID="{756576FA-0ABE-E948-A373-92C18D123EAD}" presName="compNode" presStyleCnt="0"/>
      <dgm:spPr/>
    </dgm:pt>
    <dgm:pt modelId="{73EAF2AC-3D1C-4D40-B9E1-945C3A018D07}" type="pres">
      <dgm:prSet presAssocID="{756576FA-0ABE-E948-A373-92C18D123EAD}" presName="aNode" presStyleLbl="bgShp" presStyleIdx="0" presStyleCnt="5"/>
      <dgm:spPr/>
    </dgm:pt>
    <dgm:pt modelId="{3330F9B5-DCC6-8445-B021-E199FE54B3D7}" type="pres">
      <dgm:prSet presAssocID="{756576FA-0ABE-E948-A373-92C18D123EAD}" presName="textNode" presStyleLbl="bgShp" presStyleIdx="0" presStyleCnt="5"/>
      <dgm:spPr/>
    </dgm:pt>
    <dgm:pt modelId="{6FC40E2C-A04E-A246-958A-276E3B8488DC}" type="pres">
      <dgm:prSet presAssocID="{756576FA-0ABE-E948-A373-92C18D123EAD}" presName="compChildNode" presStyleCnt="0"/>
      <dgm:spPr/>
    </dgm:pt>
    <dgm:pt modelId="{030F6F54-A4AD-7245-BCCE-E049C967465A}" type="pres">
      <dgm:prSet presAssocID="{756576FA-0ABE-E948-A373-92C18D123EAD}" presName="theInnerList" presStyleCnt="0"/>
      <dgm:spPr/>
    </dgm:pt>
    <dgm:pt modelId="{EC3590F1-69AF-4746-B82F-EE0695AA656C}" type="pres">
      <dgm:prSet presAssocID="{87F6CAF6-E4A1-0A49-A0E6-CEC959B51C92}" presName="childNode" presStyleLbl="node1" presStyleIdx="0" presStyleCnt="20" custScaleX="114151">
        <dgm:presLayoutVars>
          <dgm:bulletEnabled val="1"/>
        </dgm:presLayoutVars>
      </dgm:prSet>
      <dgm:spPr/>
    </dgm:pt>
    <dgm:pt modelId="{D8CB3606-A252-984E-8FB3-9B3E12FFA300}" type="pres">
      <dgm:prSet presAssocID="{87F6CAF6-E4A1-0A49-A0E6-CEC959B51C92}" presName="aSpace2" presStyleCnt="0"/>
      <dgm:spPr/>
    </dgm:pt>
    <dgm:pt modelId="{52B3C9A1-5CAE-E844-925C-F298992BD4A1}" type="pres">
      <dgm:prSet presAssocID="{25483569-1557-BB42-9C81-B38F1E37EF6D}" presName="childNode" presStyleLbl="node1" presStyleIdx="1" presStyleCnt="20" custScaleX="114151">
        <dgm:presLayoutVars>
          <dgm:bulletEnabled val="1"/>
        </dgm:presLayoutVars>
      </dgm:prSet>
      <dgm:spPr/>
    </dgm:pt>
    <dgm:pt modelId="{9C1B0790-D603-5741-B01B-32CB25E6EB8F}" type="pres">
      <dgm:prSet presAssocID="{25483569-1557-BB42-9C81-B38F1E37EF6D}" presName="aSpace2" presStyleCnt="0"/>
      <dgm:spPr/>
    </dgm:pt>
    <dgm:pt modelId="{4F0DA688-4C77-324B-B09A-47FB0970C31C}" type="pres">
      <dgm:prSet presAssocID="{CDEC9C5B-12C0-2B47-B96C-12DF1D87AB0E}" presName="childNode" presStyleLbl="node1" presStyleIdx="2" presStyleCnt="20" custScaleX="114151">
        <dgm:presLayoutVars>
          <dgm:bulletEnabled val="1"/>
        </dgm:presLayoutVars>
      </dgm:prSet>
      <dgm:spPr/>
    </dgm:pt>
    <dgm:pt modelId="{D5E02381-92A2-2444-BCC0-4D32A35BD60A}" type="pres">
      <dgm:prSet presAssocID="{CDEC9C5B-12C0-2B47-B96C-12DF1D87AB0E}" presName="aSpace2" presStyleCnt="0"/>
      <dgm:spPr/>
    </dgm:pt>
    <dgm:pt modelId="{3D0F5C00-4ADB-FB48-8DB8-8D7761BD1996}" type="pres">
      <dgm:prSet presAssocID="{92D8D470-B7E2-0A46-BB7A-5BCD0C3D3EC3}" presName="childNode" presStyleLbl="node1" presStyleIdx="3" presStyleCnt="20" custScaleX="114151">
        <dgm:presLayoutVars>
          <dgm:bulletEnabled val="1"/>
        </dgm:presLayoutVars>
      </dgm:prSet>
      <dgm:spPr/>
    </dgm:pt>
    <dgm:pt modelId="{03582D8B-1EE8-A34C-BB2F-9D0F86C925DA}" type="pres">
      <dgm:prSet presAssocID="{756576FA-0ABE-E948-A373-92C18D123EAD}" presName="aSpace" presStyleCnt="0"/>
      <dgm:spPr/>
    </dgm:pt>
    <dgm:pt modelId="{78AA5415-8D25-114C-9AF7-6EDD04285FCC}" type="pres">
      <dgm:prSet presAssocID="{4C66CB9D-29B5-C040-B029-3588769F413F}" presName="compNode" presStyleCnt="0"/>
      <dgm:spPr/>
    </dgm:pt>
    <dgm:pt modelId="{3958CC2D-1E31-A943-BA57-D42F0248121B}" type="pres">
      <dgm:prSet presAssocID="{4C66CB9D-29B5-C040-B029-3588769F413F}" presName="aNode" presStyleLbl="bgShp" presStyleIdx="1" presStyleCnt="5"/>
      <dgm:spPr/>
    </dgm:pt>
    <dgm:pt modelId="{5CCCDF3A-8C4B-C549-B12B-1DB1913B1A6A}" type="pres">
      <dgm:prSet presAssocID="{4C66CB9D-29B5-C040-B029-3588769F413F}" presName="textNode" presStyleLbl="bgShp" presStyleIdx="1" presStyleCnt="5"/>
      <dgm:spPr/>
    </dgm:pt>
    <dgm:pt modelId="{0F290261-6CA0-8D49-9E62-0626418E8743}" type="pres">
      <dgm:prSet presAssocID="{4C66CB9D-29B5-C040-B029-3588769F413F}" presName="compChildNode" presStyleCnt="0"/>
      <dgm:spPr/>
    </dgm:pt>
    <dgm:pt modelId="{850FE1E7-F08A-F143-B04A-B4BECFA23B45}" type="pres">
      <dgm:prSet presAssocID="{4C66CB9D-29B5-C040-B029-3588769F413F}" presName="theInnerList" presStyleCnt="0"/>
      <dgm:spPr/>
    </dgm:pt>
    <dgm:pt modelId="{40B6884E-886D-B349-A78A-BAB383D37D01}" type="pres">
      <dgm:prSet presAssocID="{C6911B42-00CA-EC41-983C-0B13B88B0DCE}" presName="childNode" presStyleLbl="node1" presStyleIdx="4" presStyleCnt="20" custScaleX="114151">
        <dgm:presLayoutVars>
          <dgm:bulletEnabled val="1"/>
        </dgm:presLayoutVars>
      </dgm:prSet>
      <dgm:spPr/>
    </dgm:pt>
    <dgm:pt modelId="{3D74F723-80E2-2745-8CE4-12979CFF3208}" type="pres">
      <dgm:prSet presAssocID="{C6911B42-00CA-EC41-983C-0B13B88B0DCE}" presName="aSpace2" presStyleCnt="0"/>
      <dgm:spPr/>
    </dgm:pt>
    <dgm:pt modelId="{570D97AC-2833-7341-954F-801DB2E5C9C6}" type="pres">
      <dgm:prSet presAssocID="{26191B0B-8931-EF4D-89C9-FBABFF0D91CC}" presName="childNode" presStyleLbl="node1" presStyleIdx="5" presStyleCnt="20" custScaleX="114151">
        <dgm:presLayoutVars>
          <dgm:bulletEnabled val="1"/>
        </dgm:presLayoutVars>
      </dgm:prSet>
      <dgm:spPr/>
    </dgm:pt>
    <dgm:pt modelId="{1EB04D1F-785F-0C40-A0D3-F5D6A896D288}" type="pres">
      <dgm:prSet presAssocID="{26191B0B-8931-EF4D-89C9-FBABFF0D91CC}" presName="aSpace2" presStyleCnt="0"/>
      <dgm:spPr/>
    </dgm:pt>
    <dgm:pt modelId="{8CA0CB3F-7FBD-8B40-82C6-F7C1C7770A72}" type="pres">
      <dgm:prSet presAssocID="{C40193C4-6E05-6B4B-9BFF-529396CFE6B3}" presName="childNode" presStyleLbl="node1" presStyleIdx="6" presStyleCnt="20" custScaleX="114151">
        <dgm:presLayoutVars>
          <dgm:bulletEnabled val="1"/>
        </dgm:presLayoutVars>
      </dgm:prSet>
      <dgm:spPr/>
    </dgm:pt>
    <dgm:pt modelId="{3161532C-39DE-7E47-B370-F08970424BDA}" type="pres">
      <dgm:prSet presAssocID="{C40193C4-6E05-6B4B-9BFF-529396CFE6B3}" presName="aSpace2" presStyleCnt="0"/>
      <dgm:spPr/>
    </dgm:pt>
    <dgm:pt modelId="{DC67C9EC-232A-0648-88FB-96D541994BF2}" type="pres">
      <dgm:prSet presAssocID="{AA1422AB-E64A-A945-93AE-961BF0844FAA}" presName="childNode" presStyleLbl="node1" presStyleIdx="7" presStyleCnt="20" custScaleX="114151">
        <dgm:presLayoutVars>
          <dgm:bulletEnabled val="1"/>
        </dgm:presLayoutVars>
      </dgm:prSet>
      <dgm:spPr/>
    </dgm:pt>
    <dgm:pt modelId="{1739B401-F991-2248-A83E-7809D75E76E4}" type="pres">
      <dgm:prSet presAssocID="{4C66CB9D-29B5-C040-B029-3588769F413F}" presName="aSpace" presStyleCnt="0"/>
      <dgm:spPr/>
    </dgm:pt>
    <dgm:pt modelId="{7A6B2A8A-AD6A-7642-ADBD-2964CAC6BDD1}" type="pres">
      <dgm:prSet presAssocID="{0B4A0D3B-02E7-3B4A-B0AA-051CF964F07B}" presName="compNode" presStyleCnt="0"/>
      <dgm:spPr/>
    </dgm:pt>
    <dgm:pt modelId="{95AD5996-B826-1B4F-B995-E29C091BA8A5}" type="pres">
      <dgm:prSet presAssocID="{0B4A0D3B-02E7-3B4A-B0AA-051CF964F07B}" presName="aNode" presStyleLbl="bgShp" presStyleIdx="2" presStyleCnt="5"/>
      <dgm:spPr/>
    </dgm:pt>
    <dgm:pt modelId="{C420AA82-3AA4-3749-8BAE-C2D2DBDD45EF}" type="pres">
      <dgm:prSet presAssocID="{0B4A0D3B-02E7-3B4A-B0AA-051CF964F07B}" presName="textNode" presStyleLbl="bgShp" presStyleIdx="2" presStyleCnt="5"/>
      <dgm:spPr/>
    </dgm:pt>
    <dgm:pt modelId="{806E32B3-F426-F84A-BBE1-A52FAC2A1FAA}" type="pres">
      <dgm:prSet presAssocID="{0B4A0D3B-02E7-3B4A-B0AA-051CF964F07B}" presName="compChildNode" presStyleCnt="0"/>
      <dgm:spPr/>
    </dgm:pt>
    <dgm:pt modelId="{7C12D7A7-ABAE-EE4C-81E4-4622193CE570}" type="pres">
      <dgm:prSet presAssocID="{0B4A0D3B-02E7-3B4A-B0AA-051CF964F07B}" presName="theInnerList" presStyleCnt="0"/>
      <dgm:spPr/>
    </dgm:pt>
    <dgm:pt modelId="{573B67C3-7AD5-F54A-9961-9EDCA1B16398}" type="pres">
      <dgm:prSet presAssocID="{B6B59AE2-C521-4F42-96B6-3B13017D6570}" presName="childNode" presStyleLbl="node1" presStyleIdx="8" presStyleCnt="20" custScaleX="114151" custScaleY="164057">
        <dgm:presLayoutVars>
          <dgm:bulletEnabled val="1"/>
        </dgm:presLayoutVars>
      </dgm:prSet>
      <dgm:spPr/>
    </dgm:pt>
    <dgm:pt modelId="{33051019-D814-4F4B-9127-662868F4D794}" type="pres">
      <dgm:prSet presAssocID="{B6B59AE2-C521-4F42-96B6-3B13017D6570}" presName="aSpace2" presStyleCnt="0"/>
      <dgm:spPr/>
    </dgm:pt>
    <dgm:pt modelId="{E1DAF784-EDC5-EB48-9582-E4D23597164D}" type="pres">
      <dgm:prSet presAssocID="{BF6A907D-ABFF-064A-BDA7-D9A50888ED29}" presName="childNode" presStyleLbl="node1" presStyleIdx="9" presStyleCnt="20">
        <dgm:presLayoutVars>
          <dgm:bulletEnabled val="1"/>
        </dgm:presLayoutVars>
      </dgm:prSet>
      <dgm:spPr/>
    </dgm:pt>
    <dgm:pt modelId="{535EDEBC-4BCA-E44A-A8F2-A7C5D5D2E5BA}" type="pres">
      <dgm:prSet presAssocID="{BF6A907D-ABFF-064A-BDA7-D9A50888ED29}" presName="aSpace2" presStyleCnt="0"/>
      <dgm:spPr/>
    </dgm:pt>
    <dgm:pt modelId="{4CEFA8EB-1A4A-4C4E-80F1-FEB35E11BA65}" type="pres">
      <dgm:prSet presAssocID="{E90C07AA-B475-7940-9DF3-464A95C347D9}" presName="childNode" presStyleLbl="node1" presStyleIdx="10" presStyleCnt="20" custScaleX="114151">
        <dgm:presLayoutVars>
          <dgm:bulletEnabled val="1"/>
        </dgm:presLayoutVars>
      </dgm:prSet>
      <dgm:spPr/>
    </dgm:pt>
    <dgm:pt modelId="{087F9ADA-8ABB-EC4A-8032-A467C9940503}" type="pres">
      <dgm:prSet presAssocID="{E90C07AA-B475-7940-9DF3-464A95C347D9}" presName="aSpace2" presStyleCnt="0"/>
      <dgm:spPr/>
    </dgm:pt>
    <dgm:pt modelId="{718A1C37-C394-1546-A382-27F07F154B77}" type="pres">
      <dgm:prSet presAssocID="{1CD4943B-3A2D-9741-A4E4-11A903F42FDC}" presName="childNode" presStyleLbl="node1" presStyleIdx="11" presStyleCnt="20" custScaleX="114151" custScaleY="164057">
        <dgm:presLayoutVars>
          <dgm:bulletEnabled val="1"/>
        </dgm:presLayoutVars>
      </dgm:prSet>
      <dgm:spPr/>
    </dgm:pt>
    <dgm:pt modelId="{9C69B24F-48B3-674A-A3FE-C10E178253A5}" type="pres">
      <dgm:prSet presAssocID="{0B4A0D3B-02E7-3B4A-B0AA-051CF964F07B}" presName="aSpace" presStyleCnt="0"/>
      <dgm:spPr/>
    </dgm:pt>
    <dgm:pt modelId="{8AED3844-4BF8-2444-BD89-2E7FEF4A54F5}" type="pres">
      <dgm:prSet presAssocID="{854FFA80-27FA-1240-90EA-02AE367EA900}" presName="compNode" presStyleCnt="0"/>
      <dgm:spPr/>
    </dgm:pt>
    <dgm:pt modelId="{AB5D0715-9425-F043-81FA-377B3B5819A1}" type="pres">
      <dgm:prSet presAssocID="{854FFA80-27FA-1240-90EA-02AE367EA900}" presName="aNode" presStyleLbl="bgShp" presStyleIdx="3" presStyleCnt="5"/>
      <dgm:spPr/>
    </dgm:pt>
    <dgm:pt modelId="{5CA9DFDA-68DA-0E4A-8383-B6C7AC6FF010}" type="pres">
      <dgm:prSet presAssocID="{854FFA80-27FA-1240-90EA-02AE367EA900}" presName="textNode" presStyleLbl="bgShp" presStyleIdx="3" presStyleCnt="5"/>
      <dgm:spPr/>
    </dgm:pt>
    <dgm:pt modelId="{A7A24E2E-A491-F745-B33A-D4B9DD88A45C}" type="pres">
      <dgm:prSet presAssocID="{854FFA80-27FA-1240-90EA-02AE367EA900}" presName="compChildNode" presStyleCnt="0"/>
      <dgm:spPr/>
    </dgm:pt>
    <dgm:pt modelId="{5D14379E-5057-0E4B-940A-BD88677B7A71}" type="pres">
      <dgm:prSet presAssocID="{854FFA80-27FA-1240-90EA-02AE367EA900}" presName="theInnerList" presStyleCnt="0"/>
      <dgm:spPr/>
    </dgm:pt>
    <dgm:pt modelId="{64CEB5F2-C1E4-6645-966F-90F6755580C1}" type="pres">
      <dgm:prSet presAssocID="{565AE5BB-21F2-5A46-88A3-551737DA6A31}" presName="childNode" presStyleLbl="node1" presStyleIdx="12" presStyleCnt="20" custScaleX="114151" custScaleY="164057">
        <dgm:presLayoutVars>
          <dgm:bulletEnabled val="1"/>
        </dgm:presLayoutVars>
      </dgm:prSet>
      <dgm:spPr/>
    </dgm:pt>
    <dgm:pt modelId="{F7165434-EF09-464A-9404-174A1D1D617B}" type="pres">
      <dgm:prSet presAssocID="{565AE5BB-21F2-5A46-88A3-551737DA6A31}" presName="aSpace2" presStyleCnt="0"/>
      <dgm:spPr/>
    </dgm:pt>
    <dgm:pt modelId="{4A632F4F-00BE-A845-A276-5D9E680381C1}" type="pres">
      <dgm:prSet presAssocID="{5C4353E3-310D-154C-A2E1-87DEB835076D}" presName="childNode" presStyleLbl="node1" presStyleIdx="13" presStyleCnt="20">
        <dgm:presLayoutVars>
          <dgm:bulletEnabled val="1"/>
        </dgm:presLayoutVars>
      </dgm:prSet>
      <dgm:spPr/>
    </dgm:pt>
    <dgm:pt modelId="{488DE055-053E-2E4A-A188-5BD62DE2F31F}" type="pres">
      <dgm:prSet presAssocID="{5C4353E3-310D-154C-A2E1-87DEB835076D}" presName="aSpace2" presStyleCnt="0"/>
      <dgm:spPr/>
    </dgm:pt>
    <dgm:pt modelId="{13E990BE-F17C-B446-924A-BECF73464FC0}" type="pres">
      <dgm:prSet presAssocID="{F4CF2E72-3DC6-6147-894E-8318095D0BBE}" presName="childNode" presStyleLbl="node1" presStyleIdx="14" presStyleCnt="20" custScaleX="114151">
        <dgm:presLayoutVars>
          <dgm:bulletEnabled val="1"/>
        </dgm:presLayoutVars>
      </dgm:prSet>
      <dgm:spPr/>
    </dgm:pt>
    <dgm:pt modelId="{23FB762F-5EEA-FC4E-B175-A9BD2D6DAC4A}" type="pres">
      <dgm:prSet presAssocID="{F4CF2E72-3DC6-6147-894E-8318095D0BBE}" presName="aSpace2" presStyleCnt="0"/>
      <dgm:spPr/>
    </dgm:pt>
    <dgm:pt modelId="{83EA58AC-89DB-2742-A2B4-144C90D27764}" type="pres">
      <dgm:prSet presAssocID="{0B589B5A-074A-4C48-90B8-1B7A62D24E19}" presName="childNode" presStyleLbl="node1" presStyleIdx="15" presStyleCnt="20" custScaleX="114151" custScaleY="164057">
        <dgm:presLayoutVars>
          <dgm:bulletEnabled val="1"/>
        </dgm:presLayoutVars>
      </dgm:prSet>
      <dgm:spPr/>
    </dgm:pt>
    <dgm:pt modelId="{8E636512-F0E0-9A40-85C3-6574C1A88F1C}" type="pres">
      <dgm:prSet presAssocID="{854FFA80-27FA-1240-90EA-02AE367EA900}" presName="aSpace" presStyleCnt="0"/>
      <dgm:spPr/>
    </dgm:pt>
    <dgm:pt modelId="{A15E8B70-57E4-D14F-BD23-9A01DD0B86C9}" type="pres">
      <dgm:prSet presAssocID="{59535A03-E8F4-974C-921E-91DAA48C926D}" presName="compNode" presStyleCnt="0"/>
      <dgm:spPr/>
    </dgm:pt>
    <dgm:pt modelId="{108B543D-68F0-AD42-8A39-B361A0E5D314}" type="pres">
      <dgm:prSet presAssocID="{59535A03-E8F4-974C-921E-91DAA48C926D}" presName="aNode" presStyleLbl="bgShp" presStyleIdx="4" presStyleCnt="5"/>
      <dgm:spPr/>
    </dgm:pt>
    <dgm:pt modelId="{F615DB02-8211-6843-8D70-82788522907C}" type="pres">
      <dgm:prSet presAssocID="{59535A03-E8F4-974C-921E-91DAA48C926D}" presName="textNode" presStyleLbl="bgShp" presStyleIdx="4" presStyleCnt="5"/>
      <dgm:spPr/>
    </dgm:pt>
    <dgm:pt modelId="{B0DC2A56-34B6-AA49-975B-0FE0D75E58F0}" type="pres">
      <dgm:prSet presAssocID="{59535A03-E8F4-974C-921E-91DAA48C926D}" presName="compChildNode" presStyleCnt="0"/>
      <dgm:spPr/>
    </dgm:pt>
    <dgm:pt modelId="{4F6C0283-92AD-AD44-B60E-C2FDE0B1A41D}" type="pres">
      <dgm:prSet presAssocID="{59535A03-E8F4-974C-921E-91DAA48C926D}" presName="theInnerList" presStyleCnt="0"/>
      <dgm:spPr/>
    </dgm:pt>
    <dgm:pt modelId="{DBFF50CC-0C18-2C40-9419-C31C0424DCE5}" type="pres">
      <dgm:prSet presAssocID="{D2B6D2BD-86AA-914F-A9B0-FD9FBDDAB5BA}" presName="childNode" presStyleLbl="node1" presStyleIdx="16" presStyleCnt="20" custScaleX="114151" custScaleY="164057">
        <dgm:presLayoutVars>
          <dgm:bulletEnabled val="1"/>
        </dgm:presLayoutVars>
      </dgm:prSet>
      <dgm:spPr/>
    </dgm:pt>
    <dgm:pt modelId="{3C1CE26E-A7FC-A744-BEAC-A876E954E2A2}" type="pres">
      <dgm:prSet presAssocID="{D2B6D2BD-86AA-914F-A9B0-FD9FBDDAB5BA}" presName="aSpace2" presStyleCnt="0"/>
      <dgm:spPr/>
    </dgm:pt>
    <dgm:pt modelId="{BFF955BD-D605-E149-A373-71F75E375FF5}" type="pres">
      <dgm:prSet presAssocID="{1CDEA59A-5B74-6C4A-AC46-6AB3F1030BCE}" presName="childNode" presStyleLbl="node1" presStyleIdx="17" presStyleCnt="20">
        <dgm:presLayoutVars>
          <dgm:bulletEnabled val="1"/>
        </dgm:presLayoutVars>
      </dgm:prSet>
      <dgm:spPr/>
    </dgm:pt>
    <dgm:pt modelId="{1A334D35-DCF5-854E-BF7E-AD5C8ECFFDF7}" type="pres">
      <dgm:prSet presAssocID="{1CDEA59A-5B74-6C4A-AC46-6AB3F1030BCE}" presName="aSpace2" presStyleCnt="0"/>
      <dgm:spPr/>
    </dgm:pt>
    <dgm:pt modelId="{F35ECBEC-E185-0B41-B52E-86D12BB3E999}" type="pres">
      <dgm:prSet presAssocID="{A2AB8957-BF44-EC40-A8BD-2D76EC15A8C5}" presName="childNode" presStyleLbl="node1" presStyleIdx="18" presStyleCnt="20" custScaleX="114151">
        <dgm:presLayoutVars>
          <dgm:bulletEnabled val="1"/>
        </dgm:presLayoutVars>
      </dgm:prSet>
      <dgm:spPr/>
    </dgm:pt>
    <dgm:pt modelId="{265033CE-8E0A-FE44-9EFE-87E6C7171B2B}" type="pres">
      <dgm:prSet presAssocID="{A2AB8957-BF44-EC40-A8BD-2D76EC15A8C5}" presName="aSpace2" presStyleCnt="0"/>
      <dgm:spPr/>
    </dgm:pt>
    <dgm:pt modelId="{043BBAB0-0122-5D48-855B-36C22998E868}" type="pres">
      <dgm:prSet presAssocID="{3BBF754B-FE44-6247-B8AE-681E5039F5CB}" presName="childNode" presStyleLbl="node1" presStyleIdx="19" presStyleCnt="20" custScaleX="114151" custScaleY="164057">
        <dgm:presLayoutVars>
          <dgm:bulletEnabled val="1"/>
        </dgm:presLayoutVars>
      </dgm:prSet>
      <dgm:spPr/>
    </dgm:pt>
  </dgm:ptLst>
  <dgm:cxnLst>
    <dgm:cxn modelId="{F279DF06-A827-004B-ABA9-9B45EA74C066}" type="presOf" srcId="{5C4353E3-310D-154C-A2E1-87DEB835076D}" destId="{4A632F4F-00BE-A845-A276-5D9E680381C1}" srcOrd="0" destOrd="0" presId="urn:microsoft.com/office/officeart/2005/8/layout/lProcess2"/>
    <dgm:cxn modelId="{65333B0D-2963-3947-A8A8-A8E6F164F320}" type="presOf" srcId="{DA011F73-76F8-3F42-A85E-AAD786D31F33}" destId="{8A44D4BB-8259-7F40-A2D1-AF632696DB7E}" srcOrd="0" destOrd="0" presId="urn:microsoft.com/office/officeart/2005/8/layout/lProcess2"/>
    <dgm:cxn modelId="{54FCF60F-F0D7-454D-9193-21A79327C086}" type="presOf" srcId="{59535A03-E8F4-974C-921E-91DAA48C926D}" destId="{108B543D-68F0-AD42-8A39-B361A0E5D314}" srcOrd="0" destOrd="0" presId="urn:microsoft.com/office/officeart/2005/8/layout/lProcess2"/>
    <dgm:cxn modelId="{9696D711-1EA9-7745-81DC-0DCF381434D0}" type="presOf" srcId="{CDEC9C5B-12C0-2B47-B96C-12DF1D87AB0E}" destId="{4F0DA688-4C77-324B-B09A-47FB0970C31C}" srcOrd="0" destOrd="0" presId="urn:microsoft.com/office/officeart/2005/8/layout/lProcess2"/>
    <dgm:cxn modelId="{71FBC113-B286-2F43-A154-20D9EBB1B552}" type="presOf" srcId="{92D8D470-B7E2-0A46-BB7A-5BCD0C3D3EC3}" destId="{3D0F5C00-4ADB-FB48-8DB8-8D7761BD1996}" srcOrd="0" destOrd="0" presId="urn:microsoft.com/office/officeart/2005/8/layout/lProcess2"/>
    <dgm:cxn modelId="{B9E2791C-5342-B940-A37C-7CCA1B434730}" srcId="{756576FA-0ABE-E948-A373-92C18D123EAD}" destId="{25483569-1557-BB42-9C81-B38F1E37EF6D}" srcOrd="1" destOrd="0" parTransId="{1D5D8ACD-8529-8743-8F93-8C714A5C33B0}" sibTransId="{407032E5-7094-014D-9A35-1DA967267829}"/>
    <dgm:cxn modelId="{DA4A1F25-03BE-F847-833C-D41397D504DD}" srcId="{854FFA80-27FA-1240-90EA-02AE367EA900}" destId="{0B589B5A-074A-4C48-90B8-1B7A62D24E19}" srcOrd="3" destOrd="0" parTransId="{D45D5F79-3836-CB43-B55D-451FC4DF3C63}" sibTransId="{E3586E6D-4399-AA4B-B13C-52266E11594A}"/>
    <dgm:cxn modelId="{6F4A6C2B-39CC-4A44-90C3-B20AFD1F8E67}" srcId="{0B4A0D3B-02E7-3B4A-B0AA-051CF964F07B}" destId="{E90C07AA-B475-7940-9DF3-464A95C347D9}" srcOrd="2" destOrd="0" parTransId="{37EA9C9B-6DFF-584A-8BCB-4CDC6BF7B1CC}" sibTransId="{C2AA7A20-6D83-3941-A3C4-28F394DE12D9}"/>
    <dgm:cxn modelId="{E985692D-CE8E-AD4C-B8A1-DC88FAF61C97}" srcId="{4C66CB9D-29B5-C040-B029-3588769F413F}" destId="{26191B0B-8931-EF4D-89C9-FBABFF0D91CC}" srcOrd="1" destOrd="0" parTransId="{15DBAFB7-4A9D-8840-A4B4-3F7F86E114AC}" sibTransId="{8FEB0EAE-26D2-554B-BE8C-4A9549C1CFE2}"/>
    <dgm:cxn modelId="{0BF6032E-2DB7-3D45-AE17-816A41366483}" type="presOf" srcId="{0B589B5A-074A-4C48-90B8-1B7A62D24E19}" destId="{83EA58AC-89DB-2742-A2B4-144C90D27764}" srcOrd="0" destOrd="0" presId="urn:microsoft.com/office/officeart/2005/8/layout/lProcess2"/>
    <dgm:cxn modelId="{A537ED31-D122-FA4C-A5EC-B7162F663B73}" srcId="{0B4A0D3B-02E7-3B4A-B0AA-051CF964F07B}" destId="{B6B59AE2-C521-4F42-96B6-3B13017D6570}" srcOrd="0" destOrd="0" parTransId="{408250F4-B055-9F4C-ABEB-6DC212D9918F}" sibTransId="{A89CD6D8-693C-EE4B-BD76-B6739A9959BC}"/>
    <dgm:cxn modelId="{A2F99432-E5ED-8E43-B268-39088D2DC576}" type="presOf" srcId="{E90C07AA-B475-7940-9DF3-464A95C347D9}" destId="{4CEFA8EB-1A4A-4C4E-80F1-FEB35E11BA65}" srcOrd="0" destOrd="0" presId="urn:microsoft.com/office/officeart/2005/8/layout/lProcess2"/>
    <dgm:cxn modelId="{555B963C-F6C9-CF46-947F-67B5CB2B9C42}" type="presOf" srcId="{854FFA80-27FA-1240-90EA-02AE367EA900}" destId="{5CA9DFDA-68DA-0E4A-8383-B6C7AC6FF010}" srcOrd="1" destOrd="0" presId="urn:microsoft.com/office/officeart/2005/8/layout/lProcess2"/>
    <dgm:cxn modelId="{B139E63E-465C-9143-8A57-07397B688A77}" srcId="{59535A03-E8F4-974C-921E-91DAA48C926D}" destId="{A2AB8957-BF44-EC40-A8BD-2D76EC15A8C5}" srcOrd="2" destOrd="0" parTransId="{654437F1-A5B4-6C4F-9AC8-EE943034DD2D}" sibTransId="{43AC4688-D449-424D-8705-2075CFB6341E}"/>
    <dgm:cxn modelId="{761D9149-CA6E-6F41-AE75-87D6C89EDFE1}" srcId="{DA011F73-76F8-3F42-A85E-AAD786D31F33}" destId="{0B4A0D3B-02E7-3B4A-B0AA-051CF964F07B}" srcOrd="2" destOrd="0" parTransId="{1E450D6D-EC60-9D47-9A8D-DCF06FE7A072}" sibTransId="{5CA58B59-0910-FD4D-8EBB-D45615E98E44}"/>
    <dgm:cxn modelId="{7EDD884B-CEC4-1F45-818F-91CE9BCE05DE}" srcId="{756576FA-0ABE-E948-A373-92C18D123EAD}" destId="{87F6CAF6-E4A1-0A49-A0E6-CEC959B51C92}" srcOrd="0" destOrd="0" parTransId="{14F84423-110F-5B43-B77F-9C7B5C963D13}" sibTransId="{C1976853-CBF1-3A4E-B68E-9DC818E50047}"/>
    <dgm:cxn modelId="{90EAA24C-F696-6F4F-BF72-A6B304299D7C}" type="presOf" srcId="{0B4A0D3B-02E7-3B4A-B0AA-051CF964F07B}" destId="{95AD5996-B826-1B4F-B995-E29C091BA8A5}" srcOrd="0" destOrd="0" presId="urn:microsoft.com/office/officeart/2005/8/layout/lProcess2"/>
    <dgm:cxn modelId="{A753D750-7132-0A4F-9BBA-E4CE5F2605DE}" srcId="{756576FA-0ABE-E948-A373-92C18D123EAD}" destId="{CDEC9C5B-12C0-2B47-B96C-12DF1D87AB0E}" srcOrd="2" destOrd="0" parTransId="{2482D40A-547D-0748-B496-01643CE1B381}" sibTransId="{CA73D747-B9E5-B749-A109-64A48B878A7D}"/>
    <dgm:cxn modelId="{8706705F-5D62-D443-AED5-DE76DE253F3E}" type="presOf" srcId="{59535A03-E8F4-974C-921E-91DAA48C926D}" destId="{F615DB02-8211-6843-8D70-82788522907C}" srcOrd="1" destOrd="0" presId="urn:microsoft.com/office/officeart/2005/8/layout/lProcess2"/>
    <dgm:cxn modelId="{7EF95C64-0BEA-2B48-AB4B-FFD244C9FB91}" srcId="{59535A03-E8F4-974C-921E-91DAA48C926D}" destId="{1CDEA59A-5B74-6C4A-AC46-6AB3F1030BCE}" srcOrd="1" destOrd="0" parTransId="{65C7C3FA-2EC9-F04D-B47E-E64EA0F7401C}" sibTransId="{764282FF-F73C-E042-9EC7-E3F4E9488AEB}"/>
    <dgm:cxn modelId="{133D6064-56EE-FC46-9F2C-14413B5047A0}" srcId="{854FFA80-27FA-1240-90EA-02AE367EA900}" destId="{5C4353E3-310D-154C-A2E1-87DEB835076D}" srcOrd="1" destOrd="0" parTransId="{A9F175BE-621A-2B4D-845E-DFECFD87F8AC}" sibTransId="{50B73B9F-2E9C-DB45-B703-1542A0D7EA05}"/>
    <dgm:cxn modelId="{3BF8F676-35F1-2A4A-9107-5B5D910C5029}" type="presOf" srcId="{3BBF754B-FE44-6247-B8AE-681E5039F5CB}" destId="{043BBAB0-0122-5D48-855B-36C22998E868}" srcOrd="0" destOrd="0" presId="urn:microsoft.com/office/officeart/2005/8/layout/lProcess2"/>
    <dgm:cxn modelId="{A6F4AD7B-6D4C-8046-9AF4-F3EF30CEF219}" srcId="{0B4A0D3B-02E7-3B4A-B0AA-051CF964F07B}" destId="{1CD4943B-3A2D-9741-A4E4-11A903F42FDC}" srcOrd="3" destOrd="0" parTransId="{E9906C0C-129E-9445-8DF7-76507DF92A75}" sibTransId="{F80472E5-7BFC-6D4F-99F6-C4860376517C}"/>
    <dgm:cxn modelId="{D212E57C-6647-8D48-B00A-9DC18F50175D}" type="presOf" srcId="{BF6A907D-ABFF-064A-BDA7-D9A50888ED29}" destId="{E1DAF784-EDC5-EB48-9582-E4D23597164D}" srcOrd="0" destOrd="0" presId="urn:microsoft.com/office/officeart/2005/8/layout/lProcess2"/>
    <dgm:cxn modelId="{F95EFC85-6073-9F41-AD4E-571B81548A59}" srcId="{DA011F73-76F8-3F42-A85E-AAD786D31F33}" destId="{59535A03-E8F4-974C-921E-91DAA48C926D}" srcOrd="4" destOrd="0" parTransId="{F66DC4B7-9242-804B-A0EB-73E2A2D52942}" sibTransId="{DBA86BC4-C162-934C-87D7-7B78E557F983}"/>
    <dgm:cxn modelId="{47D11388-36A7-2849-9C66-450DBB02F22B}" type="presOf" srcId="{26191B0B-8931-EF4D-89C9-FBABFF0D91CC}" destId="{570D97AC-2833-7341-954F-801DB2E5C9C6}" srcOrd="0" destOrd="0" presId="urn:microsoft.com/office/officeart/2005/8/layout/lProcess2"/>
    <dgm:cxn modelId="{86E2D38B-81D9-CD45-BAC3-81EA3938B28B}" type="presOf" srcId="{854FFA80-27FA-1240-90EA-02AE367EA900}" destId="{AB5D0715-9425-F043-81FA-377B3B5819A1}" srcOrd="0" destOrd="0" presId="urn:microsoft.com/office/officeart/2005/8/layout/lProcess2"/>
    <dgm:cxn modelId="{BABEDF8F-F8A2-EB41-AB2D-84332D19802C}" srcId="{DA011F73-76F8-3F42-A85E-AAD786D31F33}" destId="{4C66CB9D-29B5-C040-B029-3588769F413F}" srcOrd="1" destOrd="0" parTransId="{2A7433D3-DCE1-F640-8F3F-635D675FD343}" sibTransId="{6DB57ED4-4668-2946-A371-27FA3ED29646}"/>
    <dgm:cxn modelId="{9236F58F-DC00-0B4C-990F-B1AAD41950FC}" srcId="{DA011F73-76F8-3F42-A85E-AAD786D31F33}" destId="{756576FA-0ABE-E948-A373-92C18D123EAD}" srcOrd="0" destOrd="0" parTransId="{3FA3CBD5-CE6A-824E-9A88-B112B69DA06B}" sibTransId="{3EF9AD22-AB22-F547-B0D5-ACB4C2BB241B}"/>
    <dgm:cxn modelId="{99932190-0670-DA49-A0E9-510A195DD35C}" srcId="{4C66CB9D-29B5-C040-B029-3588769F413F}" destId="{AA1422AB-E64A-A945-93AE-961BF0844FAA}" srcOrd="3" destOrd="0" parTransId="{DFE80551-5446-284B-9EC1-E07DC6714CB1}" sibTransId="{F1B7DDDC-7547-3048-B383-4ADAE686B4AE}"/>
    <dgm:cxn modelId="{83B9D792-A676-A14E-9F40-3476F574A223}" type="presOf" srcId="{F4CF2E72-3DC6-6147-894E-8318095D0BBE}" destId="{13E990BE-F17C-B446-924A-BECF73464FC0}" srcOrd="0" destOrd="0" presId="urn:microsoft.com/office/officeart/2005/8/layout/lProcess2"/>
    <dgm:cxn modelId="{79980F95-2E2F-664B-85EA-48CB1A0A46F5}" type="presOf" srcId="{D2B6D2BD-86AA-914F-A9B0-FD9FBDDAB5BA}" destId="{DBFF50CC-0C18-2C40-9419-C31C0424DCE5}" srcOrd="0" destOrd="0" presId="urn:microsoft.com/office/officeart/2005/8/layout/lProcess2"/>
    <dgm:cxn modelId="{C1D5CD9B-104E-B940-A5FD-08F19BF8F0FF}" type="presOf" srcId="{87F6CAF6-E4A1-0A49-A0E6-CEC959B51C92}" destId="{EC3590F1-69AF-4746-B82F-EE0695AA656C}" srcOrd="0" destOrd="0" presId="urn:microsoft.com/office/officeart/2005/8/layout/lProcess2"/>
    <dgm:cxn modelId="{CA15B19C-1A28-6743-A5BC-2E63901B22D9}" type="presOf" srcId="{4C66CB9D-29B5-C040-B029-3588769F413F}" destId="{3958CC2D-1E31-A943-BA57-D42F0248121B}" srcOrd="0" destOrd="0" presId="urn:microsoft.com/office/officeart/2005/8/layout/lProcess2"/>
    <dgm:cxn modelId="{F9A52BA0-A95C-C945-8040-864B9A84B390}" type="presOf" srcId="{C6911B42-00CA-EC41-983C-0B13B88B0DCE}" destId="{40B6884E-886D-B349-A78A-BAB383D37D01}" srcOrd="0" destOrd="0" presId="urn:microsoft.com/office/officeart/2005/8/layout/lProcess2"/>
    <dgm:cxn modelId="{C8E16CA6-D032-F94A-9859-EF7C91E41DE1}" srcId="{854FFA80-27FA-1240-90EA-02AE367EA900}" destId="{F4CF2E72-3DC6-6147-894E-8318095D0BBE}" srcOrd="2" destOrd="0" parTransId="{9E90FAB8-1932-6441-9F52-FBBBE95BC7A7}" sibTransId="{C537DE95-3F80-674B-B19C-DA94766D9935}"/>
    <dgm:cxn modelId="{CEEB3FA9-5EBF-AC40-8C5A-859A51F3EE6A}" srcId="{854FFA80-27FA-1240-90EA-02AE367EA900}" destId="{565AE5BB-21F2-5A46-88A3-551737DA6A31}" srcOrd="0" destOrd="0" parTransId="{1E2F35FA-FEFE-FD47-BBB2-C787FBB9FBAE}" sibTransId="{62341F02-1554-6647-9B05-2EF3FEEDF3C9}"/>
    <dgm:cxn modelId="{E0820CAB-D717-D341-B590-852628C96801}" type="presOf" srcId="{C40193C4-6E05-6B4B-9BFF-529396CFE6B3}" destId="{8CA0CB3F-7FBD-8B40-82C6-F7C1C7770A72}" srcOrd="0" destOrd="0" presId="urn:microsoft.com/office/officeart/2005/8/layout/lProcess2"/>
    <dgm:cxn modelId="{514A31B6-7A51-1840-AA46-B0EE8F1E9303}" srcId="{4C66CB9D-29B5-C040-B029-3588769F413F}" destId="{C6911B42-00CA-EC41-983C-0B13B88B0DCE}" srcOrd="0" destOrd="0" parTransId="{134AF80C-691A-454D-8952-65DEF55668E7}" sibTransId="{7269ABA2-EAB1-0A4D-BCBA-D8269C29E020}"/>
    <dgm:cxn modelId="{E42A7CB7-9EEF-9640-A446-A8DCF12F72B7}" type="presOf" srcId="{1CDEA59A-5B74-6C4A-AC46-6AB3F1030BCE}" destId="{BFF955BD-D605-E149-A373-71F75E375FF5}" srcOrd="0" destOrd="0" presId="urn:microsoft.com/office/officeart/2005/8/layout/lProcess2"/>
    <dgm:cxn modelId="{9B017EBD-9C23-2B46-8A23-2DAFBB4D507B}" type="presOf" srcId="{B6B59AE2-C521-4F42-96B6-3B13017D6570}" destId="{573B67C3-7AD5-F54A-9961-9EDCA1B16398}" srcOrd="0" destOrd="0" presId="urn:microsoft.com/office/officeart/2005/8/layout/lProcess2"/>
    <dgm:cxn modelId="{90BBDEC1-AE9E-7C4E-A610-3A317BC9EE6A}" srcId="{DA011F73-76F8-3F42-A85E-AAD786D31F33}" destId="{854FFA80-27FA-1240-90EA-02AE367EA900}" srcOrd="3" destOrd="0" parTransId="{AFF9F95A-B0B9-AD44-9312-F9C91880609A}" sibTransId="{8F51FAC7-5569-1544-9EA4-AC8814A42912}"/>
    <dgm:cxn modelId="{FE8F9FCC-D066-E247-869E-790D84FB2DA6}" srcId="{59535A03-E8F4-974C-921E-91DAA48C926D}" destId="{3BBF754B-FE44-6247-B8AE-681E5039F5CB}" srcOrd="3" destOrd="0" parTransId="{A0707F3F-C48C-7A41-80EE-BBD070053330}" sibTransId="{298CEC39-1594-7146-9B70-9D60F9520793}"/>
    <dgm:cxn modelId="{DAA1C4D2-7636-164B-A8FC-B94A93967ECA}" srcId="{0B4A0D3B-02E7-3B4A-B0AA-051CF964F07B}" destId="{BF6A907D-ABFF-064A-BDA7-D9A50888ED29}" srcOrd="1" destOrd="0" parTransId="{FB3008BE-848A-7C40-B9CA-A8C454BFA764}" sibTransId="{E38B7EEF-8510-E24B-A699-3D9FD6C3535C}"/>
    <dgm:cxn modelId="{D584BFD7-AA05-BB43-BA11-5D0AD628D31C}" type="presOf" srcId="{565AE5BB-21F2-5A46-88A3-551737DA6A31}" destId="{64CEB5F2-C1E4-6645-966F-90F6755580C1}" srcOrd="0" destOrd="0" presId="urn:microsoft.com/office/officeart/2005/8/layout/lProcess2"/>
    <dgm:cxn modelId="{9046AFDD-B2DD-254F-B172-0B9E277005B9}" srcId="{59535A03-E8F4-974C-921E-91DAA48C926D}" destId="{D2B6D2BD-86AA-914F-A9B0-FD9FBDDAB5BA}" srcOrd="0" destOrd="0" parTransId="{C189F5EE-B830-8C4C-8A69-1A04E592BA2E}" sibTransId="{DCEAEBAD-798F-634F-ABF3-8E9998AE63C3}"/>
    <dgm:cxn modelId="{D5DEB3DD-2A4D-9E48-B360-4374FA558DB9}" type="presOf" srcId="{756576FA-0ABE-E948-A373-92C18D123EAD}" destId="{73EAF2AC-3D1C-4D40-B9E1-945C3A018D07}" srcOrd="0" destOrd="0" presId="urn:microsoft.com/office/officeart/2005/8/layout/lProcess2"/>
    <dgm:cxn modelId="{A966BBDE-F36D-5442-92FA-5F1D149008EA}" type="presOf" srcId="{1CD4943B-3A2D-9741-A4E4-11A903F42FDC}" destId="{718A1C37-C394-1546-A382-27F07F154B77}" srcOrd="0" destOrd="0" presId="urn:microsoft.com/office/officeart/2005/8/layout/lProcess2"/>
    <dgm:cxn modelId="{202932E9-103A-E847-A00C-BB1A41E7A078}" type="presOf" srcId="{756576FA-0ABE-E948-A373-92C18D123EAD}" destId="{3330F9B5-DCC6-8445-B021-E199FE54B3D7}" srcOrd="1" destOrd="0" presId="urn:microsoft.com/office/officeart/2005/8/layout/lProcess2"/>
    <dgm:cxn modelId="{EBDED6F3-79FD-8143-A443-05EBB93FF6BF}" type="presOf" srcId="{A2AB8957-BF44-EC40-A8BD-2D76EC15A8C5}" destId="{F35ECBEC-E185-0B41-B52E-86D12BB3E999}" srcOrd="0" destOrd="0" presId="urn:microsoft.com/office/officeart/2005/8/layout/lProcess2"/>
    <dgm:cxn modelId="{840F9FF4-51D3-C544-B582-1A6BB8459012}" srcId="{4C66CB9D-29B5-C040-B029-3588769F413F}" destId="{C40193C4-6E05-6B4B-9BFF-529396CFE6B3}" srcOrd="2" destOrd="0" parTransId="{E657EC92-160E-A248-A491-B3CE18795A1C}" sibTransId="{A8D0F7AD-371A-E44A-AB28-3950B6989532}"/>
    <dgm:cxn modelId="{4D8833F5-79D7-464A-93B1-F24DB6C08FD3}" srcId="{756576FA-0ABE-E948-A373-92C18D123EAD}" destId="{92D8D470-B7E2-0A46-BB7A-5BCD0C3D3EC3}" srcOrd="3" destOrd="0" parTransId="{302973E2-0658-9E44-B1D8-1487E779D99F}" sibTransId="{E819333A-F742-0D49-8076-3898CB43D08C}"/>
    <dgm:cxn modelId="{995E72FB-7556-F94E-9F9F-DD1C17D57AB4}" type="presOf" srcId="{AA1422AB-E64A-A945-93AE-961BF0844FAA}" destId="{DC67C9EC-232A-0648-88FB-96D541994BF2}" srcOrd="0" destOrd="0" presId="urn:microsoft.com/office/officeart/2005/8/layout/lProcess2"/>
    <dgm:cxn modelId="{796DCEFB-C709-DE46-8A71-CB330E506DEC}" type="presOf" srcId="{4C66CB9D-29B5-C040-B029-3588769F413F}" destId="{5CCCDF3A-8C4B-C549-B12B-1DB1913B1A6A}" srcOrd="1" destOrd="0" presId="urn:microsoft.com/office/officeart/2005/8/layout/lProcess2"/>
    <dgm:cxn modelId="{95C521FD-5B1B-A544-93CA-45DD09EECC15}" type="presOf" srcId="{0B4A0D3B-02E7-3B4A-B0AA-051CF964F07B}" destId="{C420AA82-3AA4-3749-8BAE-C2D2DBDD45EF}" srcOrd="1" destOrd="0" presId="urn:microsoft.com/office/officeart/2005/8/layout/lProcess2"/>
    <dgm:cxn modelId="{D5A311FF-2B63-F04A-92BF-E628095DB984}" type="presOf" srcId="{25483569-1557-BB42-9C81-B38F1E37EF6D}" destId="{52B3C9A1-5CAE-E844-925C-F298992BD4A1}" srcOrd="0" destOrd="0" presId="urn:microsoft.com/office/officeart/2005/8/layout/lProcess2"/>
    <dgm:cxn modelId="{12291E84-4746-B04F-8CF3-078AD5BEF4B7}" type="presParOf" srcId="{8A44D4BB-8259-7F40-A2D1-AF632696DB7E}" destId="{9AE949E1-567A-C94D-B026-2C7E4E04A3F3}" srcOrd="0" destOrd="0" presId="urn:microsoft.com/office/officeart/2005/8/layout/lProcess2"/>
    <dgm:cxn modelId="{FC173E78-9973-2A49-9433-F486803611D3}" type="presParOf" srcId="{9AE949E1-567A-C94D-B026-2C7E4E04A3F3}" destId="{73EAF2AC-3D1C-4D40-B9E1-945C3A018D07}" srcOrd="0" destOrd="0" presId="urn:microsoft.com/office/officeart/2005/8/layout/lProcess2"/>
    <dgm:cxn modelId="{0A3B81AE-BF6F-A642-AA8D-7F6DEC4EE1DD}" type="presParOf" srcId="{9AE949E1-567A-C94D-B026-2C7E4E04A3F3}" destId="{3330F9B5-DCC6-8445-B021-E199FE54B3D7}" srcOrd="1" destOrd="0" presId="urn:microsoft.com/office/officeart/2005/8/layout/lProcess2"/>
    <dgm:cxn modelId="{9C0F76AC-C4F9-9B49-A5A7-F58BB2871A97}" type="presParOf" srcId="{9AE949E1-567A-C94D-B026-2C7E4E04A3F3}" destId="{6FC40E2C-A04E-A246-958A-276E3B8488DC}" srcOrd="2" destOrd="0" presId="urn:microsoft.com/office/officeart/2005/8/layout/lProcess2"/>
    <dgm:cxn modelId="{B7840C72-64F9-9748-B259-4EF1BD193755}" type="presParOf" srcId="{6FC40E2C-A04E-A246-958A-276E3B8488DC}" destId="{030F6F54-A4AD-7245-BCCE-E049C967465A}" srcOrd="0" destOrd="0" presId="urn:microsoft.com/office/officeart/2005/8/layout/lProcess2"/>
    <dgm:cxn modelId="{6C342926-EC18-F645-9575-E19B89A204D4}" type="presParOf" srcId="{030F6F54-A4AD-7245-BCCE-E049C967465A}" destId="{EC3590F1-69AF-4746-B82F-EE0695AA656C}" srcOrd="0" destOrd="0" presId="urn:microsoft.com/office/officeart/2005/8/layout/lProcess2"/>
    <dgm:cxn modelId="{BE838981-6524-834C-98D0-8B6225804820}" type="presParOf" srcId="{030F6F54-A4AD-7245-BCCE-E049C967465A}" destId="{D8CB3606-A252-984E-8FB3-9B3E12FFA300}" srcOrd="1" destOrd="0" presId="urn:microsoft.com/office/officeart/2005/8/layout/lProcess2"/>
    <dgm:cxn modelId="{6500C727-3CD1-5345-AF93-12E2060401E1}" type="presParOf" srcId="{030F6F54-A4AD-7245-BCCE-E049C967465A}" destId="{52B3C9A1-5CAE-E844-925C-F298992BD4A1}" srcOrd="2" destOrd="0" presId="urn:microsoft.com/office/officeart/2005/8/layout/lProcess2"/>
    <dgm:cxn modelId="{1B422711-2FC5-124B-8D58-2A2CC2CD9020}" type="presParOf" srcId="{030F6F54-A4AD-7245-BCCE-E049C967465A}" destId="{9C1B0790-D603-5741-B01B-32CB25E6EB8F}" srcOrd="3" destOrd="0" presId="urn:microsoft.com/office/officeart/2005/8/layout/lProcess2"/>
    <dgm:cxn modelId="{810B6C98-D426-114E-95D9-04ECFCEEFC3C}" type="presParOf" srcId="{030F6F54-A4AD-7245-BCCE-E049C967465A}" destId="{4F0DA688-4C77-324B-B09A-47FB0970C31C}" srcOrd="4" destOrd="0" presId="urn:microsoft.com/office/officeart/2005/8/layout/lProcess2"/>
    <dgm:cxn modelId="{44EEA89D-375E-364F-9AE8-191C0F1095C8}" type="presParOf" srcId="{030F6F54-A4AD-7245-BCCE-E049C967465A}" destId="{D5E02381-92A2-2444-BCC0-4D32A35BD60A}" srcOrd="5" destOrd="0" presId="urn:microsoft.com/office/officeart/2005/8/layout/lProcess2"/>
    <dgm:cxn modelId="{CCEA3354-CD1A-9649-9546-55941FD409D7}" type="presParOf" srcId="{030F6F54-A4AD-7245-BCCE-E049C967465A}" destId="{3D0F5C00-4ADB-FB48-8DB8-8D7761BD1996}" srcOrd="6" destOrd="0" presId="urn:microsoft.com/office/officeart/2005/8/layout/lProcess2"/>
    <dgm:cxn modelId="{1AD6FF0F-4D58-8346-9E49-FCF4B9653A93}" type="presParOf" srcId="{8A44D4BB-8259-7F40-A2D1-AF632696DB7E}" destId="{03582D8B-1EE8-A34C-BB2F-9D0F86C925DA}" srcOrd="1" destOrd="0" presId="urn:microsoft.com/office/officeart/2005/8/layout/lProcess2"/>
    <dgm:cxn modelId="{6DF56223-D93F-2947-90FA-BB9D2F823BBE}" type="presParOf" srcId="{8A44D4BB-8259-7F40-A2D1-AF632696DB7E}" destId="{78AA5415-8D25-114C-9AF7-6EDD04285FCC}" srcOrd="2" destOrd="0" presId="urn:microsoft.com/office/officeart/2005/8/layout/lProcess2"/>
    <dgm:cxn modelId="{174271A4-5A86-064A-986F-AC461A4460AA}" type="presParOf" srcId="{78AA5415-8D25-114C-9AF7-6EDD04285FCC}" destId="{3958CC2D-1E31-A943-BA57-D42F0248121B}" srcOrd="0" destOrd="0" presId="urn:microsoft.com/office/officeart/2005/8/layout/lProcess2"/>
    <dgm:cxn modelId="{2E197449-D5E9-5346-85D0-AA479ABCE5F2}" type="presParOf" srcId="{78AA5415-8D25-114C-9AF7-6EDD04285FCC}" destId="{5CCCDF3A-8C4B-C549-B12B-1DB1913B1A6A}" srcOrd="1" destOrd="0" presId="urn:microsoft.com/office/officeart/2005/8/layout/lProcess2"/>
    <dgm:cxn modelId="{ADA52013-28EA-2544-8DDF-7E781FFE9A52}" type="presParOf" srcId="{78AA5415-8D25-114C-9AF7-6EDD04285FCC}" destId="{0F290261-6CA0-8D49-9E62-0626418E8743}" srcOrd="2" destOrd="0" presId="urn:microsoft.com/office/officeart/2005/8/layout/lProcess2"/>
    <dgm:cxn modelId="{48FF04D2-5BD2-D849-A99F-90FABC3080A2}" type="presParOf" srcId="{0F290261-6CA0-8D49-9E62-0626418E8743}" destId="{850FE1E7-F08A-F143-B04A-B4BECFA23B45}" srcOrd="0" destOrd="0" presId="urn:microsoft.com/office/officeart/2005/8/layout/lProcess2"/>
    <dgm:cxn modelId="{0CA3D610-349A-D04C-9457-7BBBB10F7671}" type="presParOf" srcId="{850FE1E7-F08A-F143-B04A-B4BECFA23B45}" destId="{40B6884E-886D-B349-A78A-BAB383D37D01}" srcOrd="0" destOrd="0" presId="urn:microsoft.com/office/officeart/2005/8/layout/lProcess2"/>
    <dgm:cxn modelId="{18E10FE9-BCDA-7E42-8316-1357479DB92A}" type="presParOf" srcId="{850FE1E7-F08A-F143-B04A-B4BECFA23B45}" destId="{3D74F723-80E2-2745-8CE4-12979CFF3208}" srcOrd="1" destOrd="0" presId="urn:microsoft.com/office/officeart/2005/8/layout/lProcess2"/>
    <dgm:cxn modelId="{CF45A0EA-EADC-7E47-9936-2F907097A414}" type="presParOf" srcId="{850FE1E7-F08A-F143-B04A-B4BECFA23B45}" destId="{570D97AC-2833-7341-954F-801DB2E5C9C6}" srcOrd="2" destOrd="0" presId="urn:microsoft.com/office/officeart/2005/8/layout/lProcess2"/>
    <dgm:cxn modelId="{328A8F32-6479-2A4A-8DAC-589B6C675900}" type="presParOf" srcId="{850FE1E7-F08A-F143-B04A-B4BECFA23B45}" destId="{1EB04D1F-785F-0C40-A0D3-F5D6A896D288}" srcOrd="3" destOrd="0" presId="urn:microsoft.com/office/officeart/2005/8/layout/lProcess2"/>
    <dgm:cxn modelId="{F06A85C1-5328-6241-B0D0-25A5FFA2B475}" type="presParOf" srcId="{850FE1E7-F08A-F143-B04A-B4BECFA23B45}" destId="{8CA0CB3F-7FBD-8B40-82C6-F7C1C7770A72}" srcOrd="4" destOrd="0" presId="urn:microsoft.com/office/officeart/2005/8/layout/lProcess2"/>
    <dgm:cxn modelId="{21589A9E-D6CE-3B4A-85A1-90D804A732FB}" type="presParOf" srcId="{850FE1E7-F08A-F143-B04A-B4BECFA23B45}" destId="{3161532C-39DE-7E47-B370-F08970424BDA}" srcOrd="5" destOrd="0" presId="urn:microsoft.com/office/officeart/2005/8/layout/lProcess2"/>
    <dgm:cxn modelId="{714CA086-DFAC-8746-90C3-103AD2F71899}" type="presParOf" srcId="{850FE1E7-F08A-F143-B04A-B4BECFA23B45}" destId="{DC67C9EC-232A-0648-88FB-96D541994BF2}" srcOrd="6" destOrd="0" presId="urn:microsoft.com/office/officeart/2005/8/layout/lProcess2"/>
    <dgm:cxn modelId="{F48DF41D-29FA-6543-95BF-F884DC0E3CB5}" type="presParOf" srcId="{8A44D4BB-8259-7F40-A2D1-AF632696DB7E}" destId="{1739B401-F991-2248-A83E-7809D75E76E4}" srcOrd="3" destOrd="0" presId="urn:microsoft.com/office/officeart/2005/8/layout/lProcess2"/>
    <dgm:cxn modelId="{63484F52-F1B0-1F44-8906-10A52061847A}" type="presParOf" srcId="{8A44D4BB-8259-7F40-A2D1-AF632696DB7E}" destId="{7A6B2A8A-AD6A-7642-ADBD-2964CAC6BDD1}" srcOrd="4" destOrd="0" presId="urn:microsoft.com/office/officeart/2005/8/layout/lProcess2"/>
    <dgm:cxn modelId="{2E5D1CF2-9973-0F47-9515-FA49050AAAA7}" type="presParOf" srcId="{7A6B2A8A-AD6A-7642-ADBD-2964CAC6BDD1}" destId="{95AD5996-B826-1B4F-B995-E29C091BA8A5}" srcOrd="0" destOrd="0" presId="urn:microsoft.com/office/officeart/2005/8/layout/lProcess2"/>
    <dgm:cxn modelId="{848F143F-3765-E046-AA09-F44C65302194}" type="presParOf" srcId="{7A6B2A8A-AD6A-7642-ADBD-2964CAC6BDD1}" destId="{C420AA82-3AA4-3749-8BAE-C2D2DBDD45EF}" srcOrd="1" destOrd="0" presId="urn:microsoft.com/office/officeart/2005/8/layout/lProcess2"/>
    <dgm:cxn modelId="{A3220F9F-6FEF-6F4F-88C0-ABC74F036C25}" type="presParOf" srcId="{7A6B2A8A-AD6A-7642-ADBD-2964CAC6BDD1}" destId="{806E32B3-F426-F84A-BBE1-A52FAC2A1FAA}" srcOrd="2" destOrd="0" presId="urn:microsoft.com/office/officeart/2005/8/layout/lProcess2"/>
    <dgm:cxn modelId="{FB44AD97-A58C-8340-AD9A-53AC0EE89596}" type="presParOf" srcId="{806E32B3-F426-F84A-BBE1-A52FAC2A1FAA}" destId="{7C12D7A7-ABAE-EE4C-81E4-4622193CE570}" srcOrd="0" destOrd="0" presId="urn:microsoft.com/office/officeart/2005/8/layout/lProcess2"/>
    <dgm:cxn modelId="{F0C49A38-C9F1-B24F-A7F8-E62A63D1803B}" type="presParOf" srcId="{7C12D7A7-ABAE-EE4C-81E4-4622193CE570}" destId="{573B67C3-7AD5-F54A-9961-9EDCA1B16398}" srcOrd="0" destOrd="0" presId="urn:microsoft.com/office/officeart/2005/8/layout/lProcess2"/>
    <dgm:cxn modelId="{43E53F91-B408-B941-8F9D-562DB631D3DB}" type="presParOf" srcId="{7C12D7A7-ABAE-EE4C-81E4-4622193CE570}" destId="{33051019-D814-4F4B-9127-662868F4D794}" srcOrd="1" destOrd="0" presId="urn:microsoft.com/office/officeart/2005/8/layout/lProcess2"/>
    <dgm:cxn modelId="{980645B8-CABD-B64C-877F-F645DDDB37C2}" type="presParOf" srcId="{7C12D7A7-ABAE-EE4C-81E4-4622193CE570}" destId="{E1DAF784-EDC5-EB48-9582-E4D23597164D}" srcOrd="2" destOrd="0" presId="urn:microsoft.com/office/officeart/2005/8/layout/lProcess2"/>
    <dgm:cxn modelId="{8311CA75-9BFC-3D49-A878-7846372D6F83}" type="presParOf" srcId="{7C12D7A7-ABAE-EE4C-81E4-4622193CE570}" destId="{535EDEBC-4BCA-E44A-A8F2-A7C5D5D2E5BA}" srcOrd="3" destOrd="0" presId="urn:microsoft.com/office/officeart/2005/8/layout/lProcess2"/>
    <dgm:cxn modelId="{DC75D4CD-1DE3-9E45-AE68-FE4BD0E70B12}" type="presParOf" srcId="{7C12D7A7-ABAE-EE4C-81E4-4622193CE570}" destId="{4CEFA8EB-1A4A-4C4E-80F1-FEB35E11BA65}" srcOrd="4" destOrd="0" presId="urn:microsoft.com/office/officeart/2005/8/layout/lProcess2"/>
    <dgm:cxn modelId="{639CA863-513D-9B44-BDE4-E745702D9BDC}" type="presParOf" srcId="{7C12D7A7-ABAE-EE4C-81E4-4622193CE570}" destId="{087F9ADA-8ABB-EC4A-8032-A467C9940503}" srcOrd="5" destOrd="0" presId="urn:microsoft.com/office/officeart/2005/8/layout/lProcess2"/>
    <dgm:cxn modelId="{108C1B29-16D2-8A45-9EC1-4C335BF72F7E}" type="presParOf" srcId="{7C12D7A7-ABAE-EE4C-81E4-4622193CE570}" destId="{718A1C37-C394-1546-A382-27F07F154B77}" srcOrd="6" destOrd="0" presId="urn:microsoft.com/office/officeart/2005/8/layout/lProcess2"/>
    <dgm:cxn modelId="{61ED69DA-772E-D04B-802F-E63FF91BC032}" type="presParOf" srcId="{8A44D4BB-8259-7F40-A2D1-AF632696DB7E}" destId="{9C69B24F-48B3-674A-A3FE-C10E178253A5}" srcOrd="5" destOrd="0" presId="urn:microsoft.com/office/officeart/2005/8/layout/lProcess2"/>
    <dgm:cxn modelId="{0FF7367B-23E4-7C43-97B7-3988CFA22167}" type="presParOf" srcId="{8A44D4BB-8259-7F40-A2D1-AF632696DB7E}" destId="{8AED3844-4BF8-2444-BD89-2E7FEF4A54F5}" srcOrd="6" destOrd="0" presId="urn:microsoft.com/office/officeart/2005/8/layout/lProcess2"/>
    <dgm:cxn modelId="{6D6150E1-AC70-A548-800B-6A4127A8A57F}" type="presParOf" srcId="{8AED3844-4BF8-2444-BD89-2E7FEF4A54F5}" destId="{AB5D0715-9425-F043-81FA-377B3B5819A1}" srcOrd="0" destOrd="0" presId="urn:microsoft.com/office/officeart/2005/8/layout/lProcess2"/>
    <dgm:cxn modelId="{621A0D17-E36F-3C45-830B-EBFA2053DEDC}" type="presParOf" srcId="{8AED3844-4BF8-2444-BD89-2E7FEF4A54F5}" destId="{5CA9DFDA-68DA-0E4A-8383-B6C7AC6FF010}" srcOrd="1" destOrd="0" presId="urn:microsoft.com/office/officeart/2005/8/layout/lProcess2"/>
    <dgm:cxn modelId="{E1E99F29-338C-214E-B8FD-D1EBB13629DC}" type="presParOf" srcId="{8AED3844-4BF8-2444-BD89-2E7FEF4A54F5}" destId="{A7A24E2E-A491-F745-B33A-D4B9DD88A45C}" srcOrd="2" destOrd="0" presId="urn:microsoft.com/office/officeart/2005/8/layout/lProcess2"/>
    <dgm:cxn modelId="{CF93D7DA-A682-4844-8EBF-360BB3C27105}" type="presParOf" srcId="{A7A24E2E-A491-F745-B33A-D4B9DD88A45C}" destId="{5D14379E-5057-0E4B-940A-BD88677B7A71}" srcOrd="0" destOrd="0" presId="urn:microsoft.com/office/officeart/2005/8/layout/lProcess2"/>
    <dgm:cxn modelId="{BA31C0FE-DE72-7F4F-8555-30BC22B34711}" type="presParOf" srcId="{5D14379E-5057-0E4B-940A-BD88677B7A71}" destId="{64CEB5F2-C1E4-6645-966F-90F6755580C1}" srcOrd="0" destOrd="0" presId="urn:microsoft.com/office/officeart/2005/8/layout/lProcess2"/>
    <dgm:cxn modelId="{FD07F9BC-A0AF-8845-BA47-AC60BBB7D003}" type="presParOf" srcId="{5D14379E-5057-0E4B-940A-BD88677B7A71}" destId="{F7165434-EF09-464A-9404-174A1D1D617B}" srcOrd="1" destOrd="0" presId="urn:microsoft.com/office/officeart/2005/8/layout/lProcess2"/>
    <dgm:cxn modelId="{9B5B00FC-4686-944C-9D32-DAAE6854E4C4}" type="presParOf" srcId="{5D14379E-5057-0E4B-940A-BD88677B7A71}" destId="{4A632F4F-00BE-A845-A276-5D9E680381C1}" srcOrd="2" destOrd="0" presId="urn:microsoft.com/office/officeart/2005/8/layout/lProcess2"/>
    <dgm:cxn modelId="{47FAEAAD-4887-F14F-B849-EA622896FD34}" type="presParOf" srcId="{5D14379E-5057-0E4B-940A-BD88677B7A71}" destId="{488DE055-053E-2E4A-A188-5BD62DE2F31F}" srcOrd="3" destOrd="0" presId="urn:microsoft.com/office/officeart/2005/8/layout/lProcess2"/>
    <dgm:cxn modelId="{E79A5F67-E298-8148-BCD6-928BD99356F4}" type="presParOf" srcId="{5D14379E-5057-0E4B-940A-BD88677B7A71}" destId="{13E990BE-F17C-B446-924A-BECF73464FC0}" srcOrd="4" destOrd="0" presId="urn:microsoft.com/office/officeart/2005/8/layout/lProcess2"/>
    <dgm:cxn modelId="{03949DD6-756D-0C45-AA20-0ADF9ACAD350}" type="presParOf" srcId="{5D14379E-5057-0E4B-940A-BD88677B7A71}" destId="{23FB762F-5EEA-FC4E-B175-A9BD2D6DAC4A}" srcOrd="5" destOrd="0" presId="urn:microsoft.com/office/officeart/2005/8/layout/lProcess2"/>
    <dgm:cxn modelId="{FC6B9DF8-2768-F642-ADFA-B4567AC3DA5A}" type="presParOf" srcId="{5D14379E-5057-0E4B-940A-BD88677B7A71}" destId="{83EA58AC-89DB-2742-A2B4-144C90D27764}" srcOrd="6" destOrd="0" presId="urn:microsoft.com/office/officeart/2005/8/layout/lProcess2"/>
    <dgm:cxn modelId="{14A741C9-F84D-154B-9160-9DB621E81336}" type="presParOf" srcId="{8A44D4BB-8259-7F40-A2D1-AF632696DB7E}" destId="{8E636512-F0E0-9A40-85C3-6574C1A88F1C}" srcOrd="7" destOrd="0" presId="urn:microsoft.com/office/officeart/2005/8/layout/lProcess2"/>
    <dgm:cxn modelId="{4AC11978-B314-CA47-A54A-09D2BB7AE37E}" type="presParOf" srcId="{8A44D4BB-8259-7F40-A2D1-AF632696DB7E}" destId="{A15E8B70-57E4-D14F-BD23-9A01DD0B86C9}" srcOrd="8" destOrd="0" presId="urn:microsoft.com/office/officeart/2005/8/layout/lProcess2"/>
    <dgm:cxn modelId="{2549BD70-3560-C740-AC45-1AB50436DF9A}" type="presParOf" srcId="{A15E8B70-57E4-D14F-BD23-9A01DD0B86C9}" destId="{108B543D-68F0-AD42-8A39-B361A0E5D314}" srcOrd="0" destOrd="0" presId="urn:microsoft.com/office/officeart/2005/8/layout/lProcess2"/>
    <dgm:cxn modelId="{369FE37C-5605-AD4D-92E7-2D03A90D2327}" type="presParOf" srcId="{A15E8B70-57E4-D14F-BD23-9A01DD0B86C9}" destId="{F615DB02-8211-6843-8D70-82788522907C}" srcOrd="1" destOrd="0" presId="urn:microsoft.com/office/officeart/2005/8/layout/lProcess2"/>
    <dgm:cxn modelId="{F1393945-A693-294E-89B7-244FFC47A121}" type="presParOf" srcId="{A15E8B70-57E4-D14F-BD23-9A01DD0B86C9}" destId="{B0DC2A56-34B6-AA49-975B-0FE0D75E58F0}" srcOrd="2" destOrd="0" presId="urn:microsoft.com/office/officeart/2005/8/layout/lProcess2"/>
    <dgm:cxn modelId="{14C9BF27-E1A8-C34F-BAE4-21428A8E3778}" type="presParOf" srcId="{B0DC2A56-34B6-AA49-975B-0FE0D75E58F0}" destId="{4F6C0283-92AD-AD44-B60E-C2FDE0B1A41D}" srcOrd="0" destOrd="0" presId="urn:microsoft.com/office/officeart/2005/8/layout/lProcess2"/>
    <dgm:cxn modelId="{DC989A60-817A-8746-90B6-A22F08BE364F}" type="presParOf" srcId="{4F6C0283-92AD-AD44-B60E-C2FDE0B1A41D}" destId="{DBFF50CC-0C18-2C40-9419-C31C0424DCE5}" srcOrd="0" destOrd="0" presId="urn:microsoft.com/office/officeart/2005/8/layout/lProcess2"/>
    <dgm:cxn modelId="{9E60C638-B291-5149-9B6A-7852EFC2A767}" type="presParOf" srcId="{4F6C0283-92AD-AD44-B60E-C2FDE0B1A41D}" destId="{3C1CE26E-A7FC-A744-BEAC-A876E954E2A2}" srcOrd="1" destOrd="0" presId="urn:microsoft.com/office/officeart/2005/8/layout/lProcess2"/>
    <dgm:cxn modelId="{5123B6C6-482D-E041-A411-558B7C2E4599}" type="presParOf" srcId="{4F6C0283-92AD-AD44-B60E-C2FDE0B1A41D}" destId="{BFF955BD-D605-E149-A373-71F75E375FF5}" srcOrd="2" destOrd="0" presId="urn:microsoft.com/office/officeart/2005/8/layout/lProcess2"/>
    <dgm:cxn modelId="{BB818F17-0213-434D-BFC7-3BD70BFDB79C}" type="presParOf" srcId="{4F6C0283-92AD-AD44-B60E-C2FDE0B1A41D}" destId="{1A334D35-DCF5-854E-BF7E-AD5C8ECFFDF7}" srcOrd="3" destOrd="0" presId="urn:microsoft.com/office/officeart/2005/8/layout/lProcess2"/>
    <dgm:cxn modelId="{471A4D2A-7AF0-6A42-8C42-6B4BDB16C328}" type="presParOf" srcId="{4F6C0283-92AD-AD44-B60E-C2FDE0B1A41D}" destId="{F35ECBEC-E185-0B41-B52E-86D12BB3E999}" srcOrd="4" destOrd="0" presId="urn:microsoft.com/office/officeart/2005/8/layout/lProcess2"/>
    <dgm:cxn modelId="{26F25345-BA48-344C-94F1-123CDE40F1BA}" type="presParOf" srcId="{4F6C0283-92AD-AD44-B60E-C2FDE0B1A41D}" destId="{265033CE-8E0A-FE44-9EFE-87E6C7171B2B}" srcOrd="5" destOrd="0" presId="urn:microsoft.com/office/officeart/2005/8/layout/lProcess2"/>
    <dgm:cxn modelId="{D47E663E-5004-394A-B427-3CF67BC19F07}" type="presParOf" srcId="{4F6C0283-92AD-AD44-B60E-C2FDE0B1A41D}" destId="{043BBAB0-0122-5D48-855B-36C22998E868}"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AE457E6D-8726-4A4E-B172-8F0573AE0EA4}" type="doc">
      <dgm:prSet loTypeId="urn:microsoft.com/office/officeart/2005/8/layout/orgChart1" loCatId="" qsTypeId="urn:microsoft.com/office/officeart/2005/8/quickstyle/simple1" qsCatId="simple" csTypeId="urn:microsoft.com/office/officeart/2005/8/colors/colorful3" csCatId="colorful" phldr="1"/>
      <dgm:spPr/>
      <dgm:t>
        <a:bodyPr/>
        <a:lstStyle/>
        <a:p>
          <a:endParaRPr lang="en-US"/>
        </a:p>
      </dgm:t>
    </dgm:pt>
    <dgm:pt modelId="{012D9EB0-23DE-6A45-8A79-BEC3416AD525}">
      <dgm:prSet phldrT="[Text]" custT="1"/>
      <dgm:spPr>
        <a:solidFill>
          <a:schemeClr val="accent5">
            <a:lumMod val="20000"/>
            <a:lumOff val="80000"/>
          </a:schemeClr>
        </a:solidFill>
        <a:ln w="50800">
          <a:solidFill>
            <a:schemeClr val="accent1"/>
          </a:solidFill>
        </a:ln>
      </dgm:spPr>
      <dgm:t>
        <a:bodyPr/>
        <a:lstStyle/>
        <a:p>
          <a:r>
            <a:rPr lang="en-US" sz="4000" b="1">
              <a:solidFill>
                <a:schemeClr val="accent6">
                  <a:lumMod val="50000"/>
                </a:schemeClr>
              </a:solidFill>
            </a:rPr>
            <a:t>YEAR 2: Implement and Strengthen </a:t>
          </a:r>
        </a:p>
      </dgm:t>
    </dgm:pt>
    <dgm:pt modelId="{3C57EBA5-5A49-BC4E-843D-D68415EC20C6}" type="parTrans" cxnId="{7CDFC6AA-C0AC-0F42-AA20-BDB5930D5D4F}">
      <dgm:prSet/>
      <dgm:spPr/>
      <dgm:t>
        <a:bodyPr/>
        <a:lstStyle/>
        <a:p>
          <a:endParaRPr lang="en-US"/>
        </a:p>
      </dgm:t>
    </dgm:pt>
    <dgm:pt modelId="{C2149B35-7546-484D-BF0C-009911B7DF28}" type="sibTrans" cxnId="{7CDFC6AA-C0AC-0F42-AA20-BDB5930D5D4F}">
      <dgm:prSet/>
      <dgm:spPr/>
      <dgm:t>
        <a:bodyPr/>
        <a:lstStyle/>
        <a:p>
          <a:endParaRPr lang="en-US"/>
        </a:p>
      </dgm:t>
    </dgm:pt>
    <dgm:pt modelId="{FB038EF3-0F49-E44E-A35F-720BEA9BCDCA}">
      <dgm:prSet phldrT="[Text]" custT="1"/>
      <dgm:spPr>
        <a:solidFill>
          <a:schemeClr val="tx1">
            <a:lumMod val="10000"/>
            <a:lumOff val="90000"/>
          </a:schemeClr>
        </a:solidFill>
        <a:ln w="31750">
          <a:solidFill>
            <a:schemeClr val="accent1"/>
          </a:solidFill>
        </a:ln>
      </dgm:spPr>
      <dgm:t>
        <a:bodyPr/>
        <a:lstStyle/>
        <a:p>
          <a:r>
            <a:rPr lang="en-US" sz="3200" b="1">
              <a:solidFill>
                <a:schemeClr val="accent6">
                  <a:lumMod val="50000"/>
                </a:schemeClr>
              </a:solidFill>
            </a:rPr>
            <a:t>DAY 7</a:t>
          </a:r>
        </a:p>
      </dgm:t>
    </dgm:pt>
    <dgm:pt modelId="{D9B4DD69-A2A7-5044-8607-9DA2F450E6F7}" type="parTrans" cxnId="{AF43D194-887C-EA4C-AC47-D92FBA498BD1}">
      <dgm:prSet/>
      <dgm:spPr/>
      <dgm:t>
        <a:bodyPr/>
        <a:lstStyle/>
        <a:p>
          <a:endParaRPr lang="en-US"/>
        </a:p>
      </dgm:t>
    </dgm:pt>
    <dgm:pt modelId="{B29D579E-FDD6-4D4A-B4A3-B2F25489E4D3}" type="sibTrans" cxnId="{AF43D194-887C-EA4C-AC47-D92FBA498BD1}">
      <dgm:prSet/>
      <dgm:spPr/>
      <dgm:t>
        <a:bodyPr/>
        <a:lstStyle/>
        <a:p>
          <a:endParaRPr lang="en-US"/>
        </a:p>
      </dgm:t>
    </dgm:pt>
    <dgm:pt modelId="{DBA6761B-C4C5-3C4D-9DD1-F8C92B0CDF97}">
      <dgm:prSet phldrT="[Text]" custT="1"/>
      <dgm:spPr>
        <a:solidFill>
          <a:schemeClr val="tx1">
            <a:lumMod val="10000"/>
            <a:lumOff val="90000"/>
          </a:schemeClr>
        </a:solidFill>
        <a:ln w="31750">
          <a:solidFill>
            <a:schemeClr val="accent1"/>
          </a:solidFill>
        </a:ln>
      </dgm:spPr>
      <dgm:t>
        <a:bodyPr/>
        <a:lstStyle/>
        <a:p>
          <a:r>
            <a:rPr lang="en-US" sz="3200" b="1">
              <a:solidFill>
                <a:schemeClr val="accent6">
                  <a:lumMod val="50000"/>
                </a:schemeClr>
              </a:solidFill>
            </a:rPr>
            <a:t>DAY 8</a:t>
          </a:r>
        </a:p>
      </dgm:t>
    </dgm:pt>
    <dgm:pt modelId="{F65FB6A9-2909-5342-97B4-7811963F2982}" type="parTrans" cxnId="{B4D053CC-EF53-164F-8DC6-04CF92BDA783}">
      <dgm:prSet/>
      <dgm:spPr/>
      <dgm:t>
        <a:bodyPr/>
        <a:lstStyle/>
        <a:p>
          <a:endParaRPr lang="en-US"/>
        </a:p>
      </dgm:t>
    </dgm:pt>
    <dgm:pt modelId="{295C9DA0-C796-AD44-A2B1-1715804C7FE0}" type="sibTrans" cxnId="{B4D053CC-EF53-164F-8DC6-04CF92BDA783}">
      <dgm:prSet/>
      <dgm:spPr/>
      <dgm:t>
        <a:bodyPr/>
        <a:lstStyle/>
        <a:p>
          <a:endParaRPr lang="en-US"/>
        </a:p>
      </dgm:t>
    </dgm:pt>
    <dgm:pt modelId="{A3F1F271-3F4F-0E4C-B746-1B4A23AF823D}">
      <dgm:prSet custT="1"/>
      <dgm:spPr>
        <a:solidFill>
          <a:schemeClr val="tx1">
            <a:lumMod val="10000"/>
            <a:lumOff val="90000"/>
          </a:schemeClr>
        </a:solidFill>
        <a:ln w="31750">
          <a:solidFill>
            <a:schemeClr val="accent1"/>
          </a:solidFill>
        </a:ln>
      </dgm:spPr>
      <dgm:t>
        <a:bodyPr/>
        <a:lstStyle/>
        <a:p>
          <a:r>
            <a:rPr lang="en-US" sz="3200" b="1">
              <a:solidFill>
                <a:schemeClr val="accent6">
                  <a:lumMod val="50000"/>
                </a:schemeClr>
              </a:solidFill>
            </a:rPr>
            <a:t>DAY 9</a:t>
          </a:r>
        </a:p>
      </dgm:t>
    </dgm:pt>
    <dgm:pt modelId="{7D8CC466-6D94-6946-99FD-E49A8B00D405}" type="parTrans" cxnId="{9B3CB886-51D2-D642-9F0C-14E1FCF2CA60}">
      <dgm:prSet/>
      <dgm:spPr/>
      <dgm:t>
        <a:bodyPr/>
        <a:lstStyle/>
        <a:p>
          <a:endParaRPr lang="en-US"/>
        </a:p>
      </dgm:t>
    </dgm:pt>
    <dgm:pt modelId="{5814A541-99FC-5B47-AFFD-4B3E57ACC107}" type="sibTrans" cxnId="{9B3CB886-51D2-D642-9F0C-14E1FCF2CA60}">
      <dgm:prSet/>
      <dgm:spPr/>
      <dgm:t>
        <a:bodyPr/>
        <a:lstStyle/>
        <a:p>
          <a:endParaRPr lang="en-US"/>
        </a:p>
      </dgm:t>
    </dgm:pt>
    <dgm:pt modelId="{15E7F59C-F70B-2848-A8B6-D693B24AA84B}">
      <dgm:prSet custT="1">
        <dgm:style>
          <a:lnRef idx="2">
            <a:schemeClr val="accent1"/>
          </a:lnRef>
          <a:fillRef idx="1">
            <a:schemeClr val="lt1"/>
          </a:fillRef>
          <a:effectRef idx="0">
            <a:schemeClr val="accent1"/>
          </a:effectRef>
          <a:fontRef idx="minor">
            <a:schemeClr val="dk1"/>
          </a:fontRef>
        </dgm:style>
      </dgm:prSet>
      <dgm:spPr/>
      <dgm:t>
        <a:bodyPr/>
        <a:lstStyle/>
        <a:p>
          <a:r>
            <a:rPr lang="en-US" sz="2000" b="0"/>
            <a:t>Data</a:t>
          </a:r>
        </a:p>
      </dgm:t>
    </dgm:pt>
    <dgm:pt modelId="{8F9864A0-F8E8-4D43-9595-DD06EFB7BA0C}" type="parTrans" cxnId="{AFAA9774-BF94-8A4B-B4E8-01CB8FE39F1E}">
      <dgm:prSet/>
      <dgm:spPr/>
      <dgm:t>
        <a:bodyPr/>
        <a:lstStyle/>
        <a:p>
          <a:endParaRPr lang="en-US"/>
        </a:p>
      </dgm:t>
    </dgm:pt>
    <dgm:pt modelId="{CBA68AD0-C5D3-CD41-A63E-602AE9043074}" type="sibTrans" cxnId="{AFAA9774-BF94-8A4B-B4E8-01CB8FE39F1E}">
      <dgm:prSet/>
      <dgm:spPr/>
      <dgm:t>
        <a:bodyPr/>
        <a:lstStyle/>
        <a:p>
          <a:endParaRPr lang="en-US"/>
        </a:p>
      </dgm:t>
    </dgm:pt>
    <dgm:pt modelId="{A40BB383-4A4D-7B49-9214-CC3D6D83A7A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en-US" sz="2000" b="0">
              <a:solidFill>
                <a:schemeClr val="accent6">
                  <a:lumMod val="50000"/>
                </a:schemeClr>
              </a:solidFill>
            </a:rPr>
            <a:t>Practices</a:t>
          </a:r>
        </a:p>
      </dgm:t>
    </dgm:pt>
    <dgm:pt modelId="{5CA39F19-7E49-A340-895E-93068B0A85DD}" type="parTrans" cxnId="{1EFC6B5F-AFB4-544F-80FB-1B92BC76F713}">
      <dgm:prSet/>
      <dgm:spPr/>
      <dgm:t>
        <a:bodyPr/>
        <a:lstStyle/>
        <a:p>
          <a:endParaRPr lang="en-US"/>
        </a:p>
      </dgm:t>
    </dgm:pt>
    <dgm:pt modelId="{90AFFEBF-2701-6344-9E98-4BB18B9B1928}" type="sibTrans" cxnId="{1EFC6B5F-AFB4-544F-80FB-1B92BC76F713}">
      <dgm:prSet/>
      <dgm:spPr/>
      <dgm:t>
        <a:bodyPr/>
        <a:lstStyle/>
        <a:p>
          <a:endParaRPr lang="en-US"/>
        </a:p>
      </dgm:t>
    </dgm:pt>
    <dgm:pt modelId="{1FE84DE4-756B-354A-8175-BDB2F06A4E2C}">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en-US" sz="2000" b="0">
              <a:solidFill>
                <a:schemeClr val="accent6">
                  <a:lumMod val="50000"/>
                </a:schemeClr>
              </a:solidFill>
            </a:rPr>
            <a:t>Tier 1 Check In</a:t>
          </a:r>
        </a:p>
        <a:p>
          <a:r>
            <a:rPr lang="en-US" sz="2000" b="0">
              <a:solidFill>
                <a:schemeClr val="accent6">
                  <a:lumMod val="50000"/>
                </a:schemeClr>
              </a:solidFill>
            </a:rPr>
            <a:t>Family Engagement</a:t>
          </a:r>
        </a:p>
      </dgm:t>
    </dgm:pt>
    <dgm:pt modelId="{10F95714-D60A-A84D-9D75-DF2B5E8B5D94}" type="parTrans" cxnId="{0EE25049-FFDE-3040-854D-012ECBC57C28}">
      <dgm:prSet/>
      <dgm:spPr/>
      <dgm:t>
        <a:bodyPr/>
        <a:lstStyle/>
        <a:p>
          <a:endParaRPr lang="en-US"/>
        </a:p>
      </dgm:t>
    </dgm:pt>
    <dgm:pt modelId="{68D82FC0-38E0-4D4C-8222-76580C045B42}" type="sibTrans" cxnId="{0EE25049-FFDE-3040-854D-012ECBC57C28}">
      <dgm:prSet/>
      <dgm:spPr/>
      <dgm:t>
        <a:bodyPr/>
        <a:lstStyle/>
        <a:p>
          <a:endParaRPr lang="en-US"/>
        </a:p>
      </dgm:t>
    </dgm:pt>
    <dgm:pt modelId="{9FC4F3B5-972A-884C-BDD7-CBCD6C1FB913}">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000" b="0" baseline="0"/>
            <a:t>Culture of Wellness</a:t>
          </a:r>
        </a:p>
      </dgm:t>
    </dgm:pt>
    <dgm:pt modelId="{4C56BAD1-313B-8745-9876-F44A6077D41E}" type="parTrans" cxnId="{0747390F-B055-7641-A7CC-48F367F74765}">
      <dgm:prSet/>
      <dgm:spPr/>
      <dgm:t>
        <a:bodyPr/>
        <a:lstStyle/>
        <a:p>
          <a:endParaRPr lang="en-US"/>
        </a:p>
      </dgm:t>
    </dgm:pt>
    <dgm:pt modelId="{6C79B637-15D7-AA46-BABB-ECA1FAA94538}" type="sibTrans" cxnId="{0747390F-B055-7641-A7CC-48F367F74765}">
      <dgm:prSet/>
      <dgm:spPr/>
      <dgm:t>
        <a:bodyPr/>
        <a:lstStyle/>
        <a:p>
          <a:endParaRPr lang="en-US"/>
        </a:p>
      </dgm:t>
    </dgm:pt>
    <dgm:pt modelId="{8BD41257-31C8-854F-B0E0-FCDC246222C3}">
      <dgm:prSet custT="1">
        <dgm:style>
          <a:lnRef idx="2">
            <a:schemeClr val="accent1"/>
          </a:lnRef>
          <a:fillRef idx="1">
            <a:schemeClr val="lt1"/>
          </a:fillRef>
          <a:effectRef idx="0">
            <a:schemeClr val="accent1"/>
          </a:effectRef>
          <a:fontRef idx="minor">
            <a:schemeClr val="dk1"/>
          </a:fontRef>
        </dgm:style>
      </dgm:prSet>
      <dgm:spPr/>
      <dgm:t>
        <a:bodyPr/>
        <a:lstStyle/>
        <a:p>
          <a:r>
            <a:rPr lang="en-US" sz="2000" b="0"/>
            <a:t>Crisis</a:t>
          </a:r>
          <a:r>
            <a:rPr lang="en-US" sz="2000" b="0" baseline="0"/>
            <a:t> and Emergency Response</a:t>
          </a:r>
          <a:endParaRPr lang="en-US" sz="2000" b="0"/>
        </a:p>
      </dgm:t>
    </dgm:pt>
    <dgm:pt modelId="{39638FB9-CE6D-3F43-944A-A256F3EB576C}" type="parTrans" cxnId="{FD1FC581-8D4C-0D42-80B5-19EC420A5A2D}">
      <dgm:prSet/>
      <dgm:spPr/>
      <dgm:t>
        <a:bodyPr/>
        <a:lstStyle/>
        <a:p>
          <a:endParaRPr lang="en-US"/>
        </a:p>
      </dgm:t>
    </dgm:pt>
    <dgm:pt modelId="{77F409AA-9A8B-2B4C-9523-72EBA3B1A655}" type="sibTrans" cxnId="{FD1FC581-8D4C-0D42-80B5-19EC420A5A2D}">
      <dgm:prSet/>
      <dgm:spPr/>
      <dgm:t>
        <a:bodyPr/>
        <a:lstStyle/>
        <a:p>
          <a:endParaRPr lang="en-US"/>
        </a:p>
      </dgm:t>
    </dgm:pt>
    <dgm:pt modelId="{7D116191-F23A-AE4B-B1FF-65302BEE3E41}">
      <dgm:prSet custT="1">
        <dgm:style>
          <a:lnRef idx="2">
            <a:schemeClr val="accent1"/>
          </a:lnRef>
          <a:fillRef idx="1">
            <a:schemeClr val="lt1"/>
          </a:fillRef>
          <a:effectRef idx="0">
            <a:schemeClr val="accent1"/>
          </a:effectRef>
          <a:fontRef idx="minor">
            <a:schemeClr val="dk1"/>
          </a:fontRef>
        </dgm:style>
      </dgm:prSet>
      <dgm:spPr/>
      <dgm:t>
        <a:bodyPr/>
        <a:lstStyle/>
        <a:p>
          <a:r>
            <a:rPr lang="en-US" sz="2000"/>
            <a:t>Precise Problems and Outcomes</a:t>
          </a:r>
        </a:p>
      </dgm:t>
    </dgm:pt>
    <dgm:pt modelId="{6AA246B3-7B70-5F4C-BF95-DA5DE06595D8}" type="parTrans" cxnId="{8F37CBA5-A6EF-D441-959B-B127397CDDD9}">
      <dgm:prSet/>
      <dgm:spPr/>
      <dgm:t>
        <a:bodyPr/>
        <a:lstStyle/>
        <a:p>
          <a:endParaRPr lang="en-US"/>
        </a:p>
      </dgm:t>
    </dgm:pt>
    <dgm:pt modelId="{9477484D-1A88-194A-ACD0-0626016B288D}" type="sibTrans" cxnId="{8F37CBA5-A6EF-D441-959B-B127397CDDD9}">
      <dgm:prSet/>
      <dgm:spPr/>
      <dgm:t>
        <a:bodyPr/>
        <a:lstStyle/>
        <a:p>
          <a:endParaRPr lang="en-US"/>
        </a:p>
      </dgm:t>
    </dgm:pt>
    <dgm:pt modelId="{B5D5A487-59CA-E94A-B42D-B63386A5F77E}">
      <dgm:prSet custT="1">
        <dgm:style>
          <a:lnRef idx="2">
            <a:schemeClr val="accent1"/>
          </a:lnRef>
          <a:fillRef idx="1">
            <a:schemeClr val="lt1"/>
          </a:fillRef>
          <a:effectRef idx="0">
            <a:schemeClr val="accent1"/>
          </a:effectRef>
          <a:fontRef idx="minor">
            <a:schemeClr val="dk1"/>
          </a:fontRef>
        </dgm:style>
      </dgm:prSet>
      <dgm:spPr/>
      <dgm:t>
        <a:bodyPr/>
        <a:lstStyle/>
        <a:p>
          <a:r>
            <a:rPr lang="en-US" sz="2000"/>
            <a:t>Equity Review</a:t>
          </a:r>
        </a:p>
      </dgm:t>
    </dgm:pt>
    <dgm:pt modelId="{B2E1A154-4896-1644-8809-B726A042C5C1}" type="parTrans" cxnId="{01BDC26A-4573-2D47-B2A2-65F53EBEB6F4}">
      <dgm:prSet/>
      <dgm:spPr/>
      <dgm:t>
        <a:bodyPr/>
        <a:lstStyle/>
        <a:p>
          <a:endParaRPr lang="en-US"/>
        </a:p>
      </dgm:t>
    </dgm:pt>
    <dgm:pt modelId="{1A1FBF65-357A-224B-92DE-5513285A7CDB}" type="sibTrans" cxnId="{01BDC26A-4573-2D47-B2A2-65F53EBEB6F4}">
      <dgm:prSet/>
      <dgm:spPr/>
      <dgm:t>
        <a:bodyPr/>
        <a:lstStyle/>
        <a:p>
          <a:endParaRPr lang="en-US"/>
        </a:p>
      </dgm:t>
    </dgm:pt>
    <dgm:pt modelId="{43969056-81B8-974C-BFC7-F14B025849CD}">
      <dgm:prSet custT="1">
        <dgm:style>
          <a:lnRef idx="2">
            <a:schemeClr val="accent1"/>
          </a:lnRef>
          <a:fillRef idx="1">
            <a:schemeClr val="lt1"/>
          </a:fillRef>
          <a:effectRef idx="0">
            <a:schemeClr val="accent1"/>
          </a:effectRef>
          <a:fontRef idx="minor">
            <a:schemeClr val="dk1"/>
          </a:fontRef>
        </dgm:style>
      </dgm:prSet>
      <dgm:spPr/>
      <dgm:t>
        <a:bodyPr/>
        <a:lstStyle/>
        <a:p>
          <a:r>
            <a:rPr lang="en-US" sz="2000" b="0"/>
            <a:t>Evaluation </a:t>
          </a:r>
        </a:p>
      </dgm:t>
    </dgm:pt>
    <dgm:pt modelId="{4701294E-7296-5148-AA5E-851B33385830}" type="parTrans" cxnId="{4146C370-5E11-8743-9D73-7DD8EEE55396}">
      <dgm:prSet/>
      <dgm:spPr/>
      <dgm:t>
        <a:bodyPr/>
        <a:lstStyle/>
        <a:p>
          <a:endParaRPr lang="en-US"/>
        </a:p>
      </dgm:t>
    </dgm:pt>
    <dgm:pt modelId="{B72A8DFE-E858-AD45-BF24-5C9C36BEF91D}" type="sibTrans" cxnId="{4146C370-5E11-8743-9D73-7DD8EEE55396}">
      <dgm:prSet/>
      <dgm:spPr/>
      <dgm:t>
        <a:bodyPr/>
        <a:lstStyle/>
        <a:p>
          <a:endParaRPr lang="en-US"/>
        </a:p>
      </dgm:t>
    </dgm:pt>
    <dgm:pt modelId="{AA572BBC-45B9-F141-B4CF-6EB5F98621D8}">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000" b="0"/>
            <a:t>Systems</a:t>
          </a:r>
          <a:endParaRPr lang="en-US" sz="2000" b="0" baseline="0"/>
        </a:p>
      </dgm:t>
    </dgm:pt>
    <dgm:pt modelId="{DA22B180-DEB2-0044-ABAD-FA31921858E6}" type="parTrans" cxnId="{1BB88BAF-9FBB-A449-84B9-07520054D97F}">
      <dgm:prSet/>
      <dgm:spPr/>
      <dgm:t>
        <a:bodyPr/>
        <a:lstStyle/>
        <a:p>
          <a:endParaRPr lang="en-US"/>
        </a:p>
      </dgm:t>
    </dgm:pt>
    <dgm:pt modelId="{9F1C23BE-E21A-0240-B4EE-49599B1F6E30}" type="sibTrans" cxnId="{1BB88BAF-9FBB-A449-84B9-07520054D97F}">
      <dgm:prSet/>
      <dgm:spPr/>
      <dgm:t>
        <a:bodyPr/>
        <a:lstStyle/>
        <a:p>
          <a:endParaRPr lang="en-US"/>
        </a:p>
      </dgm:t>
    </dgm:pt>
    <dgm:pt modelId="{344715D0-0953-504D-B08D-BE5E271989E4}" type="pres">
      <dgm:prSet presAssocID="{AE457E6D-8726-4A4E-B172-8F0573AE0EA4}" presName="hierChild1" presStyleCnt="0">
        <dgm:presLayoutVars>
          <dgm:orgChart val="1"/>
          <dgm:chPref val="1"/>
          <dgm:dir/>
          <dgm:animOne val="branch"/>
          <dgm:animLvl val="lvl"/>
          <dgm:resizeHandles/>
        </dgm:presLayoutVars>
      </dgm:prSet>
      <dgm:spPr/>
    </dgm:pt>
    <dgm:pt modelId="{FF76EFB6-94B8-D440-83AF-F6914C00851F}" type="pres">
      <dgm:prSet presAssocID="{012D9EB0-23DE-6A45-8A79-BEC3416AD525}" presName="hierRoot1" presStyleCnt="0">
        <dgm:presLayoutVars>
          <dgm:hierBranch val="init"/>
        </dgm:presLayoutVars>
      </dgm:prSet>
      <dgm:spPr/>
    </dgm:pt>
    <dgm:pt modelId="{D48346F5-95BB-E14D-A09A-2615DC1736D4}" type="pres">
      <dgm:prSet presAssocID="{012D9EB0-23DE-6A45-8A79-BEC3416AD525}" presName="rootComposite1" presStyleCnt="0"/>
      <dgm:spPr/>
    </dgm:pt>
    <dgm:pt modelId="{559C4F09-E197-A641-8CF6-8D169C8B0F65}" type="pres">
      <dgm:prSet presAssocID="{012D9EB0-23DE-6A45-8A79-BEC3416AD525}" presName="rootText1" presStyleLbl="node0" presStyleIdx="0" presStyleCnt="1" custScaleX="547901">
        <dgm:presLayoutVars>
          <dgm:chPref val="3"/>
        </dgm:presLayoutVars>
      </dgm:prSet>
      <dgm:spPr/>
    </dgm:pt>
    <dgm:pt modelId="{C7A03429-A1B7-C343-9FB6-17882A031324}" type="pres">
      <dgm:prSet presAssocID="{012D9EB0-23DE-6A45-8A79-BEC3416AD525}" presName="rootConnector1" presStyleLbl="node1" presStyleIdx="0" presStyleCnt="0"/>
      <dgm:spPr/>
    </dgm:pt>
    <dgm:pt modelId="{8FDD7533-1C6C-2941-B02F-C4AD572BBC27}" type="pres">
      <dgm:prSet presAssocID="{012D9EB0-23DE-6A45-8A79-BEC3416AD525}" presName="hierChild2" presStyleCnt="0"/>
      <dgm:spPr/>
    </dgm:pt>
    <dgm:pt modelId="{E9178A5A-4B13-1F49-815C-3DDD67C284C5}" type="pres">
      <dgm:prSet presAssocID="{D9B4DD69-A2A7-5044-8607-9DA2F450E6F7}" presName="Name37" presStyleLbl="parChTrans1D2" presStyleIdx="0" presStyleCnt="3"/>
      <dgm:spPr/>
    </dgm:pt>
    <dgm:pt modelId="{2E450EEF-5028-E94A-A7CD-DAC3F4691A0B}" type="pres">
      <dgm:prSet presAssocID="{FB038EF3-0F49-E44E-A35F-720BEA9BCDCA}" presName="hierRoot2" presStyleCnt="0">
        <dgm:presLayoutVars>
          <dgm:hierBranch val="init"/>
        </dgm:presLayoutVars>
      </dgm:prSet>
      <dgm:spPr/>
    </dgm:pt>
    <dgm:pt modelId="{D0A00D1B-53B7-394E-8F1B-6129612AC068}" type="pres">
      <dgm:prSet presAssocID="{FB038EF3-0F49-E44E-A35F-720BEA9BCDCA}" presName="rootComposite" presStyleCnt="0"/>
      <dgm:spPr/>
    </dgm:pt>
    <dgm:pt modelId="{D7E45126-978F-774B-8242-DBE673DE88FF}" type="pres">
      <dgm:prSet presAssocID="{FB038EF3-0F49-E44E-A35F-720BEA9BCDCA}" presName="rootText" presStyleLbl="node2" presStyleIdx="0" presStyleCnt="3" custScaleX="176858">
        <dgm:presLayoutVars>
          <dgm:chPref val="3"/>
        </dgm:presLayoutVars>
      </dgm:prSet>
      <dgm:spPr/>
    </dgm:pt>
    <dgm:pt modelId="{D77C884D-E628-9346-AD5A-42986AC33A3D}" type="pres">
      <dgm:prSet presAssocID="{FB038EF3-0F49-E44E-A35F-720BEA9BCDCA}" presName="rootConnector" presStyleLbl="node2" presStyleIdx="0" presStyleCnt="3"/>
      <dgm:spPr/>
    </dgm:pt>
    <dgm:pt modelId="{7A2CA4C0-E0F3-9A44-9EAC-CCFC1BC961FF}" type="pres">
      <dgm:prSet presAssocID="{FB038EF3-0F49-E44E-A35F-720BEA9BCDCA}" presName="hierChild4" presStyleCnt="0"/>
      <dgm:spPr/>
    </dgm:pt>
    <dgm:pt modelId="{677B551A-85EB-6F43-94DF-92388CFD80C0}" type="pres">
      <dgm:prSet presAssocID="{10F95714-D60A-A84D-9D75-DF2B5E8B5D94}" presName="Name37" presStyleLbl="parChTrans1D3" presStyleIdx="0" presStyleCnt="9"/>
      <dgm:spPr/>
    </dgm:pt>
    <dgm:pt modelId="{4A6C87B4-3002-4744-8AAD-A3D2702CA8FB}" type="pres">
      <dgm:prSet presAssocID="{1FE84DE4-756B-354A-8175-BDB2F06A4E2C}" presName="hierRoot2" presStyleCnt="0">
        <dgm:presLayoutVars>
          <dgm:hierBranch val="init"/>
        </dgm:presLayoutVars>
      </dgm:prSet>
      <dgm:spPr/>
    </dgm:pt>
    <dgm:pt modelId="{0049C0B3-729C-9E43-888F-1FA3F0B57E61}" type="pres">
      <dgm:prSet presAssocID="{1FE84DE4-756B-354A-8175-BDB2F06A4E2C}" presName="rootComposite" presStyleCnt="0"/>
      <dgm:spPr/>
    </dgm:pt>
    <dgm:pt modelId="{C11198D0-ACD4-E64B-904D-1F51BB770CD3}" type="pres">
      <dgm:prSet presAssocID="{1FE84DE4-756B-354A-8175-BDB2F06A4E2C}" presName="rootText" presStyleLbl="node3" presStyleIdx="0" presStyleCnt="9" custScaleX="145322" custScaleY="107128">
        <dgm:presLayoutVars>
          <dgm:chPref val="3"/>
        </dgm:presLayoutVars>
      </dgm:prSet>
      <dgm:spPr/>
    </dgm:pt>
    <dgm:pt modelId="{1D9B18C6-8403-934A-A9D4-011F28817E79}" type="pres">
      <dgm:prSet presAssocID="{1FE84DE4-756B-354A-8175-BDB2F06A4E2C}" presName="rootConnector" presStyleLbl="node3" presStyleIdx="0" presStyleCnt="9"/>
      <dgm:spPr/>
    </dgm:pt>
    <dgm:pt modelId="{F9748377-E2E8-3A4C-BCDA-A54CEFF37C9F}" type="pres">
      <dgm:prSet presAssocID="{1FE84DE4-756B-354A-8175-BDB2F06A4E2C}" presName="hierChild4" presStyleCnt="0"/>
      <dgm:spPr/>
    </dgm:pt>
    <dgm:pt modelId="{14C458CC-DA27-D74E-941D-CF384FAA2287}" type="pres">
      <dgm:prSet presAssocID="{1FE84DE4-756B-354A-8175-BDB2F06A4E2C}" presName="hierChild5" presStyleCnt="0"/>
      <dgm:spPr/>
    </dgm:pt>
    <dgm:pt modelId="{6231EB90-56D4-3544-B607-FBDA5DB9C80F}" type="pres">
      <dgm:prSet presAssocID="{5CA39F19-7E49-A340-895E-93068B0A85DD}" presName="Name37" presStyleLbl="parChTrans1D3" presStyleIdx="1" presStyleCnt="9"/>
      <dgm:spPr/>
    </dgm:pt>
    <dgm:pt modelId="{C397C7B6-48C1-5942-B207-2121611BD439}" type="pres">
      <dgm:prSet presAssocID="{A40BB383-4A4D-7B49-9214-CC3D6D83A7A5}" presName="hierRoot2" presStyleCnt="0">
        <dgm:presLayoutVars>
          <dgm:hierBranch val="init"/>
        </dgm:presLayoutVars>
      </dgm:prSet>
      <dgm:spPr/>
    </dgm:pt>
    <dgm:pt modelId="{5C7AD6B3-803F-624D-B254-3846A6B73A3A}" type="pres">
      <dgm:prSet presAssocID="{A40BB383-4A4D-7B49-9214-CC3D6D83A7A5}" presName="rootComposite" presStyleCnt="0"/>
      <dgm:spPr/>
    </dgm:pt>
    <dgm:pt modelId="{12D033F0-80FA-4A43-BBA6-76169568A918}" type="pres">
      <dgm:prSet presAssocID="{A40BB383-4A4D-7B49-9214-CC3D6D83A7A5}" presName="rootText" presStyleLbl="node3" presStyleIdx="1" presStyleCnt="9" custScaleX="145322" custScaleY="107128">
        <dgm:presLayoutVars>
          <dgm:chPref val="3"/>
        </dgm:presLayoutVars>
      </dgm:prSet>
      <dgm:spPr/>
    </dgm:pt>
    <dgm:pt modelId="{B9B9514C-6511-5E40-904E-52363413693C}" type="pres">
      <dgm:prSet presAssocID="{A40BB383-4A4D-7B49-9214-CC3D6D83A7A5}" presName="rootConnector" presStyleLbl="node3" presStyleIdx="1" presStyleCnt="9"/>
      <dgm:spPr/>
    </dgm:pt>
    <dgm:pt modelId="{85F4390B-027B-9A4C-BEF9-91486A51F723}" type="pres">
      <dgm:prSet presAssocID="{A40BB383-4A4D-7B49-9214-CC3D6D83A7A5}" presName="hierChild4" presStyleCnt="0"/>
      <dgm:spPr/>
    </dgm:pt>
    <dgm:pt modelId="{5C558EDD-FD1F-4149-AA0F-943641226DCF}" type="pres">
      <dgm:prSet presAssocID="{A40BB383-4A4D-7B49-9214-CC3D6D83A7A5}" presName="hierChild5" presStyleCnt="0"/>
      <dgm:spPr/>
    </dgm:pt>
    <dgm:pt modelId="{A1FE1F5F-9E8B-2042-9FCD-2C4B7DC44272}" type="pres">
      <dgm:prSet presAssocID="{6AA246B3-7B70-5F4C-BF95-DA5DE06595D8}" presName="Name37" presStyleLbl="parChTrans1D3" presStyleIdx="2" presStyleCnt="9"/>
      <dgm:spPr/>
    </dgm:pt>
    <dgm:pt modelId="{969A6BF0-8C5F-4F46-B026-0A09147A330E}" type="pres">
      <dgm:prSet presAssocID="{7D116191-F23A-AE4B-B1FF-65302BEE3E41}" presName="hierRoot2" presStyleCnt="0">
        <dgm:presLayoutVars>
          <dgm:hierBranch val="init"/>
        </dgm:presLayoutVars>
      </dgm:prSet>
      <dgm:spPr/>
    </dgm:pt>
    <dgm:pt modelId="{23677990-DDAA-8448-AEA3-C30D9A8844C9}" type="pres">
      <dgm:prSet presAssocID="{7D116191-F23A-AE4B-B1FF-65302BEE3E41}" presName="rootComposite" presStyleCnt="0"/>
      <dgm:spPr/>
    </dgm:pt>
    <dgm:pt modelId="{17787660-89C6-FD4B-9FA1-8CEA0AEC2FBD}" type="pres">
      <dgm:prSet presAssocID="{7D116191-F23A-AE4B-B1FF-65302BEE3E41}" presName="rootText" presStyleLbl="node3" presStyleIdx="2" presStyleCnt="9" custScaleX="145322" custScaleY="107128">
        <dgm:presLayoutVars>
          <dgm:chPref val="3"/>
        </dgm:presLayoutVars>
      </dgm:prSet>
      <dgm:spPr/>
    </dgm:pt>
    <dgm:pt modelId="{E855BB72-2936-FB48-9645-B07A00ECC60C}" type="pres">
      <dgm:prSet presAssocID="{7D116191-F23A-AE4B-B1FF-65302BEE3E41}" presName="rootConnector" presStyleLbl="node3" presStyleIdx="2" presStyleCnt="9"/>
      <dgm:spPr/>
    </dgm:pt>
    <dgm:pt modelId="{B2BFF96D-F591-FA47-8924-0E4EEC622A13}" type="pres">
      <dgm:prSet presAssocID="{7D116191-F23A-AE4B-B1FF-65302BEE3E41}" presName="hierChild4" presStyleCnt="0"/>
      <dgm:spPr/>
    </dgm:pt>
    <dgm:pt modelId="{D7A23F79-752D-2E46-8184-CBB3FBBC8549}" type="pres">
      <dgm:prSet presAssocID="{7D116191-F23A-AE4B-B1FF-65302BEE3E41}" presName="hierChild5" presStyleCnt="0"/>
      <dgm:spPr/>
    </dgm:pt>
    <dgm:pt modelId="{4F103BB4-CC65-4248-A1E8-187D6E6535D1}" type="pres">
      <dgm:prSet presAssocID="{FB038EF3-0F49-E44E-A35F-720BEA9BCDCA}" presName="hierChild5" presStyleCnt="0"/>
      <dgm:spPr/>
    </dgm:pt>
    <dgm:pt modelId="{885A899D-05BD-C047-A41A-0B15BBAF90F9}" type="pres">
      <dgm:prSet presAssocID="{F65FB6A9-2909-5342-97B4-7811963F2982}" presName="Name37" presStyleLbl="parChTrans1D2" presStyleIdx="1" presStyleCnt="3"/>
      <dgm:spPr/>
    </dgm:pt>
    <dgm:pt modelId="{D6113257-A9D5-AF47-AB9D-3816E6677B23}" type="pres">
      <dgm:prSet presAssocID="{DBA6761B-C4C5-3C4D-9DD1-F8C92B0CDF97}" presName="hierRoot2" presStyleCnt="0">
        <dgm:presLayoutVars>
          <dgm:hierBranch val="init"/>
        </dgm:presLayoutVars>
      </dgm:prSet>
      <dgm:spPr/>
    </dgm:pt>
    <dgm:pt modelId="{10A0EA51-ECC1-5448-811F-803FF5C23DFE}" type="pres">
      <dgm:prSet presAssocID="{DBA6761B-C4C5-3C4D-9DD1-F8C92B0CDF97}" presName="rootComposite" presStyleCnt="0"/>
      <dgm:spPr/>
    </dgm:pt>
    <dgm:pt modelId="{C8CBEEF8-4CA3-0143-BE3A-44BCBF5D6FAB}" type="pres">
      <dgm:prSet presAssocID="{DBA6761B-C4C5-3C4D-9DD1-F8C92B0CDF97}" presName="rootText" presStyleLbl="node2" presStyleIdx="1" presStyleCnt="3" custScaleX="176858">
        <dgm:presLayoutVars>
          <dgm:chPref val="3"/>
        </dgm:presLayoutVars>
      </dgm:prSet>
      <dgm:spPr/>
    </dgm:pt>
    <dgm:pt modelId="{1595679C-9573-5442-B433-DE4F8B1DCC39}" type="pres">
      <dgm:prSet presAssocID="{DBA6761B-C4C5-3C4D-9DD1-F8C92B0CDF97}" presName="rootConnector" presStyleLbl="node2" presStyleIdx="1" presStyleCnt="3"/>
      <dgm:spPr/>
    </dgm:pt>
    <dgm:pt modelId="{0EC4248C-2537-4946-BCBA-5DC0686F70E1}" type="pres">
      <dgm:prSet presAssocID="{DBA6761B-C4C5-3C4D-9DD1-F8C92B0CDF97}" presName="hierChild4" presStyleCnt="0"/>
      <dgm:spPr/>
    </dgm:pt>
    <dgm:pt modelId="{3606F4BB-FB71-BE45-8499-C7793DA4974C}" type="pres">
      <dgm:prSet presAssocID="{4C56BAD1-313B-8745-9876-F44A6077D41E}" presName="Name37" presStyleLbl="parChTrans1D3" presStyleIdx="3" presStyleCnt="9"/>
      <dgm:spPr/>
    </dgm:pt>
    <dgm:pt modelId="{1FDE1A3C-F4FC-AC4C-991C-9987A7CCCB1B}" type="pres">
      <dgm:prSet presAssocID="{9FC4F3B5-972A-884C-BDD7-CBCD6C1FB913}" presName="hierRoot2" presStyleCnt="0">
        <dgm:presLayoutVars>
          <dgm:hierBranch val="init"/>
        </dgm:presLayoutVars>
      </dgm:prSet>
      <dgm:spPr/>
    </dgm:pt>
    <dgm:pt modelId="{E5A9D0AD-1958-6B4B-BEB3-D0ED3651E6F9}" type="pres">
      <dgm:prSet presAssocID="{9FC4F3B5-972A-884C-BDD7-CBCD6C1FB913}" presName="rootComposite" presStyleCnt="0"/>
      <dgm:spPr/>
    </dgm:pt>
    <dgm:pt modelId="{31BE7373-2215-434D-A7E4-87505B41640D}" type="pres">
      <dgm:prSet presAssocID="{9FC4F3B5-972A-884C-BDD7-CBCD6C1FB913}" presName="rootText" presStyleLbl="node3" presStyleIdx="3" presStyleCnt="9" custScaleX="145322" custScaleY="107128">
        <dgm:presLayoutVars>
          <dgm:chPref val="3"/>
        </dgm:presLayoutVars>
      </dgm:prSet>
      <dgm:spPr/>
    </dgm:pt>
    <dgm:pt modelId="{10025D48-DC89-0843-B761-7130EF287F94}" type="pres">
      <dgm:prSet presAssocID="{9FC4F3B5-972A-884C-BDD7-CBCD6C1FB913}" presName="rootConnector" presStyleLbl="node3" presStyleIdx="3" presStyleCnt="9"/>
      <dgm:spPr/>
    </dgm:pt>
    <dgm:pt modelId="{AFF208B7-63A6-D947-B89B-BCF3CF37DC67}" type="pres">
      <dgm:prSet presAssocID="{9FC4F3B5-972A-884C-BDD7-CBCD6C1FB913}" presName="hierChild4" presStyleCnt="0"/>
      <dgm:spPr/>
    </dgm:pt>
    <dgm:pt modelId="{C8321FAA-CB72-C649-A3E0-2B10648450D8}" type="pres">
      <dgm:prSet presAssocID="{9FC4F3B5-972A-884C-BDD7-CBCD6C1FB913}" presName="hierChild5" presStyleCnt="0"/>
      <dgm:spPr/>
    </dgm:pt>
    <dgm:pt modelId="{A230D455-1C8D-2A4D-819E-351ECF2D5097}" type="pres">
      <dgm:prSet presAssocID="{DA22B180-DEB2-0044-ABAD-FA31921858E6}" presName="Name37" presStyleLbl="parChTrans1D3" presStyleIdx="4" presStyleCnt="9"/>
      <dgm:spPr/>
    </dgm:pt>
    <dgm:pt modelId="{6DCCE7B9-790A-F84B-AC16-1CE88E6ECC26}" type="pres">
      <dgm:prSet presAssocID="{AA572BBC-45B9-F141-B4CF-6EB5F98621D8}" presName="hierRoot2" presStyleCnt="0">
        <dgm:presLayoutVars>
          <dgm:hierBranch val="init"/>
        </dgm:presLayoutVars>
      </dgm:prSet>
      <dgm:spPr/>
    </dgm:pt>
    <dgm:pt modelId="{1E268F1A-1AB9-874E-812D-6C17E1DD7C86}" type="pres">
      <dgm:prSet presAssocID="{AA572BBC-45B9-F141-B4CF-6EB5F98621D8}" presName="rootComposite" presStyleCnt="0"/>
      <dgm:spPr/>
    </dgm:pt>
    <dgm:pt modelId="{2E3E514A-1F42-7E4F-A9A6-9C625D75A2E2}" type="pres">
      <dgm:prSet presAssocID="{AA572BBC-45B9-F141-B4CF-6EB5F98621D8}" presName="rootText" presStyleLbl="node3" presStyleIdx="4" presStyleCnt="9" custScaleX="140083">
        <dgm:presLayoutVars>
          <dgm:chPref val="3"/>
        </dgm:presLayoutVars>
      </dgm:prSet>
      <dgm:spPr/>
    </dgm:pt>
    <dgm:pt modelId="{87FE51F2-0708-3046-8495-88CE73E8B017}" type="pres">
      <dgm:prSet presAssocID="{AA572BBC-45B9-F141-B4CF-6EB5F98621D8}" presName="rootConnector" presStyleLbl="node3" presStyleIdx="4" presStyleCnt="9"/>
      <dgm:spPr/>
    </dgm:pt>
    <dgm:pt modelId="{C3477B40-49BB-5046-94F4-EB0A8FE93BB7}" type="pres">
      <dgm:prSet presAssocID="{AA572BBC-45B9-F141-B4CF-6EB5F98621D8}" presName="hierChild4" presStyleCnt="0"/>
      <dgm:spPr/>
    </dgm:pt>
    <dgm:pt modelId="{9A88C6E5-9032-7345-8CC8-0DACB5FFE174}" type="pres">
      <dgm:prSet presAssocID="{AA572BBC-45B9-F141-B4CF-6EB5F98621D8}" presName="hierChild5" presStyleCnt="0"/>
      <dgm:spPr/>
    </dgm:pt>
    <dgm:pt modelId="{06618415-3516-9D47-847B-184860EB2437}" type="pres">
      <dgm:prSet presAssocID="{B2E1A154-4896-1644-8809-B726A042C5C1}" presName="Name37" presStyleLbl="parChTrans1D3" presStyleIdx="5" presStyleCnt="9"/>
      <dgm:spPr/>
    </dgm:pt>
    <dgm:pt modelId="{0EF8061A-5F86-8C41-801B-71B176D5D128}" type="pres">
      <dgm:prSet presAssocID="{B5D5A487-59CA-E94A-B42D-B63386A5F77E}" presName="hierRoot2" presStyleCnt="0">
        <dgm:presLayoutVars>
          <dgm:hierBranch val="init"/>
        </dgm:presLayoutVars>
      </dgm:prSet>
      <dgm:spPr/>
    </dgm:pt>
    <dgm:pt modelId="{44C38055-DB0D-0345-86E6-AB82DA1863F1}" type="pres">
      <dgm:prSet presAssocID="{B5D5A487-59CA-E94A-B42D-B63386A5F77E}" presName="rootComposite" presStyleCnt="0"/>
      <dgm:spPr/>
    </dgm:pt>
    <dgm:pt modelId="{DC852A30-5A7F-DB49-91B6-139E8AAEFA37}" type="pres">
      <dgm:prSet presAssocID="{B5D5A487-59CA-E94A-B42D-B63386A5F77E}" presName="rootText" presStyleLbl="node3" presStyleIdx="5" presStyleCnt="9" custScaleX="145322" custScaleY="107128">
        <dgm:presLayoutVars>
          <dgm:chPref val="3"/>
        </dgm:presLayoutVars>
      </dgm:prSet>
      <dgm:spPr/>
    </dgm:pt>
    <dgm:pt modelId="{53D2A1F6-DE04-6E45-8AC1-200CA3CB7298}" type="pres">
      <dgm:prSet presAssocID="{B5D5A487-59CA-E94A-B42D-B63386A5F77E}" presName="rootConnector" presStyleLbl="node3" presStyleIdx="5" presStyleCnt="9"/>
      <dgm:spPr/>
    </dgm:pt>
    <dgm:pt modelId="{E8E1DAF6-483E-294B-B38E-2C7A159C437B}" type="pres">
      <dgm:prSet presAssocID="{B5D5A487-59CA-E94A-B42D-B63386A5F77E}" presName="hierChild4" presStyleCnt="0"/>
      <dgm:spPr/>
    </dgm:pt>
    <dgm:pt modelId="{EC43FBF0-2FB3-5E46-BAB9-5732F62E8B13}" type="pres">
      <dgm:prSet presAssocID="{B5D5A487-59CA-E94A-B42D-B63386A5F77E}" presName="hierChild5" presStyleCnt="0"/>
      <dgm:spPr/>
    </dgm:pt>
    <dgm:pt modelId="{740FDB5F-01F3-4546-8547-8085B02B9D48}" type="pres">
      <dgm:prSet presAssocID="{DBA6761B-C4C5-3C4D-9DD1-F8C92B0CDF97}" presName="hierChild5" presStyleCnt="0"/>
      <dgm:spPr/>
    </dgm:pt>
    <dgm:pt modelId="{AD6AA0F4-D9F8-B241-9E44-19D8865849FE}" type="pres">
      <dgm:prSet presAssocID="{7D8CC466-6D94-6946-99FD-E49A8B00D405}" presName="Name37" presStyleLbl="parChTrans1D2" presStyleIdx="2" presStyleCnt="3"/>
      <dgm:spPr/>
    </dgm:pt>
    <dgm:pt modelId="{76690349-791D-184F-8C64-D55B1046E88E}" type="pres">
      <dgm:prSet presAssocID="{A3F1F271-3F4F-0E4C-B746-1B4A23AF823D}" presName="hierRoot2" presStyleCnt="0">
        <dgm:presLayoutVars>
          <dgm:hierBranch val="init"/>
        </dgm:presLayoutVars>
      </dgm:prSet>
      <dgm:spPr/>
    </dgm:pt>
    <dgm:pt modelId="{4589B04F-081E-C84F-8922-118DE51A95DF}" type="pres">
      <dgm:prSet presAssocID="{A3F1F271-3F4F-0E4C-B746-1B4A23AF823D}" presName="rootComposite" presStyleCnt="0"/>
      <dgm:spPr/>
    </dgm:pt>
    <dgm:pt modelId="{ACF4866C-674B-5F43-8E8A-4A7BE1FBCC08}" type="pres">
      <dgm:prSet presAssocID="{A3F1F271-3F4F-0E4C-B746-1B4A23AF823D}" presName="rootText" presStyleLbl="node2" presStyleIdx="2" presStyleCnt="3" custScaleX="176858">
        <dgm:presLayoutVars>
          <dgm:chPref val="3"/>
        </dgm:presLayoutVars>
      </dgm:prSet>
      <dgm:spPr/>
    </dgm:pt>
    <dgm:pt modelId="{3EADE6D1-6DDE-8340-9E7E-A5B4F1B24098}" type="pres">
      <dgm:prSet presAssocID="{A3F1F271-3F4F-0E4C-B746-1B4A23AF823D}" presName="rootConnector" presStyleLbl="node2" presStyleIdx="2" presStyleCnt="3"/>
      <dgm:spPr/>
    </dgm:pt>
    <dgm:pt modelId="{83667F77-BE0E-E545-A46F-9530D5AA4AC5}" type="pres">
      <dgm:prSet presAssocID="{A3F1F271-3F4F-0E4C-B746-1B4A23AF823D}" presName="hierChild4" presStyleCnt="0"/>
      <dgm:spPr/>
    </dgm:pt>
    <dgm:pt modelId="{C721ED28-EC81-7C4A-B9A1-05BD1B1DB003}" type="pres">
      <dgm:prSet presAssocID="{39638FB9-CE6D-3F43-944A-A256F3EB576C}" presName="Name37" presStyleLbl="parChTrans1D3" presStyleIdx="6" presStyleCnt="9"/>
      <dgm:spPr/>
    </dgm:pt>
    <dgm:pt modelId="{B4814B63-EC43-6746-971A-8CBCC1BCA0B7}" type="pres">
      <dgm:prSet presAssocID="{8BD41257-31C8-854F-B0E0-FCDC246222C3}" presName="hierRoot2" presStyleCnt="0">
        <dgm:presLayoutVars>
          <dgm:hierBranch val="init"/>
        </dgm:presLayoutVars>
      </dgm:prSet>
      <dgm:spPr/>
    </dgm:pt>
    <dgm:pt modelId="{425722D9-A26B-2347-AD2F-5E4B25853502}" type="pres">
      <dgm:prSet presAssocID="{8BD41257-31C8-854F-B0E0-FCDC246222C3}" presName="rootComposite" presStyleCnt="0"/>
      <dgm:spPr/>
    </dgm:pt>
    <dgm:pt modelId="{3EF8DF2B-419B-944C-83D2-0E4C4D84C0AC}" type="pres">
      <dgm:prSet presAssocID="{8BD41257-31C8-854F-B0E0-FCDC246222C3}" presName="rootText" presStyleLbl="node3" presStyleIdx="6" presStyleCnt="9" custScaleX="145322" custScaleY="107128">
        <dgm:presLayoutVars>
          <dgm:chPref val="3"/>
        </dgm:presLayoutVars>
      </dgm:prSet>
      <dgm:spPr/>
    </dgm:pt>
    <dgm:pt modelId="{432FFC77-E294-864E-A8BC-C26D30DCECD0}" type="pres">
      <dgm:prSet presAssocID="{8BD41257-31C8-854F-B0E0-FCDC246222C3}" presName="rootConnector" presStyleLbl="node3" presStyleIdx="6" presStyleCnt="9"/>
      <dgm:spPr/>
    </dgm:pt>
    <dgm:pt modelId="{E317FC81-26AE-1A48-A3F6-7EE754F6A66F}" type="pres">
      <dgm:prSet presAssocID="{8BD41257-31C8-854F-B0E0-FCDC246222C3}" presName="hierChild4" presStyleCnt="0"/>
      <dgm:spPr/>
    </dgm:pt>
    <dgm:pt modelId="{491A38CC-97F6-9145-86E0-9A18C221BB63}" type="pres">
      <dgm:prSet presAssocID="{8BD41257-31C8-854F-B0E0-FCDC246222C3}" presName="hierChild5" presStyleCnt="0"/>
      <dgm:spPr/>
    </dgm:pt>
    <dgm:pt modelId="{94BE3345-8354-1746-B9D0-51D97CCE3426}" type="pres">
      <dgm:prSet presAssocID="{8F9864A0-F8E8-4D43-9595-DD06EFB7BA0C}" presName="Name37" presStyleLbl="parChTrans1D3" presStyleIdx="7" presStyleCnt="9"/>
      <dgm:spPr/>
    </dgm:pt>
    <dgm:pt modelId="{FFCA1969-2158-7E42-AC6A-DEA96BA8BB91}" type="pres">
      <dgm:prSet presAssocID="{15E7F59C-F70B-2848-A8B6-D693B24AA84B}" presName="hierRoot2" presStyleCnt="0">
        <dgm:presLayoutVars>
          <dgm:hierBranch val="init"/>
        </dgm:presLayoutVars>
      </dgm:prSet>
      <dgm:spPr/>
    </dgm:pt>
    <dgm:pt modelId="{B7E50DE1-6AF8-9E4A-81F7-8B5855BFF162}" type="pres">
      <dgm:prSet presAssocID="{15E7F59C-F70B-2848-A8B6-D693B24AA84B}" presName="rootComposite" presStyleCnt="0"/>
      <dgm:spPr/>
    </dgm:pt>
    <dgm:pt modelId="{7DE63ACD-1BF2-7841-AB21-CCB0F542295C}" type="pres">
      <dgm:prSet presAssocID="{15E7F59C-F70B-2848-A8B6-D693B24AA84B}" presName="rootText" presStyleLbl="node3" presStyleIdx="7" presStyleCnt="9" custScaleX="145322" custScaleY="107128">
        <dgm:presLayoutVars>
          <dgm:chPref val="3"/>
        </dgm:presLayoutVars>
      </dgm:prSet>
      <dgm:spPr/>
    </dgm:pt>
    <dgm:pt modelId="{4D5D1464-CF5A-914F-8282-4F0C5945C1F1}" type="pres">
      <dgm:prSet presAssocID="{15E7F59C-F70B-2848-A8B6-D693B24AA84B}" presName="rootConnector" presStyleLbl="node3" presStyleIdx="7" presStyleCnt="9"/>
      <dgm:spPr/>
    </dgm:pt>
    <dgm:pt modelId="{353E58B0-4F46-5140-8DF4-DF5648A55D86}" type="pres">
      <dgm:prSet presAssocID="{15E7F59C-F70B-2848-A8B6-D693B24AA84B}" presName="hierChild4" presStyleCnt="0"/>
      <dgm:spPr/>
    </dgm:pt>
    <dgm:pt modelId="{EF6FBF00-15FD-6448-98FF-665B9FC12759}" type="pres">
      <dgm:prSet presAssocID="{15E7F59C-F70B-2848-A8B6-D693B24AA84B}" presName="hierChild5" presStyleCnt="0"/>
      <dgm:spPr/>
    </dgm:pt>
    <dgm:pt modelId="{DD7961A6-F1CC-5646-8DAD-FC3D1131566F}" type="pres">
      <dgm:prSet presAssocID="{4701294E-7296-5148-AA5E-851B33385830}" presName="Name37" presStyleLbl="parChTrans1D3" presStyleIdx="8" presStyleCnt="9"/>
      <dgm:spPr/>
    </dgm:pt>
    <dgm:pt modelId="{6BF7D351-9094-0B46-BE93-B2CCD29B416B}" type="pres">
      <dgm:prSet presAssocID="{43969056-81B8-974C-BFC7-F14B025849CD}" presName="hierRoot2" presStyleCnt="0">
        <dgm:presLayoutVars>
          <dgm:hierBranch val="init"/>
        </dgm:presLayoutVars>
      </dgm:prSet>
      <dgm:spPr/>
    </dgm:pt>
    <dgm:pt modelId="{582D13B1-515F-0247-960D-5EA67F6F92B2}" type="pres">
      <dgm:prSet presAssocID="{43969056-81B8-974C-BFC7-F14B025849CD}" presName="rootComposite" presStyleCnt="0"/>
      <dgm:spPr/>
    </dgm:pt>
    <dgm:pt modelId="{C3F5D332-09B5-5D41-A5FD-A4314C6800EA}" type="pres">
      <dgm:prSet presAssocID="{43969056-81B8-974C-BFC7-F14B025849CD}" presName="rootText" presStyleLbl="node3" presStyleIdx="8" presStyleCnt="9" custScaleX="145322" custScaleY="107128">
        <dgm:presLayoutVars>
          <dgm:chPref val="3"/>
        </dgm:presLayoutVars>
      </dgm:prSet>
      <dgm:spPr/>
    </dgm:pt>
    <dgm:pt modelId="{C4635078-39BC-9B46-9BF7-6D0C01822214}" type="pres">
      <dgm:prSet presAssocID="{43969056-81B8-974C-BFC7-F14B025849CD}" presName="rootConnector" presStyleLbl="node3" presStyleIdx="8" presStyleCnt="9"/>
      <dgm:spPr/>
    </dgm:pt>
    <dgm:pt modelId="{09C72343-7F7D-3748-8625-E1C0576000A0}" type="pres">
      <dgm:prSet presAssocID="{43969056-81B8-974C-BFC7-F14B025849CD}" presName="hierChild4" presStyleCnt="0"/>
      <dgm:spPr/>
    </dgm:pt>
    <dgm:pt modelId="{4A671C2C-8682-7F4A-8FF6-19FCB4173218}" type="pres">
      <dgm:prSet presAssocID="{43969056-81B8-974C-BFC7-F14B025849CD}" presName="hierChild5" presStyleCnt="0"/>
      <dgm:spPr/>
    </dgm:pt>
    <dgm:pt modelId="{81B7E18B-3595-6D42-91FF-D851D9D2D3B3}" type="pres">
      <dgm:prSet presAssocID="{A3F1F271-3F4F-0E4C-B746-1B4A23AF823D}" presName="hierChild5" presStyleCnt="0"/>
      <dgm:spPr/>
    </dgm:pt>
    <dgm:pt modelId="{9D7F94D7-A2CB-0F44-B198-C505FE895483}" type="pres">
      <dgm:prSet presAssocID="{012D9EB0-23DE-6A45-8A79-BEC3416AD525}" presName="hierChild3" presStyleCnt="0"/>
      <dgm:spPr/>
    </dgm:pt>
  </dgm:ptLst>
  <dgm:cxnLst>
    <dgm:cxn modelId="{73814800-9A88-2549-B353-FFE472DB995F}" type="presOf" srcId="{1FE84DE4-756B-354A-8175-BDB2F06A4E2C}" destId="{1D9B18C6-8403-934A-A9D4-011F28817E79}" srcOrd="1" destOrd="0" presId="urn:microsoft.com/office/officeart/2005/8/layout/orgChart1"/>
    <dgm:cxn modelId="{45E62A02-118C-CF45-A23D-FF38DFC5DDE5}" type="presOf" srcId="{39638FB9-CE6D-3F43-944A-A256F3EB576C}" destId="{C721ED28-EC81-7C4A-B9A1-05BD1B1DB003}" srcOrd="0" destOrd="0" presId="urn:microsoft.com/office/officeart/2005/8/layout/orgChart1"/>
    <dgm:cxn modelId="{240BA70C-410F-3742-8166-DF6D5E80F078}" type="presOf" srcId="{DBA6761B-C4C5-3C4D-9DD1-F8C92B0CDF97}" destId="{1595679C-9573-5442-B433-DE4F8B1DCC39}" srcOrd="1" destOrd="0" presId="urn:microsoft.com/office/officeart/2005/8/layout/orgChart1"/>
    <dgm:cxn modelId="{0747390F-B055-7641-A7CC-48F367F74765}" srcId="{DBA6761B-C4C5-3C4D-9DD1-F8C92B0CDF97}" destId="{9FC4F3B5-972A-884C-BDD7-CBCD6C1FB913}" srcOrd="0" destOrd="0" parTransId="{4C56BAD1-313B-8745-9876-F44A6077D41E}" sibTransId="{6C79B637-15D7-AA46-BABB-ECA1FAA94538}"/>
    <dgm:cxn modelId="{FC264313-9725-1044-ACEF-A0CD38E8F0CA}" type="presOf" srcId="{012D9EB0-23DE-6A45-8A79-BEC3416AD525}" destId="{C7A03429-A1B7-C343-9FB6-17882A031324}" srcOrd="1" destOrd="0" presId="urn:microsoft.com/office/officeart/2005/8/layout/orgChart1"/>
    <dgm:cxn modelId="{8737AB1C-FCFF-B44D-B834-2B2DABCF3CF1}" type="presOf" srcId="{43969056-81B8-974C-BFC7-F14B025849CD}" destId="{C3F5D332-09B5-5D41-A5FD-A4314C6800EA}" srcOrd="0" destOrd="0" presId="urn:microsoft.com/office/officeart/2005/8/layout/orgChart1"/>
    <dgm:cxn modelId="{482BF524-EC33-4741-99D6-76985133A7D3}" type="presOf" srcId="{FB038EF3-0F49-E44E-A35F-720BEA9BCDCA}" destId="{D7E45126-978F-774B-8242-DBE673DE88FF}" srcOrd="0" destOrd="0" presId="urn:microsoft.com/office/officeart/2005/8/layout/orgChart1"/>
    <dgm:cxn modelId="{A100E22B-FB70-8547-9266-EE110B051B1B}" type="presOf" srcId="{FB038EF3-0F49-E44E-A35F-720BEA9BCDCA}" destId="{D77C884D-E628-9346-AD5A-42986AC33A3D}" srcOrd="1" destOrd="0" presId="urn:microsoft.com/office/officeart/2005/8/layout/orgChart1"/>
    <dgm:cxn modelId="{CD74882C-BD7F-734E-BBC0-F557C82071FA}" type="presOf" srcId="{A3F1F271-3F4F-0E4C-B746-1B4A23AF823D}" destId="{ACF4866C-674B-5F43-8E8A-4A7BE1FBCC08}" srcOrd="0" destOrd="0" presId="urn:microsoft.com/office/officeart/2005/8/layout/orgChart1"/>
    <dgm:cxn modelId="{DBCF6641-3EAE-674B-B3EA-5A63EFF65836}" type="presOf" srcId="{9FC4F3B5-972A-884C-BDD7-CBCD6C1FB913}" destId="{10025D48-DC89-0843-B761-7130EF287F94}" srcOrd="1" destOrd="0" presId="urn:microsoft.com/office/officeart/2005/8/layout/orgChart1"/>
    <dgm:cxn modelId="{57F14A48-22F8-A246-8733-9C06C3CFBE1E}" type="presOf" srcId="{4C56BAD1-313B-8745-9876-F44A6077D41E}" destId="{3606F4BB-FB71-BE45-8499-C7793DA4974C}" srcOrd="0" destOrd="0" presId="urn:microsoft.com/office/officeart/2005/8/layout/orgChart1"/>
    <dgm:cxn modelId="{0EE25049-FFDE-3040-854D-012ECBC57C28}" srcId="{FB038EF3-0F49-E44E-A35F-720BEA9BCDCA}" destId="{1FE84DE4-756B-354A-8175-BDB2F06A4E2C}" srcOrd="0" destOrd="0" parTransId="{10F95714-D60A-A84D-9D75-DF2B5E8B5D94}" sibTransId="{68D82FC0-38E0-4D4C-8222-76580C045B42}"/>
    <dgm:cxn modelId="{4731BA49-43DF-634A-A45E-D06E7EE961C9}" type="presOf" srcId="{AE457E6D-8726-4A4E-B172-8F0573AE0EA4}" destId="{344715D0-0953-504D-B08D-BE5E271989E4}" srcOrd="0" destOrd="0" presId="urn:microsoft.com/office/officeart/2005/8/layout/orgChart1"/>
    <dgm:cxn modelId="{D72F2055-34C7-D04D-B9C5-0C54FE46E0FE}" type="presOf" srcId="{10F95714-D60A-A84D-9D75-DF2B5E8B5D94}" destId="{677B551A-85EB-6F43-94DF-92388CFD80C0}" srcOrd="0" destOrd="0" presId="urn:microsoft.com/office/officeart/2005/8/layout/orgChart1"/>
    <dgm:cxn modelId="{E9DCF056-79AA-4544-B051-112867D53254}" type="presOf" srcId="{A40BB383-4A4D-7B49-9214-CC3D6D83A7A5}" destId="{B9B9514C-6511-5E40-904E-52363413693C}" srcOrd="1" destOrd="0" presId="urn:microsoft.com/office/officeart/2005/8/layout/orgChart1"/>
    <dgm:cxn modelId="{870F3F5C-F590-D246-A82F-F8C7BC8658D8}" type="presOf" srcId="{012D9EB0-23DE-6A45-8A79-BEC3416AD525}" destId="{559C4F09-E197-A641-8CF6-8D169C8B0F65}" srcOrd="0" destOrd="0" presId="urn:microsoft.com/office/officeart/2005/8/layout/orgChart1"/>
    <dgm:cxn modelId="{1EFC6B5F-AFB4-544F-80FB-1B92BC76F713}" srcId="{FB038EF3-0F49-E44E-A35F-720BEA9BCDCA}" destId="{A40BB383-4A4D-7B49-9214-CC3D6D83A7A5}" srcOrd="1" destOrd="0" parTransId="{5CA39F19-7E49-A340-895E-93068B0A85DD}" sibTransId="{90AFFEBF-2701-6344-9E98-4BB18B9B1928}"/>
    <dgm:cxn modelId="{DC65426A-EC46-574F-A4EA-27317EBFC97C}" type="presOf" srcId="{9FC4F3B5-972A-884C-BDD7-CBCD6C1FB913}" destId="{31BE7373-2215-434D-A7E4-87505B41640D}" srcOrd="0" destOrd="0" presId="urn:microsoft.com/office/officeart/2005/8/layout/orgChart1"/>
    <dgm:cxn modelId="{7771A06A-72A2-AD4A-B8E2-2251471F4F48}" type="presOf" srcId="{15E7F59C-F70B-2848-A8B6-D693B24AA84B}" destId="{4D5D1464-CF5A-914F-8282-4F0C5945C1F1}" srcOrd="1" destOrd="0" presId="urn:microsoft.com/office/officeart/2005/8/layout/orgChart1"/>
    <dgm:cxn modelId="{01BDC26A-4573-2D47-B2A2-65F53EBEB6F4}" srcId="{DBA6761B-C4C5-3C4D-9DD1-F8C92B0CDF97}" destId="{B5D5A487-59CA-E94A-B42D-B63386A5F77E}" srcOrd="2" destOrd="0" parTransId="{B2E1A154-4896-1644-8809-B726A042C5C1}" sibTransId="{1A1FBF65-357A-224B-92DE-5513285A7CDB}"/>
    <dgm:cxn modelId="{4146C370-5E11-8743-9D73-7DD8EEE55396}" srcId="{A3F1F271-3F4F-0E4C-B746-1B4A23AF823D}" destId="{43969056-81B8-974C-BFC7-F14B025849CD}" srcOrd="2" destOrd="0" parTransId="{4701294E-7296-5148-AA5E-851B33385830}" sibTransId="{B72A8DFE-E858-AD45-BF24-5C9C36BEF91D}"/>
    <dgm:cxn modelId="{211A5774-7F15-F343-9416-1CFB45F5B13D}" type="presOf" srcId="{D9B4DD69-A2A7-5044-8607-9DA2F450E6F7}" destId="{E9178A5A-4B13-1F49-815C-3DDD67C284C5}" srcOrd="0" destOrd="0" presId="urn:microsoft.com/office/officeart/2005/8/layout/orgChart1"/>
    <dgm:cxn modelId="{AFAA9774-BF94-8A4B-B4E8-01CB8FE39F1E}" srcId="{A3F1F271-3F4F-0E4C-B746-1B4A23AF823D}" destId="{15E7F59C-F70B-2848-A8B6-D693B24AA84B}" srcOrd="1" destOrd="0" parTransId="{8F9864A0-F8E8-4D43-9595-DD06EFB7BA0C}" sibTransId="{CBA68AD0-C5D3-CD41-A63E-602AE9043074}"/>
    <dgm:cxn modelId="{2F3B807A-0B1F-1942-8522-EC1A1419CCFA}" type="presOf" srcId="{15E7F59C-F70B-2848-A8B6-D693B24AA84B}" destId="{7DE63ACD-1BF2-7841-AB21-CCB0F542295C}" srcOrd="0" destOrd="0" presId="urn:microsoft.com/office/officeart/2005/8/layout/orgChart1"/>
    <dgm:cxn modelId="{9F7CDB7C-DBA5-F14F-8B5F-7E2E5B295D1B}" type="presOf" srcId="{1FE84DE4-756B-354A-8175-BDB2F06A4E2C}" destId="{C11198D0-ACD4-E64B-904D-1F51BB770CD3}" srcOrd="0" destOrd="0" presId="urn:microsoft.com/office/officeart/2005/8/layout/orgChart1"/>
    <dgm:cxn modelId="{EA608981-5E25-154F-8C97-6FE3A94B5B0D}" type="presOf" srcId="{8BD41257-31C8-854F-B0E0-FCDC246222C3}" destId="{432FFC77-E294-864E-A8BC-C26D30DCECD0}" srcOrd="1" destOrd="0" presId="urn:microsoft.com/office/officeart/2005/8/layout/orgChart1"/>
    <dgm:cxn modelId="{FD1FC581-8D4C-0D42-80B5-19EC420A5A2D}" srcId="{A3F1F271-3F4F-0E4C-B746-1B4A23AF823D}" destId="{8BD41257-31C8-854F-B0E0-FCDC246222C3}" srcOrd="0" destOrd="0" parTransId="{39638FB9-CE6D-3F43-944A-A256F3EB576C}" sibTransId="{77F409AA-9A8B-2B4C-9523-72EBA3B1A655}"/>
    <dgm:cxn modelId="{9B3CB886-51D2-D642-9F0C-14E1FCF2CA60}" srcId="{012D9EB0-23DE-6A45-8A79-BEC3416AD525}" destId="{A3F1F271-3F4F-0E4C-B746-1B4A23AF823D}" srcOrd="2" destOrd="0" parTransId="{7D8CC466-6D94-6946-99FD-E49A8B00D405}" sibTransId="{5814A541-99FC-5B47-AFFD-4B3E57ACC107}"/>
    <dgm:cxn modelId="{C304BF8D-10A6-D943-A6F6-A8FB0B123046}" type="presOf" srcId="{A3F1F271-3F4F-0E4C-B746-1B4A23AF823D}" destId="{3EADE6D1-6DDE-8340-9E7E-A5B4F1B24098}" srcOrd="1" destOrd="0" presId="urn:microsoft.com/office/officeart/2005/8/layout/orgChart1"/>
    <dgm:cxn modelId="{AF43D194-887C-EA4C-AC47-D92FBA498BD1}" srcId="{012D9EB0-23DE-6A45-8A79-BEC3416AD525}" destId="{FB038EF3-0F49-E44E-A35F-720BEA9BCDCA}" srcOrd="0" destOrd="0" parTransId="{D9B4DD69-A2A7-5044-8607-9DA2F450E6F7}" sibTransId="{B29D579E-FDD6-4D4A-B4A3-B2F25489E4D3}"/>
    <dgm:cxn modelId="{BC61C898-C541-ED44-A6E8-FCE8D2DA6280}" type="presOf" srcId="{DA22B180-DEB2-0044-ABAD-FA31921858E6}" destId="{A230D455-1C8D-2A4D-819E-351ECF2D5097}" srcOrd="0" destOrd="0" presId="urn:microsoft.com/office/officeart/2005/8/layout/orgChart1"/>
    <dgm:cxn modelId="{176D489A-3E97-7F4E-8757-7688BFFBB5CF}" type="presOf" srcId="{A40BB383-4A4D-7B49-9214-CC3D6D83A7A5}" destId="{12D033F0-80FA-4A43-BBA6-76169568A918}" srcOrd="0" destOrd="0" presId="urn:microsoft.com/office/officeart/2005/8/layout/orgChart1"/>
    <dgm:cxn modelId="{2962549D-39D5-544B-9E60-98641B94B076}" type="presOf" srcId="{7D116191-F23A-AE4B-B1FF-65302BEE3E41}" destId="{E855BB72-2936-FB48-9645-B07A00ECC60C}" srcOrd="1" destOrd="0" presId="urn:microsoft.com/office/officeart/2005/8/layout/orgChart1"/>
    <dgm:cxn modelId="{8F37CBA5-A6EF-D441-959B-B127397CDDD9}" srcId="{FB038EF3-0F49-E44E-A35F-720BEA9BCDCA}" destId="{7D116191-F23A-AE4B-B1FF-65302BEE3E41}" srcOrd="2" destOrd="0" parTransId="{6AA246B3-7B70-5F4C-BF95-DA5DE06595D8}" sibTransId="{9477484D-1A88-194A-ACD0-0626016B288D}"/>
    <dgm:cxn modelId="{055452A9-0465-094E-8669-6BD84541661B}" type="presOf" srcId="{B2E1A154-4896-1644-8809-B726A042C5C1}" destId="{06618415-3516-9D47-847B-184860EB2437}" srcOrd="0" destOrd="0" presId="urn:microsoft.com/office/officeart/2005/8/layout/orgChart1"/>
    <dgm:cxn modelId="{7CDFC6AA-C0AC-0F42-AA20-BDB5930D5D4F}" srcId="{AE457E6D-8726-4A4E-B172-8F0573AE0EA4}" destId="{012D9EB0-23DE-6A45-8A79-BEC3416AD525}" srcOrd="0" destOrd="0" parTransId="{3C57EBA5-5A49-BC4E-843D-D68415EC20C6}" sibTransId="{C2149B35-7546-484D-BF0C-009911B7DF28}"/>
    <dgm:cxn modelId="{1BB88BAF-9FBB-A449-84B9-07520054D97F}" srcId="{DBA6761B-C4C5-3C4D-9DD1-F8C92B0CDF97}" destId="{AA572BBC-45B9-F141-B4CF-6EB5F98621D8}" srcOrd="1" destOrd="0" parTransId="{DA22B180-DEB2-0044-ABAD-FA31921858E6}" sibTransId="{9F1C23BE-E21A-0240-B4EE-49599B1F6E30}"/>
    <dgm:cxn modelId="{942BC7B1-2964-A54A-845F-55AD451CA019}" type="presOf" srcId="{4701294E-7296-5148-AA5E-851B33385830}" destId="{DD7961A6-F1CC-5646-8DAD-FC3D1131566F}" srcOrd="0" destOrd="0" presId="urn:microsoft.com/office/officeart/2005/8/layout/orgChart1"/>
    <dgm:cxn modelId="{65B477B4-DBCE-5444-B1F0-4321DBAEDD78}" type="presOf" srcId="{5CA39F19-7E49-A340-895E-93068B0A85DD}" destId="{6231EB90-56D4-3544-B607-FBDA5DB9C80F}" srcOrd="0" destOrd="0" presId="urn:microsoft.com/office/officeart/2005/8/layout/orgChart1"/>
    <dgm:cxn modelId="{3BFF00C3-24B9-4B47-A377-84AAEE47F18F}" type="presOf" srcId="{6AA246B3-7B70-5F4C-BF95-DA5DE06595D8}" destId="{A1FE1F5F-9E8B-2042-9FCD-2C4B7DC44272}" srcOrd="0" destOrd="0" presId="urn:microsoft.com/office/officeart/2005/8/layout/orgChart1"/>
    <dgm:cxn modelId="{4573E6C4-7889-D940-8874-D2F9D8AC3F04}" type="presOf" srcId="{8BD41257-31C8-854F-B0E0-FCDC246222C3}" destId="{3EF8DF2B-419B-944C-83D2-0E4C4D84C0AC}" srcOrd="0" destOrd="0" presId="urn:microsoft.com/office/officeart/2005/8/layout/orgChart1"/>
    <dgm:cxn modelId="{B4D053CC-EF53-164F-8DC6-04CF92BDA783}" srcId="{012D9EB0-23DE-6A45-8A79-BEC3416AD525}" destId="{DBA6761B-C4C5-3C4D-9DD1-F8C92B0CDF97}" srcOrd="1" destOrd="0" parTransId="{F65FB6A9-2909-5342-97B4-7811963F2982}" sibTransId="{295C9DA0-C796-AD44-A2B1-1715804C7FE0}"/>
    <dgm:cxn modelId="{AFE232D2-02D1-1345-B336-A475E674A3AD}" type="presOf" srcId="{AA572BBC-45B9-F141-B4CF-6EB5F98621D8}" destId="{2E3E514A-1F42-7E4F-A9A6-9C625D75A2E2}" srcOrd="0" destOrd="0" presId="urn:microsoft.com/office/officeart/2005/8/layout/orgChart1"/>
    <dgm:cxn modelId="{C7D0BFE2-78DA-7D43-AB27-4FC2BE25A500}" type="presOf" srcId="{8F9864A0-F8E8-4D43-9595-DD06EFB7BA0C}" destId="{94BE3345-8354-1746-B9D0-51D97CCE3426}" srcOrd="0" destOrd="0" presId="urn:microsoft.com/office/officeart/2005/8/layout/orgChart1"/>
    <dgm:cxn modelId="{942D43EA-A070-D64F-99E9-5ACB3C853B18}" type="presOf" srcId="{B5D5A487-59CA-E94A-B42D-B63386A5F77E}" destId="{53D2A1F6-DE04-6E45-8AC1-200CA3CB7298}" srcOrd="1" destOrd="0" presId="urn:microsoft.com/office/officeart/2005/8/layout/orgChart1"/>
    <dgm:cxn modelId="{C2C4DCEA-290D-8E46-AE20-133184279DB4}" type="presOf" srcId="{DBA6761B-C4C5-3C4D-9DD1-F8C92B0CDF97}" destId="{C8CBEEF8-4CA3-0143-BE3A-44BCBF5D6FAB}" srcOrd="0" destOrd="0" presId="urn:microsoft.com/office/officeart/2005/8/layout/orgChart1"/>
    <dgm:cxn modelId="{BAE9A0EC-6682-A042-BC5A-995479EEC58B}" type="presOf" srcId="{AA572BBC-45B9-F141-B4CF-6EB5F98621D8}" destId="{87FE51F2-0708-3046-8495-88CE73E8B017}" srcOrd="1" destOrd="0" presId="urn:microsoft.com/office/officeart/2005/8/layout/orgChart1"/>
    <dgm:cxn modelId="{235D1EF1-1EE6-CE42-AFF5-68F737D8A633}" type="presOf" srcId="{B5D5A487-59CA-E94A-B42D-B63386A5F77E}" destId="{DC852A30-5A7F-DB49-91B6-139E8AAEFA37}" srcOrd="0" destOrd="0" presId="urn:microsoft.com/office/officeart/2005/8/layout/orgChart1"/>
    <dgm:cxn modelId="{F70DE6F6-A652-324D-BD61-E81F0C3F3B71}" type="presOf" srcId="{7D116191-F23A-AE4B-B1FF-65302BEE3E41}" destId="{17787660-89C6-FD4B-9FA1-8CEA0AEC2FBD}" srcOrd="0" destOrd="0" presId="urn:microsoft.com/office/officeart/2005/8/layout/orgChart1"/>
    <dgm:cxn modelId="{EEC20AF8-EEC8-AF4A-8FB8-3077F5AF83DE}" type="presOf" srcId="{7D8CC466-6D94-6946-99FD-E49A8B00D405}" destId="{AD6AA0F4-D9F8-B241-9E44-19D8865849FE}" srcOrd="0" destOrd="0" presId="urn:microsoft.com/office/officeart/2005/8/layout/orgChart1"/>
    <dgm:cxn modelId="{B1F565FB-EB1E-6E47-8D52-7CF855BED7BF}" type="presOf" srcId="{43969056-81B8-974C-BFC7-F14B025849CD}" destId="{C4635078-39BC-9B46-9BF7-6D0C01822214}" srcOrd="1" destOrd="0" presId="urn:microsoft.com/office/officeart/2005/8/layout/orgChart1"/>
    <dgm:cxn modelId="{FCBA04FC-A363-0546-B88D-33AD3A1F252E}" type="presOf" srcId="{F65FB6A9-2909-5342-97B4-7811963F2982}" destId="{885A899D-05BD-C047-A41A-0B15BBAF90F9}" srcOrd="0" destOrd="0" presId="urn:microsoft.com/office/officeart/2005/8/layout/orgChart1"/>
    <dgm:cxn modelId="{C3DA7ABE-14F8-BF49-B926-FF8EA7621A82}" type="presParOf" srcId="{344715D0-0953-504D-B08D-BE5E271989E4}" destId="{FF76EFB6-94B8-D440-83AF-F6914C00851F}" srcOrd="0" destOrd="0" presId="urn:microsoft.com/office/officeart/2005/8/layout/orgChart1"/>
    <dgm:cxn modelId="{5B53E779-745E-AC4A-8958-9A237144F936}" type="presParOf" srcId="{FF76EFB6-94B8-D440-83AF-F6914C00851F}" destId="{D48346F5-95BB-E14D-A09A-2615DC1736D4}" srcOrd="0" destOrd="0" presId="urn:microsoft.com/office/officeart/2005/8/layout/orgChart1"/>
    <dgm:cxn modelId="{71FE9E11-A4B3-CC42-B25B-4714ED75E8D7}" type="presParOf" srcId="{D48346F5-95BB-E14D-A09A-2615DC1736D4}" destId="{559C4F09-E197-A641-8CF6-8D169C8B0F65}" srcOrd="0" destOrd="0" presId="urn:microsoft.com/office/officeart/2005/8/layout/orgChart1"/>
    <dgm:cxn modelId="{BE2E6AE9-C51B-F44A-BEB6-78BA04943E0C}" type="presParOf" srcId="{D48346F5-95BB-E14D-A09A-2615DC1736D4}" destId="{C7A03429-A1B7-C343-9FB6-17882A031324}" srcOrd="1" destOrd="0" presId="urn:microsoft.com/office/officeart/2005/8/layout/orgChart1"/>
    <dgm:cxn modelId="{1DFDB143-4D67-0147-9BB2-E94DEBEDF044}" type="presParOf" srcId="{FF76EFB6-94B8-D440-83AF-F6914C00851F}" destId="{8FDD7533-1C6C-2941-B02F-C4AD572BBC27}" srcOrd="1" destOrd="0" presId="urn:microsoft.com/office/officeart/2005/8/layout/orgChart1"/>
    <dgm:cxn modelId="{6E2C712D-729B-7842-8A94-158C49B972DC}" type="presParOf" srcId="{8FDD7533-1C6C-2941-B02F-C4AD572BBC27}" destId="{E9178A5A-4B13-1F49-815C-3DDD67C284C5}" srcOrd="0" destOrd="0" presId="urn:microsoft.com/office/officeart/2005/8/layout/orgChart1"/>
    <dgm:cxn modelId="{7658780D-0765-7D42-B642-71FDD012C9DD}" type="presParOf" srcId="{8FDD7533-1C6C-2941-B02F-C4AD572BBC27}" destId="{2E450EEF-5028-E94A-A7CD-DAC3F4691A0B}" srcOrd="1" destOrd="0" presId="urn:microsoft.com/office/officeart/2005/8/layout/orgChart1"/>
    <dgm:cxn modelId="{4CD93B5B-A85D-994D-9E91-F89C3320C7AA}" type="presParOf" srcId="{2E450EEF-5028-E94A-A7CD-DAC3F4691A0B}" destId="{D0A00D1B-53B7-394E-8F1B-6129612AC068}" srcOrd="0" destOrd="0" presId="urn:microsoft.com/office/officeart/2005/8/layout/orgChart1"/>
    <dgm:cxn modelId="{80D8D314-F4BC-4A46-AF18-4DFA12752B40}" type="presParOf" srcId="{D0A00D1B-53B7-394E-8F1B-6129612AC068}" destId="{D7E45126-978F-774B-8242-DBE673DE88FF}" srcOrd="0" destOrd="0" presId="urn:microsoft.com/office/officeart/2005/8/layout/orgChart1"/>
    <dgm:cxn modelId="{F2078B22-B6FD-A449-874A-A251891DD3C1}" type="presParOf" srcId="{D0A00D1B-53B7-394E-8F1B-6129612AC068}" destId="{D77C884D-E628-9346-AD5A-42986AC33A3D}" srcOrd="1" destOrd="0" presId="urn:microsoft.com/office/officeart/2005/8/layout/orgChart1"/>
    <dgm:cxn modelId="{26128949-DBBA-AA4C-80F1-9233F8D28DB4}" type="presParOf" srcId="{2E450EEF-5028-E94A-A7CD-DAC3F4691A0B}" destId="{7A2CA4C0-E0F3-9A44-9EAC-CCFC1BC961FF}" srcOrd="1" destOrd="0" presId="urn:microsoft.com/office/officeart/2005/8/layout/orgChart1"/>
    <dgm:cxn modelId="{4CAEFE03-C0A4-C846-BD6D-1258BADA5CB2}" type="presParOf" srcId="{7A2CA4C0-E0F3-9A44-9EAC-CCFC1BC961FF}" destId="{677B551A-85EB-6F43-94DF-92388CFD80C0}" srcOrd="0" destOrd="0" presId="urn:microsoft.com/office/officeart/2005/8/layout/orgChart1"/>
    <dgm:cxn modelId="{85DD4608-70D9-AA48-8F93-6B1D92A4D548}" type="presParOf" srcId="{7A2CA4C0-E0F3-9A44-9EAC-CCFC1BC961FF}" destId="{4A6C87B4-3002-4744-8AAD-A3D2702CA8FB}" srcOrd="1" destOrd="0" presId="urn:microsoft.com/office/officeart/2005/8/layout/orgChart1"/>
    <dgm:cxn modelId="{17E563B8-B62F-0D43-BF25-9DA7E3639645}" type="presParOf" srcId="{4A6C87B4-3002-4744-8AAD-A3D2702CA8FB}" destId="{0049C0B3-729C-9E43-888F-1FA3F0B57E61}" srcOrd="0" destOrd="0" presId="urn:microsoft.com/office/officeart/2005/8/layout/orgChart1"/>
    <dgm:cxn modelId="{3E6A0F5F-A5BE-3844-B54F-F50D845956AD}" type="presParOf" srcId="{0049C0B3-729C-9E43-888F-1FA3F0B57E61}" destId="{C11198D0-ACD4-E64B-904D-1F51BB770CD3}" srcOrd="0" destOrd="0" presId="urn:microsoft.com/office/officeart/2005/8/layout/orgChart1"/>
    <dgm:cxn modelId="{8DBC09AE-9718-8C40-83B1-1B07E5E8D0E3}" type="presParOf" srcId="{0049C0B3-729C-9E43-888F-1FA3F0B57E61}" destId="{1D9B18C6-8403-934A-A9D4-011F28817E79}" srcOrd="1" destOrd="0" presId="urn:microsoft.com/office/officeart/2005/8/layout/orgChart1"/>
    <dgm:cxn modelId="{F39C2FAB-524C-4A4C-A05D-E700A67705DD}" type="presParOf" srcId="{4A6C87B4-3002-4744-8AAD-A3D2702CA8FB}" destId="{F9748377-E2E8-3A4C-BCDA-A54CEFF37C9F}" srcOrd="1" destOrd="0" presId="urn:microsoft.com/office/officeart/2005/8/layout/orgChart1"/>
    <dgm:cxn modelId="{18C38587-C3FE-1640-9051-1D11F4B76F80}" type="presParOf" srcId="{4A6C87B4-3002-4744-8AAD-A3D2702CA8FB}" destId="{14C458CC-DA27-D74E-941D-CF384FAA2287}" srcOrd="2" destOrd="0" presId="urn:microsoft.com/office/officeart/2005/8/layout/orgChart1"/>
    <dgm:cxn modelId="{AF8A1A64-336A-C44E-B5B5-4B0EF59CD820}" type="presParOf" srcId="{7A2CA4C0-E0F3-9A44-9EAC-CCFC1BC961FF}" destId="{6231EB90-56D4-3544-B607-FBDA5DB9C80F}" srcOrd="2" destOrd="0" presId="urn:microsoft.com/office/officeart/2005/8/layout/orgChart1"/>
    <dgm:cxn modelId="{5F5B5F7C-D45F-5047-A0C1-DB70695AB05D}" type="presParOf" srcId="{7A2CA4C0-E0F3-9A44-9EAC-CCFC1BC961FF}" destId="{C397C7B6-48C1-5942-B207-2121611BD439}" srcOrd="3" destOrd="0" presId="urn:microsoft.com/office/officeart/2005/8/layout/orgChart1"/>
    <dgm:cxn modelId="{C61BCB89-D15E-D444-B509-ADC98532E315}" type="presParOf" srcId="{C397C7B6-48C1-5942-B207-2121611BD439}" destId="{5C7AD6B3-803F-624D-B254-3846A6B73A3A}" srcOrd="0" destOrd="0" presId="urn:microsoft.com/office/officeart/2005/8/layout/orgChart1"/>
    <dgm:cxn modelId="{5B3896BF-058A-BA42-BA5D-177F81782596}" type="presParOf" srcId="{5C7AD6B3-803F-624D-B254-3846A6B73A3A}" destId="{12D033F0-80FA-4A43-BBA6-76169568A918}" srcOrd="0" destOrd="0" presId="urn:microsoft.com/office/officeart/2005/8/layout/orgChart1"/>
    <dgm:cxn modelId="{489B7492-D21C-9B4B-BEDC-C6807C7C1566}" type="presParOf" srcId="{5C7AD6B3-803F-624D-B254-3846A6B73A3A}" destId="{B9B9514C-6511-5E40-904E-52363413693C}" srcOrd="1" destOrd="0" presId="urn:microsoft.com/office/officeart/2005/8/layout/orgChart1"/>
    <dgm:cxn modelId="{D744D784-FEB6-004D-BEE8-2EE85BFBCDF6}" type="presParOf" srcId="{C397C7B6-48C1-5942-B207-2121611BD439}" destId="{85F4390B-027B-9A4C-BEF9-91486A51F723}" srcOrd="1" destOrd="0" presId="urn:microsoft.com/office/officeart/2005/8/layout/orgChart1"/>
    <dgm:cxn modelId="{1852EB31-CC18-9C46-8A73-8FC8EFA4275E}" type="presParOf" srcId="{C397C7B6-48C1-5942-B207-2121611BD439}" destId="{5C558EDD-FD1F-4149-AA0F-943641226DCF}" srcOrd="2" destOrd="0" presId="urn:microsoft.com/office/officeart/2005/8/layout/orgChart1"/>
    <dgm:cxn modelId="{18200DB4-3B43-0441-AC1D-A2DC16EE3EAB}" type="presParOf" srcId="{7A2CA4C0-E0F3-9A44-9EAC-CCFC1BC961FF}" destId="{A1FE1F5F-9E8B-2042-9FCD-2C4B7DC44272}" srcOrd="4" destOrd="0" presId="urn:microsoft.com/office/officeart/2005/8/layout/orgChart1"/>
    <dgm:cxn modelId="{8A18A3C1-82DF-7C4E-B2B2-70B046CDEF6E}" type="presParOf" srcId="{7A2CA4C0-E0F3-9A44-9EAC-CCFC1BC961FF}" destId="{969A6BF0-8C5F-4F46-B026-0A09147A330E}" srcOrd="5" destOrd="0" presId="urn:microsoft.com/office/officeart/2005/8/layout/orgChart1"/>
    <dgm:cxn modelId="{87E19E52-B02E-884E-8E0C-8A7E72232387}" type="presParOf" srcId="{969A6BF0-8C5F-4F46-B026-0A09147A330E}" destId="{23677990-DDAA-8448-AEA3-C30D9A8844C9}" srcOrd="0" destOrd="0" presId="urn:microsoft.com/office/officeart/2005/8/layout/orgChart1"/>
    <dgm:cxn modelId="{CD3A3849-49C9-E646-B37A-ED11D1679CB6}" type="presParOf" srcId="{23677990-DDAA-8448-AEA3-C30D9A8844C9}" destId="{17787660-89C6-FD4B-9FA1-8CEA0AEC2FBD}" srcOrd="0" destOrd="0" presId="urn:microsoft.com/office/officeart/2005/8/layout/orgChart1"/>
    <dgm:cxn modelId="{7B275C7F-DDFA-0646-9839-81060BD0D004}" type="presParOf" srcId="{23677990-DDAA-8448-AEA3-C30D9A8844C9}" destId="{E855BB72-2936-FB48-9645-B07A00ECC60C}" srcOrd="1" destOrd="0" presId="urn:microsoft.com/office/officeart/2005/8/layout/orgChart1"/>
    <dgm:cxn modelId="{5FF85E3D-03F9-E84C-BB3A-C325B19DBB63}" type="presParOf" srcId="{969A6BF0-8C5F-4F46-B026-0A09147A330E}" destId="{B2BFF96D-F591-FA47-8924-0E4EEC622A13}" srcOrd="1" destOrd="0" presId="urn:microsoft.com/office/officeart/2005/8/layout/orgChart1"/>
    <dgm:cxn modelId="{AD26B5B8-A65A-E542-87A5-21C5EF255F3F}" type="presParOf" srcId="{969A6BF0-8C5F-4F46-B026-0A09147A330E}" destId="{D7A23F79-752D-2E46-8184-CBB3FBBC8549}" srcOrd="2" destOrd="0" presId="urn:microsoft.com/office/officeart/2005/8/layout/orgChart1"/>
    <dgm:cxn modelId="{B3A83928-D1E0-A446-96FF-2E62BA9A8BEF}" type="presParOf" srcId="{2E450EEF-5028-E94A-A7CD-DAC3F4691A0B}" destId="{4F103BB4-CC65-4248-A1E8-187D6E6535D1}" srcOrd="2" destOrd="0" presId="urn:microsoft.com/office/officeart/2005/8/layout/orgChart1"/>
    <dgm:cxn modelId="{885E5787-561E-E540-9672-89897575599C}" type="presParOf" srcId="{8FDD7533-1C6C-2941-B02F-C4AD572BBC27}" destId="{885A899D-05BD-C047-A41A-0B15BBAF90F9}" srcOrd="2" destOrd="0" presId="urn:microsoft.com/office/officeart/2005/8/layout/orgChart1"/>
    <dgm:cxn modelId="{FDADBED9-C3DE-E548-BE79-56374E92AC17}" type="presParOf" srcId="{8FDD7533-1C6C-2941-B02F-C4AD572BBC27}" destId="{D6113257-A9D5-AF47-AB9D-3816E6677B23}" srcOrd="3" destOrd="0" presId="urn:microsoft.com/office/officeart/2005/8/layout/orgChart1"/>
    <dgm:cxn modelId="{7A6126B3-5C6D-0440-A161-B95A3805DB38}" type="presParOf" srcId="{D6113257-A9D5-AF47-AB9D-3816E6677B23}" destId="{10A0EA51-ECC1-5448-811F-803FF5C23DFE}" srcOrd="0" destOrd="0" presId="urn:microsoft.com/office/officeart/2005/8/layout/orgChart1"/>
    <dgm:cxn modelId="{D7AB12AC-0730-BF41-A6A6-FF93892E6DCD}" type="presParOf" srcId="{10A0EA51-ECC1-5448-811F-803FF5C23DFE}" destId="{C8CBEEF8-4CA3-0143-BE3A-44BCBF5D6FAB}" srcOrd="0" destOrd="0" presId="urn:microsoft.com/office/officeart/2005/8/layout/orgChart1"/>
    <dgm:cxn modelId="{DF664ED7-623B-E542-A5FB-DD075FF20558}" type="presParOf" srcId="{10A0EA51-ECC1-5448-811F-803FF5C23DFE}" destId="{1595679C-9573-5442-B433-DE4F8B1DCC39}" srcOrd="1" destOrd="0" presId="urn:microsoft.com/office/officeart/2005/8/layout/orgChart1"/>
    <dgm:cxn modelId="{33530CBE-1743-CF4F-BA39-791609CF5FE2}" type="presParOf" srcId="{D6113257-A9D5-AF47-AB9D-3816E6677B23}" destId="{0EC4248C-2537-4946-BCBA-5DC0686F70E1}" srcOrd="1" destOrd="0" presId="urn:microsoft.com/office/officeart/2005/8/layout/orgChart1"/>
    <dgm:cxn modelId="{E96F0BF0-4947-FC4B-B486-211791149C1F}" type="presParOf" srcId="{0EC4248C-2537-4946-BCBA-5DC0686F70E1}" destId="{3606F4BB-FB71-BE45-8499-C7793DA4974C}" srcOrd="0" destOrd="0" presId="urn:microsoft.com/office/officeart/2005/8/layout/orgChart1"/>
    <dgm:cxn modelId="{378C2595-66DC-AB4E-B36B-C2D3024024FE}" type="presParOf" srcId="{0EC4248C-2537-4946-BCBA-5DC0686F70E1}" destId="{1FDE1A3C-F4FC-AC4C-991C-9987A7CCCB1B}" srcOrd="1" destOrd="0" presId="urn:microsoft.com/office/officeart/2005/8/layout/orgChart1"/>
    <dgm:cxn modelId="{F783A3EE-D41A-A347-BFF2-603CFD1F0604}" type="presParOf" srcId="{1FDE1A3C-F4FC-AC4C-991C-9987A7CCCB1B}" destId="{E5A9D0AD-1958-6B4B-BEB3-D0ED3651E6F9}" srcOrd="0" destOrd="0" presId="urn:microsoft.com/office/officeart/2005/8/layout/orgChart1"/>
    <dgm:cxn modelId="{08EDA85F-D191-924A-B372-E1889CB2C473}" type="presParOf" srcId="{E5A9D0AD-1958-6B4B-BEB3-D0ED3651E6F9}" destId="{31BE7373-2215-434D-A7E4-87505B41640D}" srcOrd="0" destOrd="0" presId="urn:microsoft.com/office/officeart/2005/8/layout/orgChart1"/>
    <dgm:cxn modelId="{AA5936EB-221A-5742-B45A-58A56DD5249F}" type="presParOf" srcId="{E5A9D0AD-1958-6B4B-BEB3-D0ED3651E6F9}" destId="{10025D48-DC89-0843-B761-7130EF287F94}" srcOrd="1" destOrd="0" presId="urn:microsoft.com/office/officeart/2005/8/layout/orgChart1"/>
    <dgm:cxn modelId="{154245DB-43F1-D04E-AB13-2254144FFA48}" type="presParOf" srcId="{1FDE1A3C-F4FC-AC4C-991C-9987A7CCCB1B}" destId="{AFF208B7-63A6-D947-B89B-BCF3CF37DC67}" srcOrd="1" destOrd="0" presId="urn:microsoft.com/office/officeart/2005/8/layout/orgChart1"/>
    <dgm:cxn modelId="{4BB43CEB-16DE-CA43-AD05-1EDFB4FA02C3}" type="presParOf" srcId="{1FDE1A3C-F4FC-AC4C-991C-9987A7CCCB1B}" destId="{C8321FAA-CB72-C649-A3E0-2B10648450D8}" srcOrd="2" destOrd="0" presId="urn:microsoft.com/office/officeart/2005/8/layout/orgChart1"/>
    <dgm:cxn modelId="{835887EA-9E00-1346-869E-A357CB707E61}" type="presParOf" srcId="{0EC4248C-2537-4946-BCBA-5DC0686F70E1}" destId="{A230D455-1C8D-2A4D-819E-351ECF2D5097}" srcOrd="2" destOrd="0" presId="urn:microsoft.com/office/officeart/2005/8/layout/orgChart1"/>
    <dgm:cxn modelId="{2AD467B2-CFBC-E948-9DAD-1AC318DE3691}" type="presParOf" srcId="{0EC4248C-2537-4946-BCBA-5DC0686F70E1}" destId="{6DCCE7B9-790A-F84B-AC16-1CE88E6ECC26}" srcOrd="3" destOrd="0" presId="urn:microsoft.com/office/officeart/2005/8/layout/orgChart1"/>
    <dgm:cxn modelId="{15BF73A2-94C7-0A44-8E57-512472E9DF45}" type="presParOf" srcId="{6DCCE7B9-790A-F84B-AC16-1CE88E6ECC26}" destId="{1E268F1A-1AB9-874E-812D-6C17E1DD7C86}" srcOrd="0" destOrd="0" presId="urn:microsoft.com/office/officeart/2005/8/layout/orgChart1"/>
    <dgm:cxn modelId="{58F52898-C36F-2B41-9218-512811FA282F}" type="presParOf" srcId="{1E268F1A-1AB9-874E-812D-6C17E1DD7C86}" destId="{2E3E514A-1F42-7E4F-A9A6-9C625D75A2E2}" srcOrd="0" destOrd="0" presId="urn:microsoft.com/office/officeart/2005/8/layout/orgChart1"/>
    <dgm:cxn modelId="{DAC92CB7-A10F-B14A-864A-144A79430BFF}" type="presParOf" srcId="{1E268F1A-1AB9-874E-812D-6C17E1DD7C86}" destId="{87FE51F2-0708-3046-8495-88CE73E8B017}" srcOrd="1" destOrd="0" presId="urn:microsoft.com/office/officeart/2005/8/layout/orgChart1"/>
    <dgm:cxn modelId="{28F2C6D5-B3CC-DD42-97A9-F1BBE42FC147}" type="presParOf" srcId="{6DCCE7B9-790A-F84B-AC16-1CE88E6ECC26}" destId="{C3477B40-49BB-5046-94F4-EB0A8FE93BB7}" srcOrd="1" destOrd="0" presId="urn:microsoft.com/office/officeart/2005/8/layout/orgChart1"/>
    <dgm:cxn modelId="{1AF00518-DDBE-2D4F-BC0E-3416E7FDE077}" type="presParOf" srcId="{6DCCE7B9-790A-F84B-AC16-1CE88E6ECC26}" destId="{9A88C6E5-9032-7345-8CC8-0DACB5FFE174}" srcOrd="2" destOrd="0" presId="urn:microsoft.com/office/officeart/2005/8/layout/orgChart1"/>
    <dgm:cxn modelId="{C4E60844-6C5D-A34F-BEED-91F1CEAC262E}" type="presParOf" srcId="{0EC4248C-2537-4946-BCBA-5DC0686F70E1}" destId="{06618415-3516-9D47-847B-184860EB2437}" srcOrd="4" destOrd="0" presId="urn:microsoft.com/office/officeart/2005/8/layout/orgChart1"/>
    <dgm:cxn modelId="{CDC60982-9AE3-E447-8FE8-EE9A3BF46A6F}" type="presParOf" srcId="{0EC4248C-2537-4946-BCBA-5DC0686F70E1}" destId="{0EF8061A-5F86-8C41-801B-71B176D5D128}" srcOrd="5" destOrd="0" presId="urn:microsoft.com/office/officeart/2005/8/layout/orgChart1"/>
    <dgm:cxn modelId="{007AA991-D26F-FC42-8401-A37EEA284BDE}" type="presParOf" srcId="{0EF8061A-5F86-8C41-801B-71B176D5D128}" destId="{44C38055-DB0D-0345-86E6-AB82DA1863F1}" srcOrd="0" destOrd="0" presId="urn:microsoft.com/office/officeart/2005/8/layout/orgChart1"/>
    <dgm:cxn modelId="{3598AD6F-12B0-2940-9F47-3A4C9AD7DBBC}" type="presParOf" srcId="{44C38055-DB0D-0345-86E6-AB82DA1863F1}" destId="{DC852A30-5A7F-DB49-91B6-139E8AAEFA37}" srcOrd="0" destOrd="0" presId="urn:microsoft.com/office/officeart/2005/8/layout/orgChart1"/>
    <dgm:cxn modelId="{B3212C82-ECC6-164E-B8A6-F62D4BAAF078}" type="presParOf" srcId="{44C38055-DB0D-0345-86E6-AB82DA1863F1}" destId="{53D2A1F6-DE04-6E45-8AC1-200CA3CB7298}" srcOrd="1" destOrd="0" presId="urn:microsoft.com/office/officeart/2005/8/layout/orgChart1"/>
    <dgm:cxn modelId="{57C68F39-BED1-7B45-BC9C-6EA9E59B858C}" type="presParOf" srcId="{0EF8061A-5F86-8C41-801B-71B176D5D128}" destId="{E8E1DAF6-483E-294B-B38E-2C7A159C437B}" srcOrd="1" destOrd="0" presId="urn:microsoft.com/office/officeart/2005/8/layout/orgChart1"/>
    <dgm:cxn modelId="{A4DF1A49-38D7-074F-A152-E5161EA32603}" type="presParOf" srcId="{0EF8061A-5F86-8C41-801B-71B176D5D128}" destId="{EC43FBF0-2FB3-5E46-BAB9-5732F62E8B13}" srcOrd="2" destOrd="0" presId="urn:microsoft.com/office/officeart/2005/8/layout/orgChart1"/>
    <dgm:cxn modelId="{F1ADB4A4-0AD3-3A43-B08E-96E804ED633C}" type="presParOf" srcId="{D6113257-A9D5-AF47-AB9D-3816E6677B23}" destId="{740FDB5F-01F3-4546-8547-8085B02B9D48}" srcOrd="2" destOrd="0" presId="urn:microsoft.com/office/officeart/2005/8/layout/orgChart1"/>
    <dgm:cxn modelId="{3610C58A-2909-4F4E-B665-3F554B027707}" type="presParOf" srcId="{8FDD7533-1C6C-2941-B02F-C4AD572BBC27}" destId="{AD6AA0F4-D9F8-B241-9E44-19D8865849FE}" srcOrd="4" destOrd="0" presId="urn:microsoft.com/office/officeart/2005/8/layout/orgChart1"/>
    <dgm:cxn modelId="{F1057E77-6FF1-EF46-BB5B-F7805C1C89F1}" type="presParOf" srcId="{8FDD7533-1C6C-2941-B02F-C4AD572BBC27}" destId="{76690349-791D-184F-8C64-D55B1046E88E}" srcOrd="5" destOrd="0" presId="urn:microsoft.com/office/officeart/2005/8/layout/orgChart1"/>
    <dgm:cxn modelId="{A92EA638-D625-1541-AC41-83AF256CF101}" type="presParOf" srcId="{76690349-791D-184F-8C64-D55B1046E88E}" destId="{4589B04F-081E-C84F-8922-118DE51A95DF}" srcOrd="0" destOrd="0" presId="urn:microsoft.com/office/officeart/2005/8/layout/orgChart1"/>
    <dgm:cxn modelId="{1ECC064C-D779-E34D-9F16-28A2730F1E48}" type="presParOf" srcId="{4589B04F-081E-C84F-8922-118DE51A95DF}" destId="{ACF4866C-674B-5F43-8E8A-4A7BE1FBCC08}" srcOrd="0" destOrd="0" presId="urn:microsoft.com/office/officeart/2005/8/layout/orgChart1"/>
    <dgm:cxn modelId="{EDC76E70-391B-C247-847C-495569F45499}" type="presParOf" srcId="{4589B04F-081E-C84F-8922-118DE51A95DF}" destId="{3EADE6D1-6DDE-8340-9E7E-A5B4F1B24098}" srcOrd="1" destOrd="0" presId="urn:microsoft.com/office/officeart/2005/8/layout/orgChart1"/>
    <dgm:cxn modelId="{BB9B0805-FD8B-DC4F-AAB0-2B3D82DF88B2}" type="presParOf" srcId="{76690349-791D-184F-8C64-D55B1046E88E}" destId="{83667F77-BE0E-E545-A46F-9530D5AA4AC5}" srcOrd="1" destOrd="0" presId="urn:microsoft.com/office/officeart/2005/8/layout/orgChart1"/>
    <dgm:cxn modelId="{1ABD5B61-BB4E-6B4C-8470-0CFBBB8B1B30}" type="presParOf" srcId="{83667F77-BE0E-E545-A46F-9530D5AA4AC5}" destId="{C721ED28-EC81-7C4A-B9A1-05BD1B1DB003}" srcOrd="0" destOrd="0" presId="urn:microsoft.com/office/officeart/2005/8/layout/orgChart1"/>
    <dgm:cxn modelId="{3590BBAB-E741-7F44-9FBD-D6317C1CAEF5}" type="presParOf" srcId="{83667F77-BE0E-E545-A46F-9530D5AA4AC5}" destId="{B4814B63-EC43-6746-971A-8CBCC1BCA0B7}" srcOrd="1" destOrd="0" presId="urn:microsoft.com/office/officeart/2005/8/layout/orgChart1"/>
    <dgm:cxn modelId="{DDD4EC55-2299-8849-855C-C5C3B3B4EA15}" type="presParOf" srcId="{B4814B63-EC43-6746-971A-8CBCC1BCA0B7}" destId="{425722D9-A26B-2347-AD2F-5E4B25853502}" srcOrd="0" destOrd="0" presId="urn:microsoft.com/office/officeart/2005/8/layout/orgChart1"/>
    <dgm:cxn modelId="{24803308-93FE-0340-B2B7-CEB55A1B7A87}" type="presParOf" srcId="{425722D9-A26B-2347-AD2F-5E4B25853502}" destId="{3EF8DF2B-419B-944C-83D2-0E4C4D84C0AC}" srcOrd="0" destOrd="0" presId="urn:microsoft.com/office/officeart/2005/8/layout/orgChart1"/>
    <dgm:cxn modelId="{D24C1A79-CE54-7D47-A79D-95E0A6A6DA02}" type="presParOf" srcId="{425722D9-A26B-2347-AD2F-5E4B25853502}" destId="{432FFC77-E294-864E-A8BC-C26D30DCECD0}" srcOrd="1" destOrd="0" presId="urn:microsoft.com/office/officeart/2005/8/layout/orgChart1"/>
    <dgm:cxn modelId="{F2C11017-FE0D-E241-A2D6-2E7CFCE7BB2C}" type="presParOf" srcId="{B4814B63-EC43-6746-971A-8CBCC1BCA0B7}" destId="{E317FC81-26AE-1A48-A3F6-7EE754F6A66F}" srcOrd="1" destOrd="0" presId="urn:microsoft.com/office/officeart/2005/8/layout/orgChart1"/>
    <dgm:cxn modelId="{F2940A04-4963-0E4A-BC01-DF9DB74E662B}" type="presParOf" srcId="{B4814B63-EC43-6746-971A-8CBCC1BCA0B7}" destId="{491A38CC-97F6-9145-86E0-9A18C221BB63}" srcOrd="2" destOrd="0" presId="urn:microsoft.com/office/officeart/2005/8/layout/orgChart1"/>
    <dgm:cxn modelId="{A1BE86A7-A473-2F4C-8A4D-6B1FCBB9D139}" type="presParOf" srcId="{83667F77-BE0E-E545-A46F-9530D5AA4AC5}" destId="{94BE3345-8354-1746-B9D0-51D97CCE3426}" srcOrd="2" destOrd="0" presId="urn:microsoft.com/office/officeart/2005/8/layout/orgChart1"/>
    <dgm:cxn modelId="{5458A304-959B-E34A-92A2-53E798BBE8B3}" type="presParOf" srcId="{83667F77-BE0E-E545-A46F-9530D5AA4AC5}" destId="{FFCA1969-2158-7E42-AC6A-DEA96BA8BB91}" srcOrd="3" destOrd="0" presId="urn:microsoft.com/office/officeart/2005/8/layout/orgChart1"/>
    <dgm:cxn modelId="{1EC3310B-95CC-2D4A-8CFD-7E9A24716BB8}" type="presParOf" srcId="{FFCA1969-2158-7E42-AC6A-DEA96BA8BB91}" destId="{B7E50DE1-6AF8-9E4A-81F7-8B5855BFF162}" srcOrd="0" destOrd="0" presId="urn:microsoft.com/office/officeart/2005/8/layout/orgChart1"/>
    <dgm:cxn modelId="{039220C9-05B7-E344-A977-CE744F880F19}" type="presParOf" srcId="{B7E50DE1-6AF8-9E4A-81F7-8B5855BFF162}" destId="{7DE63ACD-1BF2-7841-AB21-CCB0F542295C}" srcOrd="0" destOrd="0" presId="urn:microsoft.com/office/officeart/2005/8/layout/orgChart1"/>
    <dgm:cxn modelId="{E8DB8C89-29D4-BA46-8DC6-73DD4C511B5F}" type="presParOf" srcId="{B7E50DE1-6AF8-9E4A-81F7-8B5855BFF162}" destId="{4D5D1464-CF5A-914F-8282-4F0C5945C1F1}" srcOrd="1" destOrd="0" presId="urn:microsoft.com/office/officeart/2005/8/layout/orgChart1"/>
    <dgm:cxn modelId="{C437AA49-BFB5-394A-9710-48D90BF24A62}" type="presParOf" srcId="{FFCA1969-2158-7E42-AC6A-DEA96BA8BB91}" destId="{353E58B0-4F46-5140-8DF4-DF5648A55D86}" srcOrd="1" destOrd="0" presId="urn:microsoft.com/office/officeart/2005/8/layout/orgChart1"/>
    <dgm:cxn modelId="{4938DF7A-6B03-FC4C-AD9E-A474211C27B8}" type="presParOf" srcId="{FFCA1969-2158-7E42-AC6A-DEA96BA8BB91}" destId="{EF6FBF00-15FD-6448-98FF-665B9FC12759}" srcOrd="2" destOrd="0" presId="urn:microsoft.com/office/officeart/2005/8/layout/orgChart1"/>
    <dgm:cxn modelId="{1F76F38C-DEAF-2B44-82D1-648BE5E9966E}" type="presParOf" srcId="{83667F77-BE0E-E545-A46F-9530D5AA4AC5}" destId="{DD7961A6-F1CC-5646-8DAD-FC3D1131566F}" srcOrd="4" destOrd="0" presId="urn:microsoft.com/office/officeart/2005/8/layout/orgChart1"/>
    <dgm:cxn modelId="{452EC90C-3E89-474C-B37F-F2333ED7230D}" type="presParOf" srcId="{83667F77-BE0E-E545-A46F-9530D5AA4AC5}" destId="{6BF7D351-9094-0B46-BE93-B2CCD29B416B}" srcOrd="5" destOrd="0" presId="urn:microsoft.com/office/officeart/2005/8/layout/orgChart1"/>
    <dgm:cxn modelId="{D02CF1DB-9FB5-CC4C-AEF2-6B2D99977F50}" type="presParOf" srcId="{6BF7D351-9094-0B46-BE93-B2CCD29B416B}" destId="{582D13B1-515F-0247-960D-5EA67F6F92B2}" srcOrd="0" destOrd="0" presId="urn:microsoft.com/office/officeart/2005/8/layout/orgChart1"/>
    <dgm:cxn modelId="{89FCCBD6-0851-4A4B-9BB9-0B531098FFD2}" type="presParOf" srcId="{582D13B1-515F-0247-960D-5EA67F6F92B2}" destId="{C3F5D332-09B5-5D41-A5FD-A4314C6800EA}" srcOrd="0" destOrd="0" presId="urn:microsoft.com/office/officeart/2005/8/layout/orgChart1"/>
    <dgm:cxn modelId="{5F504BC2-43DC-D241-93B2-D83C68366E01}" type="presParOf" srcId="{582D13B1-515F-0247-960D-5EA67F6F92B2}" destId="{C4635078-39BC-9B46-9BF7-6D0C01822214}" srcOrd="1" destOrd="0" presId="urn:microsoft.com/office/officeart/2005/8/layout/orgChart1"/>
    <dgm:cxn modelId="{B563E6B4-4636-FF4A-8979-4B53D87CBC4D}" type="presParOf" srcId="{6BF7D351-9094-0B46-BE93-B2CCD29B416B}" destId="{09C72343-7F7D-3748-8625-E1C0576000A0}" srcOrd="1" destOrd="0" presId="urn:microsoft.com/office/officeart/2005/8/layout/orgChart1"/>
    <dgm:cxn modelId="{47BF2C41-F22C-9840-A895-54E37C6EB7BA}" type="presParOf" srcId="{6BF7D351-9094-0B46-BE93-B2CCD29B416B}" destId="{4A671C2C-8682-7F4A-8FF6-19FCB4173218}" srcOrd="2" destOrd="0" presId="urn:microsoft.com/office/officeart/2005/8/layout/orgChart1"/>
    <dgm:cxn modelId="{F30CA001-58A7-2343-9694-75653B8A8CF2}" type="presParOf" srcId="{76690349-791D-184F-8C64-D55B1046E88E}" destId="{81B7E18B-3595-6D42-91FF-D851D9D2D3B3}" srcOrd="2" destOrd="0" presId="urn:microsoft.com/office/officeart/2005/8/layout/orgChart1"/>
    <dgm:cxn modelId="{35165C0D-BCB9-474B-84C3-6C091D347C0F}" type="presParOf" srcId="{FF76EFB6-94B8-D440-83AF-F6914C00851F}" destId="{9D7F94D7-A2CB-0F44-B198-C505FE89548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6711F5EB-29A1-DF4D-BCAD-A29D172B4BB8}" type="doc">
      <dgm:prSet loTypeId="urn:microsoft.com/office/officeart/2005/8/layout/hList9" loCatId="" qsTypeId="urn:microsoft.com/office/officeart/2005/8/quickstyle/simple1" qsCatId="simple" csTypeId="urn:microsoft.com/office/officeart/2005/8/colors/accent2_1" csCatId="accent2" phldr="1"/>
      <dgm:spPr/>
      <dgm:t>
        <a:bodyPr/>
        <a:lstStyle/>
        <a:p>
          <a:endParaRPr lang="en-US"/>
        </a:p>
      </dgm:t>
    </dgm:pt>
    <dgm:pt modelId="{80EEA303-FE2D-FB40-B2B7-0975FA7F72A1}">
      <dgm:prSet phldrT="[Text]" custT="1">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sz="2800" b="1" dirty="0">
              <a:solidFill>
                <a:schemeClr val="bg1"/>
              </a:solidFill>
            </a:rPr>
            <a:t>Before</a:t>
          </a:r>
        </a:p>
      </dgm:t>
    </dgm:pt>
    <dgm:pt modelId="{84A722DF-FDB9-0D4A-96D6-A27A19AC78BC}" type="parTrans" cxnId="{EA98BC38-E2D6-374D-A38E-99969C7AADAC}">
      <dgm:prSet/>
      <dgm:spPr/>
      <dgm:t>
        <a:bodyPr/>
        <a:lstStyle/>
        <a:p>
          <a:endParaRPr lang="en-US" sz="2400"/>
        </a:p>
      </dgm:t>
    </dgm:pt>
    <dgm:pt modelId="{FE0BF99B-F6E2-4E40-A1FA-607B1DDAC7D8}" type="sibTrans" cxnId="{EA98BC38-E2D6-374D-A38E-99969C7AADAC}">
      <dgm:prSet/>
      <dgm:spPr/>
      <dgm:t>
        <a:bodyPr/>
        <a:lstStyle/>
        <a:p>
          <a:endParaRPr lang="en-US" sz="2400"/>
        </a:p>
      </dgm:t>
    </dgm:pt>
    <dgm:pt modelId="{C817428E-3FC3-E84B-9980-461643708685}">
      <dgm:prSet phldrT="[Text]" custT="1"/>
      <dgm:spPr/>
      <dgm:t>
        <a:bodyPr/>
        <a:lstStyle/>
        <a:p>
          <a:r>
            <a:rPr lang="en-US" sz="2400" dirty="0"/>
            <a:t>Define and teach schoolwide crisis response routines          </a:t>
          </a:r>
        </a:p>
      </dgm:t>
    </dgm:pt>
    <dgm:pt modelId="{9D46C6BB-DB03-B240-8243-CCB1DEB038FF}" type="parTrans" cxnId="{F7937E12-B3D8-1C4F-9DAC-A3F366B6B366}">
      <dgm:prSet/>
      <dgm:spPr/>
      <dgm:t>
        <a:bodyPr/>
        <a:lstStyle/>
        <a:p>
          <a:endParaRPr lang="en-US" sz="2400"/>
        </a:p>
      </dgm:t>
    </dgm:pt>
    <dgm:pt modelId="{2584BE8C-3947-2243-A11E-48AEBC4F2C05}" type="sibTrans" cxnId="{F7937E12-B3D8-1C4F-9DAC-A3F366B6B366}">
      <dgm:prSet/>
      <dgm:spPr/>
      <dgm:t>
        <a:bodyPr/>
        <a:lstStyle/>
        <a:p>
          <a:endParaRPr lang="en-US" sz="2400"/>
        </a:p>
      </dgm:t>
    </dgm:pt>
    <dgm:pt modelId="{92E10AAF-56D1-794A-9FF7-F4917F672CDA}">
      <dgm:prSet phldrT="[Text]" custT="1">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sz="2800" b="1">
              <a:solidFill>
                <a:schemeClr val="bg1"/>
              </a:solidFill>
            </a:rPr>
            <a:t>During</a:t>
          </a:r>
          <a:endParaRPr lang="en-US" sz="2800" b="1" dirty="0">
            <a:solidFill>
              <a:schemeClr val="bg1"/>
            </a:solidFill>
          </a:endParaRPr>
        </a:p>
      </dgm:t>
    </dgm:pt>
    <dgm:pt modelId="{E408267B-497C-A84B-ABE3-D713CCD27B47}" type="parTrans" cxnId="{01F57E3F-8251-D343-9AFF-97E556D018CE}">
      <dgm:prSet/>
      <dgm:spPr/>
      <dgm:t>
        <a:bodyPr/>
        <a:lstStyle/>
        <a:p>
          <a:endParaRPr lang="en-US" sz="2400"/>
        </a:p>
      </dgm:t>
    </dgm:pt>
    <dgm:pt modelId="{AA0FF01E-45CE-D74F-B8BD-ED81BB33D4ED}" type="sibTrans" cxnId="{01F57E3F-8251-D343-9AFF-97E556D018CE}">
      <dgm:prSet/>
      <dgm:spPr/>
      <dgm:t>
        <a:bodyPr/>
        <a:lstStyle/>
        <a:p>
          <a:endParaRPr lang="en-US" sz="2400"/>
        </a:p>
      </dgm:t>
    </dgm:pt>
    <dgm:pt modelId="{99AD8A15-FEA5-0540-A0B4-5D77235FD0A4}">
      <dgm:prSet phldrT="[Text]" custT="1"/>
      <dgm:spPr>
        <a:ln>
          <a:solidFill>
            <a:schemeClr val="accent1">
              <a:alpha val="90000"/>
            </a:schemeClr>
          </a:solidFill>
        </a:ln>
      </dgm:spPr>
      <dgm:t>
        <a:bodyPr/>
        <a:lstStyle/>
        <a:p>
          <a:r>
            <a:rPr lang="en-US" sz="2400" dirty="0"/>
            <a:t>Prompt expectations</a:t>
          </a:r>
        </a:p>
      </dgm:t>
    </dgm:pt>
    <dgm:pt modelId="{7A910260-0E0D-B448-96B3-F5DBAC17D906}" type="parTrans" cxnId="{4A06775F-7F6B-D840-83B7-1D85F79554FD}">
      <dgm:prSet/>
      <dgm:spPr/>
      <dgm:t>
        <a:bodyPr/>
        <a:lstStyle/>
        <a:p>
          <a:endParaRPr lang="en-US" sz="2400"/>
        </a:p>
      </dgm:t>
    </dgm:pt>
    <dgm:pt modelId="{1F40E65E-9780-3F4C-BAA1-44A869124698}" type="sibTrans" cxnId="{4A06775F-7F6B-D840-83B7-1D85F79554FD}">
      <dgm:prSet/>
      <dgm:spPr/>
      <dgm:t>
        <a:bodyPr/>
        <a:lstStyle/>
        <a:p>
          <a:endParaRPr lang="en-US" sz="2400"/>
        </a:p>
      </dgm:t>
    </dgm:pt>
    <dgm:pt modelId="{72B34225-AD35-C444-9091-BC43367B6ED5}">
      <dgm:prSet phldrT="[Text]" custT="1"/>
      <dgm:spPr>
        <a:ln>
          <a:solidFill>
            <a:schemeClr val="accent1">
              <a:alpha val="90000"/>
            </a:schemeClr>
          </a:solidFill>
        </a:ln>
      </dgm:spPr>
      <dgm:t>
        <a:bodyPr/>
        <a:lstStyle/>
        <a:p>
          <a:r>
            <a:rPr lang="en-US" sz="2400" dirty="0"/>
            <a:t>Enact</a:t>
          </a:r>
          <a:r>
            <a:rPr lang="en-US" sz="2400" baseline="0" dirty="0"/>
            <a:t> wellness support plan</a:t>
          </a:r>
          <a:endParaRPr lang="en-US" sz="2400" dirty="0"/>
        </a:p>
      </dgm:t>
    </dgm:pt>
    <dgm:pt modelId="{C4AE7B63-7973-6842-B58A-727E2B32D290}" type="parTrans" cxnId="{01A90D49-193E-7A47-B1DD-8B9B043159B6}">
      <dgm:prSet/>
      <dgm:spPr/>
      <dgm:t>
        <a:bodyPr/>
        <a:lstStyle/>
        <a:p>
          <a:endParaRPr lang="en-US" sz="2400"/>
        </a:p>
      </dgm:t>
    </dgm:pt>
    <dgm:pt modelId="{9E957093-F297-1842-B664-20679221AC5A}" type="sibTrans" cxnId="{01A90D49-193E-7A47-B1DD-8B9B043159B6}">
      <dgm:prSet/>
      <dgm:spPr/>
      <dgm:t>
        <a:bodyPr/>
        <a:lstStyle/>
        <a:p>
          <a:endParaRPr lang="en-US" sz="2400"/>
        </a:p>
      </dgm:t>
    </dgm:pt>
    <dgm:pt modelId="{3CDC862C-2292-F846-8FFF-1C716617F352}">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n-US" sz="2800" b="1">
              <a:solidFill>
                <a:schemeClr val="bg1"/>
              </a:solidFill>
            </a:rPr>
            <a:t>After</a:t>
          </a:r>
          <a:endParaRPr lang="en-US" sz="2800" b="1" dirty="0">
            <a:solidFill>
              <a:schemeClr val="bg1"/>
            </a:solidFill>
          </a:endParaRPr>
        </a:p>
      </dgm:t>
    </dgm:pt>
    <dgm:pt modelId="{9B6F26BD-D2F8-454A-903E-445137B43ECE}" type="parTrans" cxnId="{06476450-39C3-C943-AF77-CFAEE090725A}">
      <dgm:prSet/>
      <dgm:spPr/>
      <dgm:t>
        <a:bodyPr/>
        <a:lstStyle/>
        <a:p>
          <a:endParaRPr lang="en-US" sz="2400"/>
        </a:p>
      </dgm:t>
    </dgm:pt>
    <dgm:pt modelId="{03FC5FC2-0C3A-FB4A-BFCF-F3D95C898592}" type="sibTrans" cxnId="{06476450-39C3-C943-AF77-CFAEE090725A}">
      <dgm:prSet/>
      <dgm:spPr/>
      <dgm:t>
        <a:bodyPr/>
        <a:lstStyle/>
        <a:p>
          <a:endParaRPr lang="en-US" sz="2400"/>
        </a:p>
      </dgm:t>
    </dgm:pt>
    <dgm:pt modelId="{F7943872-983F-A64C-B1EC-9906A9C54EE9}">
      <dgm:prSet custT="1"/>
      <dgm:spPr>
        <a:ln>
          <a:solidFill>
            <a:schemeClr val="accent6">
              <a:alpha val="90000"/>
            </a:schemeClr>
          </a:solidFill>
        </a:ln>
      </dgm:spPr>
      <dgm:t>
        <a:bodyPr/>
        <a:lstStyle/>
        <a:p>
          <a:r>
            <a:rPr lang="en-US" sz="2400" dirty="0"/>
            <a:t>Evaluate</a:t>
          </a:r>
          <a:r>
            <a:rPr lang="en-US" sz="2400" baseline="0" dirty="0"/>
            <a:t> wellness support plan</a:t>
          </a:r>
          <a:endParaRPr lang="en-US" sz="2400" dirty="0"/>
        </a:p>
      </dgm:t>
    </dgm:pt>
    <dgm:pt modelId="{DEDEFF96-DAAF-F842-BE06-3D25DE747151}" type="parTrans" cxnId="{C390E97B-5C55-2B48-9626-67131847E6D5}">
      <dgm:prSet/>
      <dgm:spPr/>
      <dgm:t>
        <a:bodyPr/>
        <a:lstStyle/>
        <a:p>
          <a:endParaRPr lang="en-US" sz="2400"/>
        </a:p>
      </dgm:t>
    </dgm:pt>
    <dgm:pt modelId="{1A96287C-8183-3B41-BC9B-B8F44DE7DA32}" type="sibTrans" cxnId="{C390E97B-5C55-2B48-9626-67131847E6D5}">
      <dgm:prSet/>
      <dgm:spPr/>
      <dgm:t>
        <a:bodyPr/>
        <a:lstStyle/>
        <a:p>
          <a:endParaRPr lang="en-US" sz="2400"/>
        </a:p>
      </dgm:t>
    </dgm:pt>
    <dgm:pt modelId="{A1E4CEDC-3071-2E4C-A1CF-81DCBE511131}">
      <dgm:prSet custT="1"/>
      <dgm:spPr/>
      <dgm:t>
        <a:bodyPr/>
        <a:lstStyle/>
        <a:p>
          <a:r>
            <a:rPr lang="en-US" sz="2400" dirty="0"/>
            <a:t>Develop a wellness support plan</a:t>
          </a:r>
        </a:p>
      </dgm:t>
    </dgm:pt>
    <dgm:pt modelId="{DB9C8CCF-0F4F-A146-AA4B-BDF2DDF37C75}" type="parTrans" cxnId="{35E6E898-45D8-FA49-87DC-D058F19C79E2}">
      <dgm:prSet/>
      <dgm:spPr/>
      <dgm:t>
        <a:bodyPr/>
        <a:lstStyle/>
        <a:p>
          <a:endParaRPr lang="en-US" sz="2400"/>
        </a:p>
      </dgm:t>
    </dgm:pt>
    <dgm:pt modelId="{9AAAD1CB-1A2C-1844-A1DD-903D433B17F9}" type="sibTrans" cxnId="{35E6E898-45D8-FA49-87DC-D058F19C79E2}">
      <dgm:prSet/>
      <dgm:spPr/>
      <dgm:t>
        <a:bodyPr/>
        <a:lstStyle/>
        <a:p>
          <a:endParaRPr lang="en-US" sz="2400"/>
        </a:p>
      </dgm:t>
    </dgm:pt>
    <dgm:pt modelId="{4E7E12C3-6BAF-2B41-8A43-C1C5DA0B2B76}">
      <dgm:prSet custT="1"/>
      <dgm:spPr>
        <a:ln>
          <a:solidFill>
            <a:schemeClr val="accent6">
              <a:alpha val="90000"/>
            </a:schemeClr>
          </a:solidFill>
        </a:ln>
      </dgm:spPr>
      <dgm:t>
        <a:bodyPr/>
        <a:lstStyle/>
        <a:p>
          <a:r>
            <a:rPr lang="en-US" sz="2400" dirty="0"/>
            <a:t>Reinforce expectations</a:t>
          </a:r>
        </a:p>
      </dgm:t>
    </dgm:pt>
    <dgm:pt modelId="{9E3A3CBC-A36C-D449-B740-D5832982B5AE}" type="parTrans" cxnId="{B6C0B6E2-4BEC-2249-A65F-4A5ABDA8235E}">
      <dgm:prSet/>
      <dgm:spPr/>
      <dgm:t>
        <a:bodyPr/>
        <a:lstStyle/>
        <a:p>
          <a:endParaRPr lang="en-US" sz="2400"/>
        </a:p>
      </dgm:t>
    </dgm:pt>
    <dgm:pt modelId="{5D9269AE-87BF-0349-B253-A68B9B68BCCC}" type="sibTrans" cxnId="{B6C0B6E2-4BEC-2249-A65F-4A5ABDA8235E}">
      <dgm:prSet/>
      <dgm:spPr/>
      <dgm:t>
        <a:bodyPr/>
        <a:lstStyle/>
        <a:p>
          <a:endParaRPr lang="en-US" sz="2400"/>
        </a:p>
      </dgm:t>
    </dgm:pt>
    <dgm:pt modelId="{57BCF878-0D48-D44F-A970-5559C80D32D8}" type="pres">
      <dgm:prSet presAssocID="{6711F5EB-29A1-DF4D-BCAD-A29D172B4BB8}" presName="list" presStyleCnt="0">
        <dgm:presLayoutVars>
          <dgm:dir/>
          <dgm:animLvl val="lvl"/>
        </dgm:presLayoutVars>
      </dgm:prSet>
      <dgm:spPr/>
    </dgm:pt>
    <dgm:pt modelId="{A3BD0A2A-5737-6E4F-8657-879BA34D3CC1}" type="pres">
      <dgm:prSet presAssocID="{80EEA303-FE2D-FB40-B2B7-0975FA7F72A1}" presName="posSpace" presStyleCnt="0"/>
      <dgm:spPr/>
    </dgm:pt>
    <dgm:pt modelId="{C6FD6FB2-BAF2-CF46-A492-74ABE45AEC34}" type="pres">
      <dgm:prSet presAssocID="{80EEA303-FE2D-FB40-B2B7-0975FA7F72A1}" presName="vertFlow" presStyleCnt="0"/>
      <dgm:spPr/>
    </dgm:pt>
    <dgm:pt modelId="{07722748-D66D-B140-8BF1-379BA27689E6}" type="pres">
      <dgm:prSet presAssocID="{80EEA303-FE2D-FB40-B2B7-0975FA7F72A1}" presName="topSpace" presStyleCnt="0"/>
      <dgm:spPr/>
    </dgm:pt>
    <dgm:pt modelId="{328517D8-96D7-EE47-BD0A-770DB5247D3F}" type="pres">
      <dgm:prSet presAssocID="{80EEA303-FE2D-FB40-B2B7-0975FA7F72A1}" presName="firstComp" presStyleCnt="0"/>
      <dgm:spPr/>
    </dgm:pt>
    <dgm:pt modelId="{DB1334B8-6D99-6F4E-A7FB-D437C591C19F}" type="pres">
      <dgm:prSet presAssocID="{80EEA303-FE2D-FB40-B2B7-0975FA7F72A1}" presName="firstChild" presStyleLbl="bgAccFollowNode1" presStyleIdx="0" presStyleCnt="6"/>
      <dgm:spPr/>
    </dgm:pt>
    <dgm:pt modelId="{A8325632-1261-9F48-BC0A-74D14EEF1BFB}" type="pres">
      <dgm:prSet presAssocID="{80EEA303-FE2D-FB40-B2B7-0975FA7F72A1}" presName="firstChildTx" presStyleLbl="bgAccFollowNode1" presStyleIdx="0" presStyleCnt="6">
        <dgm:presLayoutVars>
          <dgm:bulletEnabled val="1"/>
        </dgm:presLayoutVars>
      </dgm:prSet>
      <dgm:spPr/>
    </dgm:pt>
    <dgm:pt modelId="{1A492E6F-CC02-C940-A833-0D4C7AC11DD5}" type="pres">
      <dgm:prSet presAssocID="{A1E4CEDC-3071-2E4C-A1CF-81DCBE511131}" presName="comp" presStyleCnt="0"/>
      <dgm:spPr/>
    </dgm:pt>
    <dgm:pt modelId="{B17AF9A4-5053-054F-BF9A-ACDAB099C6F4}" type="pres">
      <dgm:prSet presAssocID="{A1E4CEDC-3071-2E4C-A1CF-81DCBE511131}" presName="child" presStyleLbl="bgAccFollowNode1" presStyleIdx="1" presStyleCnt="6"/>
      <dgm:spPr/>
    </dgm:pt>
    <dgm:pt modelId="{79DA23C9-1FCD-7E42-AAE4-DEBDF85D6CF6}" type="pres">
      <dgm:prSet presAssocID="{A1E4CEDC-3071-2E4C-A1CF-81DCBE511131}" presName="childTx" presStyleLbl="bgAccFollowNode1" presStyleIdx="1" presStyleCnt="6">
        <dgm:presLayoutVars>
          <dgm:bulletEnabled val="1"/>
        </dgm:presLayoutVars>
      </dgm:prSet>
      <dgm:spPr/>
    </dgm:pt>
    <dgm:pt modelId="{60B629AF-1D09-0C43-BC76-34E0502FF53B}" type="pres">
      <dgm:prSet presAssocID="{80EEA303-FE2D-FB40-B2B7-0975FA7F72A1}" presName="negSpace" presStyleCnt="0"/>
      <dgm:spPr/>
    </dgm:pt>
    <dgm:pt modelId="{B188FDDA-C6DF-1F40-B265-6A28FF60A3CB}" type="pres">
      <dgm:prSet presAssocID="{80EEA303-FE2D-FB40-B2B7-0975FA7F72A1}" presName="circle" presStyleLbl="node1" presStyleIdx="0" presStyleCnt="3" custLinFactNeighborY="-1241"/>
      <dgm:spPr/>
    </dgm:pt>
    <dgm:pt modelId="{398A4E55-24FF-2249-B4BB-325A37643125}" type="pres">
      <dgm:prSet presAssocID="{FE0BF99B-F6E2-4E40-A1FA-607B1DDAC7D8}" presName="transSpace" presStyleCnt="0"/>
      <dgm:spPr/>
    </dgm:pt>
    <dgm:pt modelId="{D65225BF-A9FD-3641-8458-AFCDC6897462}" type="pres">
      <dgm:prSet presAssocID="{92E10AAF-56D1-794A-9FF7-F4917F672CDA}" presName="posSpace" presStyleCnt="0"/>
      <dgm:spPr/>
    </dgm:pt>
    <dgm:pt modelId="{1B091A61-6E3E-5D41-A60D-3B9F19CCE1F1}" type="pres">
      <dgm:prSet presAssocID="{92E10AAF-56D1-794A-9FF7-F4917F672CDA}" presName="vertFlow" presStyleCnt="0"/>
      <dgm:spPr/>
    </dgm:pt>
    <dgm:pt modelId="{E32D9FFB-E749-654C-AAFF-19393B7C8A4E}" type="pres">
      <dgm:prSet presAssocID="{92E10AAF-56D1-794A-9FF7-F4917F672CDA}" presName="topSpace" presStyleCnt="0"/>
      <dgm:spPr/>
    </dgm:pt>
    <dgm:pt modelId="{09F08876-AD49-674A-9722-5E3DE59411A3}" type="pres">
      <dgm:prSet presAssocID="{92E10AAF-56D1-794A-9FF7-F4917F672CDA}" presName="firstComp" presStyleCnt="0"/>
      <dgm:spPr/>
    </dgm:pt>
    <dgm:pt modelId="{5A232939-4C78-A740-9C16-574F6008B45D}" type="pres">
      <dgm:prSet presAssocID="{92E10AAF-56D1-794A-9FF7-F4917F672CDA}" presName="firstChild" presStyleLbl="bgAccFollowNode1" presStyleIdx="2" presStyleCnt="6"/>
      <dgm:spPr/>
    </dgm:pt>
    <dgm:pt modelId="{46DDF140-CF3C-D442-87B5-6EA3EC320F8D}" type="pres">
      <dgm:prSet presAssocID="{92E10AAF-56D1-794A-9FF7-F4917F672CDA}" presName="firstChildTx" presStyleLbl="bgAccFollowNode1" presStyleIdx="2" presStyleCnt="6">
        <dgm:presLayoutVars>
          <dgm:bulletEnabled val="1"/>
        </dgm:presLayoutVars>
      </dgm:prSet>
      <dgm:spPr/>
    </dgm:pt>
    <dgm:pt modelId="{22ED9E1A-B387-D545-AB3C-E3B26F366CD5}" type="pres">
      <dgm:prSet presAssocID="{72B34225-AD35-C444-9091-BC43367B6ED5}" presName="comp" presStyleCnt="0"/>
      <dgm:spPr/>
    </dgm:pt>
    <dgm:pt modelId="{F1C44FA8-C5A9-2F4D-AD03-D453F8AE1965}" type="pres">
      <dgm:prSet presAssocID="{72B34225-AD35-C444-9091-BC43367B6ED5}" presName="child" presStyleLbl="bgAccFollowNode1" presStyleIdx="3" presStyleCnt="6"/>
      <dgm:spPr/>
    </dgm:pt>
    <dgm:pt modelId="{A60ADC71-5CEF-EB43-B197-4EA1D3E5D7BF}" type="pres">
      <dgm:prSet presAssocID="{72B34225-AD35-C444-9091-BC43367B6ED5}" presName="childTx" presStyleLbl="bgAccFollowNode1" presStyleIdx="3" presStyleCnt="6">
        <dgm:presLayoutVars>
          <dgm:bulletEnabled val="1"/>
        </dgm:presLayoutVars>
      </dgm:prSet>
      <dgm:spPr/>
    </dgm:pt>
    <dgm:pt modelId="{04D36E86-48B4-F646-B729-6065A67685DA}" type="pres">
      <dgm:prSet presAssocID="{92E10AAF-56D1-794A-9FF7-F4917F672CDA}" presName="negSpace" presStyleCnt="0"/>
      <dgm:spPr/>
    </dgm:pt>
    <dgm:pt modelId="{BC240C1E-7197-F443-90BB-99A315230AD2}" type="pres">
      <dgm:prSet presAssocID="{92E10AAF-56D1-794A-9FF7-F4917F672CDA}" presName="circle" presStyleLbl="node1" presStyleIdx="1" presStyleCnt="3" custLinFactNeighborY="-1241"/>
      <dgm:spPr/>
    </dgm:pt>
    <dgm:pt modelId="{18332F75-3D5F-844B-AE4A-FDDCBCBB68E6}" type="pres">
      <dgm:prSet presAssocID="{AA0FF01E-45CE-D74F-B8BD-ED81BB33D4ED}" presName="transSpace" presStyleCnt="0"/>
      <dgm:spPr/>
    </dgm:pt>
    <dgm:pt modelId="{552704DD-A2AE-D04F-9818-7D1F20BFBFE0}" type="pres">
      <dgm:prSet presAssocID="{3CDC862C-2292-F846-8FFF-1C716617F352}" presName="posSpace" presStyleCnt="0"/>
      <dgm:spPr/>
    </dgm:pt>
    <dgm:pt modelId="{BED25B9B-3C01-B640-9656-1937F062520D}" type="pres">
      <dgm:prSet presAssocID="{3CDC862C-2292-F846-8FFF-1C716617F352}" presName="vertFlow" presStyleCnt="0"/>
      <dgm:spPr/>
    </dgm:pt>
    <dgm:pt modelId="{B3CFD5FA-6B31-DC44-A0A1-3360AB920E5A}" type="pres">
      <dgm:prSet presAssocID="{3CDC862C-2292-F846-8FFF-1C716617F352}" presName="topSpace" presStyleCnt="0"/>
      <dgm:spPr/>
    </dgm:pt>
    <dgm:pt modelId="{79A6998A-F0F9-B546-A9B7-D9C940CB6211}" type="pres">
      <dgm:prSet presAssocID="{3CDC862C-2292-F846-8FFF-1C716617F352}" presName="firstComp" presStyleCnt="0"/>
      <dgm:spPr/>
    </dgm:pt>
    <dgm:pt modelId="{98D2816A-C9D4-1642-97DC-A59ABA1ABB57}" type="pres">
      <dgm:prSet presAssocID="{3CDC862C-2292-F846-8FFF-1C716617F352}" presName="firstChild" presStyleLbl="bgAccFollowNode1" presStyleIdx="4" presStyleCnt="6"/>
      <dgm:spPr/>
    </dgm:pt>
    <dgm:pt modelId="{9687BE19-5D0C-8D44-AD4D-741E3747DE89}" type="pres">
      <dgm:prSet presAssocID="{3CDC862C-2292-F846-8FFF-1C716617F352}" presName="firstChildTx" presStyleLbl="bgAccFollowNode1" presStyleIdx="4" presStyleCnt="6">
        <dgm:presLayoutVars>
          <dgm:bulletEnabled val="1"/>
        </dgm:presLayoutVars>
      </dgm:prSet>
      <dgm:spPr/>
    </dgm:pt>
    <dgm:pt modelId="{5AF8F26F-CA11-4443-A47E-90F96BD0EDAB}" type="pres">
      <dgm:prSet presAssocID="{F7943872-983F-A64C-B1EC-9906A9C54EE9}" presName="comp" presStyleCnt="0"/>
      <dgm:spPr/>
    </dgm:pt>
    <dgm:pt modelId="{C53BCB42-F000-1F41-BBB0-D32DD6B6C14C}" type="pres">
      <dgm:prSet presAssocID="{F7943872-983F-A64C-B1EC-9906A9C54EE9}" presName="child" presStyleLbl="bgAccFollowNode1" presStyleIdx="5" presStyleCnt="6"/>
      <dgm:spPr/>
    </dgm:pt>
    <dgm:pt modelId="{A80119DC-86A1-6246-81B9-4E6498C6F6B1}" type="pres">
      <dgm:prSet presAssocID="{F7943872-983F-A64C-B1EC-9906A9C54EE9}" presName="childTx" presStyleLbl="bgAccFollowNode1" presStyleIdx="5" presStyleCnt="6">
        <dgm:presLayoutVars>
          <dgm:bulletEnabled val="1"/>
        </dgm:presLayoutVars>
      </dgm:prSet>
      <dgm:spPr/>
    </dgm:pt>
    <dgm:pt modelId="{E7FBAE8B-95E1-514F-8C1C-BC7195A13785}" type="pres">
      <dgm:prSet presAssocID="{3CDC862C-2292-F846-8FFF-1C716617F352}" presName="negSpace" presStyleCnt="0"/>
      <dgm:spPr/>
    </dgm:pt>
    <dgm:pt modelId="{9DD148EF-3AA9-1346-8710-6DC0F5C4D3C0}" type="pres">
      <dgm:prSet presAssocID="{3CDC862C-2292-F846-8FFF-1C716617F352}" presName="circle" presStyleLbl="node1" presStyleIdx="2" presStyleCnt="3"/>
      <dgm:spPr/>
    </dgm:pt>
  </dgm:ptLst>
  <dgm:cxnLst>
    <dgm:cxn modelId="{D971EB01-C962-7840-9627-B2CF2F7AEF43}" type="presOf" srcId="{A1E4CEDC-3071-2E4C-A1CF-81DCBE511131}" destId="{B17AF9A4-5053-054F-BF9A-ACDAB099C6F4}" srcOrd="0" destOrd="0" presId="urn:microsoft.com/office/officeart/2005/8/layout/hList9"/>
    <dgm:cxn modelId="{F7937E12-B3D8-1C4F-9DAC-A3F366B6B366}" srcId="{80EEA303-FE2D-FB40-B2B7-0975FA7F72A1}" destId="{C817428E-3FC3-E84B-9980-461643708685}" srcOrd="0" destOrd="0" parTransId="{9D46C6BB-DB03-B240-8243-CCB1DEB038FF}" sibTransId="{2584BE8C-3947-2243-A11E-48AEBC4F2C05}"/>
    <dgm:cxn modelId="{B3B58812-4ED6-964B-8450-CC727334F85A}" type="presOf" srcId="{72B34225-AD35-C444-9091-BC43367B6ED5}" destId="{A60ADC71-5CEF-EB43-B197-4EA1D3E5D7BF}" srcOrd="1" destOrd="0" presId="urn:microsoft.com/office/officeart/2005/8/layout/hList9"/>
    <dgm:cxn modelId="{00FE5B25-D598-E14C-9E65-CBB45AFC52E0}" type="presOf" srcId="{99AD8A15-FEA5-0540-A0B4-5D77235FD0A4}" destId="{5A232939-4C78-A740-9C16-574F6008B45D}" srcOrd="0" destOrd="0" presId="urn:microsoft.com/office/officeart/2005/8/layout/hList9"/>
    <dgm:cxn modelId="{EA98BC38-E2D6-374D-A38E-99969C7AADAC}" srcId="{6711F5EB-29A1-DF4D-BCAD-A29D172B4BB8}" destId="{80EEA303-FE2D-FB40-B2B7-0975FA7F72A1}" srcOrd="0" destOrd="0" parTransId="{84A722DF-FDB9-0D4A-96D6-A27A19AC78BC}" sibTransId="{FE0BF99B-F6E2-4E40-A1FA-607B1DDAC7D8}"/>
    <dgm:cxn modelId="{943C3E3C-823C-A942-BF33-976346FAEBF0}" type="presOf" srcId="{6711F5EB-29A1-DF4D-BCAD-A29D172B4BB8}" destId="{57BCF878-0D48-D44F-A970-5559C80D32D8}" srcOrd="0" destOrd="0" presId="urn:microsoft.com/office/officeart/2005/8/layout/hList9"/>
    <dgm:cxn modelId="{2D66303F-367F-7344-934F-4337B0CA17A9}" type="presOf" srcId="{92E10AAF-56D1-794A-9FF7-F4917F672CDA}" destId="{BC240C1E-7197-F443-90BB-99A315230AD2}" srcOrd="0" destOrd="0" presId="urn:microsoft.com/office/officeart/2005/8/layout/hList9"/>
    <dgm:cxn modelId="{01F57E3F-8251-D343-9AFF-97E556D018CE}" srcId="{6711F5EB-29A1-DF4D-BCAD-A29D172B4BB8}" destId="{92E10AAF-56D1-794A-9FF7-F4917F672CDA}" srcOrd="1" destOrd="0" parTransId="{E408267B-497C-A84B-ABE3-D713CCD27B47}" sibTransId="{AA0FF01E-45CE-D74F-B8BD-ED81BB33D4ED}"/>
    <dgm:cxn modelId="{CCA25F43-DD22-1948-B43B-F3697F57B7C1}" type="presOf" srcId="{F7943872-983F-A64C-B1EC-9906A9C54EE9}" destId="{C53BCB42-F000-1F41-BBB0-D32DD6B6C14C}" srcOrd="0" destOrd="0" presId="urn:microsoft.com/office/officeart/2005/8/layout/hList9"/>
    <dgm:cxn modelId="{01A90D49-193E-7A47-B1DD-8B9B043159B6}" srcId="{92E10AAF-56D1-794A-9FF7-F4917F672CDA}" destId="{72B34225-AD35-C444-9091-BC43367B6ED5}" srcOrd="1" destOrd="0" parTransId="{C4AE7B63-7973-6842-B58A-727E2B32D290}" sibTransId="{9E957093-F297-1842-B664-20679221AC5A}"/>
    <dgm:cxn modelId="{C870FD4D-AC6E-3540-A2C7-8A47C4A50AEB}" type="presOf" srcId="{4E7E12C3-6BAF-2B41-8A43-C1C5DA0B2B76}" destId="{98D2816A-C9D4-1642-97DC-A59ABA1ABB57}" srcOrd="0" destOrd="0" presId="urn:microsoft.com/office/officeart/2005/8/layout/hList9"/>
    <dgm:cxn modelId="{06476450-39C3-C943-AF77-CFAEE090725A}" srcId="{6711F5EB-29A1-DF4D-BCAD-A29D172B4BB8}" destId="{3CDC862C-2292-F846-8FFF-1C716617F352}" srcOrd="2" destOrd="0" parTransId="{9B6F26BD-D2F8-454A-903E-445137B43ECE}" sibTransId="{03FC5FC2-0C3A-FB4A-BFCF-F3D95C898592}"/>
    <dgm:cxn modelId="{4A06775F-7F6B-D840-83B7-1D85F79554FD}" srcId="{92E10AAF-56D1-794A-9FF7-F4917F672CDA}" destId="{99AD8A15-FEA5-0540-A0B4-5D77235FD0A4}" srcOrd="0" destOrd="0" parTransId="{7A910260-0E0D-B448-96B3-F5DBAC17D906}" sibTransId="{1F40E65E-9780-3F4C-BAA1-44A869124698}"/>
    <dgm:cxn modelId="{FA36E966-670B-964C-A915-3B388C7FBA47}" type="presOf" srcId="{A1E4CEDC-3071-2E4C-A1CF-81DCBE511131}" destId="{79DA23C9-1FCD-7E42-AAE4-DEBDF85D6CF6}" srcOrd="1" destOrd="0" presId="urn:microsoft.com/office/officeart/2005/8/layout/hList9"/>
    <dgm:cxn modelId="{FE31296F-0842-3C4F-A75B-973E044BE151}" type="presOf" srcId="{3CDC862C-2292-F846-8FFF-1C716617F352}" destId="{9DD148EF-3AA9-1346-8710-6DC0F5C4D3C0}" srcOrd="0" destOrd="0" presId="urn:microsoft.com/office/officeart/2005/8/layout/hList9"/>
    <dgm:cxn modelId="{C390E97B-5C55-2B48-9626-67131847E6D5}" srcId="{3CDC862C-2292-F846-8FFF-1C716617F352}" destId="{F7943872-983F-A64C-B1EC-9906A9C54EE9}" srcOrd="1" destOrd="0" parTransId="{DEDEFF96-DAAF-F842-BE06-3D25DE747151}" sibTransId="{1A96287C-8183-3B41-BC9B-B8F44DE7DA32}"/>
    <dgm:cxn modelId="{D8F7517F-EAD0-2048-90D3-B6C5FBD96F9B}" type="presOf" srcId="{72B34225-AD35-C444-9091-BC43367B6ED5}" destId="{F1C44FA8-C5A9-2F4D-AD03-D453F8AE1965}" srcOrd="0" destOrd="0" presId="urn:microsoft.com/office/officeart/2005/8/layout/hList9"/>
    <dgm:cxn modelId="{24E25B96-6854-E342-8FB4-A8516C8BE0FF}" type="presOf" srcId="{80EEA303-FE2D-FB40-B2B7-0975FA7F72A1}" destId="{B188FDDA-C6DF-1F40-B265-6A28FF60A3CB}" srcOrd="0" destOrd="0" presId="urn:microsoft.com/office/officeart/2005/8/layout/hList9"/>
    <dgm:cxn modelId="{35E6E898-45D8-FA49-87DC-D058F19C79E2}" srcId="{80EEA303-FE2D-FB40-B2B7-0975FA7F72A1}" destId="{A1E4CEDC-3071-2E4C-A1CF-81DCBE511131}" srcOrd="1" destOrd="0" parTransId="{DB9C8CCF-0F4F-A146-AA4B-BDF2DDF37C75}" sibTransId="{9AAAD1CB-1A2C-1844-A1DD-903D433B17F9}"/>
    <dgm:cxn modelId="{283A739C-95B6-9E45-B2A3-1F6A14A80FD8}" type="presOf" srcId="{4E7E12C3-6BAF-2B41-8A43-C1C5DA0B2B76}" destId="{9687BE19-5D0C-8D44-AD4D-741E3747DE89}" srcOrd="1" destOrd="0" presId="urn:microsoft.com/office/officeart/2005/8/layout/hList9"/>
    <dgm:cxn modelId="{8F4F25AE-51A7-504C-81B6-1E3D8D04E9B5}" type="presOf" srcId="{C817428E-3FC3-E84B-9980-461643708685}" destId="{A8325632-1261-9F48-BC0A-74D14EEF1BFB}" srcOrd="1" destOrd="0" presId="urn:microsoft.com/office/officeart/2005/8/layout/hList9"/>
    <dgm:cxn modelId="{D4CD9FAF-CC17-6246-8EB8-EA68108AE0DD}" type="presOf" srcId="{99AD8A15-FEA5-0540-A0B4-5D77235FD0A4}" destId="{46DDF140-CF3C-D442-87B5-6EA3EC320F8D}" srcOrd="1" destOrd="0" presId="urn:microsoft.com/office/officeart/2005/8/layout/hList9"/>
    <dgm:cxn modelId="{92A382C3-8D7E-3549-921B-0FEC0029343D}" type="presOf" srcId="{F7943872-983F-A64C-B1EC-9906A9C54EE9}" destId="{A80119DC-86A1-6246-81B9-4E6498C6F6B1}" srcOrd="1" destOrd="0" presId="urn:microsoft.com/office/officeart/2005/8/layout/hList9"/>
    <dgm:cxn modelId="{B6C0B6E2-4BEC-2249-A65F-4A5ABDA8235E}" srcId="{3CDC862C-2292-F846-8FFF-1C716617F352}" destId="{4E7E12C3-6BAF-2B41-8A43-C1C5DA0B2B76}" srcOrd="0" destOrd="0" parTransId="{9E3A3CBC-A36C-D449-B740-D5832982B5AE}" sibTransId="{5D9269AE-87BF-0349-B253-A68B9B68BCCC}"/>
    <dgm:cxn modelId="{332061F9-DBDD-294A-A537-79544456E5F6}" type="presOf" srcId="{C817428E-3FC3-E84B-9980-461643708685}" destId="{DB1334B8-6D99-6F4E-A7FB-D437C591C19F}" srcOrd="0" destOrd="0" presId="urn:microsoft.com/office/officeart/2005/8/layout/hList9"/>
    <dgm:cxn modelId="{B9E801DD-F92B-3F46-AEE1-6C2C383A897E}" type="presParOf" srcId="{57BCF878-0D48-D44F-A970-5559C80D32D8}" destId="{A3BD0A2A-5737-6E4F-8657-879BA34D3CC1}" srcOrd="0" destOrd="0" presId="urn:microsoft.com/office/officeart/2005/8/layout/hList9"/>
    <dgm:cxn modelId="{AF49BD7F-4A16-5B4A-A96F-F3EA62E2E1E5}" type="presParOf" srcId="{57BCF878-0D48-D44F-A970-5559C80D32D8}" destId="{C6FD6FB2-BAF2-CF46-A492-74ABE45AEC34}" srcOrd="1" destOrd="0" presId="urn:microsoft.com/office/officeart/2005/8/layout/hList9"/>
    <dgm:cxn modelId="{E65C4576-C19A-CD44-82FE-5F611C75E32C}" type="presParOf" srcId="{C6FD6FB2-BAF2-CF46-A492-74ABE45AEC34}" destId="{07722748-D66D-B140-8BF1-379BA27689E6}" srcOrd="0" destOrd="0" presId="urn:microsoft.com/office/officeart/2005/8/layout/hList9"/>
    <dgm:cxn modelId="{841C9AFA-8455-1D44-BC57-B8EF0CADAE66}" type="presParOf" srcId="{C6FD6FB2-BAF2-CF46-A492-74ABE45AEC34}" destId="{328517D8-96D7-EE47-BD0A-770DB5247D3F}" srcOrd="1" destOrd="0" presId="urn:microsoft.com/office/officeart/2005/8/layout/hList9"/>
    <dgm:cxn modelId="{C4DB7B44-A0CA-614B-BFA4-5BC70A7D83EA}" type="presParOf" srcId="{328517D8-96D7-EE47-BD0A-770DB5247D3F}" destId="{DB1334B8-6D99-6F4E-A7FB-D437C591C19F}" srcOrd="0" destOrd="0" presId="urn:microsoft.com/office/officeart/2005/8/layout/hList9"/>
    <dgm:cxn modelId="{A8B73F7B-9E34-AE47-910A-C9FC8E20B819}" type="presParOf" srcId="{328517D8-96D7-EE47-BD0A-770DB5247D3F}" destId="{A8325632-1261-9F48-BC0A-74D14EEF1BFB}" srcOrd="1" destOrd="0" presId="urn:microsoft.com/office/officeart/2005/8/layout/hList9"/>
    <dgm:cxn modelId="{60CC1D79-A4FA-0240-B917-98B154D20101}" type="presParOf" srcId="{C6FD6FB2-BAF2-CF46-A492-74ABE45AEC34}" destId="{1A492E6F-CC02-C940-A833-0D4C7AC11DD5}" srcOrd="2" destOrd="0" presId="urn:microsoft.com/office/officeart/2005/8/layout/hList9"/>
    <dgm:cxn modelId="{FFBB01B6-66A3-AE42-B24A-2FD8ED277A87}" type="presParOf" srcId="{1A492E6F-CC02-C940-A833-0D4C7AC11DD5}" destId="{B17AF9A4-5053-054F-BF9A-ACDAB099C6F4}" srcOrd="0" destOrd="0" presId="urn:microsoft.com/office/officeart/2005/8/layout/hList9"/>
    <dgm:cxn modelId="{0C262522-B31A-6443-9F50-8E39EFF14CB6}" type="presParOf" srcId="{1A492E6F-CC02-C940-A833-0D4C7AC11DD5}" destId="{79DA23C9-1FCD-7E42-AAE4-DEBDF85D6CF6}" srcOrd="1" destOrd="0" presId="urn:microsoft.com/office/officeart/2005/8/layout/hList9"/>
    <dgm:cxn modelId="{5A1A65E3-845B-CE4D-A77C-2360D3229AA9}" type="presParOf" srcId="{57BCF878-0D48-D44F-A970-5559C80D32D8}" destId="{60B629AF-1D09-0C43-BC76-34E0502FF53B}" srcOrd="2" destOrd="0" presId="urn:microsoft.com/office/officeart/2005/8/layout/hList9"/>
    <dgm:cxn modelId="{4A92F9A7-31FD-8547-BF81-09E3E74272A1}" type="presParOf" srcId="{57BCF878-0D48-D44F-A970-5559C80D32D8}" destId="{B188FDDA-C6DF-1F40-B265-6A28FF60A3CB}" srcOrd="3" destOrd="0" presId="urn:microsoft.com/office/officeart/2005/8/layout/hList9"/>
    <dgm:cxn modelId="{DE9424A1-0619-E248-A939-F80F22118670}" type="presParOf" srcId="{57BCF878-0D48-D44F-A970-5559C80D32D8}" destId="{398A4E55-24FF-2249-B4BB-325A37643125}" srcOrd="4" destOrd="0" presId="urn:microsoft.com/office/officeart/2005/8/layout/hList9"/>
    <dgm:cxn modelId="{554DD6C7-F044-0542-AAC9-C41B33C0A011}" type="presParOf" srcId="{57BCF878-0D48-D44F-A970-5559C80D32D8}" destId="{D65225BF-A9FD-3641-8458-AFCDC6897462}" srcOrd="5" destOrd="0" presId="urn:microsoft.com/office/officeart/2005/8/layout/hList9"/>
    <dgm:cxn modelId="{A5E74051-D0E7-1D4E-9EC6-9F43438F4B79}" type="presParOf" srcId="{57BCF878-0D48-D44F-A970-5559C80D32D8}" destId="{1B091A61-6E3E-5D41-A60D-3B9F19CCE1F1}" srcOrd="6" destOrd="0" presId="urn:microsoft.com/office/officeart/2005/8/layout/hList9"/>
    <dgm:cxn modelId="{6028C525-BBAF-2F4B-8759-ACA7B98970E4}" type="presParOf" srcId="{1B091A61-6E3E-5D41-A60D-3B9F19CCE1F1}" destId="{E32D9FFB-E749-654C-AAFF-19393B7C8A4E}" srcOrd="0" destOrd="0" presId="urn:microsoft.com/office/officeart/2005/8/layout/hList9"/>
    <dgm:cxn modelId="{08876F4D-1CC7-4045-A682-496E18CA6B12}" type="presParOf" srcId="{1B091A61-6E3E-5D41-A60D-3B9F19CCE1F1}" destId="{09F08876-AD49-674A-9722-5E3DE59411A3}" srcOrd="1" destOrd="0" presId="urn:microsoft.com/office/officeart/2005/8/layout/hList9"/>
    <dgm:cxn modelId="{57F53CEA-DF17-7F41-96A4-2E3782190CFE}" type="presParOf" srcId="{09F08876-AD49-674A-9722-5E3DE59411A3}" destId="{5A232939-4C78-A740-9C16-574F6008B45D}" srcOrd="0" destOrd="0" presId="urn:microsoft.com/office/officeart/2005/8/layout/hList9"/>
    <dgm:cxn modelId="{5519A991-8BAB-4D43-A9AB-CB226FC0D770}" type="presParOf" srcId="{09F08876-AD49-674A-9722-5E3DE59411A3}" destId="{46DDF140-CF3C-D442-87B5-6EA3EC320F8D}" srcOrd="1" destOrd="0" presId="urn:microsoft.com/office/officeart/2005/8/layout/hList9"/>
    <dgm:cxn modelId="{229565C4-5AEC-5645-8E4A-5B67B88BB64C}" type="presParOf" srcId="{1B091A61-6E3E-5D41-A60D-3B9F19CCE1F1}" destId="{22ED9E1A-B387-D545-AB3C-E3B26F366CD5}" srcOrd="2" destOrd="0" presId="urn:microsoft.com/office/officeart/2005/8/layout/hList9"/>
    <dgm:cxn modelId="{F22EF1AC-7CC8-524C-A179-13B8D4ECDEC8}" type="presParOf" srcId="{22ED9E1A-B387-D545-AB3C-E3B26F366CD5}" destId="{F1C44FA8-C5A9-2F4D-AD03-D453F8AE1965}" srcOrd="0" destOrd="0" presId="urn:microsoft.com/office/officeart/2005/8/layout/hList9"/>
    <dgm:cxn modelId="{99E7A401-534A-0445-9520-472FCAF7A892}" type="presParOf" srcId="{22ED9E1A-B387-D545-AB3C-E3B26F366CD5}" destId="{A60ADC71-5CEF-EB43-B197-4EA1D3E5D7BF}" srcOrd="1" destOrd="0" presId="urn:microsoft.com/office/officeart/2005/8/layout/hList9"/>
    <dgm:cxn modelId="{68CB29F2-DA5E-964F-AB52-1882AF3ADB9D}" type="presParOf" srcId="{57BCF878-0D48-D44F-A970-5559C80D32D8}" destId="{04D36E86-48B4-F646-B729-6065A67685DA}" srcOrd="7" destOrd="0" presId="urn:microsoft.com/office/officeart/2005/8/layout/hList9"/>
    <dgm:cxn modelId="{1CFFB7C1-9AB6-3A4D-BE49-0B2202AB60BF}" type="presParOf" srcId="{57BCF878-0D48-D44F-A970-5559C80D32D8}" destId="{BC240C1E-7197-F443-90BB-99A315230AD2}" srcOrd="8" destOrd="0" presId="urn:microsoft.com/office/officeart/2005/8/layout/hList9"/>
    <dgm:cxn modelId="{868224C0-D9E4-4242-ADCE-67152AAF0395}" type="presParOf" srcId="{57BCF878-0D48-D44F-A970-5559C80D32D8}" destId="{18332F75-3D5F-844B-AE4A-FDDCBCBB68E6}" srcOrd="9" destOrd="0" presId="urn:microsoft.com/office/officeart/2005/8/layout/hList9"/>
    <dgm:cxn modelId="{58843FC3-01C0-F04F-BB16-BD21E14551D7}" type="presParOf" srcId="{57BCF878-0D48-D44F-A970-5559C80D32D8}" destId="{552704DD-A2AE-D04F-9818-7D1F20BFBFE0}" srcOrd="10" destOrd="0" presId="urn:microsoft.com/office/officeart/2005/8/layout/hList9"/>
    <dgm:cxn modelId="{9059213B-D4BF-F343-879A-8F7EFD7F5882}" type="presParOf" srcId="{57BCF878-0D48-D44F-A970-5559C80D32D8}" destId="{BED25B9B-3C01-B640-9656-1937F062520D}" srcOrd="11" destOrd="0" presId="urn:microsoft.com/office/officeart/2005/8/layout/hList9"/>
    <dgm:cxn modelId="{66A2DC82-5F08-4742-BC20-1605EB21B091}" type="presParOf" srcId="{BED25B9B-3C01-B640-9656-1937F062520D}" destId="{B3CFD5FA-6B31-DC44-A0A1-3360AB920E5A}" srcOrd="0" destOrd="0" presId="urn:microsoft.com/office/officeart/2005/8/layout/hList9"/>
    <dgm:cxn modelId="{17992DBA-9F5F-1A49-8CBE-BFA457D6EED0}" type="presParOf" srcId="{BED25B9B-3C01-B640-9656-1937F062520D}" destId="{79A6998A-F0F9-B546-A9B7-D9C940CB6211}" srcOrd="1" destOrd="0" presId="urn:microsoft.com/office/officeart/2005/8/layout/hList9"/>
    <dgm:cxn modelId="{495BDC80-3B6A-A741-9EAF-3B5EDB7C55D2}" type="presParOf" srcId="{79A6998A-F0F9-B546-A9B7-D9C940CB6211}" destId="{98D2816A-C9D4-1642-97DC-A59ABA1ABB57}" srcOrd="0" destOrd="0" presId="urn:microsoft.com/office/officeart/2005/8/layout/hList9"/>
    <dgm:cxn modelId="{57E12E76-4672-1449-8594-B1F1D0BFA220}" type="presParOf" srcId="{79A6998A-F0F9-B546-A9B7-D9C940CB6211}" destId="{9687BE19-5D0C-8D44-AD4D-741E3747DE89}" srcOrd="1" destOrd="0" presId="urn:microsoft.com/office/officeart/2005/8/layout/hList9"/>
    <dgm:cxn modelId="{C46921A7-E73C-CE45-A922-160231475DE4}" type="presParOf" srcId="{BED25B9B-3C01-B640-9656-1937F062520D}" destId="{5AF8F26F-CA11-4443-A47E-90F96BD0EDAB}" srcOrd="2" destOrd="0" presId="urn:microsoft.com/office/officeart/2005/8/layout/hList9"/>
    <dgm:cxn modelId="{802C4A54-478A-1243-8A70-1808F852AFCE}" type="presParOf" srcId="{5AF8F26F-CA11-4443-A47E-90F96BD0EDAB}" destId="{C53BCB42-F000-1F41-BBB0-D32DD6B6C14C}" srcOrd="0" destOrd="0" presId="urn:microsoft.com/office/officeart/2005/8/layout/hList9"/>
    <dgm:cxn modelId="{E24CD3BE-1FEB-4A48-AF42-2F7443100FB5}" type="presParOf" srcId="{5AF8F26F-CA11-4443-A47E-90F96BD0EDAB}" destId="{A80119DC-86A1-6246-81B9-4E6498C6F6B1}" srcOrd="1" destOrd="0" presId="urn:microsoft.com/office/officeart/2005/8/layout/hList9"/>
    <dgm:cxn modelId="{CFEB3B91-B357-C94D-892C-3D168FCB2468}" type="presParOf" srcId="{57BCF878-0D48-D44F-A970-5559C80D32D8}" destId="{E7FBAE8B-95E1-514F-8C1C-BC7195A13785}" srcOrd="12" destOrd="0" presId="urn:microsoft.com/office/officeart/2005/8/layout/hList9"/>
    <dgm:cxn modelId="{2B563D23-8FCD-9442-9EC9-350FD7405C39}" type="presParOf" srcId="{57BCF878-0D48-D44F-A970-5559C80D32D8}" destId="{9DD148EF-3AA9-1346-8710-6DC0F5C4D3C0}" srcOrd="1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DA011F73-76F8-3F42-A85E-AAD786D31F33}"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US"/>
        </a:p>
      </dgm:t>
    </dgm:pt>
    <dgm:pt modelId="{756576FA-0ABE-E948-A373-92C18D123EAD}">
      <dgm:prSet phldrT="[Text]" custT="1"/>
      <dgm:spPr>
        <a:solidFill>
          <a:srgbClr val="F5C8E1"/>
        </a:solidFill>
      </dgm:spPr>
      <dgm:t>
        <a:bodyPr/>
        <a:lstStyle/>
        <a:p>
          <a:pPr algn="ctr"/>
          <a:r>
            <a:rPr lang="en-US" sz="2000" b="1"/>
            <a:t>1. Establish Foundations to Support Classroom Implementation</a:t>
          </a:r>
        </a:p>
      </dgm:t>
    </dgm:pt>
    <dgm:pt modelId="{3FA3CBD5-CE6A-824E-9A88-B112B69DA06B}" type="parTrans" cxnId="{9236F58F-DC00-0B4C-990F-B1AAD41950FC}">
      <dgm:prSet/>
      <dgm:spPr/>
      <dgm:t>
        <a:bodyPr/>
        <a:lstStyle/>
        <a:p>
          <a:pPr algn="l"/>
          <a:endParaRPr lang="en-US"/>
        </a:p>
      </dgm:t>
    </dgm:pt>
    <dgm:pt modelId="{3EF9AD22-AB22-F547-B0D5-ACB4C2BB241B}" type="sibTrans" cxnId="{9236F58F-DC00-0B4C-990F-B1AAD41950FC}">
      <dgm:prSet/>
      <dgm:spPr/>
      <dgm:t>
        <a:bodyPr/>
        <a:lstStyle/>
        <a:p>
          <a:pPr algn="l"/>
          <a:endParaRPr lang="en-US"/>
        </a:p>
      </dgm:t>
    </dgm:pt>
    <dgm:pt modelId="{87F6CAF6-E4A1-0A49-A0E6-CEC959B51C92}">
      <dgm:prSet phldrT="[Text]" custT="1"/>
      <dgm:spPr>
        <a:solidFill>
          <a:schemeClr val="bg1"/>
        </a:solidFill>
        <a:ln>
          <a:solidFill>
            <a:srgbClr val="E2345B"/>
          </a:solidFill>
        </a:ln>
      </dgm:spPr>
      <dgm:t>
        <a:bodyPr/>
        <a:lstStyle/>
        <a:p>
          <a:pPr algn="l"/>
          <a:r>
            <a:rPr lang="en-US" sz="1800">
              <a:solidFill>
                <a:schemeClr val="bg2">
                  <a:lumMod val="50000"/>
                </a:schemeClr>
              </a:solidFill>
            </a:rPr>
            <a:t>1.1 Establish Priority</a:t>
          </a:r>
        </a:p>
      </dgm:t>
    </dgm:pt>
    <dgm:pt modelId="{14F84423-110F-5B43-B77F-9C7B5C963D13}" type="parTrans" cxnId="{7EDD884B-CEC4-1F45-818F-91CE9BCE05DE}">
      <dgm:prSet/>
      <dgm:spPr/>
      <dgm:t>
        <a:bodyPr/>
        <a:lstStyle/>
        <a:p>
          <a:pPr algn="l"/>
          <a:endParaRPr lang="en-US"/>
        </a:p>
      </dgm:t>
    </dgm:pt>
    <dgm:pt modelId="{C1976853-CBF1-3A4E-B68E-9DC818E50047}" type="sibTrans" cxnId="{7EDD884B-CEC4-1F45-818F-91CE9BCE05DE}">
      <dgm:prSet/>
      <dgm:spPr/>
      <dgm:t>
        <a:bodyPr/>
        <a:lstStyle/>
        <a:p>
          <a:pPr algn="l"/>
          <a:endParaRPr lang="en-US"/>
        </a:p>
      </dgm:t>
    </dgm:pt>
    <dgm:pt modelId="{25483569-1557-BB42-9C81-B38F1E37EF6D}">
      <dgm:prSet phldrT="[Text]" custT="1"/>
      <dgm:spPr>
        <a:solidFill>
          <a:schemeClr val="bg1"/>
        </a:solidFill>
        <a:ln>
          <a:solidFill>
            <a:srgbClr val="E2345B"/>
          </a:solidFill>
        </a:ln>
      </dgm:spPr>
      <dgm:t>
        <a:bodyPr/>
        <a:lstStyle/>
        <a:p>
          <a:pPr algn="l"/>
          <a:r>
            <a:rPr lang="en-US" sz="1800">
              <a:solidFill>
                <a:schemeClr val="bg2">
                  <a:lumMod val="50000"/>
                </a:schemeClr>
              </a:solidFill>
            </a:rPr>
            <a:t>1.2 Secure Resources</a:t>
          </a:r>
        </a:p>
      </dgm:t>
    </dgm:pt>
    <dgm:pt modelId="{1D5D8ACD-8529-8743-8F93-8C714A5C33B0}" type="parTrans" cxnId="{B9E2791C-5342-B940-A37C-7CCA1B434730}">
      <dgm:prSet/>
      <dgm:spPr/>
      <dgm:t>
        <a:bodyPr/>
        <a:lstStyle/>
        <a:p>
          <a:pPr algn="l"/>
          <a:endParaRPr lang="en-US"/>
        </a:p>
      </dgm:t>
    </dgm:pt>
    <dgm:pt modelId="{407032E5-7094-014D-9A35-1DA967267829}" type="sibTrans" cxnId="{B9E2791C-5342-B940-A37C-7CCA1B434730}">
      <dgm:prSet/>
      <dgm:spPr/>
      <dgm:t>
        <a:bodyPr/>
        <a:lstStyle/>
        <a:p>
          <a:pPr algn="l"/>
          <a:endParaRPr lang="en-US"/>
        </a:p>
      </dgm:t>
    </dgm:pt>
    <dgm:pt modelId="{4C66CB9D-29B5-C040-B029-3588769F413F}">
      <dgm:prSet phldrT="[Text]" custT="1"/>
      <dgm:spPr>
        <a:solidFill>
          <a:srgbClr val="F5C8E1"/>
        </a:solidFill>
      </dgm:spPr>
      <dgm:t>
        <a:bodyPr/>
        <a:lstStyle/>
        <a:p>
          <a:pPr algn="ctr"/>
          <a:r>
            <a:rPr lang="en-US" sz="2000" b="1"/>
            <a:t>2. Explicitly Teach &amp; Coach</a:t>
          </a:r>
        </a:p>
      </dgm:t>
    </dgm:pt>
    <dgm:pt modelId="{2A7433D3-DCE1-F640-8F3F-635D675FD343}" type="parTrans" cxnId="{BABEDF8F-F8A2-EB41-AB2D-84332D19802C}">
      <dgm:prSet/>
      <dgm:spPr/>
      <dgm:t>
        <a:bodyPr/>
        <a:lstStyle/>
        <a:p>
          <a:pPr algn="l"/>
          <a:endParaRPr lang="en-US"/>
        </a:p>
      </dgm:t>
    </dgm:pt>
    <dgm:pt modelId="{6DB57ED4-4668-2946-A371-27FA3ED29646}" type="sibTrans" cxnId="{BABEDF8F-F8A2-EB41-AB2D-84332D19802C}">
      <dgm:prSet/>
      <dgm:spPr/>
      <dgm:t>
        <a:bodyPr/>
        <a:lstStyle/>
        <a:p>
          <a:pPr algn="l"/>
          <a:endParaRPr lang="en-US"/>
        </a:p>
      </dgm:t>
    </dgm:pt>
    <dgm:pt modelId="{C6911B42-00CA-EC41-983C-0B13B88B0DCE}">
      <dgm:prSet phldrT="[Text]" custT="1"/>
      <dgm:spPr>
        <a:solidFill>
          <a:schemeClr val="bg1"/>
        </a:solidFill>
        <a:ln>
          <a:solidFill>
            <a:srgbClr val="E2345B"/>
          </a:solidFill>
        </a:ln>
      </dgm:spPr>
      <dgm:t>
        <a:bodyPr/>
        <a:lstStyle/>
        <a:p>
          <a:pPr algn="l"/>
          <a:r>
            <a:rPr lang="en-US" sz="1800">
              <a:solidFill>
                <a:schemeClr val="bg2">
                  <a:lumMod val="50000"/>
                </a:schemeClr>
              </a:solidFill>
            </a:rPr>
            <a:t>2.1 Communicate Clear Expectations</a:t>
          </a:r>
        </a:p>
      </dgm:t>
    </dgm:pt>
    <dgm:pt modelId="{134AF80C-691A-454D-8952-65DEF55668E7}" type="parTrans" cxnId="{514A31B6-7A51-1840-AA46-B0EE8F1E9303}">
      <dgm:prSet/>
      <dgm:spPr/>
      <dgm:t>
        <a:bodyPr/>
        <a:lstStyle/>
        <a:p>
          <a:pPr algn="l"/>
          <a:endParaRPr lang="en-US"/>
        </a:p>
      </dgm:t>
    </dgm:pt>
    <dgm:pt modelId="{7269ABA2-EAB1-0A4D-BCBA-D8269C29E020}" type="sibTrans" cxnId="{514A31B6-7A51-1840-AA46-B0EE8F1E9303}">
      <dgm:prSet/>
      <dgm:spPr/>
      <dgm:t>
        <a:bodyPr/>
        <a:lstStyle/>
        <a:p>
          <a:pPr algn="l"/>
          <a:endParaRPr lang="en-US"/>
        </a:p>
      </dgm:t>
    </dgm:pt>
    <dgm:pt modelId="{26191B0B-8931-EF4D-89C9-FBABFF0D91CC}">
      <dgm:prSet phldrT="[Text]" custT="1"/>
      <dgm:spPr>
        <a:solidFill>
          <a:schemeClr val="bg1"/>
        </a:solidFill>
        <a:ln>
          <a:solidFill>
            <a:srgbClr val="E2345B"/>
          </a:solidFill>
        </a:ln>
      </dgm:spPr>
      <dgm:t>
        <a:bodyPr/>
        <a:lstStyle/>
        <a:p>
          <a:pPr algn="l"/>
          <a:r>
            <a:rPr lang="en-US" sz="1800">
              <a:solidFill>
                <a:schemeClr val="bg2">
                  <a:lumMod val="50000"/>
                </a:schemeClr>
              </a:solidFill>
            </a:rPr>
            <a:t>2.2 Explicitly Teach</a:t>
          </a:r>
        </a:p>
      </dgm:t>
    </dgm:pt>
    <dgm:pt modelId="{15DBAFB7-4A9D-8840-A4B4-3F7F86E114AC}" type="parTrans" cxnId="{E985692D-CE8E-AD4C-B8A1-DC88FAF61C97}">
      <dgm:prSet/>
      <dgm:spPr/>
      <dgm:t>
        <a:bodyPr/>
        <a:lstStyle/>
        <a:p>
          <a:pPr algn="l"/>
          <a:endParaRPr lang="en-US"/>
        </a:p>
      </dgm:t>
    </dgm:pt>
    <dgm:pt modelId="{8FEB0EAE-26D2-554B-BE8C-4A9549C1CFE2}" type="sibTrans" cxnId="{E985692D-CE8E-AD4C-B8A1-DC88FAF61C97}">
      <dgm:prSet/>
      <dgm:spPr/>
      <dgm:t>
        <a:bodyPr/>
        <a:lstStyle/>
        <a:p>
          <a:pPr algn="l"/>
          <a:endParaRPr lang="en-US"/>
        </a:p>
      </dgm:t>
    </dgm:pt>
    <dgm:pt modelId="{0B4A0D3B-02E7-3B4A-B0AA-051CF964F07B}">
      <dgm:prSet phldrT="[Text]" custT="1"/>
      <dgm:spPr>
        <a:solidFill>
          <a:srgbClr val="C9E996"/>
        </a:solidFill>
      </dgm:spPr>
      <dgm:t>
        <a:bodyPr/>
        <a:lstStyle/>
        <a:p>
          <a:pPr algn="ctr"/>
          <a:r>
            <a:rPr lang="en-US" sz="2000" b="1"/>
            <a:t>3. Monitor Systems Implementation &amp; Use Problem-Solving Process</a:t>
          </a:r>
        </a:p>
      </dgm:t>
    </dgm:pt>
    <dgm:pt modelId="{1E450D6D-EC60-9D47-9A8D-DCF06FE7A072}" type="parTrans" cxnId="{761D9149-CA6E-6F41-AE75-87D6C89EDFE1}">
      <dgm:prSet/>
      <dgm:spPr/>
      <dgm:t>
        <a:bodyPr/>
        <a:lstStyle/>
        <a:p>
          <a:pPr algn="l"/>
          <a:endParaRPr lang="en-US"/>
        </a:p>
      </dgm:t>
    </dgm:pt>
    <dgm:pt modelId="{5CA58B59-0910-FD4D-8EBB-D45615E98E44}" type="sibTrans" cxnId="{761D9149-CA6E-6F41-AE75-87D6C89EDFE1}">
      <dgm:prSet/>
      <dgm:spPr/>
      <dgm:t>
        <a:bodyPr/>
        <a:lstStyle/>
        <a:p>
          <a:pPr algn="l"/>
          <a:endParaRPr lang="en-US"/>
        </a:p>
      </dgm:t>
    </dgm:pt>
    <dgm:pt modelId="{B6B59AE2-C521-4F42-96B6-3B13017D6570}">
      <dgm:prSet phldrT="[Tex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a:t>3.1 Monitor Team Implementation of Steps 1 &amp; 2</a:t>
          </a:r>
        </a:p>
      </dgm:t>
    </dgm:pt>
    <dgm:pt modelId="{408250F4-B055-9F4C-ABEB-6DC212D9918F}" type="parTrans" cxnId="{A537ED31-D122-FA4C-A5EC-B7162F663B73}">
      <dgm:prSet/>
      <dgm:spPr/>
      <dgm:t>
        <a:bodyPr/>
        <a:lstStyle/>
        <a:p>
          <a:pPr algn="l"/>
          <a:endParaRPr lang="en-US"/>
        </a:p>
      </dgm:t>
    </dgm:pt>
    <dgm:pt modelId="{A89CD6D8-693C-EE4B-BD76-B6739A9959BC}" type="sibTrans" cxnId="{A537ED31-D122-FA4C-A5EC-B7162F663B73}">
      <dgm:prSet/>
      <dgm:spPr/>
      <dgm:t>
        <a:bodyPr/>
        <a:lstStyle/>
        <a:p>
          <a:pPr algn="l"/>
          <a:endParaRPr lang="en-US"/>
        </a:p>
      </dgm:t>
    </dgm:pt>
    <dgm:pt modelId="{BF6A907D-ABFF-064A-BDA7-D9A50888ED29}">
      <dgm:prSet phldrT="[Text]">
        <dgm:style>
          <a:lnRef idx="2">
            <a:schemeClr val="accent1"/>
          </a:lnRef>
          <a:fillRef idx="1">
            <a:schemeClr val="lt1"/>
          </a:fillRef>
          <a:effectRef idx="0">
            <a:schemeClr val="accent1"/>
          </a:effectRef>
          <a:fontRef idx="minor">
            <a:schemeClr val="dk1"/>
          </a:fontRef>
        </dgm:style>
      </dgm:prSet>
      <dgm:spPr>
        <a:noFill/>
        <a:ln>
          <a:noFill/>
        </a:ln>
      </dgm:spPr>
      <dgm:t>
        <a:bodyPr/>
        <a:lstStyle/>
        <a:p>
          <a:pPr algn="l"/>
          <a:endParaRPr lang="en-US"/>
        </a:p>
      </dgm:t>
    </dgm:pt>
    <dgm:pt modelId="{FB3008BE-848A-7C40-B9CA-A8C454BFA764}" type="parTrans" cxnId="{DAA1C4D2-7636-164B-A8FC-B94A93967ECA}">
      <dgm:prSet/>
      <dgm:spPr/>
      <dgm:t>
        <a:bodyPr/>
        <a:lstStyle/>
        <a:p>
          <a:pPr algn="l"/>
          <a:endParaRPr lang="en-US"/>
        </a:p>
      </dgm:t>
    </dgm:pt>
    <dgm:pt modelId="{E38B7EEF-8510-E24B-A699-3D9FD6C3535C}" type="sibTrans" cxnId="{DAA1C4D2-7636-164B-A8FC-B94A93967ECA}">
      <dgm:prSet/>
      <dgm:spPr/>
      <dgm:t>
        <a:bodyPr/>
        <a:lstStyle/>
        <a:p>
          <a:pPr algn="l"/>
          <a:endParaRPr lang="en-US"/>
        </a:p>
      </dgm:t>
    </dgm:pt>
    <dgm:pt modelId="{854FFA80-27FA-1240-90EA-02AE367EA900}">
      <dgm:prSet custT="1"/>
      <dgm:spPr>
        <a:solidFill>
          <a:srgbClr val="C9E996"/>
        </a:solidFill>
      </dgm:spPr>
      <dgm:t>
        <a:bodyPr/>
        <a:lstStyle/>
        <a:p>
          <a:pPr algn="ctr"/>
          <a:r>
            <a:rPr lang="en-US" sz="2000" b="1"/>
            <a:t>4. Monitor Educator Implementation &amp; Use Problem-solving Process</a:t>
          </a:r>
        </a:p>
      </dgm:t>
    </dgm:pt>
    <dgm:pt modelId="{AFF9F95A-B0B9-AD44-9312-F9C91880609A}" type="parTrans" cxnId="{90BBDEC1-AE9E-7C4E-A610-3A317BC9EE6A}">
      <dgm:prSet/>
      <dgm:spPr/>
      <dgm:t>
        <a:bodyPr/>
        <a:lstStyle/>
        <a:p>
          <a:pPr algn="l"/>
          <a:endParaRPr lang="en-US"/>
        </a:p>
      </dgm:t>
    </dgm:pt>
    <dgm:pt modelId="{8F51FAC7-5569-1544-9EA4-AC8814A42912}" type="sibTrans" cxnId="{90BBDEC1-AE9E-7C4E-A610-3A317BC9EE6A}">
      <dgm:prSet/>
      <dgm:spPr/>
      <dgm:t>
        <a:bodyPr/>
        <a:lstStyle/>
        <a:p>
          <a:pPr algn="l"/>
          <a:endParaRPr lang="en-US"/>
        </a:p>
      </dgm:t>
    </dgm:pt>
    <dgm:pt modelId="{59535A03-E8F4-974C-921E-91DAA48C926D}">
      <dgm:prSet custT="1"/>
      <dgm:spPr>
        <a:solidFill>
          <a:srgbClr val="C9E996"/>
        </a:solidFill>
      </dgm:spPr>
      <dgm:t>
        <a:bodyPr/>
        <a:lstStyle/>
        <a:p>
          <a:pPr algn="ctr"/>
          <a:r>
            <a:rPr lang="en-US" sz="2000" b="1"/>
            <a:t>5. Monitor Equitable Student Benefit &amp; Use Problem-Solving Process</a:t>
          </a:r>
        </a:p>
      </dgm:t>
    </dgm:pt>
    <dgm:pt modelId="{F66DC4B7-9242-804B-A0EB-73E2A2D52942}" type="parTrans" cxnId="{F95EFC85-6073-9F41-AD4E-571B81548A59}">
      <dgm:prSet/>
      <dgm:spPr/>
      <dgm:t>
        <a:bodyPr/>
        <a:lstStyle/>
        <a:p>
          <a:pPr algn="l"/>
          <a:endParaRPr lang="en-US"/>
        </a:p>
      </dgm:t>
    </dgm:pt>
    <dgm:pt modelId="{DBA86BC4-C162-934C-87D7-7B78E557F983}" type="sibTrans" cxnId="{F95EFC85-6073-9F41-AD4E-571B81548A59}">
      <dgm:prSet/>
      <dgm:spPr/>
      <dgm:t>
        <a:bodyPr/>
        <a:lstStyle/>
        <a:p>
          <a:pPr algn="l"/>
          <a:endParaRPr lang="en-US"/>
        </a:p>
      </dgm:t>
    </dgm:pt>
    <dgm:pt modelId="{CDEC9C5B-12C0-2B47-B96C-12DF1D87AB0E}">
      <dgm:prSet custT="1"/>
      <dgm:spPr>
        <a:solidFill>
          <a:schemeClr val="bg1"/>
        </a:solidFill>
        <a:ln>
          <a:solidFill>
            <a:srgbClr val="E2345B"/>
          </a:solidFill>
        </a:ln>
      </dgm:spPr>
      <dgm:t>
        <a:bodyPr/>
        <a:lstStyle/>
        <a:p>
          <a:pPr algn="l"/>
          <a:r>
            <a:rPr lang="en-US" sz="1800">
              <a:solidFill>
                <a:schemeClr val="bg2">
                  <a:lumMod val="50000"/>
                </a:schemeClr>
              </a:solidFill>
            </a:rPr>
            <a:t>1.3 Align &amp; Integrate with Other Approaches</a:t>
          </a:r>
        </a:p>
      </dgm:t>
    </dgm:pt>
    <dgm:pt modelId="{2482D40A-547D-0748-B496-01643CE1B381}" type="parTrans" cxnId="{A753D750-7132-0A4F-9BBA-E4CE5F2605DE}">
      <dgm:prSet/>
      <dgm:spPr/>
      <dgm:t>
        <a:bodyPr/>
        <a:lstStyle/>
        <a:p>
          <a:pPr algn="l"/>
          <a:endParaRPr lang="en-US"/>
        </a:p>
      </dgm:t>
    </dgm:pt>
    <dgm:pt modelId="{CA73D747-B9E5-B749-A109-64A48B878A7D}" type="sibTrans" cxnId="{A753D750-7132-0A4F-9BBA-E4CE5F2605DE}">
      <dgm:prSet/>
      <dgm:spPr/>
      <dgm:t>
        <a:bodyPr/>
        <a:lstStyle/>
        <a:p>
          <a:pPr algn="l"/>
          <a:endParaRPr lang="en-US"/>
        </a:p>
      </dgm:t>
    </dgm:pt>
    <dgm:pt modelId="{92D8D470-B7E2-0A46-BB7A-5BCD0C3D3EC3}">
      <dgm:prSet custT="1"/>
      <dgm:spPr>
        <a:solidFill>
          <a:schemeClr val="bg1"/>
        </a:solidFill>
        <a:ln>
          <a:solidFill>
            <a:srgbClr val="E2345B"/>
          </a:solidFill>
        </a:ln>
      </dgm:spPr>
      <dgm:t>
        <a:bodyPr/>
        <a:lstStyle/>
        <a:p>
          <a:pPr algn="l"/>
          <a:r>
            <a:rPr lang="en-US" sz="1800">
              <a:solidFill>
                <a:schemeClr val="bg2">
                  <a:lumMod val="50000"/>
                </a:schemeClr>
              </a:solidFill>
            </a:rPr>
            <a:t>1.4 Promote a Culture of Wellness</a:t>
          </a:r>
        </a:p>
      </dgm:t>
    </dgm:pt>
    <dgm:pt modelId="{302973E2-0658-9E44-B1D8-1487E779D99F}" type="parTrans" cxnId="{4D8833F5-79D7-464A-93B1-F24DB6C08FD3}">
      <dgm:prSet/>
      <dgm:spPr/>
      <dgm:t>
        <a:bodyPr/>
        <a:lstStyle/>
        <a:p>
          <a:pPr algn="l"/>
          <a:endParaRPr lang="en-US"/>
        </a:p>
      </dgm:t>
    </dgm:pt>
    <dgm:pt modelId="{E819333A-F742-0D49-8076-3898CB43D08C}" type="sibTrans" cxnId="{4D8833F5-79D7-464A-93B1-F24DB6C08FD3}">
      <dgm:prSet/>
      <dgm:spPr/>
      <dgm:t>
        <a:bodyPr/>
        <a:lstStyle/>
        <a:p>
          <a:pPr algn="l"/>
          <a:endParaRPr lang="en-US"/>
        </a:p>
      </dgm:t>
    </dgm:pt>
    <dgm:pt modelId="{C40193C4-6E05-6B4B-9BFF-529396CFE6B3}">
      <dgm:prSet custT="1"/>
      <dgm:spPr>
        <a:solidFill>
          <a:schemeClr val="bg1"/>
        </a:solidFill>
        <a:ln>
          <a:solidFill>
            <a:srgbClr val="E2345B"/>
          </a:solidFill>
        </a:ln>
      </dgm:spPr>
      <dgm:t>
        <a:bodyPr/>
        <a:lstStyle/>
        <a:p>
          <a:pPr algn="l"/>
          <a:r>
            <a:rPr lang="en-US" sz="1800">
              <a:solidFill>
                <a:schemeClr val="bg2">
                  <a:lumMod val="50000"/>
                </a:schemeClr>
              </a:solidFill>
            </a:rPr>
            <a:t>2.3 Coach &amp; Provide Supportive Feedback</a:t>
          </a:r>
        </a:p>
      </dgm:t>
    </dgm:pt>
    <dgm:pt modelId="{E657EC92-160E-A248-A491-B3CE18795A1C}" type="parTrans" cxnId="{840F9FF4-51D3-C544-B582-1A6BB8459012}">
      <dgm:prSet/>
      <dgm:spPr/>
      <dgm:t>
        <a:bodyPr/>
        <a:lstStyle/>
        <a:p>
          <a:pPr algn="l"/>
          <a:endParaRPr lang="en-US"/>
        </a:p>
      </dgm:t>
    </dgm:pt>
    <dgm:pt modelId="{A8D0F7AD-371A-E44A-AB28-3950B6989532}" type="sibTrans" cxnId="{840F9FF4-51D3-C544-B582-1A6BB8459012}">
      <dgm:prSet/>
      <dgm:spPr/>
      <dgm:t>
        <a:bodyPr/>
        <a:lstStyle/>
        <a:p>
          <a:pPr algn="l"/>
          <a:endParaRPr lang="en-US"/>
        </a:p>
      </dgm:t>
    </dgm:pt>
    <dgm:pt modelId="{AA1422AB-E64A-A945-93AE-961BF0844FAA}">
      <dgm:prSet custT="1"/>
      <dgm:spPr>
        <a:solidFill>
          <a:schemeClr val="bg1"/>
        </a:solidFill>
        <a:ln>
          <a:solidFill>
            <a:srgbClr val="E2345B"/>
          </a:solidFill>
        </a:ln>
      </dgm:spPr>
      <dgm:t>
        <a:bodyPr/>
        <a:lstStyle/>
        <a:p>
          <a:pPr algn="l"/>
          <a:r>
            <a:rPr lang="en-US" sz="1800">
              <a:solidFill>
                <a:schemeClr val="bg2">
                  <a:lumMod val="50000"/>
                </a:schemeClr>
              </a:solidFill>
            </a:rPr>
            <a:t>2.4 Celebrate Success!</a:t>
          </a:r>
        </a:p>
      </dgm:t>
    </dgm:pt>
    <dgm:pt modelId="{DFE80551-5446-284B-9EC1-E07DC6714CB1}" type="parTrans" cxnId="{99932190-0670-DA49-A0E9-510A195DD35C}">
      <dgm:prSet/>
      <dgm:spPr/>
      <dgm:t>
        <a:bodyPr/>
        <a:lstStyle/>
        <a:p>
          <a:pPr algn="l"/>
          <a:endParaRPr lang="en-US"/>
        </a:p>
      </dgm:t>
    </dgm:pt>
    <dgm:pt modelId="{F1B7DDDC-7547-3048-B383-4ADAE686B4AE}" type="sibTrans" cxnId="{99932190-0670-DA49-A0E9-510A195DD35C}">
      <dgm:prSet/>
      <dgm:spPr/>
      <dgm:t>
        <a:bodyPr/>
        <a:lstStyle/>
        <a:p>
          <a:pPr algn="l"/>
          <a:endParaRPr lang="en-US"/>
        </a:p>
      </dgm:t>
    </dgm:pt>
    <dgm:pt modelId="{E90C07AA-B475-7940-9DF3-464A95C347D9}">
      <dgm:prSet phldrT="[Text]" custT="1"/>
      <dgm:spPr>
        <a:noFill/>
        <a:ln>
          <a:noFill/>
        </a:ln>
      </dgm:spPr>
      <dgm:t>
        <a:bodyPr/>
        <a:lstStyle/>
        <a:p>
          <a:pPr algn="l"/>
          <a:r>
            <a:rPr lang="en-US" sz="1800">
              <a:solidFill>
                <a:schemeClr val="bg2">
                  <a:lumMod val="50000"/>
                </a:schemeClr>
              </a:solidFill>
            </a:rPr>
            <a:t>If </a:t>
          </a:r>
          <a:r>
            <a:rPr lang="en-US" sz="1800" b="1">
              <a:solidFill>
                <a:schemeClr val="bg2">
                  <a:lumMod val="50000"/>
                </a:schemeClr>
              </a:solidFill>
            </a:rPr>
            <a:t>system</a:t>
          </a:r>
          <a:r>
            <a:rPr lang="en-US" sz="1800">
              <a:solidFill>
                <a:schemeClr val="bg2">
                  <a:lumMod val="50000"/>
                </a:schemeClr>
              </a:solidFill>
            </a:rPr>
            <a:t> </a:t>
          </a:r>
          <a:r>
            <a:rPr lang="en-US" sz="1800" b="1">
              <a:solidFill>
                <a:schemeClr val="bg2">
                  <a:lumMod val="50000"/>
                </a:schemeClr>
              </a:solidFill>
            </a:rPr>
            <a:t>implementation</a:t>
          </a:r>
          <a:r>
            <a:rPr lang="en-US" sz="1800">
              <a:solidFill>
                <a:schemeClr val="bg2">
                  <a:lumMod val="50000"/>
                </a:schemeClr>
              </a:solidFill>
            </a:rPr>
            <a:t> challenges...</a:t>
          </a:r>
        </a:p>
      </dgm:t>
    </dgm:pt>
    <dgm:pt modelId="{37EA9C9B-6DFF-584A-8BCB-4CDC6BF7B1CC}" type="parTrans" cxnId="{6F4A6C2B-39CC-4A44-90C3-B20AFD1F8E67}">
      <dgm:prSet/>
      <dgm:spPr/>
      <dgm:t>
        <a:bodyPr/>
        <a:lstStyle/>
        <a:p>
          <a:pPr algn="l"/>
          <a:endParaRPr lang="en-US"/>
        </a:p>
      </dgm:t>
    </dgm:pt>
    <dgm:pt modelId="{C2AA7A20-6D83-3941-A3C4-28F394DE12D9}" type="sibTrans" cxnId="{6F4A6C2B-39CC-4A44-90C3-B20AFD1F8E67}">
      <dgm:prSet/>
      <dgm:spPr/>
      <dgm:t>
        <a:bodyPr/>
        <a:lstStyle/>
        <a:p>
          <a:pPr algn="l"/>
          <a:endParaRPr lang="en-US"/>
        </a:p>
      </dgm:t>
    </dgm:pt>
    <dgm:pt modelId="{1CD4943B-3A2D-9741-A4E4-11A903F42FDC}">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a:t>3.3 Revisit and Enhance Systems (Steps 1 &amp; 2)</a:t>
          </a:r>
        </a:p>
      </dgm:t>
    </dgm:pt>
    <dgm:pt modelId="{E9906C0C-129E-9445-8DF7-76507DF92A75}" type="parTrans" cxnId="{A6F4AD7B-6D4C-8046-9AF4-F3EF30CEF219}">
      <dgm:prSet/>
      <dgm:spPr/>
      <dgm:t>
        <a:bodyPr/>
        <a:lstStyle/>
        <a:p>
          <a:pPr algn="l"/>
          <a:endParaRPr lang="en-US"/>
        </a:p>
      </dgm:t>
    </dgm:pt>
    <dgm:pt modelId="{F80472E5-7BFC-6D4F-99F6-C4860376517C}" type="sibTrans" cxnId="{A6F4AD7B-6D4C-8046-9AF4-F3EF30CEF219}">
      <dgm:prSet/>
      <dgm:spPr/>
      <dgm:t>
        <a:bodyPr/>
        <a:lstStyle/>
        <a:p>
          <a:pPr algn="l"/>
          <a:endParaRPr lang="en-US"/>
        </a:p>
      </dgm:t>
    </dgm:pt>
    <dgm:pt modelId="{565AE5BB-21F2-5A46-88A3-551737DA6A31}">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a:t>4.1 Monitor Educator Implementation &amp; Acceptability</a:t>
          </a:r>
        </a:p>
      </dgm:t>
    </dgm:pt>
    <dgm:pt modelId="{1E2F35FA-FEFE-FD47-BBB2-C787FBB9FBAE}" type="parTrans" cxnId="{CEEB3FA9-5EBF-AC40-8C5A-859A51F3EE6A}">
      <dgm:prSet/>
      <dgm:spPr/>
      <dgm:t>
        <a:bodyPr/>
        <a:lstStyle/>
        <a:p>
          <a:pPr algn="l"/>
          <a:endParaRPr lang="en-US"/>
        </a:p>
      </dgm:t>
    </dgm:pt>
    <dgm:pt modelId="{62341F02-1554-6647-9B05-2EF3FEEDF3C9}" type="sibTrans" cxnId="{CEEB3FA9-5EBF-AC40-8C5A-859A51F3EE6A}">
      <dgm:prSet/>
      <dgm:spPr/>
      <dgm:t>
        <a:bodyPr/>
        <a:lstStyle/>
        <a:p>
          <a:pPr algn="l"/>
          <a:endParaRPr lang="en-US"/>
        </a:p>
      </dgm:t>
    </dgm:pt>
    <dgm:pt modelId="{F4CF2E72-3DC6-6147-894E-8318095D0BBE}">
      <dgm:prSet custT="1"/>
      <dgm:spPr>
        <a:noFill/>
        <a:ln>
          <a:noFill/>
        </a:ln>
      </dgm:spPr>
      <dgm:t>
        <a:bodyPr/>
        <a:lstStyle/>
        <a:p>
          <a:pPr algn="l"/>
          <a:r>
            <a:rPr lang="en-US" sz="1800">
              <a:solidFill>
                <a:schemeClr val="bg2">
                  <a:lumMod val="50000"/>
                </a:schemeClr>
              </a:solidFill>
            </a:rPr>
            <a:t>If </a:t>
          </a:r>
          <a:r>
            <a:rPr lang="en-US" sz="1800" b="1">
              <a:solidFill>
                <a:schemeClr val="bg2">
                  <a:lumMod val="50000"/>
                </a:schemeClr>
              </a:solidFill>
            </a:rPr>
            <a:t>educator</a:t>
          </a:r>
          <a:r>
            <a:rPr lang="en-US" sz="1800">
              <a:solidFill>
                <a:schemeClr val="bg2">
                  <a:lumMod val="50000"/>
                </a:schemeClr>
              </a:solidFill>
            </a:rPr>
            <a:t> </a:t>
          </a:r>
          <a:r>
            <a:rPr lang="en-US" sz="1800" b="1">
              <a:solidFill>
                <a:schemeClr val="bg2">
                  <a:lumMod val="50000"/>
                </a:schemeClr>
              </a:solidFill>
            </a:rPr>
            <a:t>implementation</a:t>
          </a:r>
          <a:r>
            <a:rPr lang="en-US" sz="1800">
              <a:solidFill>
                <a:schemeClr val="bg2">
                  <a:lumMod val="50000"/>
                </a:schemeClr>
              </a:solidFill>
            </a:rPr>
            <a:t> challenges...</a:t>
          </a:r>
        </a:p>
      </dgm:t>
    </dgm:pt>
    <dgm:pt modelId="{9E90FAB8-1932-6441-9F52-FBBBE95BC7A7}" type="parTrans" cxnId="{C8E16CA6-D032-F94A-9859-EF7C91E41DE1}">
      <dgm:prSet/>
      <dgm:spPr/>
      <dgm:t>
        <a:bodyPr/>
        <a:lstStyle/>
        <a:p>
          <a:pPr algn="l"/>
          <a:endParaRPr lang="en-US"/>
        </a:p>
      </dgm:t>
    </dgm:pt>
    <dgm:pt modelId="{C537DE95-3F80-674B-B19C-DA94766D9935}" type="sibTrans" cxnId="{C8E16CA6-D032-F94A-9859-EF7C91E41DE1}">
      <dgm:prSet/>
      <dgm:spPr/>
      <dgm:t>
        <a:bodyPr/>
        <a:lstStyle/>
        <a:p>
          <a:pPr algn="l"/>
          <a:endParaRPr lang="en-US"/>
        </a:p>
      </dgm:t>
    </dgm:pt>
    <dgm:pt modelId="{5C4353E3-310D-154C-A2E1-87DEB835076D}">
      <dgm:prSet/>
      <dgm:spPr>
        <a:noFill/>
        <a:ln>
          <a:noFill/>
        </a:ln>
      </dgm:spPr>
      <dgm:t>
        <a:bodyPr/>
        <a:lstStyle/>
        <a:p>
          <a:pPr algn="l"/>
          <a:endParaRPr lang="en-US"/>
        </a:p>
      </dgm:t>
    </dgm:pt>
    <dgm:pt modelId="{A9F175BE-621A-2B4D-845E-DFECFD87F8AC}" type="parTrans" cxnId="{133D6064-56EE-FC46-9F2C-14413B5047A0}">
      <dgm:prSet/>
      <dgm:spPr/>
      <dgm:t>
        <a:bodyPr/>
        <a:lstStyle/>
        <a:p>
          <a:pPr algn="l"/>
          <a:endParaRPr lang="en-US"/>
        </a:p>
      </dgm:t>
    </dgm:pt>
    <dgm:pt modelId="{50B73B9F-2E9C-DB45-B703-1542A0D7EA05}" type="sibTrans" cxnId="{133D6064-56EE-FC46-9F2C-14413B5047A0}">
      <dgm:prSet/>
      <dgm:spPr/>
      <dgm:t>
        <a:bodyPr/>
        <a:lstStyle/>
        <a:p>
          <a:pPr algn="l"/>
          <a:endParaRPr lang="en-US"/>
        </a:p>
      </dgm:t>
    </dgm:pt>
    <dgm:pt modelId="{0B589B5A-074A-4C48-90B8-1B7A62D24E19}">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a:t>4.3 Differentiate Training, Coaching, &amp; Feedback</a:t>
          </a:r>
        </a:p>
      </dgm:t>
    </dgm:pt>
    <dgm:pt modelId="{D45D5F79-3836-CB43-B55D-451FC4DF3C63}" type="parTrans" cxnId="{DA4A1F25-03BE-F847-833C-D41397D504DD}">
      <dgm:prSet/>
      <dgm:spPr/>
      <dgm:t>
        <a:bodyPr/>
        <a:lstStyle/>
        <a:p>
          <a:pPr algn="l"/>
          <a:endParaRPr lang="en-US"/>
        </a:p>
      </dgm:t>
    </dgm:pt>
    <dgm:pt modelId="{E3586E6D-4399-AA4B-B13C-52266E11594A}" type="sibTrans" cxnId="{DA4A1F25-03BE-F847-833C-D41397D504DD}">
      <dgm:prSet/>
      <dgm:spPr/>
      <dgm:t>
        <a:bodyPr/>
        <a:lstStyle/>
        <a:p>
          <a:pPr algn="l"/>
          <a:endParaRPr lang="en-US"/>
        </a:p>
      </dgm:t>
    </dgm:pt>
    <dgm:pt modelId="{D2B6D2BD-86AA-914F-A9B0-FD9FBDDAB5BA}">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a:t>5.1 Monitor Valued Student Outcomes &amp; Acceptability</a:t>
          </a:r>
        </a:p>
      </dgm:t>
    </dgm:pt>
    <dgm:pt modelId="{C189F5EE-B830-8C4C-8A69-1A04E592BA2E}" type="parTrans" cxnId="{9046AFDD-B2DD-254F-B172-0B9E277005B9}">
      <dgm:prSet/>
      <dgm:spPr/>
      <dgm:t>
        <a:bodyPr/>
        <a:lstStyle/>
        <a:p>
          <a:pPr algn="l"/>
          <a:endParaRPr lang="en-US"/>
        </a:p>
      </dgm:t>
    </dgm:pt>
    <dgm:pt modelId="{DCEAEBAD-798F-634F-ABF3-8E9998AE63C3}" type="sibTrans" cxnId="{9046AFDD-B2DD-254F-B172-0B9E277005B9}">
      <dgm:prSet/>
      <dgm:spPr/>
      <dgm:t>
        <a:bodyPr/>
        <a:lstStyle/>
        <a:p>
          <a:pPr algn="l"/>
          <a:endParaRPr lang="en-US"/>
        </a:p>
      </dgm:t>
    </dgm:pt>
    <dgm:pt modelId="{A2AB8957-BF44-EC40-A8BD-2D76EC15A8C5}">
      <dgm:prSet custT="1"/>
      <dgm:spPr>
        <a:noFill/>
        <a:ln>
          <a:noFill/>
        </a:ln>
      </dgm:spPr>
      <dgm:t>
        <a:bodyPr/>
        <a:lstStyle/>
        <a:p>
          <a:pPr algn="l"/>
          <a:r>
            <a:rPr lang="en-US" sz="1800">
              <a:solidFill>
                <a:schemeClr val="bg2">
                  <a:lumMod val="50000"/>
                </a:schemeClr>
              </a:solidFill>
            </a:rPr>
            <a:t>If </a:t>
          </a:r>
          <a:r>
            <a:rPr lang="en-US" sz="1800" b="1">
              <a:solidFill>
                <a:schemeClr val="bg2">
                  <a:lumMod val="50000"/>
                </a:schemeClr>
              </a:solidFill>
            </a:rPr>
            <a:t>students do not benefit </a:t>
          </a:r>
          <a:r>
            <a:rPr lang="en-US" sz="1800">
              <a:solidFill>
                <a:schemeClr val="bg2">
                  <a:lumMod val="50000"/>
                </a:schemeClr>
              </a:solidFill>
            </a:rPr>
            <a:t>equitably...</a:t>
          </a:r>
        </a:p>
      </dgm:t>
    </dgm:pt>
    <dgm:pt modelId="{654437F1-A5B4-6C4F-9AC8-EE943034DD2D}" type="parTrans" cxnId="{B139E63E-465C-9143-8A57-07397B688A77}">
      <dgm:prSet/>
      <dgm:spPr/>
      <dgm:t>
        <a:bodyPr/>
        <a:lstStyle/>
        <a:p>
          <a:pPr algn="l"/>
          <a:endParaRPr lang="en-US"/>
        </a:p>
      </dgm:t>
    </dgm:pt>
    <dgm:pt modelId="{43AC4688-D449-424D-8705-2075CFB6341E}" type="sibTrans" cxnId="{B139E63E-465C-9143-8A57-07397B688A77}">
      <dgm:prSet/>
      <dgm:spPr/>
      <dgm:t>
        <a:bodyPr/>
        <a:lstStyle/>
        <a:p>
          <a:pPr algn="l"/>
          <a:endParaRPr lang="en-US"/>
        </a:p>
      </dgm:t>
    </dgm:pt>
    <dgm:pt modelId="{1CDEA59A-5B74-6C4A-AC46-6AB3F1030BCE}">
      <dgm:prSet/>
      <dgm:spPr>
        <a:noFill/>
        <a:ln>
          <a:noFill/>
        </a:ln>
      </dgm:spPr>
      <dgm:t>
        <a:bodyPr/>
        <a:lstStyle/>
        <a:p>
          <a:pPr algn="l"/>
          <a:endParaRPr lang="en-US"/>
        </a:p>
      </dgm:t>
    </dgm:pt>
    <dgm:pt modelId="{65C7C3FA-2EC9-F04D-B47E-E64EA0F7401C}" type="parTrans" cxnId="{7EF95C64-0BEA-2B48-AB4B-FFD244C9FB91}">
      <dgm:prSet/>
      <dgm:spPr/>
      <dgm:t>
        <a:bodyPr/>
        <a:lstStyle/>
        <a:p>
          <a:pPr algn="l"/>
          <a:endParaRPr lang="en-US"/>
        </a:p>
      </dgm:t>
    </dgm:pt>
    <dgm:pt modelId="{764282FF-F73C-E042-9EC7-E3F4E9488AEB}" type="sibTrans" cxnId="{7EF95C64-0BEA-2B48-AB4B-FFD244C9FB91}">
      <dgm:prSet/>
      <dgm:spPr/>
      <dgm:t>
        <a:bodyPr/>
        <a:lstStyle/>
        <a:p>
          <a:pPr algn="l"/>
          <a:endParaRPr lang="en-US"/>
        </a:p>
      </dgm:t>
    </dgm:pt>
    <dgm:pt modelId="{3BBF754B-FE44-6247-B8AE-681E5039F5CB}">
      <dgm:prSet custT="1">
        <dgm:style>
          <a:lnRef idx="2">
            <a:schemeClr val="accent1"/>
          </a:lnRef>
          <a:fillRef idx="1">
            <a:schemeClr val="lt1"/>
          </a:fillRef>
          <a:effectRef idx="0">
            <a:schemeClr val="accent1"/>
          </a:effectRef>
          <a:fontRef idx="minor">
            <a:schemeClr val="dk1"/>
          </a:fontRef>
        </dgm:style>
      </dgm:prSet>
      <dgm:spPr/>
      <dgm:t>
        <a:bodyPr/>
        <a:lstStyle/>
        <a:p>
          <a:pPr algn="l"/>
          <a:r>
            <a:rPr lang="en-US" sz="1800"/>
            <a:t>5.3 Enhance SEB Support &amp; Modify Training and Coaching</a:t>
          </a:r>
        </a:p>
      </dgm:t>
    </dgm:pt>
    <dgm:pt modelId="{A0707F3F-C48C-7A41-80EE-BBD070053330}" type="parTrans" cxnId="{FE8F9FCC-D066-E247-869E-790D84FB2DA6}">
      <dgm:prSet/>
      <dgm:spPr/>
      <dgm:t>
        <a:bodyPr/>
        <a:lstStyle/>
        <a:p>
          <a:pPr algn="l"/>
          <a:endParaRPr lang="en-US"/>
        </a:p>
      </dgm:t>
    </dgm:pt>
    <dgm:pt modelId="{298CEC39-1594-7146-9B70-9D60F9520793}" type="sibTrans" cxnId="{FE8F9FCC-D066-E247-869E-790D84FB2DA6}">
      <dgm:prSet/>
      <dgm:spPr/>
      <dgm:t>
        <a:bodyPr/>
        <a:lstStyle/>
        <a:p>
          <a:pPr algn="l"/>
          <a:endParaRPr lang="en-US"/>
        </a:p>
      </dgm:t>
    </dgm:pt>
    <dgm:pt modelId="{8A44D4BB-8259-7F40-A2D1-AF632696DB7E}" type="pres">
      <dgm:prSet presAssocID="{DA011F73-76F8-3F42-A85E-AAD786D31F33}" presName="theList" presStyleCnt="0">
        <dgm:presLayoutVars>
          <dgm:dir/>
          <dgm:animLvl val="lvl"/>
          <dgm:resizeHandles val="exact"/>
        </dgm:presLayoutVars>
      </dgm:prSet>
      <dgm:spPr/>
    </dgm:pt>
    <dgm:pt modelId="{9AE949E1-567A-C94D-B026-2C7E4E04A3F3}" type="pres">
      <dgm:prSet presAssocID="{756576FA-0ABE-E948-A373-92C18D123EAD}" presName="compNode" presStyleCnt="0"/>
      <dgm:spPr/>
    </dgm:pt>
    <dgm:pt modelId="{73EAF2AC-3D1C-4D40-B9E1-945C3A018D07}" type="pres">
      <dgm:prSet presAssocID="{756576FA-0ABE-E948-A373-92C18D123EAD}" presName="aNode" presStyleLbl="bgShp" presStyleIdx="0" presStyleCnt="5"/>
      <dgm:spPr/>
    </dgm:pt>
    <dgm:pt modelId="{3330F9B5-DCC6-8445-B021-E199FE54B3D7}" type="pres">
      <dgm:prSet presAssocID="{756576FA-0ABE-E948-A373-92C18D123EAD}" presName="textNode" presStyleLbl="bgShp" presStyleIdx="0" presStyleCnt="5"/>
      <dgm:spPr/>
    </dgm:pt>
    <dgm:pt modelId="{6FC40E2C-A04E-A246-958A-276E3B8488DC}" type="pres">
      <dgm:prSet presAssocID="{756576FA-0ABE-E948-A373-92C18D123EAD}" presName="compChildNode" presStyleCnt="0"/>
      <dgm:spPr/>
    </dgm:pt>
    <dgm:pt modelId="{030F6F54-A4AD-7245-BCCE-E049C967465A}" type="pres">
      <dgm:prSet presAssocID="{756576FA-0ABE-E948-A373-92C18D123EAD}" presName="theInnerList" presStyleCnt="0"/>
      <dgm:spPr/>
    </dgm:pt>
    <dgm:pt modelId="{EC3590F1-69AF-4746-B82F-EE0695AA656C}" type="pres">
      <dgm:prSet presAssocID="{87F6CAF6-E4A1-0A49-A0E6-CEC959B51C92}" presName="childNode" presStyleLbl="node1" presStyleIdx="0" presStyleCnt="20" custScaleX="114151">
        <dgm:presLayoutVars>
          <dgm:bulletEnabled val="1"/>
        </dgm:presLayoutVars>
      </dgm:prSet>
      <dgm:spPr/>
    </dgm:pt>
    <dgm:pt modelId="{D8CB3606-A252-984E-8FB3-9B3E12FFA300}" type="pres">
      <dgm:prSet presAssocID="{87F6CAF6-E4A1-0A49-A0E6-CEC959B51C92}" presName="aSpace2" presStyleCnt="0"/>
      <dgm:spPr/>
    </dgm:pt>
    <dgm:pt modelId="{52B3C9A1-5CAE-E844-925C-F298992BD4A1}" type="pres">
      <dgm:prSet presAssocID="{25483569-1557-BB42-9C81-B38F1E37EF6D}" presName="childNode" presStyleLbl="node1" presStyleIdx="1" presStyleCnt="20" custScaleX="114151">
        <dgm:presLayoutVars>
          <dgm:bulletEnabled val="1"/>
        </dgm:presLayoutVars>
      </dgm:prSet>
      <dgm:spPr/>
    </dgm:pt>
    <dgm:pt modelId="{9C1B0790-D603-5741-B01B-32CB25E6EB8F}" type="pres">
      <dgm:prSet presAssocID="{25483569-1557-BB42-9C81-B38F1E37EF6D}" presName="aSpace2" presStyleCnt="0"/>
      <dgm:spPr/>
    </dgm:pt>
    <dgm:pt modelId="{4F0DA688-4C77-324B-B09A-47FB0970C31C}" type="pres">
      <dgm:prSet presAssocID="{CDEC9C5B-12C0-2B47-B96C-12DF1D87AB0E}" presName="childNode" presStyleLbl="node1" presStyleIdx="2" presStyleCnt="20" custScaleX="114151">
        <dgm:presLayoutVars>
          <dgm:bulletEnabled val="1"/>
        </dgm:presLayoutVars>
      </dgm:prSet>
      <dgm:spPr/>
    </dgm:pt>
    <dgm:pt modelId="{D5E02381-92A2-2444-BCC0-4D32A35BD60A}" type="pres">
      <dgm:prSet presAssocID="{CDEC9C5B-12C0-2B47-B96C-12DF1D87AB0E}" presName="aSpace2" presStyleCnt="0"/>
      <dgm:spPr/>
    </dgm:pt>
    <dgm:pt modelId="{3D0F5C00-4ADB-FB48-8DB8-8D7761BD1996}" type="pres">
      <dgm:prSet presAssocID="{92D8D470-B7E2-0A46-BB7A-5BCD0C3D3EC3}" presName="childNode" presStyleLbl="node1" presStyleIdx="3" presStyleCnt="20" custScaleX="114151">
        <dgm:presLayoutVars>
          <dgm:bulletEnabled val="1"/>
        </dgm:presLayoutVars>
      </dgm:prSet>
      <dgm:spPr/>
    </dgm:pt>
    <dgm:pt modelId="{03582D8B-1EE8-A34C-BB2F-9D0F86C925DA}" type="pres">
      <dgm:prSet presAssocID="{756576FA-0ABE-E948-A373-92C18D123EAD}" presName="aSpace" presStyleCnt="0"/>
      <dgm:spPr/>
    </dgm:pt>
    <dgm:pt modelId="{78AA5415-8D25-114C-9AF7-6EDD04285FCC}" type="pres">
      <dgm:prSet presAssocID="{4C66CB9D-29B5-C040-B029-3588769F413F}" presName="compNode" presStyleCnt="0"/>
      <dgm:spPr/>
    </dgm:pt>
    <dgm:pt modelId="{3958CC2D-1E31-A943-BA57-D42F0248121B}" type="pres">
      <dgm:prSet presAssocID="{4C66CB9D-29B5-C040-B029-3588769F413F}" presName="aNode" presStyleLbl="bgShp" presStyleIdx="1" presStyleCnt="5"/>
      <dgm:spPr/>
    </dgm:pt>
    <dgm:pt modelId="{5CCCDF3A-8C4B-C549-B12B-1DB1913B1A6A}" type="pres">
      <dgm:prSet presAssocID="{4C66CB9D-29B5-C040-B029-3588769F413F}" presName="textNode" presStyleLbl="bgShp" presStyleIdx="1" presStyleCnt="5"/>
      <dgm:spPr/>
    </dgm:pt>
    <dgm:pt modelId="{0F290261-6CA0-8D49-9E62-0626418E8743}" type="pres">
      <dgm:prSet presAssocID="{4C66CB9D-29B5-C040-B029-3588769F413F}" presName="compChildNode" presStyleCnt="0"/>
      <dgm:spPr/>
    </dgm:pt>
    <dgm:pt modelId="{850FE1E7-F08A-F143-B04A-B4BECFA23B45}" type="pres">
      <dgm:prSet presAssocID="{4C66CB9D-29B5-C040-B029-3588769F413F}" presName="theInnerList" presStyleCnt="0"/>
      <dgm:spPr/>
    </dgm:pt>
    <dgm:pt modelId="{40B6884E-886D-B349-A78A-BAB383D37D01}" type="pres">
      <dgm:prSet presAssocID="{C6911B42-00CA-EC41-983C-0B13B88B0DCE}" presName="childNode" presStyleLbl="node1" presStyleIdx="4" presStyleCnt="20" custScaleX="114151">
        <dgm:presLayoutVars>
          <dgm:bulletEnabled val="1"/>
        </dgm:presLayoutVars>
      </dgm:prSet>
      <dgm:spPr/>
    </dgm:pt>
    <dgm:pt modelId="{3D74F723-80E2-2745-8CE4-12979CFF3208}" type="pres">
      <dgm:prSet presAssocID="{C6911B42-00CA-EC41-983C-0B13B88B0DCE}" presName="aSpace2" presStyleCnt="0"/>
      <dgm:spPr/>
    </dgm:pt>
    <dgm:pt modelId="{570D97AC-2833-7341-954F-801DB2E5C9C6}" type="pres">
      <dgm:prSet presAssocID="{26191B0B-8931-EF4D-89C9-FBABFF0D91CC}" presName="childNode" presStyleLbl="node1" presStyleIdx="5" presStyleCnt="20" custScaleX="114151">
        <dgm:presLayoutVars>
          <dgm:bulletEnabled val="1"/>
        </dgm:presLayoutVars>
      </dgm:prSet>
      <dgm:spPr/>
    </dgm:pt>
    <dgm:pt modelId="{1EB04D1F-785F-0C40-A0D3-F5D6A896D288}" type="pres">
      <dgm:prSet presAssocID="{26191B0B-8931-EF4D-89C9-FBABFF0D91CC}" presName="aSpace2" presStyleCnt="0"/>
      <dgm:spPr/>
    </dgm:pt>
    <dgm:pt modelId="{8CA0CB3F-7FBD-8B40-82C6-F7C1C7770A72}" type="pres">
      <dgm:prSet presAssocID="{C40193C4-6E05-6B4B-9BFF-529396CFE6B3}" presName="childNode" presStyleLbl="node1" presStyleIdx="6" presStyleCnt="20" custScaleX="114151">
        <dgm:presLayoutVars>
          <dgm:bulletEnabled val="1"/>
        </dgm:presLayoutVars>
      </dgm:prSet>
      <dgm:spPr/>
    </dgm:pt>
    <dgm:pt modelId="{3161532C-39DE-7E47-B370-F08970424BDA}" type="pres">
      <dgm:prSet presAssocID="{C40193C4-6E05-6B4B-9BFF-529396CFE6B3}" presName="aSpace2" presStyleCnt="0"/>
      <dgm:spPr/>
    </dgm:pt>
    <dgm:pt modelId="{DC67C9EC-232A-0648-88FB-96D541994BF2}" type="pres">
      <dgm:prSet presAssocID="{AA1422AB-E64A-A945-93AE-961BF0844FAA}" presName="childNode" presStyleLbl="node1" presStyleIdx="7" presStyleCnt="20" custScaleX="114151">
        <dgm:presLayoutVars>
          <dgm:bulletEnabled val="1"/>
        </dgm:presLayoutVars>
      </dgm:prSet>
      <dgm:spPr/>
    </dgm:pt>
    <dgm:pt modelId="{1739B401-F991-2248-A83E-7809D75E76E4}" type="pres">
      <dgm:prSet presAssocID="{4C66CB9D-29B5-C040-B029-3588769F413F}" presName="aSpace" presStyleCnt="0"/>
      <dgm:spPr/>
    </dgm:pt>
    <dgm:pt modelId="{7A6B2A8A-AD6A-7642-ADBD-2964CAC6BDD1}" type="pres">
      <dgm:prSet presAssocID="{0B4A0D3B-02E7-3B4A-B0AA-051CF964F07B}" presName="compNode" presStyleCnt="0"/>
      <dgm:spPr/>
    </dgm:pt>
    <dgm:pt modelId="{95AD5996-B826-1B4F-B995-E29C091BA8A5}" type="pres">
      <dgm:prSet presAssocID="{0B4A0D3B-02E7-3B4A-B0AA-051CF964F07B}" presName="aNode" presStyleLbl="bgShp" presStyleIdx="2" presStyleCnt="5"/>
      <dgm:spPr/>
    </dgm:pt>
    <dgm:pt modelId="{C420AA82-3AA4-3749-8BAE-C2D2DBDD45EF}" type="pres">
      <dgm:prSet presAssocID="{0B4A0D3B-02E7-3B4A-B0AA-051CF964F07B}" presName="textNode" presStyleLbl="bgShp" presStyleIdx="2" presStyleCnt="5"/>
      <dgm:spPr/>
    </dgm:pt>
    <dgm:pt modelId="{806E32B3-F426-F84A-BBE1-A52FAC2A1FAA}" type="pres">
      <dgm:prSet presAssocID="{0B4A0D3B-02E7-3B4A-B0AA-051CF964F07B}" presName="compChildNode" presStyleCnt="0"/>
      <dgm:spPr/>
    </dgm:pt>
    <dgm:pt modelId="{7C12D7A7-ABAE-EE4C-81E4-4622193CE570}" type="pres">
      <dgm:prSet presAssocID="{0B4A0D3B-02E7-3B4A-B0AA-051CF964F07B}" presName="theInnerList" presStyleCnt="0"/>
      <dgm:spPr/>
    </dgm:pt>
    <dgm:pt modelId="{573B67C3-7AD5-F54A-9961-9EDCA1B16398}" type="pres">
      <dgm:prSet presAssocID="{B6B59AE2-C521-4F42-96B6-3B13017D6570}" presName="childNode" presStyleLbl="node1" presStyleIdx="8" presStyleCnt="20" custScaleX="114151" custScaleY="164057">
        <dgm:presLayoutVars>
          <dgm:bulletEnabled val="1"/>
        </dgm:presLayoutVars>
      </dgm:prSet>
      <dgm:spPr/>
    </dgm:pt>
    <dgm:pt modelId="{33051019-D814-4F4B-9127-662868F4D794}" type="pres">
      <dgm:prSet presAssocID="{B6B59AE2-C521-4F42-96B6-3B13017D6570}" presName="aSpace2" presStyleCnt="0"/>
      <dgm:spPr/>
    </dgm:pt>
    <dgm:pt modelId="{E1DAF784-EDC5-EB48-9582-E4D23597164D}" type="pres">
      <dgm:prSet presAssocID="{BF6A907D-ABFF-064A-BDA7-D9A50888ED29}" presName="childNode" presStyleLbl="node1" presStyleIdx="9" presStyleCnt="20">
        <dgm:presLayoutVars>
          <dgm:bulletEnabled val="1"/>
        </dgm:presLayoutVars>
      </dgm:prSet>
      <dgm:spPr/>
    </dgm:pt>
    <dgm:pt modelId="{535EDEBC-4BCA-E44A-A8F2-A7C5D5D2E5BA}" type="pres">
      <dgm:prSet presAssocID="{BF6A907D-ABFF-064A-BDA7-D9A50888ED29}" presName="aSpace2" presStyleCnt="0"/>
      <dgm:spPr/>
    </dgm:pt>
    <dgm:pt modelId="{4CEFA8EB-1A4A-4C4E-80F1-FEB35E11BA65}" type="pres">
      <dgm:prSet presAssocID="{E90C07AA-B475-7940-9DF3-464A95C347D9}" presName="childNode" presStyleLbl="node1" presStyleIdx="10" presStyleCnt="20" custScaleX="114151">
        <dgm:presLayoutVars>
          <dgm:bulletEnabled val="1"/>
        </dgm:presLayoutVars>
      </dgm:prSet>
      <dgm:spPr/>
    </dgm:pt>
    <dgm:pt modelId="{087F9ADA-8ABB-EC4A-8032-A467C9940503}" type="pres">
      <dgm:prSet presAssocID="{E90C07AA-B475-7940-9DF3-464A95C347D9}" presName="aSpace2" presStyleCnt="0"/>
      <dgm:spPr/>
    </dgm:pt>
    <dgm:pt modelId="{718A1C37-C394-1546-A382-27F07F154B77}" type="pres">
      <dgm:prSet presAssocID="{1CD4943B-3A2D-9741-A4E4-11A903F42FDC}" presName="childNode" presStyleLbl="node1" presStyleIdx="11" presStyleCnt="20" custScaleX="114151" custScaleY="164057">
        <dgm:presLayoutVars>
          <dgm:bulletEnabled val="1"/>
        </dgm:presLayoutVars>
      </dgm:prSet>
      <dgm:spPr/>
    </dgm:pt>
    <dgm:pt modelId="{9C69B24F-48B3-674A-A3FE-C10E178253A5}" type="pres">
      <dgm:prSet presAssocID="{0B4A0D3B-02E7-3B4A-B0AA-051CF964F07B}" presName="aSpace" presStyleCnt="0"/>
      <dgm:spPr/>
    </dgm:pt>
    <dgm:pt modelId="{8AED3844-4BF8-2444-BD89-2E7FEF4A54F5}" type="pres">
      <dgm:prSet presAssocID="{854FFA80-27FA-1240-90EA-02AE367EA900}" presName="compNode" presStyleCnt="0"/>
      <dgm:spPr/>
    </dgm:pt>
    <dgm:pt modelId="{AB5D0715-9425-F043-81FA-377B3B5819A1}" type="pres">
      <dgm:prSet presAssocID="{854FFA80-27FA-1240-90EA-02AE367EA900}" presName="aNode" presStyleLbl="bgShp" presStyleIdx="3" presStyleCnt="5"/>
      <dgm:spPr/>
    </dgm:pt>
    <dgm:pt modelId="{5CA9DFDA-68DA-0E4A-8383-B6C7AC6FF010}" type="pres">
      <dgm:prSet presAssocID="{854FFA80-27FA-1240-90EA-02AE367EA900}" presName="textNode" presStyleLbl="bgShp" presStyleIdx="3" presStyleCnt="5"/>
      <dgm:spPr/>
    </dgm:pt>
    <dgm:pt modelId="{A7A24E2E-A491-F745-B33A-D4B9DD88A45C}" type="pres">
      <dgm:prSet presAssocID="{854FFA80-27FA-1240-90EA-02AE367EA900}" presName="compChildNode" presStyleCnt="0"/>
      <dgm:spPr/>
    </dgm:pt>
    <dgm:pt modelId="{5D14379E-5057-0E4B-940A-BD88677B7A71}" type="pres">
      <dgm:prSet presAssocID="{854FFA80-27FA-1240-90EA-02AE367EA900}" presName="theInnerList" presStyleCnt="0"/>
      <dgm:spPr/>
    </dgm:pt>
    <dgm:pt modelId="{64CEB5F2-C1E4-6645-966F-90F6755580C1}" type="pres">
      <dgm:prSet presAssocID="{565AE5BB-21F2-5A46-88A3-551737DA6A31}" presName="childNode" presStyleLbl="node1" presStyleIdx="12" presStyleCnt="20" custScaleX="114151" custScaleY="164057">
        <dgm:presLayoutVars>
          <dgm:bulletEnabled val="1"/>
        </dgm:presLayoutVars>
      </dgm:prSet>
      <dgm:spPr/>
    </dgm:pt>
    <dgm:pt modelId="{F7165434-EF09-464A-9404-174A1D1D617B}" type="pres">
      <dgm:prSet presAssocID="{565AE5BB-21F2-5A46-88A3-551737DA6A31}" presName="aSpace2" presStyleCnt="0"/>
      <dgm:spPr/>
    </dgm:pt>
    <dgm:pt modelId="{4A632F4F-00BE-A845-A276-5D9E680381C1}" type="pres">
      <dgm:prSet presAssocID="{5C4353E3-310D-154C-A2E1-87DEB835076D}" presName="childNode" presStyleLbl="node1" presStyleIdx="13" presStyleCnt="20">
        <dgm:presLayoutVars>
          <dgm:bulletEnabled val="1"/>
        </dgm:presLayoutVars>
      </dgm:prSet>
      <dgm:spPr/>
    </dgm:pt>
    <dgm:pt modelId="{488DE055-053E-2E4A-A188-5BD62DE2F31F}" type="pres">
      <dgm:prSet presAssocID="{5C4353E3-310D-154C-A2E1-87DEB835076D}" presName="aSpace2" presStyleCnt="0"/>
      <dgm:spPr/>
    </dgm:pt>
    <dgm:pt modelId="{13E990BE-F17C-B446-924A-BECF73464FC0}" type="pres">
      <dgm:prSet presAssocID="{F4CF2E72-3DC6-6147-894E-8318095D0BBE}" presName="childNode" presStyleLbl="node1" presStyleIdx="14" presStyleCnt="20" custScaleX="114151">
        <dgm:presLayoutVars>
          <dgm:bulletEnabled val="1"/>
        </dgm:presLayoutVars>
      </dgm:prSet>
      <dgm:spPr/>
    </dgm:pt>
    <dgm:pt modelId="{23FB762F-5EEA-FC4E-B175-A9BD2D6DAC4A}" type="pres">
      <dgm:prSet presAssocID="{F4CF2E72-3DC6-6147-894E-8318095D0BBE}" presName="aSpace2" presStyleCnt="0"/>
      <dgm:spPr/>
    </dgm:pt>
    <dgm:pt modelId="{83EA58AC-89DB-2742-A2B4-144C90D27764}" type="pres">
      <dgm:prSet presAssocID="{0B589B5A-074A-4C48-90B8-1B7A62D24E19}" presName="childNode" presStyleLbl="node1" presStyleIdx="15" presStyleCnt="20" custScaleX="114151" custScaleY="164057">
        <dgm:presLayoutVars>
          <dgm:bulletEnabled val="1"/>
        </dgm:presLayoutVars>
      </dgm:prSet>
      <dgm:spPr/>
    </dgm:pt>
    <dgm:pt modelId="{8E636512-F0E0-9A40-85C3-6574C1A88F1C}" type="pres">
      <dgm:prSet presAssocID="{854FFA80-27FA-1240-90EA-02AE367EA900}" presName="aSpace" presStyleCnt="0"/>
      <dgm:spPr/>
    </dgm:pt>
    <dgm:pt modelId="{A15E8B70-57E4-D14F-BD23-9A01DD0B86C9}" type="pres">
      <dgm:prSet presAssocID="{59535A03-E8F4-974C-921E-91DAA48C926D}" presName="compNode" presStyleCnt="0"/>
      <dgm:spPr/>
    </dgm:pt>
    <dgm:pt modelId="{108B543D-68F0-AD42-8A39-B361A0E5D314}" type="pres">
      <dgm:prSet presAssocID="{59535A03-E8F4-974C-921E-91DAA48C926D}" presName="aNode" presStyleLbl="bgShp" presStyleIdx="4" presStyleCnt="5"/>
      <dgm:spPr/>
    </dgm:pt>
    <dgm:pt modelId="{F615DB02-8211-6843-8D70-82788522907C}" type="pres">
      <dgm:prSet presAssocID="{59535A03-E8F4-974C-921E-91DAA48C926D}" presName="textNode" presStyleLbl="bgShp" presStyleIdx="4" presStyleCnt="5"/>
      <dgm:spPr/>
    </dgm:pt>
    <dgm:pt modelId="{B0DC2A56-34B6-AA49-975B-0FE0D75E58F0}" type="pres">
      <dgm:prSet presAssocID="{59535A03-E8F4-974C-921E-91DAA48C926D}" presName="compChildNode" presStyleCnt="0"/>
      <dgm:spPr/>
    </dgm:pt>
    <dgm:pt modelId="{4F6C0283-92AD-AD44-B60E-C2FDE0B1A41D}" type="pres">
      <dgm:prSet presAssocID="{59535A03-E8F4-974C-921E-91DAA48C926D}" presName="theInnerList" presStyleCnt="0"/>
      <dgm:spPr/>
    </dgm:pt>
    <dgm:pt modelId="{DBFF50CC-0C18-2C40-9419-C31C0424DCE5}" type="pres">
      <dgm:prSet presAssocID="{D2B6D2BD-86AA-914F-A9B0-FD9FBDDAB5BA}" presName="childNode" presStyleLbl="node1" presStyleIdx="16" presStyleCnt="20" custScaleX="114151" custScaleY="164057">
        <dgm:presLayoutVars>
          <dgm:bulletEnabled val="1"/>
        </dgm:presLayoutVars>
      </dgm:prSet>
      <dgm:spPr/>
    </dgm:pt>
    <dgm:pt modelId="{3C1CE26E-A7FC-A744-BEAC-A876E954E2A2}" type="pres">
      <dgm:prSet presAssocID="{D2B6D2BD-86AA-914F-A9B0-FD9FBDDAB5BA}" presName="aSpace2" presStyleCnt="0"/>
      <dgm:spPr/>
    </dgm:pt>
    <dgm:pt modelId="{BFF955BD-D605-E149-A373-71F75E375FF5}" type="pres">
      <dgm:prSet presAssocID="{1CDEA59A-5B74-6C4A-AC46-6AB3F1030BCE}" presName="childNode" presStyleLbl="node1" presStyleIdx="17" presStyleCnt="20">
        <dgm:presLayoutVars>
          <dgm:bulletEnabled val="1"/>
        </dgm:presLayoutVars>
      </dgm:prSet>
      <dgm:spPr/>
    </dgm:pt>
    <dgm:pt modelId="{1A334D35-DCF5-854E-BF7E-AD5C8ECFFDF7}" type="pres">
      <dgm:prSet presAssocID="{1CDEA59A-5B74-6C4A-AC46-6AB3F1030BCE}" presName="aSpace2" presStyleCnt="0"/>
      <dgm:spPr/>
    </dgm:pt>
    <dgm:pt modelId="{F35ECBEC-E185-0B41-B52E-86D12BB3E999}" type="pres">
      <dgm:prSet presAssocID="{A2AB8957-BF44-EC40-A8BD-2D76EC15A8C5}" presName="childNode" presStyleLbl="node1" presStyleIdx="18" presStyleCnt="20" custScaleX="114151">
        <dgm:presLayoutVars>
          <dgm:bulletEnabled val="1"/>
        </dgm:presLayoutVars>
      </dgm:prSet>
      <dgm:spPr/>
    </dgm:pt>
    <dgm:pt modelId="{265033CE-8E0A-FE44-9EFE-87E6C7171B2B}" type="pres">
      <dgm:prSet presAssocID="{A2AB8957-BF44-EC40-A8BD-2D76EC15A8C5}" presName="aSpace2" presStyleCnt="0"/>
      <dgm:spPr/>
    </dgm:pt>
    <dgm:pt modelId="{043BBAB0-0122-5D48-855B-36C22998E868}" type="pres">
      <dgm:prSet presAssocID="{3BBF754B-FE44-6247-B8AE-681E5039F5CB}" presName="childNode" presStyleLbl="node1" presStyleIdx="19" presStyleCnt="20" custScaleX="114151" custScaleY="164057">
        <dgm:presLayoutVars>
          <dgm:bulletEnabled val="1"/>
        </dgm:presLayoutVars>
      </dgm:prSet>
      <dgm:spPr/>
    </dgm:pt>
  </dgm:ptLst>
  <dgm:cxnLst>
    <dgm:cxn modelId="{F279DF06-A827-004B-ABA9-9B45EA74C066}" type="presOf" srcId="{5C4353E3-310D-154C-A2E1-87DEB835076D}" destId="{4A632F4F-00BE-A845-A276-5D9E680381C1}" srcOrd="0" destOrd="0" presId="urn:microsoft.com/office/officeart/2005/8/layout/lProcess2"/>
    <dgm:cxn modelId="{65333B0D-2963-3947-A8A8-A8E6F164F320}" type="presOf" srcId="{DA011F73-76F8-3F42-A85E-AAD786D31F33}" destId="{8A44D4BB-8259-7F40-A2D1-AF632696DB7E}" srcOrd="0" destOrd="0" presId="urn:microsoft.com/office/officeart/2005/8/layout/lProcess2"/>
    <dgm:cxn modelId="{54FCF60F-F0D7-454D-9193-21A79327C086}" type="presOf" srcId="{59535A03-E8F4-974C-921E-91DAA48C926D}" destId="{108B543D-68F0-AD42-8A39-B361A0E5D314}" srcOrd="0" destOrd="0" presId="urn:microsoft.com/office/officeart/2005/8/layout/lProcess2"/>
    <dgm:cxn modelId="{9696D711-1EA9-7745-81DC-0DCF381434D0}" type="presOf" srcId="{CDEC9C5B-12C0-2B47-B96C-12DF1D87AB0E}" destId="{4F0DA688-4C77-324B-B09A-47FB0970C31C}" srcOrd="0" destOrd="0" presId="urn:microsoft.com/office/officeart/2005/8/layout/lProcess2"/>
    <dgm:cxn modelId="{71FBC113-B286-2F43-A154-20D9EBB1B552}" type="presOf" srcId="{92D8D470-B7E2-0A46-BB7A-5BCD0C3D3EC3}" destId="{3D0F5C00-4ADB-FB48-8DB8-8D7761BD1996}" srcOrd="0" destOrd="0" presId="urn:microsoft.com/office/officeart/2005/8/layout/lProcess2"/>
    <dgm:cxn modelId="{B9E2791C-5342-B940-A37C-7CCA1B434730}" srcId="{756576FA-0ABE-E948-A373-92C18D123EAD}" destId="{25483569-1557-BB42-9C81-B38F1E37EF6D}" srcOrd="1" destOrd="0" parTransId="{1D5D8ACD-8529-8743-8F93-8C714A5C33B0}" sibTransId="{407032E5-7094-014D-9A35-1DA967267829}"/>
    <dgm:cxn modelId="{DA4A1F25-03BE-F847-833C-D41397D504DD}" srcId="{854FFA80-27FA-1240-90EA-02AE367EA900}" destId="{0B589B5A-074A-4C48-90B8-1B7A62D24E19}" srcOrd="3" destOrd="0" parTransId="{D45D5F79-3836-CB43-B55D-451FC4DF3C63}" sibTransId="{E3586E6D-4399-AA4B-B13C-52266E11594A}"/>
    <dgm:cxn modelId="{6F4A6C2B-39CC-4A44-90C3-B20AFD1F8E67}" srcId="{0B4A0D3B-02E7-3B4A-B0AA-051CF964F07B}" destId="{E90C07AA-B475-7940-9DF3-464A95C347D9}" srcOrd="2" destOrd="0" parTransId="{37EA9C9B-6DFF-584A-8BCB-4CDC6BF7B1CC}" sibTransId="{C2AA7A20-6D83-3941-A3C4-28F394DE12D9}"/>
    <dgm:cxn modelId="{E985692D-CE8E-AD4C-B8A1-DC88FAF61C97}" srcId="{4C66CB9D-29B5-C040-B029-3588769F413F}" destId="{26191B0B-8931-EF4D-89C9-FBABFF0D91CC}" srcOrd="1" destOrd="0" parTransId="{15DBAFB7-4A9D-8840-A4B4-3F7F86E114AC}" sibTransId="{8FEB0EAE-26D2-554B-BE8C-4A9549C1CFE2}"/>
    <dgm:cxn modelId="{0BF6032E-2DB7-3D45-AE17-816A41366483}" type="presOf" srcId="{0B589B5A-074A-4C48-90B8-1B7A62D24E19}" destId="{83EA58AC-89DB-2742-A2B4-144C90D27764}" srcOrd="0" destOrd="0" presId="urn:microsoft.com/office/officeart/2005/8/layout/lProcess2"/>
    <dgm:cxn modelId="{A537ED31-D122-FA4C-A5EC-B7162F663B73}" srcId="{0B4A0D3B-02E7-3B4A-B0AA-051CF964F07B}" destId="{B6B59AE2-C521-4F42-96B6-3B13017D6570}" srcOrd="0" destOrd="0" parTransId="{408250F4-B055-9F4C-ABEB-6DC212D9918F}" sibTransId="{A89CD6D8-693C-EE4B-BD76-B6739A9959BC}"/>
    <dgm:cxn modelId="{A2F99432-E5ED-8E43-B268-39088D2DC576}" type="presOf" srcId="{E90C07AA-B475-7940-9DF3-464A95C347D9}" destId="{4CEFA8EB-1A4A-4C4E-80F1-FEB35E11BA65}" srcOrd="0" destOrd="0" presId="urn:microsoft.com/office/officeart/2005/8/layout/lProcess2"/>
    <dgm:cxn modelId="{555B963C-F6C9-CF46-947F-67B5CB2B9C42}" type="presOf" srcId="{854FFA80-27FA-1240-90EA-02AE367EA900}" destId="{5CA9DFDA-68DA-0E4A-8383-B6C7AC6FF010}" srcOrd="1" destOrd="0" presId="urn:microsoft.com/office/officeart/2005/8/layout/lProcess2"/>
    <dgm:cxn modelId="{B139E63E-465C-9143-8A57-07397B688A77}" srcId="{59535A03-E8F4-974C-921E-91DAA48C926D}" destId="{A2AB8957-BF44-EC40-A8BD-2D76EC15A8C5}" srcOrd="2" destOrd="0" parTransId="{654437F1-A5B4-6C4F-9AC8-EE943034DD2D}" sibTransId="{43AC4688-D449-424D-8705-2075CFB6341E}"/>
    <dgm:cxn modelId="{761D9149-CA6E-6F41-AE75-87D6C89EDFE1}" srcId="{DA011F73-76F8-3F42-A85E-AAD786D31F33}" destId="{0B4A0D3B-02E7-3B4A-B0AA-051CF964F07B}" srcOrd="2" destOrd="0" parTransId="{1E450D6D-EC60-9D47-9A8D-DCF06FE7A072}" sibTransId="{5CA58B59-0910-FD4D-8EBB-D45615E98E44}"/>
    <dgm:cxn modelId="{7EDD884B-CEC4-1F45-818F-91CE9BCE05DE}" srcId="{756576FA-0ABE-E948-A373-92C18D123EAD}" destId="{87F6CAF6-E4A1-0A49-A0E6-CEC959B51C92}" srcOrd="0" destOrd="0" parTransId="{14F84423-110F-5B43-B77F-9C7B5C963D13}" sibTransId="{C1976853-CBF1-3A4E-B68E-9DC818E50047}"/>
    <dgm:cxn modelId="{90EAA24C-F696-6F4F-BF72-A6B304299D7C}" type="presOf" srcId="{0B4A0D3B-02E7-3B4A-B0AA-051CF964F07B}" destId="{95AD5996-B826-1B4F-B995-E29C091BA8A5}" srcOrd="0" destOrd="0" presId="urn:microsoft.com/office/officeart/2005/8/layout/lProcess2"/>
    <dgm:cxn modelId="{A753D750-7132-0A4F-9BBA-E4CE5F2605DE}" srcId="{756576FA-0ABE-E948-A373-92C18D123EAD}" destId="{CDEC9C5B-12C0-2B47-B96C-12DF1D87AB0E}" srcOrd="2" destOrd="0" parTransId="{2482D40A-547D-0748-B496-01643CE1B381}" sibTransId="{CA73D747-B9E5-B749-A109-64A48B878A7D}"/>
    <dgm:cxn modelId="{8706705F-5D62-D443-AED5-DE76DE253F3E}" type="presOf" srcId="{59535A03-E8F4-974C-921E-91DAA48C926D}" destId="{F615DB02-8211-6843-8D70-82788522907C}" srcOrd="1" destOrd="0" presId="urn:microsoft.com/office/officeart/2005/8/layout/lProcess2"/>
    <dgm:cxn modelId="{7EF95C64-0BEA-2B48-AB4B-FFD244C9FB91}" srcId="{59535A03-E8F4-974C-921E-91DAA48C926D}" destId="{1CDEA59A-5B74-6C4A-AC46-6AB3F1030BCE}" srcOrd="1" destOrd="0" parTransId="{65C7C3FA-2EC9-F04D-B47E-E64EA0F7401C}" sibTransId="{764282FF-F73C-E042-9EC7-E3F4E9488AEB}"/>
    <dgm:cxn modelId="{133D6064-56EE-FC46-9F2C-14413B5047A0}" srcId="{854FFA80-27FA-1240-90EA-02AE367EA900}" destId="{5C4353E3-310D-154C-A2E1-87DEB835076D}" srcOrd="1" destOrd="0" parTransId="{A9F175BE-621A-2B4D-845E-DFECFD87F8AC}" sibTransId="{50B73B9F-2E9C-DB45-B703-1542A0D7EA05}"/>
    <dgm:cxn modelId="{3BF8F676-35F1-2A4A-9107-5B5D910C5029}" type="presOf" srcId="{3BBF754B-FE44-6247-B8AE-681E5039F5CB}" destId="{043BBAB0-0122-5D48-855B-36C22998E868}" srcOrd="0" destOrd="0" presId="urn:microsoft.com/office/officeart/2005/8/layout/lProcess2"/>
    <dgm:cxn modelId="{A6F4AD7B-6D4C-8046-9AF4-F3EF30CEF219}" srcId="{0B4A0D3B-02E7-3B4A-B0AA-051CF964F07B}" destId="{1CD4943B-3A2D-9741-A4E4-11A903F42FDC}" srcOrd="3" destOrd="0" parTransId="{E9906C0C-129E-9445-8DF7-76507DF92A75}" sibTransId="{F80472E5-7BFC-6D4F-99F6-C4860376517C}"/>
    <dgm:cxn modelId="{D212E57C-6647-8D48-B00A-9DC18F50175D}" type="presOf" srcId="{BF6A907D-ABFF-064A-BDA7-D9A50888ED29}" destId="{E1DAF784-EDC5-EB48-9582-E4D23597164D}" srcOrd="0" destOrd="0" presId="urn:microsoft.com/office/officeart/2005/8/layout/lProcess2"/>
    <dgm:cxn modelId="{F95EFC85-6073-9F41-AD4E-571B81548A59}" srcId="{DA011F73-76F8-3F42-A85E-AAD786D31F33}" destId="{59535A03-E8F4-974C-921E-91DAA48C926D}" srcOrd="4" destOrd="0" parTransId="{F66DC4B7-9242-804B-A0EB-73E2A2D52942}" sibTransId="{DBA86BC4-C162-934C-87D7-7B78E557F983}"/>
    <dgm:cxn modelId="{47D11388-36A7-2849-9C66-450DBB02F22B}" type="presOf" srcId="{26191B0B-8931-EF4D-89C9-FBABFF0D91CC}" destId="{570D97AC-2833-7341-954F-801DB2E5C9C6}" srcOrd="0" destOrd="0" presId="urn:microsoft.com/office/officeart/2005/8/layout/lProcess2"/>
    <dgm:cxn modelId="{86E2D38B-81D9-CD45-BAC3-81EA3938B28B}" type="presOf" srcId="{854FFA80-27FA-1240-90EA-02AE367EA900}" destId="{AB5D0715-9425-F043-81FA-377B3B5819A1}" srcOrd="0" destOrd="0" presId="urn:microsoft.com/office/officeart/2005/8/layout/lProcess2"/>
    <dgm:cxn modelId="{BABEDF8F-F8A2-EB41-AB2D-84332D19802C}" srcId="{DA011F73-76F8-3F42-A85E-AAD786D31F33}" destId="{4C66CB9D-29B5-C040-B029-3588769F413F}" srcOrd="1" destOrd="0" parTransId="{2A7433D3-DCE1-F640-8F3F-635D675FD343}" sibTransId="{6DB57ED4-4668-2946-A371-27FA3ED29646}"/>
    <dgm:cxn modelId="{9236F58F-DC00-0B4C-990F-B1AAD41950FC}" srcId="{DA011F73-76F8-3F42-A85E-AAD786D31F33}" destId="{756576FA-0ABE-E948-A373-92C18D123EAD}" srcOrd="0" destOrd="0" parTransId="{3FA3CBD5-CE6A-824E-9A88-B112B69DA06B}" sibTransId="{3EF9AD22-AB22-F547-B0D5-ACB4C2BB241B}"/>
    <dgm:cxn modelId="{99932190-0670-DA49-A0E9-510A195DD35C}" srcId="{4C66CB9D-29B5-C040-B029-3588769F413F}" destId="{AA1422AB-E64A-A945-93AE-961BF0844FAA}" srcOrd="3" destOrd="0" parTransId="{DFE80551-5446-284B-9EC1-E07DC6714CB1}" sibTransId="{F1B7DDDC-7547-3048-B383-4ADAE686B4AE}"/>
    <dgm:cxn modelId="{83B9D792-A676-A14E-9F40-3476F574A223}" type="presOf" srcId="{F4CF2E72-3DC6-6147-894E-8318095D0BBE}" destId="{13E990BE-F17C-B446-924A-BECF73464FC0}" srcOrd="0" destOrd="0" presId="urn:microsoft.com/office/officeart/2005/8/layout/lProcess2"/>
    <dgm:cxn modelId="{79980F95-2E2F-664B-85EA-48CB1A0A46F5}" type="presOf" srcId="{D2B6D2BD-86AA-914F-A9B0-FD9FBDDAB5BA}" destId="{DBFF50CC-0C18-2C40-9419-C31C0424DCE5}" srcOrd="0" destOrd="0" presId="urn:microsoft.com/office/officeart/2005/8/layout/lProcess2"/>
    <dgm:cxn modelId="{C1D5CD9B-104E-B940-A5FD-08F19BF8F0FF}" type="presOf" srcId="{87F6CAF6-E4A1-0A49-A0E6-CEC959B51C92}" destId="{EC3590F1-69AF-4746-B82F-EE0695AA656C}" srcOrd="0" destOrd="0" presId="urn:microsoft.com/office/officeart/2005/8/layout/lProcess2"/>
    <dgm:cxn modelId="{CA15B19C-1A28-6743-A5BC-2E63901B22D9}" type="presOf" srcId="{4C66CB9D-29B5-C040-B029-3588769F413F}" destId="{3958CC2D-1E31-A943-BA57-D42F0248121B}" srcOrd="0" destOrd="0" presId="urn:microsoft.com/office/officeart/2005/8/layout/lProcess2"/>
    <dgm:cxn modelId="{F9A52BA0-A95C-C945-8040-864B9A84B390}" type="presOf" srcId="{C6911B42-00CA-EC41-983C-0B13B88B0DCE}" destId="{40B6884E-886D-B349-A78A-BAB383D37D01}" srcOrd="0" destOrd="0" presId="urn:microsoft.com/office/officeart/2005/8/layout/lProcess2"/>
    <dgm:cxn modelId="{C8E16CA6-D032-F94A-9859-EF7C91E41DE1}" srcId="{854FFA80-27FA-1240-90EA-02AE367EA900}" destId="{F4CF2E72-3DC6-6147-894E-8318095D0BBE}" srcOrd="2" destOrd="0" parTransId="{9E90FAB8-1932-6441-9F52-FBBBE95BC7A7}" sibTransId="{C537DE95-3F80-674B-B19C-DA94766D9935}"/>
    <dgm:cxn modelId="{CEEB3FA9-5EBF-AC40-8C5A-859A51F3EE6A}" srcId="{854FFA80-27FA-1240-90EA-02AE367EA900}" destId="{565AE5BB-21F2-5A46-88A3-551737DA6A31}" srcOrd="0" destOrd="0" parTransId="{1E2F35FA-FEFE-FD47-BBB2-C787FBB9FBAE}" sibTransId="{62341F02-1554-6647-9B05-2EF3FEEDF3C9}"/>
    <dgm:cxn modelId="{E0820CAB-D717-D341-B590-852628C96801}" type="presOf" srcId="{C40193C4-6E05-6B4B-9BFF-529396CFE6B3}" destId="{8CA0CB3F-7FBD-8B40-82C6-F7C1C7770A72}" srcOrd="0" destOrd="0" presId="urn:microsoft.com/office/officeart/2005/8/layout/lProcess2"/>
    <dgm:cxn modelId="{514A31B6-7A51-1840-AA46-B0EE8F1E9303}" srcId="{4C66CB9D-29B5-C040-B029-3588769F413F}" destId="{C6911B42-00CA-EC41-983C-0B13B88B0DCE}" srcOrd="0" destOrd="0" parTransId="{134AF80C-691A-454D-8952-65DEF55668E7}" sibTransId="{7269ABA2-EAB1-0A4D-BCBA-D8269C29E020}"/>
    <dgm:cxn modelId="{E42A7CB7-9EEF-9640-A446-A8DCF12F72B7}" type="presOf" srcId="{1CDEA59A-5B74-6C4A-AC46-6AB3F1030BCE}" destId="{BFF955BD-D605-E149-A373-71F75E375FF5}" srcOrd="0" destOrd="0" presId="urn:microsoft.com/office/officeart/2005/8/layout/lProcess2"/>
    <dgm:cxn modelId="{9B017EBD-9C23-2B46-8A23-2DAFBB4D507B}" type="presOf" srcId="{B6B59AE2-C521-4F42-96B6-3B13017D6570}" destId="{573B67C3-7AD5-F54A-9961-9EDCA1B16398}" srcOrd="0" destOrd="0" presId="urn:microsoft.com/office/officeart/2005/8/layout/lProcess2"/>
    <dgm:cxn modelId="{90BBDEC1-AE9E-7C4E-A610-3A317BC9EE6A}" srcId="{DA011F73-76F8-3F42-A85E-AAD786D31F33}" destId="{854FFA80-27FA-1240-90EA-02AE367EA900}" srcOrd="3" destOrd="0" parTransId="{AFF9F95A-B0B9-AD44-9312-F9C91880609A}" sibTransId="{8F51FAC7-5569-1544-9EA4-AC8814A42912}"/>
    <dgm:cxn modelId="{FE8F9FCC-D066-E247-869E-790D84FB2DA6}" srcId="{59535A03-E8F4-974C-921E-91DAA48C926D}" destId="{3BBF754B-FE44-6247-B8AE-681E5039F5CB}" srcOrd="3" destOrd="0" parTransId="{A0707F3F-C48C-7A41-80EE-BBD070053330}" sibTransId="{298CEC39-1594-7146-9B70-9D60F9520793}"/>
    <dgm:cxn modelId="{DAA1C4D2-7636-164B-A8FC-B94A93967ECA}" srcId="{0B4A0D3B-02E7-3B4A-B0AA-051CF964F07B}" destId="{BF6A907D-ABFF-064A-BDA7-D9A50888ED29}" srcOrd="1" destOrd="0" parTransId="{FB3008BE-848A-7C40-B9CA-A8C454BFA764}" sibTransId="{E38B7EEF-8510-E24B-A699-3D9FD6C3535C}"/>
    <dgm:cxn modelId="{D584BFD7-AA05-BB43-BA11-5D0AD628D31C}" type="presOf" srcId="{565AE5BB-21F2-5A46-88A3-551737DA6A31}" destId="{64CEB5F2-C1E4-6645-966F-90F6755580C1}" srcOrd="0" destOrd="0" presId="urn:microsoft.com/office/officeart/2005/8/layout/lProcess2"/>
    <dgm:cxn modelId="{9046AFDD-B2DD-254F-B172-0B9E277005B9}" srcId="{59535A03-E8F4-974C-921E-91DAA48C926D}" destId="{D2B6D2BD-86AA-914F-A9B0-FD9FBDDAB5BA}" srcOrd="0" destOrd="0" parTransId="{C189F5EE-B830-8C4C-8A69-1A04E592BA2E}" sibTransId="{DCEAEBAD-798F-634F-ABF3-8E9998AE63C3}"/>
    <dgm:cxn modelId="{D5DEB3DD-2A4D-9E48-B360-4374FA558DB9}" type="presOf" srcId="{756576FA-0ABE-E948-A373-92C18D123EAD}" destId="{73EAF2AC-3D1C-4D40-B9E1-945C3A018D07}" srcOrd="0" destOrd="0" presId="urn:microsoft.com/office/officeart/2005/8/layout/lProcess2"/>
    <dgm:cxn modelId="{A966BBDE-F36D-5442-92FA-5F1D149008EA}" type="presOf" srcId="{1CD4943B-3A2D-9741-A4E4-11A903F42FDC}" destId="{718A1C37-C394-1546-A382-27F07F154B77}" srcOrd="0" destOrd="0" presId="urn:microsoft.com/office/officeart/2005/8/layout/lProcess2"/>
    <dgm:cxn modelId="{202932E9-103A-E847-A00C-BB1A41E7A078}" type="presOf" srcId="{756576FA-0ABE-E948-A373-92C18D123EAD}" destId="{3330F9B5-DCC6-8445-B021-E199FE54B3D7}" srcOrd="1" destOrd="0" presId="urn:microsoft.com/office/officeart/2005/8/layout/lProcess2"/>
    <dgm:cxn modelId="{EBDED6F3-79FD-8143-A443-05EBB93FF6BF}" type="presOf" srcId="{A2AB8957-BF44-EC40-A8BD-2D76EC15A8C5}" destId="{F35ECBEC-E185-0B41-B52E-86D12BB3E999}" srcOrd="0" destOrd="0" presId="urn:microsoft.com/office/officeart/2005/8/layout/lProcess2"/>
    <dgm:cxn modelId="{840F9FF4-51D3-C544-B582-1A6BB8459012}" srcId="{4C66CB9D-29B5-C040-B029-3588769F413F}" destId="{C40193C4-6E05-6B4B-9BFF-529396CFE6B3}" srcOrd="2" destOrd="0" parTransId="{E657EC92-160E-A248-A491-B3CE18795A1C}" sibTransId="{A8D0F7AD-371A-E44A-AB28-3950B6989532}"/>
    <dgm:cxn modelId="{4D8833F5-79D7-464A-93B1-F24DB6C08FD3}" srcId="{756576FA-0ABE-E948-A373-92C18D123EAD}" destId="{92D8D470-B7E2-0A46-BB7A-5BCD0C3D3EC3}" srcOrd="3" destOrd="0" parTransId="{302973E2-0658-9E44-B1D8-1487E779D99F}" sibTransId="{E819333A-F742-0D49-8076-3898CB43D08C}"/>
    <dgm:cxn modelId="{995E72FB-7556-F94E-9F9F-DD1C17D57AB4}" type="presOf" srcId="{AA1422AB-E64A-A945-93AE-961BF0844FAA}" destId="{DC67C9EC-232A-0648-88FB-96D541994BF2}" srcOrd="0" destOrd="0" presId="urn:microsoft.com/office/officeart/2005/8/layout/lProcess2"/>
    <dgm:cxn modelId="{796DCEFB-C709-DE46-8A71-CB330E506DEC}" type="presOf" srcId="{4C66CB9D-29B5-C040-B029-3588769F413F}" destId="{5CCCDF3A-8C4B-C549-B12B-1DB1913B1A6A}" srcOrd="1" destOrd="0" presId="urn:microsoft.com/office/officeart/2005/8/layout/lProcess2"/>
    <dgm:cxn modelId="{95C521FD-5B1B-A544-93CA-45DD09EECC15}" type="presOf" srcId="{0B4A0D3B-02E7-3B4A-B0AA-051CF964F07B}" destId="{C420AA82-3AA4-3749-8BAE-C2D2DBDD45EF}" srcOrd="1" destOrd="0" presId="urn:microsoft.com/office/officeart/2005/8/layout/lProcess2"/>
    <dgm:cxn modelId="{D5A311FF-2B63-F04A-92BF-E628095DB984}" type="presOf" srcId="{25483569-1557-BB42-9C81-B38F1E37EF6D}" destId="{52B3C9A1-5CAE-E844-925C-F298992BD4A1}" srcOrd="0" destOrd="0" presId="urn:microsoft.com/office/officeart/2005/8/layout/lProcess2"/>
    <dgm:cxn modelId="{12291E84-4746-B04F-8CF3-078AD5BEF4B7}" type="presParOf" srcId="{8A44D4BB-8259-7F40-A2D1-AF632696DB7E}" destId="{9AE949E1-567A-C94D-B026-2C7E4E04A3F3}" srcOrd="0" destOrd="0" presId="urn:microsoft.com/office/officeart/2005/8/layout/lProcess2"/>
    <dgm:cxn modelId="{FC173E78-9973-2A49-9433-F486803611D3}" type="presParOf" srcId="{9AE949E1-567A-C94D-B026-2C7E4E04A3F3}" destId="{73EAF2AC-3D1C-4D40-B9E1-945C3A018D07}" srcOrd="0" destOrd="0" presId="urn:microsoft.com/office/officeart/2005/8/layout/lProcess2"/>
    <dgm:cxn modelId="{0A3B81AE-BF6F-A642-AA8D-7F6DEC4EE1DD}" type="presParOf" srcId="{9AE949E1-567A-C94D-B026-2C7E4E04A3F3}" destId="{3330F9B5-DCC6-8445-B021-E199FE54B3D7}" srcOrd="1" destOrd="0" presId="urn:microsoft.com/office/officeart/2005/8/layout/lProcess2"/>
    <dgm:cxn modelId="{9C0F76AC-C4F9-9B49-A5A7-F58BB2871A97}" type="presParOf" srcId="{9AE949E1-567A-C94D-B026-2C7E4E04A3F3}" destId="{6FC40E2C-A04E-A246-958A-276E3B8488DC}" srcOrd="2" destOrd="0" presId="urn:microsoft.com/office/officeart/2005/8/layout/lProcess2"/>
    <dgm:cxn modelId="{B7840C72-64F9-9748-B259-4EF1BD193755}" type="presParOf" srcId="{6FC40E2C-A04E-A246-958A-276E3B8488DC}" destId="{030F6F54-A4AD-7245-BCCE-E049C967465A}" srcOrd="0" destOrd="0" presId="urn:microsoft.com/office/officeart/2005/8/layout/lProcess2"/>
    <dgm:cxn modelId="{6C342926-EC18-F645-9575-E19B89A204D4}" type="presParOf" srcId="{030F6F54-A4AD-7245-BCCE-E049C967465A}" destId="{EC3590F1-69AF-4746-B82F-EE0695AA656C}" srcOrd="0" destOrd="0" presId="urn:microsoft.com/office/officeart/2005/8/layout/lProcess2"/>
    <dgm:cxn modelId="{BE838981-6524-834C-98D0-8B6225804820}" type="presParOf" srcId="{030F6F54-A4AD-7245-BCCE-E049C967465A}" destId="{D8CB3606-A252-984E-8FB3-9B3E12FFA300}" srcOrd="1" destOrd="0" presId="urn:microsoft.com/office/officeart/2005/8/layout/lProcess2"/>
    <dgm:cxn modelId="{6500C727-3CD1-5345-AF93-12E2060401E1}" type="presParOf" srcId="{030F6F54-A4AD-7245-BCCE-E049C967465A}" destId="{52B3C9A1-5CAE-E844-925C-F298992BD4A1}" srcOrd="2" destOrd="0" presId="urn:microsoft.com/office/officeart/2005/8/layout/lProcess2"/>
    <dgm:cxn modelId="{1B422711-2FC5-124B-8D58-2A2CC2CD9020}" type="presParOf" srcId="{030F6F54-A4AD-7245-BCCE-E049C967465A}" destId="{9C1B0790-D603-5741-B01B-32CB25E6EB8F}" srcOrd="3" destOrd="0" presId="urn:microsoft.com/office/officeart/2005/8/layout/lProcess2"/>
    <dgm:cxn modelId="{810B6C98-D426-114E-95D9-04ECFCEEFC3C}" type="presParOf" srcId="{030F6F54-A4AD-7245-BCCE-E049C967465A}" destId="{4F0DA688-4C77-324B-B09A-47FB0970C31C}" srcOrd="4" destOrd="0" presId="urn:microsoft.com/office/officeart/2005/8/layout/lProcess2"/>
    <dgm:cxn modelId="{44EEA89D-375E-364F-9AE8-191C0F1095C8}" type="presParOf" srcId="{030F6F54-A4AD-7245-BCCE-E049C967465A}" destId="{D5E02381-92A2-2444-BCC0-4D32A35BD60A}" srcOrd="5" destOrd="0" presId="urn:microsoft.com/office/officeart/2005/8/layout/lProcess2"/>
    <dgm:cxn modelId="{CCEA3354-CD1A-9649-9546-55941FD409D7}" type="presParOf" srcId="{030F6F54-A4AD-7245-BCCE-E049C967465A}" destId="{3D0F5C00-4ADB-FB48-8DB8-8D7761BD1996}" srcOrd="6" destOrd="0" presId="urn:microsoft.com/office/officeart/2005/8/layout/lProcess2"/>
    <dgm:cxn modelId="{1AD6FF0F-4D58-8346-9E49-FCF4B9653A93}" type="presParOf" srcId="{8A44D4BB-8259-7F40-A2D1-AF632696DB7E}" destId="{03582D8B-1EE8-A34C-BB2F-9D0F86C925DA}" srcOrd="1" destOrd="0" presId="urn:microsoft.com/office/officeart/2005/8/layout/lProcess2"/>
    <dgm:cxn modelId="{6DF56223-D93F-2947-90FA-BB9D2F823BBE}" type="presParOf" srcId="{8A44D4BB-8259-7F40-A2D1-AF632696DB7E}" destId="{78AA5415-8D25-114C-9AF7-6EDD04285FCC}" srcOrd="2" destOrd="0" presId="urn:microsoft.com/office/officeart/2005/8/layout/lProcess2"/>
    <dgm:cxn modelId="{174271A4-5A86-064A-986F-AC461A4460AA}" type="presParOf" srcId="{78AA5415-8D25-114C-9AF7-6EDD04285FCC}" destId="{3958CC2D-1E31-A943-BA57-D42F0248121B}" srcOrd="0" destOrd="0" presId="urn:microsoft.com/office/officeart/2005/8/layout/lProcess2"/>
    <dgm:cxn modelId="{2E197449-D5E9-5346-85D0-AA479ABCE5F2}" type="presParOf" srcId="{78AA5415-8D25-114C-9AF7-6EDD04285FCC}" destId="{5CCCDF3A-8C4B-C549-B12B-1DB1913B1A6A}" srcOrd="1" destOrd="0" presId="urn:microsoft.com/office/officeart/2005/8/layout/lProcess2"/>
    <dgm:cxn modelId="{ADA52013-28EA-2544-8DDF-7E781FFE9A52}" type="presParOf" srcId="{78AA5415-8D25-114C-9AF7-6EDD04285FCC}" destId="{0F290261-6CA0-8D49-9E62-0626418E8743}" srcOrd="2" destOrd="0" presId="urn:microsoft.com/office/officeart/2005/8/layout/lProcess2"/>
    <dgm:cxn modelId="{48FF04D2-5BD2-D849-A99F-90FABC3080A2}" type="presParOf" srcId="{0F290261-6CA0-8D49-9E62-0626418E8743}" destId="{850FE1E7-F08A-F143-B04A-B4BECFA23B45}" srcOrd="0" destOrd="0" presId="urn:microsoft.com/office/officeart/2005/8/layout/lProcess2"/>
    <dgm:cxn modelId="{0CA3D610-349A-D04C-9457-7BBBB10F7671}" type="presParOf" srcId="{850FE1E7-F08A-F143-B04A-B4BECFA23B45}" destId="{40B6884E-886D-B349-A78A-BAB383D37D01}" srcOrd="0" destOrd="0" presId="urn:microsoft.com/office/officeart/2005/8/layout/lProcess2"/>
    <dgm:cxn modelId="{18E10FE9-BCDA-7E42-8316-1357479DB92A}" type="presParOf" srcId="{850FE1E7-F08A-F143-B04A-B4BECFA23B45}" destId="{3D74F723-80E2-2745-8CE4-12979CFF3208}" srcOrd="1" destOrd="0" presId="urn:microsoft.com/office/officeart/2005/8/layout/lProcess2"/>
    <dgm:cxn modelId="{CF45A0EA-EADC-7E47-9936-2F907097A414}" type="presParOf" srcId="{850FE1E7-F08A-F143-B04A-B4BECFA23B45}" destId="{570D97AC-2833-7341-954F-801DB2E5C9C6}" srcOrd="2" destOrd="0" presId="urn:microsoft.com/office/officeart/2005/8/layout/lProcess2"/>
    <dgm:cxn modelId="{328A8F32-6479-2A4A-8DAC-589B6C675900}" type="presParOf" srcId="{850FE1E7-F08A-F143-B04A-B4BECFA23B45}" destId="{1EB04D1F-785F-0C40-A0D3-F5D6A896D288}" srcOrd="3" destOrd="0" presId="urn:microsoft.com/office/officeart/2005/8/layout/lProcess2"/>
    <dgm:cxn modelId="{F06A85C1-5328-6241-B0D0-25A5FFA2B475}" type="presParOf" srcId="{850FE1E7-F08A-F143-B04A-B4BECFA23B45}" destId="{8CA0CB3F-7FBD-8B40-82C6-F7C1C7770A72}" srcOrd="4" destOrd="0" presId="urn:microsoft.com/office/officeart/2005/8/layout/lProcess2"/>
    <dgm:cxn modelId="{21589A9E-D6CE-3B4A-85A1-90D804A732FB}" type="presParOf" srcId="{850FE1E7-F08A-F143-B04A-B4BECFA23B45}" destId="{3161532C-39DE-7E47-B370-F08970424BDA}" srcOrd="5" destOrd="0" presId="urn:microsoft.com/office/officeart/2005/8/layout/lProcess2"/>
    <dgm:cxn modelId="{714CA086-DFAC-8746-90C3-103AD2F71899}" type="presParOf" srcId="{850FE1E7-F08A-F143-B04A-B4BECFA23B45}" destId="{DC67C9EC-232A-0648-88FB-96D541994BF2}" srcOrd="6" destOrd="0" presId="urn:microsoft.com/office/officeart/2005/8/layout/lProcess2"/>
    <dgm:cxn modelId="{F48DF41D-29FA-6543-95BF-F884DC0E3CB5}" type="presParOf" srcId="{8A44D4BB-8259-7F40-A2D1-AF632696DB7E}" destId="{1739B401-F991-2248-A83E-7809D75E76E4}" srcOrd="3" destOrd="0" presId="urn:microsoft.com/office/officeart/2005/8/layout/lProcess2"/>
    <dgm:cxn modelId="{63484F52-F1B0-1F44-8906-10A52061847A}" type="presParOf" srcId="{8A44D4BB-8259-7F40-A2D1-AF632696DB7E}" destId="{7A6B2A8A-AD6A-7642-ADBD-2964CAC6BDD1}" srcOrd="4" destOrd="0" presId="urn:microsoft.com/office/officeart/2005/8/layout/lProcess2"/>
    <dgm:cxn modelId="{2E5D1CF2-9973-0F47-9515-FA49050AAAA7}" type="presParOf" srcId="{7A6B2A8A-AD6A-7642-ADBD-2964CAC6BDD1}" destId="{95AD5996-B826-1B4F-B995-E29C091BA8A5}" srcOrd="0" destOrd="0" presId="urn:microsoft.com/office/officeart/2005/8/layout/lProcess2"/>
    <dgm:cxn modelId="{848F143F-3765-E046-AA09-F44C65302194}" type="presParOf" srcId="{7A6B2A8A-AD6A-7642-ADBD-2964CAC6BDD1}" destId="{C420AA82-3AA4-3749-8BAE-C2D2DBDD45EF}" srcOrd="1" destOrd="0" presId="urn:microsoft.com/office/officeart/2005/8/layout/lProcess2"/>
    <dgm:cxn modelId="{A3220F9F-6FEF-6F4F-88C0-ABC74F036C25}" type="presParOf" srcId="{7A6B2A8A-AD6A-7642-ADBD-2964CAC6BDD1}" destId="{806E32B3-F426-F84A-BBE1-A52FAC2A1FAA}" srcOrd="2" destOrd="0" presId="urn:microsoft.com/office/officeart/2005/8/layout/lProcess2"/>
    <dgm:cxn modelId="{FB44AD97-A58C-8340-AD9A-53AC0EE89596}" type="presParOf" srcId="{806E32B3-F426-F84A-BBE1-A52FAC2A1FAA}" destId="{7C12D7A7-ABAE-EE4C-81E4-4622193CE570}" srcOrd="0" destOrd="0" presId="urn:microsoft.com/office/officeart/2005/8/layout/lProcess2"/>
    <dgm:cxn modelId="{F0C49A38-C9F1-B24F-A7F8-E62A63D1803B}" type="presParOf" srcId="{7C12D7A7-ABAE-EE4C-81E4-4622193CE570}" destId="{573B67C3-7AD5-F54A-9961-9EDCA1B16398}" srcOrd="0" destOrd="0" presId="urn:microsoft.com/office/officeart/2005/8/layout/lProcess2"/>
    <dgm:cxn modelId="{43E53F91-B408-B941-8F9D-562DB631D3DB}" type="presParOf" srcId="{7C12D7A7-ABAE-EE4C-81E4-4622193CE570}" destId="{33051019-D814-4F4B-9127-662868F4D794}" srcOrd="1" destOrd="0" presId="urn:microsoft.com/office/officeart/2005/8/layout/lProcess2"/>
    <dgm:cxn modelId="{980645B8-CABD-B64C-877F-F645DDDB37C2}" type="presParOf" srcId="{7C12D7A7-ABAE-EE4C-81E4-4622193CE570}" destId="{E1DAF784-EDC5-EB48-9582-E4D23597164D}" srcOrd="2" destOrd="0" presId="urn:microsoft.com/office/officeart/2005/8/layout/lProcess2"/>
    <dgm:cxn modelId="{8311CA75-9BFC-3D49-A878-7846372D6F83}" type="presParOf" srcId="{7C12D7A7-ABAE-EE4C-81E4-4622193CE570}" destId="{535EDEBC-4BCA-E44A-A8F2-A7C5D5D2E5BA}" srcOrd="3" destOrd="0" presId="urn:microsoft.com/office/officeart/2005/8/layout/lProcess2"/>
    <dgm:cxn modelId="{DC75D4CD-1DE3-9E45-AE68-FE4BD0E70B12}" type="presParOf" srcId="{7C12D7A7-ABAE-EE4C-81E4-4622193CE570}" destId="{4CEFA8EB-1A4A-4C4E-80F1-FEB35E11BA65}" srcOrd="4" destOrd="0" presId="urn:microsoft.com/office/officeart/2005/8/layout/lProcess2"/>
    <dgm:cxn modelId="{639CA863-513D-9B44-BDE4-E745702D9BDC}" type="presParOf" srcId="{7C12D7A7-ABAE-EE4C-81E4-4622193CE570}" destId="{087F9ADA-8ABB-EC4A-8032-A467C9940503}" srcOrd="5" destOrd="0" presId="urn:microsoft.com/office/officeart/2005/8/layout/lProcess2"/>
    <dgm:cxn modelId="{108C1B29-16D2-8A45-9EC1-4C335BF72F7E}" type="presParOf" srcId="{7C12D7A7-ABAE-EE4C-81E4-4622193CE570}" destId="{718A1C37-C394-1546-A382-27F07F154B77}" srcOrd="6" destOrd="0" presId="urn:microsoft.com/office/officeart/2005/8/layout/lProcess2"/>
    <dgm:cxn modelId="{61ED69DA-772E-D04B-802F-E63FF91BC032}" type="presParOf" srcId="{8A44D4BB-8259-7F40-A2D1-AF632696DB7E}" destId="{9C69B24F-48B3-674A-A3FE-C10E178253A5}" srcOrd="5" destOrd="0" presId="urn:microsoft.com/office/officeart/2005/8/layout/lProcess2"/>
    <dgm:cxn modelId="{0FF7367B-23E4-7C43-97B7-3988CFA22167}" type="presParOf" srcId="{8A44D4BB-8259-7F40-A2D1-AF632696DB7E}" destId="{8AED3844-4BF8-2444-BD89-2E7FEF4A54F5}" srcOrd="6" destOrd="0" presId="urn:microsoft.com/office/officeart/2005/8/layout/lProcess2"/>
    <dgm:cxn modelId="{6D6150E1-AC70-A548-800B-6A4127A8A57F}" type="presParOf" srcId="{8AED3844-4BF8-2444-BD89-2E7FEF4A54F5}" destId="{AB5D0715-9425-F043-81FA-377B3B5819A1}" srcOrd="0" destOrd="0" presId="urn:microsoft.com/office/officeart/2005/8/layout/lProcess2"/>
    <dgm:cxn modelId="{621A0D17-E36F-3C45-830B-EBFA2053DEDC}" type="presParOf" srcId="{8AED3844-4BF8-2444-BD89-2E7FEF4A54F5}" destId="{5CA9DFDA-68DA-0E4A-8383-B6C7AC6FF010}" srcOrd="1" destOrd="0" presId="urn:microsoft.com/office/officeart/2005/8/layout/lProcess2"/>
    <dgm:cxn modelId="{E1E99F29-338C-214E-B8FD-D1EBB13629DC}" type="presParOf" srcId="{8AED3844-4BF8-2444-BD89-2E7FEF4A54F5}" destId="{A7A24E2E-A491-F745-B33A-D4B9DD88A45C}" srcOrd="2" destOrd="0" presId="urn:microsoft.com/office/officeart/2005/8/layout/lProcess2"/>
    <dgm:cxn modelId="{CF93D7DA-A682-4844-8EBF-360BB3C27105}" type="presParOf" srcId="{A7A24E2E-A491-F745-B33A-D4B9DD88A45C}" destId="{5D14379E-5057-0E4B-940A-BD88677B7A71}" srcOrd="0" destOrd="0" presId="urn:microsoft.com/office/officeart/2005/8/layout/lProcess2"/>
    <dgm:cxn modelId="{BA31C0FE-DE72-7F4F-8555-30BC22B34711}" type="presParOf" srcId="{5D14379E-5057-0E4B-940A-BD88677B7A71}" destId="{64CEB5F2-C1E4-6645-966F-90F6755580C1}" srcOrd="0" destOrd="0" presId="urn:microsoft.com/office/officeart/2005/8/layout/lProcess2"/>
    <dgm:cxn modelId="{FD07F9BC-A0AF-8845-BA47-AC60BBB7D003}" type="presParOf" srcId="{5D14379E-5057-0E4B-940A-BD88677B7A71}" destId="{F7165434-EF09-464A-9404-174A1D1D617B}" srcOrd="1" destOrd="0" presId="urn:microsoft.com/office/officeart/2005/8/layout/lProcess2"/>
    <dgm:cxn modelId="{9B5B00FC-4686-944C-9D32-DAAE6854E4C4}" type="presParOf" srcId="{5D14379E-5057-0E4B-940A-BD88677B7A71}" destId="{4A632F4F-00BE-A845-A276-5D9E680381C1}" srcOrd="2" destOrd="0" presId="urn:microsoft.com/office/officeart/2005/8/layout/lProcess2"/>
    <dgm:cxn modelId="{47FAEAAD-4887-F14F-B849-EA622896FD34}" type="presParOf" srcId="{5D14379E-5057-0E4B-940A-BD88677B7A71}" destId="{488DE055-053E-2E4A-A188-5BD62DE2F31F}" srcOrd="3" destOrd="0" presId="urn:microsoft.com/office/officeart/2005/8/layout/lProcess2"/>
    <dgm:cxn modelId="{E79A5F67-E298-8148-BCD6-928BD99356F4}" type="presParOf" srcId="{5D14379E-5057-0E4B-940A-BD88677B7A71}" destId="{13E990BE-F17C-B446-924A-BECF73464FC0}" srcOrd="4" destOrd="0" presId="urn:microsoft.com/office/officeart/2005/8/layout/lProcess2"/>
    <dgm:cxn modelId="{03949DD6-756D-0C45-AA20-0ADF9ACAD350}" type="presParOf" srcId="{5D14379E-5057-0E4B-940A-BD88677B7A71}" destId="{23FB762F-5EEA-FC4E-B175-A9BD2D6DAC4A}" srcOrd="5" destOrd="0" presId="urn:microsoft.com/office/officeart/2005/8/layout/lProcess2"/>
    <dgm:cxn modelId="{FC6B9DF8-2768-F642-ADFA-B4567AC3DA5A}" type="presParOf" srcId="{5D14379E-5057-0E4B-940A-BD88677B7A71}" destId="{83EA58AC-89DB-2742-A2B4-144C90D27764}" srcOrd="6" destOrd="0" presId="urn:microsoft.com/office/officeart/2005/8/layout/lProcess2"/>
    <dgm:cxn modelId="{14A741C9-F84D-154B-9160-9DB621E81336}" type="presParOf" srcId="{8A44D4BB-8259-7F40-A2D1-AF632696DB7E}" destId="{8E636512-F0E0-9A40-85C3-6574C1A88F1C}" srcOrd="7" destOrd="0" presId="urn:microsoft.com/office/officeart/2005/8/layout/lProcess2"/>
    <dgm:cxn modelId="{4AC11978-B314-CA47-A54A-09D2BB7AE37E}" type="presParOf" srcId="{8A44D4BB-8259-7F40-A2D1-AF632696DB7E}" destId="{A15E8B70-57E4-D14F-BD23-9A01DD0B86C9}" srcOrd="8" destOrd="0" presId="urn:microsoft.com/office/officeart/2005/8/layout/lProcess2"/>
    <dgm:cxn modelId="{2549BD70-3560-C740-AC45-1AB50436DF9A}" type="presParOf" srcId="{A15E8B70-57E4-D14F-BD23-9A01DD0B86C9}" destId="{108B543D-68F0-AD42-8A39-B361A0E5D314}" srcOrd="0" destOrd="0" presId="urn:microsoft.com/office/officeart/2005/8/layout/lProcess2"/>
    <dgm:cxn modelId="{369FE37C-5605-AD4D-92E7-2D03A90D2327}" type="presParOf" srcId="{A15E8B70-57E4-D14F-BD23-9A01DD0B86C9}" destId="{F615DB02-8211-6843-8D70-82788522907C}" srcOrd="1" destOrd="0" presId="urn:microsoft.com/office/officeart/2005/8/layout/lProcess2"/>
    <dgm:cxn modelId="{F1393945-A693-294E-89B7-244FFC47A121}" type="presParOf" srcId="{A15E8B70-57E4-D14F-BD23-9A01DD0B86C9}" destId="{B0DC2A56-34B6-AA49-975B-0FE0D75E58F0}" srcOrd="2" destOrd="0" presId="urn:microsoft.com/office/officeart/2005/8/layout/lProcess2"/>
    <dgm:cxn modelId="{14C9BF27-E1A8-C34F-BAE4-21428A8E3778}" type="presParOf" srcId="{B0DC2A56-34B6-AA49-975B-0FE0D75E58F0}" destId="{4F6C0283-92AD-AD44-B60E-C2FDE0B1A41D}" srcOrd="0" destOrd="0" presId="urn:microsoft.com/office/officeart/2005/8/layout/lProcess2"/>
    <dgm:cxn modelId="{DC989A60-817A-8746-90B6-A22F08BE364F}" type="presParOf" srcId="{4F6C0283-92AD-AD44-B60E-C2FDE0B1A41D}" destId="{DBFF50CC-0C18-2C40-9419-C31C0424DCE5}" srcOrd="0" destOrd="0" presId="urn:microsoft.com/office/officeart/2005/8/layout/lProcess2"/>
    <dgm:cxn modelId="{9E60C638-B291-5149-9B6A-7852EFC2A767}" type="presParOf" srcId="{4F6C0283-92AD-AD44-B60E-C2FDE0B1A41D}" destId="{3C1CE26E-A7FC-A744-BEAC-A876E954E2A2}" srcOrd="1" destOrd="0" presId="urn:microsoft.com/office/officeart/2005/8/layout/lProcess2"/>
    <dgm:cxn modelId="{5123B6C6-482D-E041-A411-558B7C2E4599}" type="presParOf" srcId="{4F6C0283-92AD-AD44-B60E-C2FDE0B1A41D}" destId="{BFF955BD-D605-E149-A373-71F75E375FF5}" srcOrd="2" destOrd="0" presId="urn:microsoft.com/office/officeart/2005/8/layout/lProcess2"/>
    <dgm:cxn modelId="{BB818F17-0213-434D-BFC7-3BD70BFDB79C}" type="presParOf" srcId="{4F6C0283-92AD-AD44-B60E-C2FDE0B1A41D}" destId="{1A334D35-DCF5-854E-BF7E-AD5C8ECFFDF7}" srcOrd="3" destOrd="0" presId="urn:microsoft.com/office/officeart/2005/8/layout/lProcess2"/>
    <dgm:cxn modelId="{471A4D2A-7AF0-6A42-8C42-6B4BDB16C328}" type="presParOf" srcId="{4F6C0283-92AD-AD44-B60E-C2FDE0B1A41D}" destId="{F35ECBEC-E185-0B41-B52E-86D12BB3E999}" srcOrd="4" destOrd="0" presId="urn:microsoft.com/office/officeart/2005/8/layout/lProcess2"/>
    <dgm:cxn modelId="{26F25345-BA48-344C-94F1-123CDE40F1BA}" type="presParOf" srcId="{4F6C0283-92AD-AD44-B60E-C2FDE0B1A41D}" destId="{265033CE-8E0A-FE44-9EFE-87E6C7171B2B}" srcOrd="5" destOrd="0" presId="urn:microsoft.com/office/officeart/2005/8/layout/lProcess2"/>
    <dgm:cxn modelId="{D47E663E-5004-394A-B427-3CF67BC19F07}" type="presParOf" srcId="{4F6C0283-92AD-AD44-B60E-C2FDE0B1A41D}" destId="{043BBAB0-0122-5D48-855B-36C22998E868}"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A71A1E3-73C7-CA48-BDD9-9938FBA5BBE8}" type="doc">
      <dgm:prSet loTypeId="urn:microsoft.com/office/officeart/2005/8/layout/default" loCatId="list" qsTypeId="urn:microsoft.com/office/officeart/2005/8/quickstyle/simple1" qsCatId="simple" csTypeId="urn:microsoft.com/office/officeart/2005/8/colors/accent2_1" csCatId="accent2" phldr="1"/>
      <dgm:spPr/>
      <dgm:t>
        <a:bodyPr/>
        <a:lstStyle/>
        <a:p>
          <a:endParaRPr lang="en-US"/>
        </a:p>
      </dgm:t>
    </dgm:pt>
    <dgm:pt modelId="{1CB0EC67-1BEE-C54F-8B4E-EF026BCC1473}">
      <dgm:prSet/>
      <dgm:spPr/>
      <dgm:t>
        <a:bodyPr/>
        <a:lstStyle/>
        <a:p>
          <a:r>
            <a:rPr lang="en-US"/>
            <a:t>Prioritize</a:t>
          </a:r>
          <a:r>
            <a:rPr lang="en-US" b="0" i="0"/>
            <a:t> and enhance wellness for ALL</a:t>
          </a:r>
          <a:endParaRPr lang="en-US"/>
        </a:p>
      </dgm:t>
    </dgm:pt>
    <dgm:pt modelId="{C6E548E9-5595-2B40-B6BF-86DD7E8E0FCF}" type="parTrans" cxnId="{635FE252-D104-7C4C-AF28-734087AB9C68}">
      <dgm:prSet/>
      <dgm:spPr/>
      <dgm:t>
        <a:bodyPr/>
        <a:lstStyle/>
        <a:p>
          <a:endParaRPr lang="en-US"/>
        </a:p>
      </dgm:t>
    </dgm:pt>
    <dgm:pt modelId="{09D682B1-9DAD-9A4A-818A-04C7B378015F}" type="sibTrans" cxnId="{635FE252-D104-7C4C-AF28-734087AB9C68}">
      <dgm:prSet/>
      <dgm:spPr/>
      <dgm:t>
        <a:bodyPr/>
        <a:lstStyle/>
        <a:p>
          <a:endParaRPr lang="en-US"/>
        </a:p>
      </dgm:t>
    </dgm:pt>
    <dgm:pt modelId="{096BCD48-3E6D-8A47-89A5-9FF02C4AB6B3}">
      <dgm:prSet/>
      <dgm:spPr/>
      <dgm:t>
        <a:bodyPr/>
        <a:lstStyle/>
        <a:p>
          <a:r>
            <a:rPr lang="en-US" b="0" i="0"/>
            <a:t>Use data to determine wellness </a:t>
          </a:r>
          <a:r>
            <a:rPr lang="en-US"/>
            <a:t>strengths and needs</a:t>
          </a:r>
        </a:p>
      </dgm:t>
    </dgm:pt>
    <dgm:pt modelId="{9FBCBACC-7A39-A445-B5F4-BB6880609E4A}" type="parTrans" cxnId="{E8C3D65E-BF0E-5B44-98A9-3CEEE7A9BB4F}">
      <dgm:prSet/>
      <dgm:spPr/>
      <dgm:t>
        <a:bodyPr/>
        <a:lstStyle/>
        <a:p>
          <a:endParaRPr lang="en-US"/>
        </a:p>
      </dgm:t>
    </dgm:pt>
    <dgm:pt modelId="{95AFCA58-9ABA-6E4F-ABFC-F43B528A0D2D}" type="sibTrans" cxnId="{E8C3D65E-BF0E-5B44-98A9-3CEEE7A9BB4F}">
      <dgm:prSet/>
      <dgm:spPr/>
      <dgm:t>
        <a:bodyPr/>
        <a:lstStyle/>
        <a:p>
          <a:endParaRPr lang="en-US"/>
        </a:p>
      </dgm:t>
    </dgm:pt>
    <dgm:pt modelId="{E1719232-DCDC-FF40-AEF9-8E728E5722AF}">
      <dgm:prSet/>
      <dgm:spPr/>
      <dgm:t>
        <a:bodyPr/>
        <a:lstStyle/>
        <a:p>
          <a:r>
            <a:rPr lang="en-US" b="0" i="0" dirty="0"/>
            <a:t>Integrate SEB competencies into Tier 1</a:t>
          </a:r>
          <a:endParaRPr lang="en-US" dirty="0"/>
        </a:p>
      </dgm:t>
    </dgm:pt>
    <dgm:pt modelId="{43216BA6-CF3B-6940-B3D3-1C7474C4A68A}" type="parTrans" cxnId="{F6E14C8B-9894-0A43-A735-D554A1858922}">
      <dgm:prSet/>
      <dgm:spPr/>
      <dgm:t>
        <a:bodyPr/>
        <a:lstStyle/>
        <a:p>
          <a:endParaRPr lang="en-US"/>
        </a:p>
      </dgm:t>
    </dgm:pt>
    <dgm:pt modelId="{8DB133C9-B583-D94C-87EA-538AC654FACF}" type="sibTrans" cxnId="{F6E14C8B-9894-0A43-A735-D554A1858922}">
      <dgm:prSet/>
      <dgm:spPr/>
      <dgm:t>
        <a:bodyPr/>
        <a:lstStyle/>
        <a:p>
          <a:endParaRPr lang="en-US"/>
        </a:p>
      </dgm:t>
    </dgm:pt>
    <dgm:pt modelId="{8AFD6B8B-6240-BF40-BA8B-308D3D39551D}" type="pres">
      <dgm:prSet presAssocID="{AA71A1E3-73C7-CA48-BDD9-9938FBA5BBE8}" presName="diagram" presStyleCnt="0">
        <dgm:presLayoutVars>
          <dgm:dir/>
          <dgm:resizeHandles val="exact"/>
        </dgm:presLayoutVars>
      </dgm:prSet>
      <dgm:spPr/>
    </dgm:pt>
    <dgm:pt modelId="{A71727CF-29BE-074B-9884-09D7BE57013E}" type="pres">
      <dgm:prSet presAssocID="{096BCD48-3E6D-8A47-89A5-9FF02C4AB6B3}" presName="node" presStyleLbl="node1" presStyleIdx="0" presStyleCnt="3">
        <dgm:presLayoutVars>
          <dgm:bulletEnabled val="1"/>
        </dgm:presLayoutVars>
      </dgm:prSet>
      <dgm:spPr/>
    </dgm:pt>
    <dgm:pt modelId="{3DA1AFA5-3206-194B-8903-178B33481588}" type="pres">
      <dgm:prSet presAssocID="{95AFCA58-9ABA-6E4F-ABFC-F43B528A0D2D}" presName="sibTrans" presStyleCnt="0"/>
      <dgm:spPr/>
    </dgm:pt>
    <dgm:pt modelId="{6E8B071F-5BD4-8044-9A1A-87F25331258A}" type="pres">
      <dgm:prSet presAssocID="{1CB0EC67-1BEE-C54F-8B4E-EF026BCC1473}" presName="node" presStyleLbl="node1" presStyleIdx="1" presStyleCnt="3">
        <dgm:presLayoutVars>
          <dgm:bulletEnabled val="1"/>
        </dgm:presLayoutVars>
      </dgm:prSet>
      <dgm:spPr/>
    </dgm:pt>
    <dgm:pt modelId="{AED4E64D-1A9D-F247-B22B-C5A6E11C4796}" type="pres">
      <dgm:prSet presAssocID="{09D682B1-9DAD-9A4A-818A-04C7B378015F}" presName="sibTrans" presStyleCnt="0"/>
      <dgm:spPr/>
    </dgm:pt>
    <dgm:pt modelId="{81A8D574-4E96-6D41-8D26-E14D16DED924}" type="pres">
      <dgm:prSet presAssocID="{E1719232-DCDC-FF40-AEF9-8E728E5722AF}" presName="node" presStyleLbl="node1" presStyleIdx="2" presStyleCnt="3">
        <dgm:presLayoutVars>
          <dgm:bulletEnabled val="1"/>
        </dgm:presLayoutVars>
      </dgm:prSet>
      <dgm:spPr/>
    </dgm:pt>
  </dgm:ptLst>
  <dgm:cxnLst>
    <dgm:cxn modelId="{E58D2F0E-7AB6-324C-87E2-B1B16379C888}" type="presOf" srcId="{1CB0EC67-1BEE-C54F-8B4E-EF026BCC1473}" destId="{6E8B071F-5BD4-8044-9A1A-87F25331258A}" srcOrd="0" destOrd="0" presId="urn:microsoft.com/office/officeart/2005/8/layout/default"/>
    <dgm:cxn modelId="{DC726C0F-B704-EA4A-BA6B-6446D24773DF}" type="presOf" srcId="{096BCD48-3E6D-8A47-89A5-9FF02C4AB6B3}" destId="{A71727CF-29BE-074B-9884-09D7BE57013E}" srcOrd="0" destOrd="0" presId="urn:microsoft.com/office/officeart/2005/8/layout/default"/>
    <dgm:cxn modelId="{561B8D11-07BF-974B-ADE6-C7A7236FC483}" type="presOf" srcId="{E1719232-DCDC-FF40-AEF9-8E728E5722AF}" destId="{81A8D574-4E96-6D41-8D26-E14D16DED924}" srcOrd="0" destOrd="0" presId="urn:microsoft.com/office/officeart/2005/8/layout/default"/>
    <dgm:cxn modelId="{68B6AB3C-5456-AF48-A542-9A190739B65F}" type="presOf" srcId="{AA71A1E3-73C7-CA48-BDD9-9938FBA5BBE8}" destId="{8AFD6B8B-6240-BF40-BA8B-308D3D39551D}" srcOrd="0" destOrd="0" presId="urn:microsoft.com/office/officeart/2005/8/layout/default"/>
    <dgm:cxn modelId="{635FE252-D104-7C4C-AF28-734087AB9C68}" srcId="{AA71A1E3-73C7-CA48-BDD9-9938FBA5BBE8}" destId="{1CB0EC67-1BEE-C54F-8B4E-EF026BCC1473}" srcOrd="1" destOrd="0" parTransId="{C6E548E9-5595-2B40-B6BF-86DD7E8E0FCF}" sibTransId="{09D682B1-9DAD-9A4A-818A-04C7B378015F}"/>
    <dgm:cxn modelId="{E8C3D65E-BF0E-5B44-98A9-3CEEE7A9BB4F}" srcId="{AA71A1E3-73C7-CA48-BDD9-9938FBA5BBE8}" destId="{096BCD48-3E6D-8A47-89A5-9FF02C4AB6B3}" srcOrd="0" destOrd="0" parTransId="{9FBCBACC-7A39-A445-B5F4-BB6880609E4A}" sibTransId="{95AFCA58-9ABA-6E4F-ABFC-F43B528A0D2D}"/>
    <dgm:cxn modelId="{F6E14C8B-9894-0A43-A735-D554A1858922}" srcId="{AA71A1E3-73C7-CA48-BDD9-9938FBA5BBE8}" destId="{E1719232-DCDC-FF40-AEF9-8E728E5722AF}" srcOrd="2" destOrd="0" parTransId="{43216BA6-CF3B-6940-B3D3-1C7474C4A68A}" sibTransId="{8DB133C9-B583-D94C-87EA-538AC654FACF}"/>
    <dgm:cxn modelId="{3F1B0B96-8372-FF4D-88DD-E6A7D14A5011}" type="presParOf" srcId="{8AFD6B8B-6240-BF40-BA8B-308D3D39551D}" destId="{A71727CF-29BE-074B-9884-09D7BE57013E}" srcOrd="0" destOrd="0" presId="urn:microsoft.com/office/officeart/2005/8/layout/default"/>
    <dgm:cxn modelId="{3BD970F7-0FF7-574F-B046-A240C19EC6AC}" type="presParOf" srcId="{8AFD6B8B-6240-BF40-BA8B-308D3D39551D}" destId="{3DA1AFA5-3206-194B-8903-178B33481588}" srcOrd="1" destOrd="0" presId="urn:microsoft.com/office/officeart/2005/8/layout/default"/>
    <dgm:cxn modelId="{A80E0E89-CD6C-214E-BE51-C9CE027881B6}" type="presParOf" srcId="{8AFD6B8B-6240-BF40-BA8B-308D3D39551D}" destId="{6E8B071F-5BD4-8044-9A1A-87F25331258A}" srcOrd="2" destOrd="0" presId="urn:microsoft.com/office/officeart/2005/8/layout/default"/>
    <dgm:cxn modelId="{0112ABE6-EF69-8447-AB0F-0DF88A59931B}" type="presParOf" srcId="{8AFD6B8B-6240-BF40-BA8B-308D3D39551D}" destId="{AED4E64D-1A9D-F247-B22B-C5A6E11C4796}" srcOrd="3" destOrd="0" presId="urn:microsoft.com/office/officeart/2005/8/layout/default"/>
    <dgm:cxn modelId="{51738654-2EDC-2C46-AA28-33047A3A231E}" type="presParOf" srcId="{8AFD6B8B-6240-BF40-BA8B-308D3D39551D}" destId="{81A8D574-4E96-6D41-8D26-E14D16DED924}"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3F8A929-2C72-F143-9F4B-16471BCBB6A8}" type="doc">
      <dgm:prSet loTypeId="urn:microsoft.com/office/officeart/2005/8/layout/cycle2" loCatId="" qsTypeId="urn:microsoft.com/office/officeart/2005/8/quickstyle/simple1" qsCatId="simple" csTypeId="urn:microsoft.com/office/officeart/2005/8/colors/accent1_1" csCatId="accent1" phldr="1"/>
      <dgm:spPr/>
      <dgm:t>
        <a:bodyPr/>
        <a:lstStyle/>
        <a:p>
          <a:endParaRPr lang="en-US"/>
        </a:p>
      </dgm:t>
    </dgm:pt>
    <dgm:pt modelId="{86EBF238-3272-154B-91CE-5DBA21C845D4}">
      <dgm:prSet custT="1"/>
      <dgm:spPr>
        <a:ln w="69850">
          <a:solidFill>
            <a:srgbClr val="F3C857"/>
          </a:solidFill>
        </a:ln>
      </dgm:spPr>
      <dgm:t>
        <a:bodyPr/>
        <a:lstStyle/>
        <a:p>
          <a:r>
            <a:rPr lang="en-US" sz="2400" b="1">
              <a:solidFill>
                <a:srgbClr val="F3C857"/>
              </a:solidFill>
            </a:rPr>
            <a:t>IDENTIFY</a:t>
          </a:r>
          <a:r>
            <a:rPr lang="en-US" sz="2400" b="1" baseline="0">
              <a:solidFill>
                <a:srgbClr val="F3C857"/>
              </a:solidFill>
            </a:rPr>
            <a:t> PROBLEM</a:t>
          </a:r>
        </a:p>
        <a:p>
          <a:r>
            <a:rPr lang="en-US" sz="2000"/>
            <a:t>with precision</a:t>
          </a:r>
        </a:p>
      </dgm:t>
    </dgm:pt>
    <dgm:pt modelId="{1404FBEF-F545-1544-A25C-188A230A9B52}" type="parTrans" cxnId="{8DBF879F-D027-684C-AD30-1BD9A89258CD}">
      <dgm:prSet/>
      <dgm:spPr/>
      <dgm:t>
        <a:bodyPr/>
        <a:lstStyle/>
        <a:p>
          <a:endParaRPr lang="en-US" sz="2000"/>
        </a:p>
      </dgm:t>
    </dgm:pt>
    <dgm:pt modelId="{B6A18C03-6383-C54B-AF58-FED702B6FC53}" type="sibTrans" cxnId="{8DBF879F-D027-684C-AD30-1BD9A89258CD}">
      <dgm:prSet custT="1"/>
      <dgm:spPr>
        <a:solidFill>
          <a:srgbClr val="F3C857"/>
        </a:solidFill>
      </dgm:spPr>
      <dgm:t>
        <a:bodyPr/>
        <a:lstStyle/>
        <a:p>
          <a:endParaRPr lang="en-US" sz="2000"/>
        </a:p>
      </dgm:t>
    </dgm:pt>
    <dgm:pt modelId="{D71504F2-E4C0-FD44-84B9-D4A807F8D181}">
      <dgm:prSet custT="1"/>
      <dgm:spPr>
        <a:ln w="63500">
          <a:solidFill>
            <a:srgbClr val="207196"/>
          </a:solidFill>
        </a:ln>
      </dgm:spPr>
      <dgm:t>
        <a:bodyPr/>
        <a:lstStyle/>
        <a:p>
          <a:r>
            <a:rPr lang="en-US" sz="2400" b="1">
              <a:solidFill>
                <a:srgbClr val="207196"/>
              </a:solidFill>
            </a:rPr>
            <a:t>IDENTIFY</a:t>
          </a:r>
          <a:r>
            <a:rPr lang="en-US" sz="2400" b="1" baseline="0">
              <a:solidFill>
                <a:srgbClr val="207196"/>
              </a:solidFill>
            </a:rPr>
            <a:t> GOAL </a:t>
          </a:r>
        </a:p>
        <a:p>
          <a:r>
            <a:rPr lang="en-US" sz="2000" baseline="0"/>
            <a:t>for change</a:t>
          </a:r>
          <a:endParaRPr lang="en-US" sz="2000"/>
        </a:p>
      </dgm:t>
    </dgm:pt>
    <dgm:pt modelId="{651A4F06-E159-E047-A606-7C57B68CCBD5}" type="parTrans" cxnId="{E3825D80-6C23-BD41-9CC9-24313098CA4E}">
      <dgm:prSet/>
      <dgm:spPr/>
      <dgm:t>
        <a:bodyPr/>
        <a:lstStyle/>
        <a:p>
          <a:endParaRPr lang="en-US" sz="2000"/>
        </a:p>
      </dgm:t>
    </dgm:pt>
    <dgm:pt modelId="{99B5B515-D3EE-F54B-BB7C-D5116847B05F}" type="sibTrans" cxnId="{E3825D80-6C23-BD41-9CC9-24313098CA4E}">
      <dgm:prSet custT="1"/>
      <dgm:spPr>
        <a:solidFill>
          <a:srgbClr val="207196"/>
        </a:solidFill>
      </dgm:spPr>
      <dgm:t>
        <a:bodyPr/>
        <a:lstStyle/>
        <a:p>
          <a:endParaRPr lang="en-US" sz="2000"/>
        </a:p>
      </dgm:t>
    </dgm:pt>
    <dgm:pt modelId="{30D86028-84BB-CA46-B10D-BB3379E62E6C}">
      <dgm:prSet custT="1"/>
      <dgm:spPr>
        <a:ln w="69850">
          <a:solidFill>
            <a:schemeClr val="accent4">
              <a:lumMod val="75000"/>
            </a:schemeClr>
          </a:solidFill>
        </a:ln>
      </dgm:spPr>
      <dgm:t>
        <a:bodyPr/>
        <a:lstStyle/>
        <a:p>
          <a:r>
            <a:rPr lang="en-US" sz="2400" b="1">
              <a:solidFill>
                <a:schemeClr val="accent4">
                  <a:lumMod val="75000"/>
                </a:schemeClr>
              </a:solidFill>
            </a:rPr>
            <a:t>IDENTIFY</a:t>
          </a:r>
          <a:r>
            <a:rPr lang="en-US" sz="2400" b="1" baseline="0">
              <a:solidFill>
                <a:schemeClr val="accent4">
                  <a:lumMod val="75000"/>
                </a:schemeClr>
              </a:solidFill>
            </a:rPr>
            <a:t> SOLUTION </a:t>
          </a:r>
        </a:p>
        <a:p>
          <a:r>
            <a:rPr lang="en-US" sz="2000" baseline="0"/>
            <a:t>and implementation plan</a:t>
          </a:r>
          <a:endParaRPr lang="en-US" sz="2000"/>
        </a:p>
      </dgm:t>
    </dgm:pt>
    <dgm:pt modelId="{D730DD82-24EE-C34A-A43F-BC60871C0CF8}" type="parTrans" cxnId="{1F59641F-E82C-B548-B11F-15ED47F1E79A}">
      <dgm:prSet/>
      <dgm:spPr/>
      <dgm:t>
        <a:bodyPr/>
        <a:lstStyle/>
        <a:p>
          <a:endParaRPr lang="en-US" sz="2000"/>
        </a:p>
      </dgm:t>
    </dgm:pt>
    <dgm:pt modelId="{73AF85F0-3D18-474C-A961-2961CE5DDE8B}" type="sibTrans" cxnId="{1F59641F-E82C-B548-B11F-15ED47F1E79A}">
      <dgm:prSet custT="1"/>
      <dgm:spPr>
        <a:solidFill>
          <a:schemeClr val="accent4">
            <a:lumMod val="75000"/>
          </a:schemeClr>
        </a:solidFill>
      </dgm:spPr>
      <dgm:t>
        <a:bodyPr/>
        <a:lstStyle/>
        <a:p>
          <a:endParaRPr lang="en-US" sz="2000"/>
        </a:p>
      </dgm:t>
    </dgm:pt>
    <dgm:pt modelId="{892B9856-2739-C840-B379-0B974672F262}">
      <dgm:prSet custT="1"/>
      <dgm:spPr>
        <a:ln w="69850">
          <a:solidFill>
            <a:srgbClr val="7F447F"/>
          </a:solidFill>
        </a:ln>
      </dgm:spPr>
      <dgm:t>
        <a:bodyPr/>
        <a:lstStyle/>
        <a:p>
          <a:r>
            <a:rPr lang="en-US" sz="2400" b="1">
              <a:solidFill>
                <a:srgbClr val="7F447F"/>
              </a:solidFill>
            </a:rPr>
            <a:t>IMPLEMENT</a:t>
          </a:r>
          <a:r>
            <a:rPr lang="en-US" sz="2400" b="1" baseline="0">
              <a:solidFill>
                <a:srgbClr val="7F447F"/>
              </a:solidFill>
            </a:rPr>
            <a:t> SOLUTION</a:t>
          </a:r>
        </a:p>
        <a:p>
          <a:r>
            <a:rPr lang="en-US" sz="2000" baseline="0"/>
            <a:t>with fidelity</a:t>
          </a:r>
          <a:endParaRPr lang="en-US" sz="2000"/>
        </a:p>
      </dgm:t>
    </dgm:pt>
    <dgm:pt modelId="{2EAC3F10-1EB5-8348-9278-5EBA2D6D8465}" type="parTrans" cxnId="{BAD52731-CE7D-2048-B34A-1C8216801D55}">
      <dgm:prSet/>
      <dgm:spPr/>
      <dgm:t>
        <a:bodyPr/>
        <a:lstStyle/>
        <a:p>
          <a:endParaRPr lang="en-US" sz="2000"/>
        </a:p>
      </dgm:t>
    </dgm:pt>
    <dgm:pt modelId="{DFA8ADE3-C9E7-414C-AF29-15F4B8391BBD}" type="sibTrans" cxnId="{BAD52731-CE7D-2048-B34A-1C8216801D55}">
      <dgm:prSet custT="1"/>
      <dgm:spPr>
        <a:solidFill>
          <a:srgbClr val="7F447F"/>
        </a:solidFill>
      </dgm:spPr>
      <dgm:t>
        <a:bodyPr/>
        <a:lstStyle/>
        <a:p>
          <a:endParaRPr lang="en-US" sz="2000"/>
        </a:p>
      </dgm:t>
    </dgm:pt>
    <dgm:pt modelId="{0DDACB12-A5F5-E243-9F16-85DC5979CBFE}">
      <dgm:prSet custT="1"/>
      <dgm:spPr>
        <a:ln w="69850">
          <a:solidFill>
            <a:srgbClr val="E89B2C"/>
          </a:solidFill>
        </a:ln>
      </dgm:spPr>
      <dgm:t>
        <a:bodyPr/>
        <a:lstStyle/>
        <a:p>
          <a:r>
            <a:rPr lang="en-US" sz="2400" b="1">
              <a:solidFill>
                <a:srgbClr val="E89B2C"/>
              </a:solidFill>
            </a:rPr>
            <a:t>MONITOR &amp; EVALUATE</a:t>
          </a:r>
        </a:p>
        <a:p>
          <a:r>
            <a:rPr lang="en-US" sz="2000"/>
            <a:t>implementation fidelity and impact</a:t>
          </a:r>
        </a:p>
      </dgm:t>
    </dgm:pt>
    <dgm:pt modelId="{E86A2942-EC91-8B49-810A-FDAC04D6876B}" type="parTrans" cxnId="{9B3F41D1-E297-804D-B81C-C7895BE530D5}">
      <dgm:prSet/>
      <dgm:spPr/>
      <dgm:t>
        <a:bodyPr/>
        <a:lstStyle/>
        <a:p>
          <a:endParaRPr lang="en-US" sz="2000"/>
        </a:p>
      </dgm:t>
    </dgm:pt>
    <dgm:pt modelId="{B2934D61-05AD-C74C-9209-D25723861DCD}" type="sibTrans" cxnId="{9B3F41D1-E297-804D-B81C-C7895BE530D5}">
      <dgm:prSet custT="1"/>
      <dgm:spPr>
        <a:solidFill>
          <a:srgbClr val="E89B2C"/>
        </a:solidFill>
      </dgm:spPr>
      <dgm:t>
        <a:bodyPr/>
        <a:lstStyle/>
        <a:p>
          <a:endParaRPr lang="en-US" sz="2000"/>
        </a:p>
      </dgm:t>
    </dgm:pt>
    <dgm:pt modelId="{E89B6EA0-2A1D-234E-9886-6451B2D51563}">
      <dgm:prSet custT="1"/>
      <dgm:spPr>
        <a:ln w="69850">
          <a:solidFill>
            <a:srgbClr val="EE3519"/>
          </a:solidFill>
        </a:ln>
      </dgm:spPr>
      <dgm:t>
        <a:bodyPr/>
        <a:lstStyle/>
        <a:p>
          <a:r>
            <a:rPr lang="en-US" sz="2400" b="1">
              <a:solidFill>
                <a:srgbClr val="EE3519"/>
              </a:solidFill>
            </a:rPr>
            <a:t>MAKE</a:t>
          </a:r>
          <a:r>
            <a:rPr lang="en-US" sz="2400" b="1" baseline="0">
              <a:solidFill>
                <a:srgbClr val="EE3519"/>
              </a:solidFill>
            </a:rPr>
            <a:t> DECISION </a:t>
          </a:r>
        </a:p>
        <a:p>
          <a:r>
            <a:rPr lang="en-US" sz="2000" baseline="0"/>
            <a:t>to maintain, modify, or terminate plan</a:t>
          </a:r>
          <a:endParaRPr lang="en-US" sz="2000"/>
        </a:p>
      </dgm:t>
    </dgm:pt>
    <dgm:pt modelId="{E97A7CBA-A49E-104F-A77D-34EA54A60057}" type="parTrans" cxnId="{1E5F30AC-93F0-1A46-A32B-92E99AACF2A5}">
      <dgm:prSet/>
      <dgm:spPr/>
      <dgm:t>
        <a:bodyPr/>
        <a:lstStyle/>
        <a:p>
          <a:endParaRPr lang="en-US" sz="2000"/>
        </a:p>
      </dgm:t>
    </dgm:pt>
    <dgm:pt modelId="{C596336D-A53C-C94C-897F-AD18C251F0A7}" type="sibTrans" cxnId="{1E5F30AC-93F0-1A46-A32B-92E99AACF2A5}">
      <dgm:prSet custT="1"/>
      <dgm:spPr>
        <a:solidFill>
          <a:srgbClr val="EE3519"/>
        </a:solidFill>
      </dgm:spPr>
      <dgm:t>
        <a:bodyPr/>
        <a:lstStyle/>
        <a:p>
          <a:endParaRPr lang="en-US" sz="2000"/>
        </a:p>
      </dgm:t>
    </dgm:pt>
    <dgm:pt modelId="{33F5D678-109C-1449-8710-3B5EFE9EA007}" type="pres">
      <dgm:prSet presAssocID="{93F8A929-2C72-F143-9F4B-16471BCBB6A8}" presName="cycle" presStyleCnt="0">
        <dgm:presLayoutVars>
          <dgm:dir/>
          <dgm:resizeHandles val="exact"/>
        </dgm:presLayoutVars>
      </dgm:prSet>
      <dgm:spPr/>
    </dgm:pt>
    <dgm:pt modelId="{551FC44C-C383-D04B-BDC9-7CD0C0E96584}" type="pres">
      <dgm:prSet presAssocID="{86EBF238-3272-154B-91CE-5DBA21C845D4}" presName="node" presStyleLbl="node1" presStyleIdx="0" presStyleCnt="6" custScaleX="263615" custScaleY="122161" custRadScaleRad="102488" custRadScaleInc="-673">
        <dgm:presLayoutVars>
          <dgm:bulletEnabled val="1"/>
        </dgm:presLayoutVars>
      </dgm:prSet>
      <dgm:spPr/>
    </dgm:pt>
    <dgm:pt modelId="{5CF0EFAD-4292-5040-856F-77896DFEC55C}" type="pres">
      <dgm:prSet presAssocID="{B6A18C03-6383-C54B-AF58-FED702B6FC53}" presName="sibTrans" presStyleLbl="sibTrans2D1" presStyleIdx="0" presStyleCnt="6"/>
      <dgm:spPr/>
    </dgm:pt>
    <dgm:pt modelId="{5945477B-B9A9-9347-92AB-2D3DE0193A19}" type="pres">
      <dgm:prSet presAssocID="{B6A18C03-6383-C54B-AF58-FED702B6FC53}" presName="connectorText" presStyleLbl="sibTrans2D1" presStyleIdx="0" presStyleCnt="6"/>
      <dgm:spPr/>
    </dgm:pt>
    <dgm:pt modelId="{DB5D9CF6-BA5B-2145-A434-AFA26D760F45}" type="pres">
      <dgm:prSet presAssocID="{D71504F2-E4C0-FD44-84B9-D4A807F8D181}" presName="node" presStyleLbl="node1" presStyleIdx="1" presStyleCnt="6" custScaleX="263615" custScaleY="122161" custRadScaleRad="196185" custRadScaleInc="51274">
        <dgm:presLayoutVars>
          <dgm:bulletEnabled val="1"/>
        </dgm:presLayoutVars>
      </dgm:prSet>
      <dgm:spPr/>
    </dgm:pt>
    <dgm:pt modelId="{BF90B3B7-77E2-984B-8B2E-625CD9FBAFF3}" type="pres">
      <dgm:prSet presAssocID="{99B5B515-D3EE-F54B-BB7C-D5116847B05F}" presName="sibTrans" presStyleLbl="sibTrans2D1" presStyleIdx="1" presStyleCnt="6"/>
      <dgm:spPr/>
    </dgm:pt>
    <dgm:pt modelId="{61B85A78-056E-7840-B96F-F2DAC197FB36}" type="pres">
      <dgm:prSet presAssocID="{99B5B515-D3EE-F54B-BB7C-D5116847B05F}" presName="connectorText" presStyleLbl="sibTrans2D1" presStyleIdx="1" presStyleCnt="6"/>
      <dgm:spPr/>
    </dgm:pt>
    <dgm:pt modelId="{C32FA3E6-9E9F-EB46-A65D-36665AC07129}" type="pres">
      <dgm:prSet presAssocID="{30D86028-84BB-CA46-B10D-BB3379E62E6C}" presName="node" presStyleLbl="node1" presStyleIdx="2" presStyleCnt="6" custScaleX="263615" custScaleY="122161" custRadScaleRad="194121" custRadScaleInc="-43347">
        <dgm:presLayoutVars>
          <dgm:bulletEnabled val="1"/>
        </dgm:presLayoutVars>
      </dgm:prSet>
      <dgm:spPr/>
    </dgm:pt>
    <dgm:pt modelId="{0CF17757-B07D-054A-B418-CB7B36892AA2}" type="pres">
      <dgm:prSet presAssocID="{73AF85F0-3D18-474C-A961-2961CE5DDE8B}" presName="sibTrans" presStyleLbl="sibTrans2D1" presStyleIdx="2" presStyleCnt="6"/>
      <dgm:spPr/>
    </dgm:pt>
    <dgm:pt modelId="{C43F3F00-C058-5A4B-B43D-30D482ADCC8B}" type="pres">
      <dgm:prSet presAssocID="{73AF85F0-3D18-474C-A961-2961CE5DDE8B}" presName="connectorText" presStyleLbl="sibTrans2D1" presStyleIdx="2" presStyleCnt="6"/>
      <dgm:spPr/>
    </dgm:pt>
    <dgm:pt modelId="{091E9CC4-2CB9-FD48-9FBD-31619B416DEB}" type="pres">
      <dgm:prSet presAssocID="{892B9856-2739-C840-B379-0B974672F262}" presName="node" presStyleLbl="node1" presStyleIdx="3" presStyleCnt="6" custScaleX="263615" custScaleY="122161">
        <dgm:presLayoutVars>
          <dgm:bulletEnabled val="1"/>
        </dgm:presLayoutVars>
      </dgm:prSet>
      <dgm:spPr/>
    </dgm:pt>
    <dgm:pt modelId="{0D1B13E9-8A44-7A45-B56A-A5F6E426FA42}" type="pres">
      <dgm:prSet presAssocID="{DFA8ADE3-C9E7-414C-AF29-15F4B8391BBD}" presName="sibTrans" presStyleLbl="sibTrans2D1" presStyleIdx="3" presStyleCnt="6"/>
      <dgm:spPr/>
    </dgm:pt>
    <dgm:pt modelId="{18DDDEEC-EA90-8843-B78F-8CE0DDB2A7FA}" type="pres">
      <dgm:prSet presAssocID="{DFA8ADE3-C9E7-414C-AF29-15F4B8391BBD}" presName="connectorText" presStyleLbl="sibTrans2D1" presStyleIdx="3" presStyleCnt="6"/>
      <dgm:spPr/>
    </dgm:pt>
    <dgm:pt modelId="{7229F0E0-C4E2-644E-AA8E-CE2194486FC4}" type="pres">
      <dgm:prSet presAssocID="{0DDACB12-A5F5-E243-9F16-85DC5979CBFE}" presName="node" presStyleLbl="node1" presStyleIdx="4" presStyleCnt="6" custScaleX="263615" custScaleY="122161" custRadScaleRad="190227" custRadScaleInc="49086">
        <dgm:presLayoutVars>
          <dgm:bulletEnabled val="1"/>
        </dgm:presLayoutVars>
      </dgm:prSet>
      <dgm:spPr/>
    </dgm:pt>
    <dgm:pt modelId="{35DA2999-DAB3-AE42-915A-1717F659C38D}" type="pres">
      <dgm:prSet presAssocID="{B2934D61-05AD-C74C-9209-D25723861DCD}" presName="sibTrans" presStyleLbl="sibTrans2D1" presStyleIdx="4" presStyleCnt="6"/>
      <dgm:spPr/>
    </dgm:pt>
    <dgm:pt modelId="{E62CEAC8-4D54-FC4D-8E26-D3EBFDB3AC12}" type="pres">
      <dgm:prSet presAssocID="{B2934D61-05AD-C74C-9209-D25723861DCD}" presName="connectorText" presStyleLbl="sibTrans2D1" presStyleIdx="4" presStyleCnt="6"/>
      <dgm:spPr/>
    </dgm:pt>
    <dgm:pt modelId="{80553F29-EC6B-9645-A7F8-7B924A485269}" type="pres">
      <dgm:prSet presAssocID="{E89B6EA0-2A1D-234E-9886-6451B2D51563}" presName="node" presStyleLbl="node1" presStyleIdx="5" presStyleCnt="6" custScaleX="263615" custScaleY="122161" custRadScaleRad="195769" custRadScaleInc="-41383">
        <dgm:presLayoutVars>
          <dgm:bulletEnabled val="1"/>
        </dgm:presLayoutVars>
      </dgm:prSet>
      <dgm:spPr/>
    </dgm:pt>
    <dgm:pt modelId="{50F2030A-1787-804F-BE8C-B0F6AA0647D5}" type="pres">
      <dgm:prSet presAssocID="{C596336D-A53C-C94C-897F-AD18C251F0A7}" presName="sibTrans" presStyleLbl="sibTrans2D1" presStyleIdx="5" presStyleCnt="6"/>
      <dgm:spPr/>
    </dgm:pt>
    <dgm:pt modelId="{5C9C0576-7FDD-364B-A102-F9502CA9F230}" type="pres">
      <dgm:prSet presAssocID="{C596336D-A53C-C94C-897F-AD18C251F0A7}" presName="connectorText" presStyleLbl="sibTrans2D1" presStyleIdx="5" presStyleCnt="6"/>
      <dgm:spPr/>
    </dgm:pt>
  </dgm:ptLst>
  <dgm:cxnLst>
    <dgm:cxn modelId="{51C04F0E-E395-8045-A46E-0126FA7BEF9C}" type="presOf" srcId="{73AF85F0-3D18-474C-A961-2961CE5DDE8B}" destId="{C43F3F00-C058-5A4B-B43D-30D482ADCC8B}" srcOrd="1" destOrd="0" presId="urn:microsoft.com/office/officeart/2005/8/layout/cycle2"/>
    <dgm:cxn modelId="{A5AE7D11-3C52-214E-B69C-BA827BA26DB4}" type="presOf" srcId="{86EBF238-3272-154B-91CE-5DBA21C845D4}" destId="{551FC44C-C383-D04B-BDC9-7CD0C0E96584}" srcOrd="0" destOrd="0" presId="urn:microsoft.com/office/officeart/2005/8/layout/cycle2"/>
    <dgm:cxn modelId="{16C5EA12-6A79-2245-89E9-1C49CA2F8E2B}" type="presOf" srcId="{892B9856-2739-C840-B379-0B974672F262}" destId="{091E9CC4-2CB9-FD48-9FBD-31619B416DEB}" srcOrd="0" destOrd="0" presId="urn:microsoft.com/office/officeart/2005/8/layout/cycle2"/>
    <dgm:cxn modelId="{1F59641F-E82C-B548-B11F-15ED47F1E79A}" srcId="{93F8A929-2C72-F143-9F4B-16471BCBB6A8}" destId="{30D86028-84BB-CA46-B10D-BB3379E62E6C}" srcOrd="2" destOrd="0" parTransId="{D730DD82-24EE-C34A-A43F-BC60871C0CF8}" sibTransId="{73AF85F0-3D18-474C-A961-2961CE5DDE8B}"/>
    <dgm:cxn modelId="{BAD52731-CE7D-2048-B34A-1C8216801D55}" srcId="{93F8A929-2C72-F143-9F4B-16471BCBB6A8}" destId="{892B9856-2739-C840-B379-0B974672F262}" srcOrd="3" destOrd="0" parTransId="{2EAC3F10-1EB5-8348-9278-5EBA2D6D8465}" sibTransId="{DFA8ADE3-C9E7-414C-AF29-15F4B8391BBD}"/>
    <dgm:cxn modelId="{DEE5513E-3732-7141-A373-7DF894D24C32}" type="presOf" srcId="{B2934D61-05AD-C74C-9209-D25723861DCD}" destId="{E62CEAC8-4D54-FC4D-8E26-D3EBFDB3AC12}" srcOrd="1" destOrd="0" presId="urn:microsoft.com/office/officeart/2005/8/layout/cycle2"/>
    <dgm:cxn modelId="{C143515C-9A0F-2F43-B3AC-8E63A9EFD384}" type="presOf" srcId="{C596336D-A53C-C94C-897F-AD18C251F0A7}" destId="{5C9C0576-7FDD-364B-A102-F9502CA9F230}" srcOrd="1" destOrd="0" presId="urn:microsoft.com/office/officeart/2005/8/layout/cycle2"/>
    <dgm:cxn modelId="{41693A61-713A-C343-839A-1FEE00ACF036}" type="presOf" srcId="{B2934D61-05AD-C74C-9209-D25723861DCD}" destId="{35DA2999-DAB3-AE42-915A-1717F659C38D}" srcOrd="0" destOrd="0" presId="urn:microsoft.com/office/officeart/2005/8/layout/cycle2"/>
    <dgm:cxn modelId="{26711766-BA02-834C-95D4-299F0E941A28}" type="presOf" srcId="{0DDACB12-A5F5-E243-9F16-85DC5979CBFE}" destId="{7229F0E0-C4E2-644E-AA8E-CE2194486FC4}" srcOrd="0" destOrd="0" presId="urn:microsoft.com/office/officeart/2005/8/layout/cycle2"/>
    <dgm:cxn modelId="{BFA12D66-A35C-374B-9A29-9B415EC164C7}" type="presOf" srcId="{99B5B515-D3EE-F54B-BB7C-D5116847B05F}" destId="{BF90B3B7-77E2-984B-8B2E-625CD9FBAFF3}" srcOrd="0" destOrd="0" presId="urn:microsoft.com/office/officeart/2005/8/layout/cycle2"/>
    <dgm:cxn modelId="{2C573270-7C10-BC4F-9B9C-14224730E097}" type="presOf" srcId="{D71504F2-E4C0-FD44-84B9-D4A807F8D181}" destId="{DB5D9CF6-BA5B-2145-A434-AFA26D760F45}" srcOrd="0" destOrd="0" presId="urn:microsoft.com/office/officeart/2005/8/layout/cycle2"/>
    <dgm:cxn modelId="{0F72B873-8C48-3047-98EC-FA7697F26191}" type="presOf" srcId="{99B5B515-D3EE-F54B-BB7C-D5116847B05F}" destId="{61B85A78-056E-7840-B96F-F2DAC197FB36}" srcOrd="1" destOrd="0" presId="urn:microsoft.com/office/officeart/2005/8/layout/cycle2"/>
    <dgm:cxn modelId="{219AD573-CFBB-7343-BBD1-57B25E448050}" type="presOf" srcId="{DFA8ADE3-C9E7-414C-AF29-15F4B8391BBD}" destId="{0D1B13E9-8A44-7A45-B56A-A5F6E426FA42}" srcOrd="0" destOrd="0" presId="urn:microsoft.com/office/officeart/2005/8/layout/cycle2"/>
    <dgm:cxn modelId="{E3825D80-6C23-BD41-9CC9-24313098CA4E}" srcId="{93F8A929-2C72-F143-9F4B-16471BCBB6A8}" destId="{D71504F2-E4C0-FD44-84B9-D4A807F8D181}" srcOrd="1" destOrd="0" parTransId="{651A4F06-E159-E047-A606-7C57B68CCBD5}" sibTransId="{99B5B515-D3EE-F54B-BB7C-D5116847B05F}"/>
    <dgm:cxn modelId="{2BC3C09A-A248-504E-8AF9-7160F086372A}" type="presOf" srcId="{73AF85F0-3D18-474C-A961-2961CE5DDE8B}" destId="{0CF17757-B07D-054A-B418-CB7B36892AA2}" srcOrd="0" destOrd="0" presId="urn:microsoft.com/office/officeart/2005/8/layout/cycle2"/>
    <dgm:cxn modelId="{8DBF879F-D027-684C-AD30-1BD9A89258CD}" srcId="{93F8A929-2C72-F143-9F4B-16471BCBB6A8}" destId="{86EBF238-3272-154B-91CE-5DBA21C845D4}" srcOrd="0" destOrd="0" parTransId="{1404FBEF-F545-1544-A25C-188A230A9B52}" sibTransId="{B6A18C03-6383-C54B-AF58-FED702B6FC53}"/>
    <dgm:cxn modelId="{C9F478A1-3B90-B149-BCE8-8EE0105042CD}" type="presOf" srcId="{30D86028-84BB-CA46-B10D-BB3379E62E6C}" destId="{C32FA3E6-9E9F-EB46-A65D-36665AC07129}" srcOrd="0" destOrd="0" presId="urn:microsoft.com/office/officeart/2005/8/layout/cycle2"/>
    <dgm:cxn modelId="{F19281AB-B03D-FA46-8899-29D54297509B}" type="presOf" srcId="{C596336D-A53C-C94C-897F-AD18C251F0A7}" destId="{50F2030A-1787-804F-BE8C-B0F6AA0647D5}" srcOrd="0" destOrd="0" presId="urn:microsoft.com/office/officeart/2005/8/layout/cycle2"/>
    <dgm:cxn modelId="{1E5F30AC-93F0-1A46-A32B-92E99AACF2A5}" srcId="{93F8A929-2C72-F143-9F4B-16471BCBB6A8}" destId="{E89B6EA0-2A1D-234E-9886-6451B2D51563}" srcOrd="5" destOrd="0" parTransId="{E97A7CBA-A49E-104F-A77D-34EA54A60057}" sibTransId="{C596336D-A53C-C94C-897F-AD18C251F0A7}"/>
    <dgm:cxn modelId="{91B8D0B1-4A7D-E64B-86F0-A02A5680F451}" type="presOf" srcId="{E89B6EA0-2A1D-234E-9886-6451B2D51563}" destId="{80553F29-EC6B-9645-A7F8-7B924A485269}" srcOrd="0" destOrd="0" presId="urn:microsoft.com/office/officeart/2005/8/layout/cycle2"/>
    <dgm:cxn modelId="{46A235CF-2B99-F946-BFC0-22E70809F72B}" type="presOf" srcId="{DFA8ADE3-C9E7-414C-AF29-15F4B8391BBD}" destId="{18DDDEEC-EA90-8843-B78F-8CE0DDB2A7FA}" srcOrd="1" destOrd="0" presId="urn:microsoft.com/office/officeart/2005/8/layout/cycle2"/>
    <dgm:cxn modelId="{9B3F41D1-E297-804D-B81C-C7895BE530D5}" srcId="{93F8A929-2C72-F143-9F4B-16471BCBB6A8}" destId="{0DDACB12-A5F5-E243-9F16-85DC5979CBFE}" srcOrd="4" destOrd="0" parTransId="{E86A2942-EC91-8B49-810A-FDAC04D6876B}" sibTransId="{B2934D61-05AD-C74C-9209-D25723861DCD}"/>
    <dgm:cxn modelId="{18D951D5-D80A-8340-BAD7-0D3BF0531AFA}" type="presOf" srcId="{B6A18C03-6383-C54B-AF58-FED702B6FC53}" destId="{5CF0EFAD-4292-5040-856F-77896DFEC55C}" srcOrd="0" destOrd="0" presId="urn:microsoft.com/office/officeart/2005/8/layout/cycle2"/>
    <dgm:cxn modelId="{74F3D2D9-6499-E843-A0D6-BC448C18AEF1}" type="presOf" srcId="{B6A18C03-6383-C54B-AF58-FED702B6FC53}" destId="{5945477B-B9A9-9347-92AB-2D3DE0193A19}" srcOrd="1" destOrd="0" presId="urn:microsoft.com/office/officeart/2005/8/layout/cycle2"/>
    <dgm:cxn modelId="{536455EB-9BBB-964C-99F4-9E19AA91FDF1}" type="presOf" srcId="{93F8A929-2C72-F143-9F4B-16471BCBB6A8}" destId="{33F5D678-109C-1449-8710-3B5EFE9EA007}" srcOrd="0" destOrd="0" presId="urn:microsoft.com/office/officeart/2005/8/layout/cycle2"/>
    <dgm:cxn modelId="{7B129609-255D-794F-8688-1DEF89608B68}" type="presParOf" srcId="{33F5D678-109C-1449-8710-3B5EFE9EA007}" destId="{551FC44C-C383-D04B-BDC9-7CD0C0E96584}" srcOrd="0" destOrd="0" presId="urn:microsoft.com/office/officeart/2005/8/layout/cycle2"/>
    <dgm:cxn modelId="{367B34D4-D692-1743-89EE-1A14E93C21BD}" type="presParOf" srcId="{33F5D678-109C-1449-8710-3B5EFE9EA007}" destId="{5CF0EFAD-4292-5040-856F-77896DFEC55C}" srcOrd="1" destOrd="0" presId="urn:microsoft.com/office/officeart/2005/8/layout/cycle2"/>
    <dgm:cxn modelId="{9CAFD4FE-0B0F-ED49-A869-CA12DB9BFC38}" type="presParOf" srcId="{5CF0EFAD-4292-5040-856F-77896DFEC55C}" destId="{5945477B-B9A9-9347-92AB-2D3DE0193A19}" srcOrd="0" destOrd="0" presId="urn:microsoft.com/office/officeart/2005/8/layout/cycle2"/>
    <dgm:cxn modelId="{1C199124-577E-7E46-BD14-394893E6C103}" type="presParOf" srcId="{33F5D678-109C-1449-8710-3B5EFE9EA007}" destId="{DB5D9CF6-BA5B-2145-A434-AFA26D760F45}" srcOrd="2" destOrd="0" presId="urn:microsoft.com/office/officeart/2005/8/layout/cycle2"/>
    <dgm:cxn modelId="{0E4575E1-0E16-C64E-8E41-7DA6F11CFD9E}" type="presParOf" srcId="{33F5D678-109C-1449-8710-3B5EFE9EA007}" destId="{BF90B3B7-77E2-984B-8B2E-625CD9FBAFF3}" srcOrd="3" destOrd="0" presId="urn:microsoft.com/office/officeart/2005/8/layout/cycle2"/>
    <dgm:cxn modelId="{4B7A5A68-20C3-2E49-A852-3B43D7BBA189}" type="presParOf" srcId="{BF90B3B7-77E2-984B-8B2E-625CD9FBAFF3}" destId="{61B85A78-056E-7840-B96F-F2DAC197FB36}" srcOrd="0" destOrd="0" presId="urn:microsoft.com/office/officeart/2005/8/layout/cycle2"/>
    <dgm:cxn modelId="{A7B73BF3-2B2A-384B-AE5A-1FB711172FE8}" type="presParOf" srcId="{33F5D678-109C-1449-8710-3B5EFE9EA007}" destId="{C32FA3E6-9E9F-EB46-A65D-36665AC07129}" srcOrd="4" destOrd="0" presId="urn:microsoft.com/office/officeart/2005/8/layout/cycle2"/>
    <dgm:cxn modelId="{EC6E7500-39D6-B549-B87A-5F66B2E383AB}" type="presParOf" srcId="{33F5D678-109C-1449-8710-3B5EFE9EA007}" destId="{0CF17757-B07D-054A-B418-CB7B36892AA2}" srcOrd="5" destOrd="0" presId="urn:microsoft.com/office/officeart/2005/8/layout/cycle2"/>
    <dgm:cxn modelId="{49031864-A4D7-8C42-BC2A-FA02D92DE709}" type="presParOf" srcId="{0CF17757-B07D-054A-B418-CB7B36892AA2}" destId="{C43F3F00-C058-5A4B-B43D-30D482ADCC8B}" srcOrd="0" destOrd="0" presId="urn:microsoft.com/office/officeart/2005/8/layout/cycle2"/>
    <dgm:cxn modelId="{BD7C7C67-91E2-7849-A2BC-F786B072CE99}" type="presParOf" srcId="{33F5D678-109C-1449-8710-3B5EFE9EA007}" destId="{091E9CC4-2CB9-FD48-9FBD-31619B416DEB}" srcOrd="6" destOrd="0" presId="urn:microsoft.com/office/officeart/2005/8/layout/cycle2"/>
    <dgm:cxn modelId="{0F8FDD6B-F5C8-E14F-84F8-178279304399}" type="presParOf" srcId="{33F5D678-109C-1449-8710-3B5EFE9EA007}" destId="{0D1B13E9-8A44-7A45-B56A-A5F6E426FA42}" srcOrd="7" destOrd="0" presId="urn:microsoft.com/office/officeart/2005/8/layout/cycle2"/>
    <dgm:cxn modelId="{21FE344E-779F-A740-8671-3E2E25655499}" type="presParOf" srcId="{0D1B13E9-8A44-7A45-B56A-A5F6E426FA42}" destId="{18DDDEEC-EA90-8843-B78F-8CE0DDB2A7FA}" srcOrd="0" destOrd="0" presId="urn:microsoft.com/office/officeart/2005/8/layout/cycle2"/>
    <dgm:cxn modelId="{329A0B4B-562F-0147-9B03-7A4AD4C95F40}" type="presParOf" srcId="{33F5D678-109C-1449-8710-3B5EFE9EA007}" destId="{7229F0E0-C4E2-644E-AA8E-CE2194486FC4}" srcOrd="8" destOrd="0" presId="urn:microsoft.com/office/officeart/2005/8/layout/cycle2"/>
    <dgm:cxn modelId="{BF618728-C9B0-2D4F-8F28-99F90041E4B1}" type="presParOf" srcId="{33F5D678-109C-1449-8710-3B5EFE9EA007}" destId="{35DA2999-DAB3-AE42-915A-1717F659C38D}" srcOrd="9" destOrd="0" presId="urn:microsoft.com/office/officeart/2005/8/layout/cycle2"/>
    <dgm:cxn modelId="{E35B4F20-D88B-1C43-9D53-95BC35D199C9}" type="presParOf" srcId="{35DA2999-DAB3-AE42-915A-1717F659C38D}" destId="{E62CEAC8-4D54-FC4D-8E26-D3EBFDB3AC12}" srcOrd="0" destOrd="0" presId="urn:microsoft.com/office/officeart/2005/8/layout/cycle2"/>
    <dgm:cxn modelId="{F7792A9D-300A-B241-B4AE-056CDF82766D}" type="presParOf" srcId="{33F5D678-109C-1449-8710-3B5EFE9EA007}" destId="{80553F29-EC6B-9645-A7F8-7B924A485269}" srcOrd="10" destOrd="0" presId="urn:microsoft.com/office/officeart/2005/8/layout/cycle2"/>
    <dgm:cxn modelId="{ABCE48F7-AED4-DD4E-B4A9-D7BE33B0DFC4}" type="presParOf" srcId="{33F5D678-109C-1449-8710-3B5EFE9EA007}" destId="{50F2030A-1787-804F-BE8C-B0F6AA0647D5}" srcOrd="11" destOrd="0" presId="urn:microsoft.com/office/officeart/2005/8/layout/cycle2"/>
    <dgm:cxn modelId="{090B100C-86F5-784B-85C0-614627576808}" type="presParOf" srcId="{50F2030A-1787-804F-BE8C-B0F6AA0647D5}" destId="{5C9C0576-7FDD-364B-A102-F9502CA9F23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4770BAE-C06B-4A4C-8D34-68B0D3EE51DE}" type="doc">
      <dgm:prSet loTypeId="urn:microsoft.com/office/officeart/2005/8/layout/venn1" loCatId="relationship" qsTypeId="urn:microsoft.com/office/officeart/2005/8/quickstyle/simple1" qsCatId="simple" csTypeId="urn:microsoft.com/office/officeart/2005/8/colors/colorful1" csCatId="colorful" phldr="1"/>
      <dgm:spPr/>
      <dgm:t>
        <a:bodyPr/>
        <a:lstStyle/>
        <a:p>
          <a:endParaRPr lang="en-US"/>
        </a:p>
      </dgm:t>
    </dgm:pt>
    <dgm:pt modelId="{100053CF-4790-CF47-9C0B-D432A68FB107}">
      <dgm:prSet/>
      <dgm:spPr/>
      <dgm:t>
        <a:bodyPr/>
        <a:lstStyle/>
        <a:p>
          <a:r>
            <a:rPr lang="en-US"/>
            <a:t>Gender/Gender Identity</a:t>
          </a:r>
        </a:p>
      </dgm:t>
    </dgm:pt>
    <dgm:pt modelId="{08BD59CF-98A1-BE41-B9E4-71130879B732}" type="parTrans" cxnId="{15CD305C-D2FE-1A43-813E-016D4C8D526F}">
      <dgm:prSet/>
      <dgm:spPr/>
      <dgm:t>
        <a:bodyPr/>
        <a:lstStyle/>
        <a:p>
          <a:endParaRPr lang="en-US"/>
        </a:p>
      </dgm:t>
    </dgm:pt>
    <dgm:pt modelId="{6BA365BB-C435-CE4D-91E9-2F8047FABA79}" type="sibTrans" cxnId="{15CD305C-D2FE-1A43-813E-016D4C8D526F}">
      <dgm:prSet/>
      <dgm:spPr/>
      <dgm:t>
        <a:bodyPr/>
        <a:lstStyle/>
        <a:p>
          <a:endParaRPr lang="en-US"/>
        </a:p>
      </dgm:t>
    </dgm:pt>
    <dgm:pt modelId="{2BF8B332-9048-8D45-A8B3-6501A7ADF5D6}">
      <dgm:prSet/>
      <dgm:spPr/>
      <dgm:t>
        <a:bodyPr/>
        <a:lstStyle/>
        <a:p>
          <a:r>
            <a:rPr lang="en-US"/>
            <a:t>Race/Ethnicity</a:t>
          </a:r>
        </a:p>
      </dgm:t>
    </dgm:pt>
    <dgm:pt modelId="{CF3294DE-4EE8-FD42-A26D-FBBE6BA98E4F}" type="parTrans" cxnId="{99BBE4C7-7D22-564C-A04A-30F2CE5C00E2}">
      <dgm:prSet/>
      <dgm:spPr/>
      <dgm:t>
        <a:bodyPr/>
        <a:lstStyle/>
        <a:p>
          <a:endParaRPr lang="en-US"/>
        </a:p>
      </dgm:t>
    </dgm:pt>
    <dgm:pt modelId="{78FF85A0-C3C6-5446-A123-3FB32514C054}" type="sibTrans" cxnId="{99BBE4C7-7D22-564C-A04A-30F2CE5C00E2}">
      <dgm:prSet/>
      <dgm:spPr/>
      <dgm:t>
        <a:bodyPr/>
        <a:lstStyle/>
        <a:p>
          <a:endParaRPr lang="en-US"/>
        </a:p>
      </dgm:t>
    </dgm:pt>
    <dgm:pt modelId="{01AB7A71-EA0B-AE46-8A24-9C7B5E2A343D}">
      <dgm:prSet/>
      <dgm:spPr/>
      <dgm:t>
        <a:bodyPr/>
        <a:lstStyle/>
        <a:p>
          <a:r>
            <a:rPr lang="en-US"/>
            <a:t>Sexual Orientation</a:t>
          </a:r>
        </a:p>
      </dgm:t>
    </dgm:pt>
    <dgm:pt modelId="{AD35927B-D084-A24A-8789-D23CBFC342E1}" type="parTrans" cxnId="{F090A00A-2D8B-CA46-8CFD-A1DEE515A193}">
      <dgm:prSet/>
      <dgm:spPr/>
      <dgm:t>
        <a:bodyPr/>
        <a:lstStyle/>
        <a:p>
          <a:endParaRPr lang="en-US"/>
        </a:p>
      </dgm:t>
    </dgm:pt>
    <dgm:pt modelId="{D9E1D25F-6070-A74C-B3EB-B6E861E7A97A}" type="sibTrans" cxnId="{F090A00A-2D8B-CA46-8CFD-A1DEE515A193}">
      <dgm:prSet/>
      <dgm:spPr/>
      <dgm:t>
        <a:bodyPr/>
        <a:lstStyle/>
        <a:p>
          <a:endParaRPr lang="en-US"/>
        </a:p>
      </dgm:t>
    </dgm:pt>
    <dgm:pt modelId="{E163C4DD-A98F-6B4D-9A55-AF60224FC890}">
      <dgm:prSet/>
      <dgm:spPr/>
      <dgm:t>
        <a:bodyPr/>
        <a:lstStyle/>
        <a:p>
          <a:r>
            <a:rPr lang="en-US"/>
            <a:t>Grade Level</a:t>
          </a:r>
        </a:p>
      </dgm:t>
    </dgm:pt>
    <dgm:pt modelId="{B8631A8E-E04B-1A40-BBB9-52FFC83847F2}" type="parTrans" cxnId="{235CFC9F-14C6-FF4F-9E09-916DA6897221}">
      <dgm:prSet/>
      <dgm:spPr/>
      <dgm:t>
        <a:bodyPr/>
        <a:lstStyle/>
        <a:p>
          <a:endParaRPr lang="en-US"/>
        </a:p>
      </dgm:t>
    </dgm:pt>
    <dgm:pt modelId="{A6E864AD-6346-C544-A219-ED46BA2C90B7}" type="sibTrans" cxnId="{235CFC9F-14C6-FF4F-9E09-916DA6897221}">
      <dgm:prSet/>
      <dgm:spPr/>
      <dgm:t>
        <a:bodyPr/>
        <a:lstStyle/>
        <a:p>
          <a:endParaRPr lang="en-US"/>
        </a:p>
      </dgm:t>
    </dgm:pt>
    <dgm:pt modelId="{B2D5F2A9-E198-264B-A789-1DD2C07AE6FF}">
      <dgm:prSet/>
      <dgm:spPr/>
      <dgm:t>
        <a:bodyPr/>
        <a:lstStyle/>
        <a:p>
          <a:r>
            <a:rPr lang="en-US"/>
            <a:t>Socio-economic Status</a:t>
          </a:r>
        </a:p>
      </dgm:t>
    </dgm:pt>
    <dgm:pt modelId="{5E8BDAE0-4AB3-F64F-9E22-332DCF0966C4}" type="parTrans" cxnId="{DAD26627-DB78-4346-A7AB-921AE0213141}">
      <dgm:prSet/>
      <dgm:spPr/>
      <dgm:t>
        <a:bodyPr/>
        <a:lstStyle/>
        <a:p>
          <a:endParaRPr lang="en-US"/>
        </a:p>
      </dgm:t>
    </dgm:pt>
    <dgm:pt modelId="{A5528813-A569-3441-8EDF-0583E9F3F24A}" type="sibTrans" cxnId="{DAD26627-DB78-4346-A7AB-921AE0213141}">
      <dgm:prSet/>
      <dgm:spPr/>
      <dgm:t>
        <a:bodyPr/>
        <a:lstStyle/>
        <a:p>
          <a:endParaRPr lang="en-US"/>
        </a:p>
      </dgm:t>
    </dgm:pt>
    <dgm:pt modelId="{199AAC6A-1713-5C4F-901F-A7F016295ED8}">
      <dgm:prSet/>
      <dgm:spPr/>
      <dgm:t>
        <a:bodyPr/>
        <a:lstStyle/>
        <a:p>
          <a:r>
            <a:rPr lang="en-US"/>
            <a:t>Dis/ability Status</a:t>
          </a:r>
        </a:p>
      </dgm:t>
    </dgm:pt>
    <dgm:pt modelId="{8F25C92D-28B5-8148-AB60-0F528A2BAAF8}" type="parTrans" cxnId="{5B17D950-F676-7F40-8BA2-2C0D054C1865}">
      <dgm:prSet/>
      <dgm:spPr/>
      <dgm:t>
        <a:bodyPr/>
        <a:lstStyle/>
        <a:p>
          <a:endParaRPr lang="en-US"/>
        </a:p>
      </dgm:t>
    </dgm:pt>
    <dgm:pt modelId="{1E159917-36A1-474A-9A69-9BC786894949}" type="sibTrans" cxnId="{5B17D950-F676-7F40-8BA2-2C0D054C1865}">
      <dgm:prSet/>
      <dgm:spPr/>
      <dgm:t>
        <a:bodyPr/>
        <a:lstStyle/>
        <a:p>
          <a:endParaRPr lang="en-US"/>
        </a:p>
      </dgm:t>
    </dgm:pt>
    <dgm:pt modelId="{4A364994-E12E-0840-A65F-1CE9B0578688}">
      <dgm:prSet/>
      <dgm:spPr/>
      <dgm:t>
        <a:bodyPr/>
        <a:lstStyle/>
        <a:p>
          <a:r>
            <a:rPr lang="en-US"/>
            <a:t>Emerging Bilingual</a:t>
          </a:r>
        </a:p>
      </dgm:t>
    </dgm:pt>
    <dgm:pt modelId="{40C80212-026C-B14A-8049-D1F6C93343C4}" type="parTrans" cxnId="{6ACB1DE8-9447-0343-A128-2902BE66A549}">
      <dgm:prSet/>
      <dgm:spPr/>
      <dgm:t>
        <a:bodyPr/>
        <a:lstStyle/>
        <a:p>
          <a:endParaRPr lang="en-US"/>
        </a:p>
      </dgm:t>
    </dgm:pt>
    <dgm:pt modelId="{A88B869C-B11B-834C-987A-993F0242F379}" type="sibTrans" cxnId="{6ACB1DE8-9447-0343-A128-2902BE66A549}">
      <dgm:prSet/>
      <dgm:spPr/>
      <dgm:t>
        <a:bodyPr/>
        <a:lstStyle/>
        <a:p>
          <a:endParaRPr lang="en-US"/>
        </a:p>
      </dgm:t>
    </dgm:pt>
    <dgm:pt modelId="{7F41D5B6-1DE4-0648-AF5D-F5BA9F5BFC39}" type="pres">
      <dgm:prSet presAssocID="{C4770BAE-C06B-4A4C-8D34-68B0D3EE51DE}" presName="compositeShape" presStyleCnt="0">
        <dgm:presLayoutVars>
          <dgm:chMax val="7"/>
          <dgm:dir/>
          <dgm:resizeHandles val="exact"/>
        </dgm:presLayoutVars>
      </dgm:prSet>
      <dgm:spPr/>
    </dgm:pt>
    <dgm:pt modelId="{53C7944F-8D90-3F4B-9D03-5FB20C2088AE}" type="pres">
      <dgm:prSet presAssocID="{100053CF-4790-CF47-9C0B-D432A68FB107}" presName="circ1" presStyleLbl="vennNode1" presStyleIdx="0" presStyleCnt="7"/>
      <dgm:spPr/>
    </dgm:pt>
    <dgm:pt modelId="{040C4522-3711-3B4E-8CFE-AA0470E84FEB}" type="pres">
      <dgm:prSet presAssocID="{100053CF-4790-CF47-9C0B-D432A68FB107}" presName="circ1Tx" presStyleLbl="revTx" presStyleIdx="0" presStyleCnt="0" custScaleX="224579">
        <dgm:presLayoutVars>
          <dgm:chMax val="0"/>
          <dgm:chPref val="0"/>
          <dgm:bulletEnabled val="1"/>
        </dgm:presLayoutVars>
      </dgm:prSet>
      <dgm:spPr/>
    </dgm:pt>
    <dgm:pt modelId="{894F904F-899D-5A4D-9388-4A6E36B12099}" type="pres">
      <dgm:prSet presAssocID="{2BF8B332-9048-8D45-A8B3-6501A7ADF5D6}" presName="circ2" presStyleLbl="vennNode1" presStyleIdx="1" presStyleCnt="7"/>
      <dgm:spPr/>
    </dgm:pt>
    <dgm:pt modelId="{F2B1A7AB-956C-1D4A-96F2-1A9ED9A9E559}" type="pres">
      <dgm:prSet presAssocID="{2BF8B332-9048-8D45-A8B3-6501A7ADF5D6}" presName="circ2Tx" presStyleLbl="revTx" presStyleIdx="0" presStyleCnt="0" custScaleX="131129">
        <dgm:presLayoutVars>
          <dgm:chMax val="0"/>
          <dgm:chPref val="0"/>
          <dgm:bulletEnabled val="1"/>
        </dgm:presLayoutVars>
      </dgm:prSet>
      <dgm:spPr/>
    </dgm:pt>
    <dgm:pt modelId="{0EBF28DA-CD27-6345-9430-D4812A82678C}" type="pres">
      <dgm:prSet presAssocID="{01AB7A71-EA0B-AE46-8A24-9C7B5E2A343D}" presName="circ3" presStyleLbl="vennNode1" presStyleIdx="2" presStyleCnt="7"/>
      <dgm:spPr/>
    </dgm:pt>
    <dgm:pt modelId="{2E698EFB-7E1C-C94A-A995-05901EDB1B5A}" type="pres">
      <dgm:prSet presAssocID="{01AB7A71-EA0B-AE46-8A24-9C7B5E2A343D}" presName="circ3Tx" presStyleLbl="revTx" presStyleIdx="0" presStyleCnt="0" custScaleX="131129">
        <dgm:presLayoutVars>
          <dgm:chMax val="0"/>
          <dgm:chPref val="0"/>
          <dgm:bulletEnabled val="1"/>
        </dgm:presLayoutVars>
      </dgm:prSet>
      <dgm:spPr/>
    </dgm:pt>
    <dgm:pt modelId="{4CFBBE52-0281-1D46-B440-F1D803A6111E}" type="pres">
      <dgm:prSet presAssocID="{E163C4DD-A98F-6B4D-9A55-AF60224FC890}" presName="circ4" presStyleLbl="vennNode1" presStyleIdx="3" presStyleCnt="7"/>
      <dgm:spPr/>
    </dgm:pt>
    <dgm:pt modelId="{14404D57-8ACE-1A4F-9446-C574AFA6A08D}" type="pres">
      <dgm:prSet presAssocID="{E163C4DD-A98F-6B4D-9A55-AF60224FC890}" presName="circ4Tx" presStyleLbl="revTx" presStyleIdx="0" presStyleCnt="0" custScaleX="131129">
        <dgm:presLayoutVars>
          <dgm:chMax val="0"/>
          <dgm:chPref val="0"/>
          <dgm:bulletEnabled val="1"/>
        </dgm:presLayoutVars>
      </dgm:prSet>
      <dgm:spPr/>
    </dgm:pt>
    <dgm:pt modelId="{C70DF5FE-070B-0540-A41B-1AF325DEA087}" type="pres">
      <dgm:prSet presAssocID="{B2D5F2A9-E198-264B-A789-1DD2C07AE6FF}" presName="circ5" presStyleLbl="vennNode1" presStyleIdx="4" presStyleCnt="7"/>
      <dgm:spPr/>
    </dgm:pt>
    <dgm:pt modelId="{755F38E0-CA6E-1644-83F9-812B1A949C4C}" type="pres">
      <dgm:prSet presAssocID="{B2D5F2A9-E198-264B-A789-1DD2C07AE6FF}" presName="circ5Tx" presStyleLbl="revTx" presStyleIdx="0" presStyleCnt="0" custScaleX="131129">
        <dgm:presLayoutVars>
          <dgm:chMax val="0"/>
          <dgm:chPref val="0"/>
          <dgm:bulletEnabled val="1"/>
        </dgm:presLayoutVars>
      </dgm:prSet>
      <dgm:spPr/>
    </dgm:pt>
    <dgm:pt modelId="{7BFF3ECE-51D5-9545-B88F-4FA4ED90C38A}" type="pres">
      <dgm:prSet presAssocID="{199AAC6A-1713-5C4F-901F-A7F016295ED8}" presName="circ6" presStyleLbl="vennNode1" presStyleIdx="5" presStyleCnt="7"/>
      <dgm:spPr/>
    </dgm:pt>
    <dgm:pt modelId="{EDD39F64-1D80-EE44-BB3F-93041E5421E9}" type="pres">
      <dgm:prSet presAssocID="{199AAC6A-1713-5C4F-901F-A7F016295ED8}" presName="circ6Tx" presStyleLbl="revTx" presStyleIdx="0" presStyleCnt="0" custScaleX="131129">
        <dgm:presLayoutVars>
          <dgm:chMax val="0"/>
          <dgm:chPref val="0"/>
          <dgm:bulletEnabled val="1"/>
        </dgm:presLayoutVars>
      </dgm:prSet>
      <dgm:spPr/>
    </dgm:pt>
    <dgm:pt modelId="{9B5691BB-2EF9-FE44-9242-F8903B4D98CD}" type="pres">
      <dgm:prSet presAssocID="{4A364994-E12E-0840-A65F-1CE9B0578688}" presName="circ7" presStyleLbl="vennNode1" presStyleIdx="6" presStyleCnt="7"/>
      <dgm:spPr/>
    </dgm:pt>
    <dgm:pt modelId="{2FA9445F-25C3-7A49-98B9-3748D34C917B}" type="pres">
      <dgm:prSet presAssocID="{4A364994-E12E-0840-A65F-1CE9B0578688}" presName="circ7Tx" presStyleLbl="revTx" presStyleIdx="0" presStyleCnt="0" custScaleX="131129">
        <dgm:presLayoutVars>
          <dgm:chMax val="0"/>
          <dgm:chPref val="0"/>
          <dgm:bulletEnabled val="1"/>
        </dgm:presLayoutVars>
      </dgm:prSet>
      <dgm:spPr/>
    </dgm:pt>
  </dgm:ptLst>
  <dgm:cxnLst>
    <dgm:cxn modelId="{F090A00A-2D8B-CA46-8CFD-A1DEE515A193}" srcId="{C4770BAE-C06B-4A4C-8D34-68B0D3EE51DE}" destId="{01AB7A71-EA0B-AE46-8A24-9C7B5E2A343D}" srcOrd="2" destOrd="0" parTransId="{AD35927B-D084-A24A-8789-D23CBFC342E1}" sibTransId="{D9E1D25F-6070-A74C-B3EB-B6E861E7A97A}"/>
    <dgm:cxn modelId="{C081D013-57BD-6042-80F2-485D31F77B87}" type="presOf" srcId="{C4770BAE-C06B-4A4C-8D34-68B0D3EE51DE}" destId="{7F41D5B6-1DE4-0648-AF5D-F5BA9F5BFC39}" srcOrd="0" destOrd="0" presId="urn:microsoft.com/office/officeart/2005/8/layout/venn1"/>
    <dgm:cxn modelId="{F21AA216-FF80-D24F-9FF6-F3A4700F4ECD}" type="presOf" srcId="{199AAC6A-1713-5C4F-901F-A7F016295ED8}" destId="{EDD39F64-1D80-EE44-BB3F-93041E5421E9}" srcOrd="0" destOrd="0" presId="urn:microsoft.com/office/officeart/2005/8/layout/venn1"/>
    <dgm:cxn modelId="{E37A5422-BDA2-304A-9ACF-A9A6B3249600}" type="presOf" srcId="{B2D5F2A9-E198-264B-A789-1DD2C07AE6FF}" destId="{755F38E0-CA6E-1644-83F9-812B1A949C4C}" srcOrd="0" destOrd="0" presId="urn:microsoft.com/office/officeart/2005/8/layout/venn1"/>
    <dgm:cxn modelId="{DAD26627-DB78-4346-A7AB-921AE0213141}" srcId="{C4770BAE-C06B-4A4C-8D34-68B0D3EE51DE}" destId="{B2D5F2A9-E198-264B-A789-1DD2C07AE6FF}" srcOrd="4" destOrd="0" parTransId="{5E8BDAE0-4AB3-F64F-9E22-332DCF0966C4}" sibTransId="{A5528813-A569-3441-8EDF-0583E9F3F24A}"/>
    <dgm:cxn modelId="{792E6E28-3898-0349-B4D4-A480F8749D77}" type="presOf" srcId="{100053CF-4790-CF47-9C0B-D432A68FB107}" destId="{040C4522-3711-3B4E-8CFE-AA0470E84FEB}" srcOrd="0" destOrd="0" presId="urn:microsoft.com/office/officeart/2005/8/layout/venn1"/>
    <dgm:cxn modelId="{5B17D950-F676-7F40-8BA2-2C0D054C1865}" srcId="{C4770BAE-C06B-4A4C-8D34-68B0D3EE51DE}" destId="{199AAC6A-1713-5C4F-901F-A7F016295ED8}" srcOrd="5" destOrd="0" parTransId="{8F25C92D-28B5-8148-AB60-0F528A2BAAF8}" sibTransId="{1E159917-36A1-474A-9A69-9BC786894949}"/>
    <dgm:cxn modelId="{15CD305C-D2FE-1A43-813E-016D4C8D526F}" srcId="{C4770BAE-C06B-4A4C-8D34-68B0D3EE51DE}" destId="{100053CF-4790-CF47-9C0B-D432A68FB107}" srcOrd="0" destOrd="0" parTransId="{08BD59CF-98A1-BE41-B9E4-71130879B732}" sibTransId="{6BA365BB-C435-CE4D-91E9-2F8047FABA79}"/>
    <dgm:cxn modelId="{4A49CF6E-804C-1B42-BAD9-A371B1464445}" type="presOf" srcId="{01AB7A71-EA0B-AE46-8A24-9C7B5E2A343D}" destId="{2E698EFB-7E1C-C94A-A995-05901EDB1B5A}" srcOrd="0" destOrd="0" presId="urn:microsoft.com/office/officeart/2005/8/layout/venn1"/>
    <dgm:cxn modelId="{235CFC9F-14C6-FF4F-9E09-916DA6897221}" srcId="{C4770BAE-C06B-4A4C-8D34-68B0D3EE51DE}" destId="{E163C4DD-A98F-6B4D-9A55-AF60224FC890}" srcOrd="3" destOrd="0" parTransId="{B8631A8E-E04B-1A40-BBB9-52FFC83847F2}" sibTransId="{A6E864AD-6346-C544-A219-ED46BA2C90B7}"/>
    <dgm:cxn modelId="{0D0A6EB5-0C00-6540-880B-C4D3ACDBED0C}" type="presOf" srcId="{2BF8B332-9048-8D45-A8B3-6501A7ADF5D6}" destId="{F2B1A7AB-956C-1D4A-96F2-1A9ED9A9E559}" srcOrd="0" destOrd="0" presId="urn:microsoft.com/office/officeart/2005/8/layout/venn1"/>
    <dgm:cxn modelId="{99BBE4C7-7D22-564C-A04A-30F2CE5C00E2}" srcId="{C4770BAE-C06B-4A4C-8D34-68B0D3EE51DE}" destId="{2BF8B332-9048-8D45-A8B3-6501A7ADF5D6}" srcOrd="1" destOrd="0" parTransId="{CF3294DE-4EE8-FD42-A26D-FBBE6BA98E4F}" sibTransId="{78FF85A0-C3C6-5446-A123-3FB32514C054}"/>
    <dgm:cxn modelId="{1F0207CD-581B-EE4B-BD5D-B54C81EA8FF7}" type="presOf" srcId="{4A364994-E12E-0840-A65F-1CE9B0578688}" destId="{2FA9445F-25C3-7A49-98B9-3748D34C917B}" srcOrd="0" destOrd="0" presId="urn:microsoft.com/office/officeart/2005/8/layout/venn1"/>
    <dgm:cxn modelId="{7816B0D0-C0BB-2349-9E3A-7B21C3CA0651}" type="presOf" srcId="{E163C4DD-A98F-6B4D-9A55-AF60224FC890}" destId="{14404D57-8ACE-1A4F-9446-C574AFA6A08D}" srcOrd="0" destOrd="0" presId="urn:microsoft.com/office/officeart/2005/8/layout/venn1"/>
    <dgm:cxn modelId="{6ACB1DE8-9447-0343-A128-2902BE66A549}" srcId="{C4770BAE-C06B-4A4C-8D34-68B0D3EE51DE}" destId="{4A364994-E12E-0840-A65F-1CE9B0578688}" srcOrd="6" destOrd="0" parTransId="{40C80212-026C-B14A-8049-D1F6C93343C4}" sibTransId="{A88B869C-B11B-834C-987A-993F0242F379}"/>
    <dgm:cxn modelId="{103EB67E-013F-4340-8B5A-B3D1160F2A8D}" type="presParOf" srcId="{7F41D5B6-1DE4-0648-AF5D-F5BA9F5BFC39}" destId="{53C7944F-8D90-3F4B-9D03-5FB20C2088AE}" srcOrd="0" destOrd="0" presId="urn:microsoft.com/office/officeart/2005/8/layout/venn1"/>
    <dgm:cxn modelId="{8B729A0B-79C1-6F4D-B3C5-737CF4C77753}" type="presParOf" srcId="{7F41D5B6-1DE4-0648-AF5D-F5BA9F5BFC39}" destId="{040C4522-3711-3B4E-8CFE-AA0470E84FEB}" srcOrd="1" destOrd="0" presId="urn:microsoft.com/office/officeart/2005/8/layout/venn1"/>
    <dgm:cxn modelId="{CFA11884-C873-1F46-B6AD-A2AE3B2BB861}" type="presParOf" srcId="{7F41D5B6-1DE4-0648-AF5D-F5BA9F5BFC39}" destId="{894F904F-899D-5A4D-9388-4A6E36B12099}" srcOrd="2" destOrd="0" presId="urn:microsoft.com/office/officeart/2005/8/layout/venn1"/>
    <dgm:cxn modelId="{0FFCC601-A6BE-654B-9972-99FE2CAB8988}" type="presParOf" srcId="{7F41D5B6-1DE4-0648-AF5D-F5BA9F5BFC39}" destId="{F2B1A7AB-956C-1D4A-96F2-1A9ED9A9E559}" srcOrd="3" destOrd="0" presId="urn:microsoft.com/office/officeart/2005/8/layout/venn1"/>
    <dgm:cxn modelId="{08CF04A0-E88F-5C4A-BDDE-0AC8809BEDFA}" type="presParOf" srcId="{7F41D5B6-1DE4-0648-AF5D-F5BA9F5BFC39}" destId="{0EBF28DA-CD27-6345-9430-D4812A82678C}" srcOrd="4" destOrd="0" presId="urn:microsoft.com/office/officeart/2005/8/layout/venn1"/>
    <dgm:cxn modelId="{0EAB9B75-2DF8-9D4F-BB5C-2444572C8F18}" type="presParOf" srcId="{7F41D5B6-1DE4-0648-AF5D-F5BA9F5BFC39}" destId="{2E698EFB-7E1C-C94A-A995-05901EDB1B5A}" srcOrd="5" destOrd="0" presId="urn:microsoft.com/office/officeart/2005/8/layout/venn1"/>
    <dgm:cxn modelId="{14114234-F7C6-7C4F-8B8D-DB6B3F5531D7}" type="presParOf" srcId="{7F41D5B6-1DE4-0648-AF5D-F5BA9F5BFC39}" destId="{4CFBBE52-0281-1D46-B440-F1D803A6111E}" srcOrd="6" destOrd="0" presId="urn:microsoft.com/office/officeart/2005/8/layout/venn1"/>
    <dgm:cxn modelId="{05E977B1-5B74-FE4F-AE12-10FAFAF4C366}" type="presParOf" srcId="{7F41D5B6-1DE4-0648-AF5D-F5BA9F5BFC39}" destId="{14404D57-8ACE-1A4F-9446-C574AFA6A08D}" srcOrd="7" destOrd="0" presId="urn:microsoft.com/office/officeart/2005/8/layout/venn1"/>
    <dgm:cxn modelId="{F3275590-EB8F-9A46-89EE-EB961F473EA1}" type="presParOf" srcId="{7F41D5B6-1DE4-0648-AF5D-F5BA9F5BFC39}" destId="{C70DF5FE-070B-0540-A41B-1AF325DEA087}" srcOrd="8" destOrd="0" presId="urn:microsoft.com/office/officeart/2005/8/layout/venn1"/>
    <dgm:cxn modelId="{0B0A736E-F002-A742-9EB7-B62B2DC1BDE9}" type="presParOf" srcId="{7F41D5B6-1DE4-0648-AF5D-F5BA9F5BFC39}" destId="{755F38E0-CA6E-1644-83F9-812B1A949C4C}" srcOrd="9" destOrd="0" presId="urn:microsoft.com/office/officeart/2005/8/layout/venn1"/>
    <dgm:cxn modelId="{611C4F81-A64E-FD4D-8789-1949E581DFD5}" type="presParOf" srcId="{7F41D5B6-1DE4-0648-AF5D-F5BA9F5BFC39}" destId="{7BFF3ECE-51D5-9545-B88F-4FA4ED90C38A}" srcOrd="10" destOrd="0" presId="urn:microsoft.com/office/officeart/2005/8/layout/venn1"/>
    <dgm:cxn modelId="{152F726C-559A-CD48-B4A7-94744275EC5C}" type="presParOf" srcId="{7F41D5B6-1DE4-0648-AF5D-F5BA9F5BFC39}" destId="{EDD39F64-1D80-EE44-BB3F-93041E5421E9}" srcOrd="11" destOrd="0" presId="urn:microsoft.com/office/officeart/2005/8/layout/venn1"/>
    <dgm:cxn modelId="{29F0C558-DA88-4943-879A-174788C8F3A9}" type="presParOf" srcId="{7F41D5B6-1DE4-0648-AF5D-F5BA9F5BFC39}" destId="{9B5691BB-2EF9-FE44-9242-F8903B4D98CD}" srcOrd="12" destOrd="0" presId="urn:microsoft.com/office/officeart/2005/8/layout/venn1"/>
    <dgm:cxn modelId="{68EC1353-BDBB-394D-A316-4594234D09FD}" type="presParOf" srcId="{7F41D5B6-1DE4-0648-AF5D-F5BA9F5BFC39}" destId="{2FA9445F-25C3-7A49-98B9-3748D34C917B}" srcOrd="1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7E29D-D7C9-974D-9F8F-B6BB5B964AE4}">
      <dsp:nvSpPr>
        <dsp:cNvPr id="0" name=""/>
        <dsp:cNvSpPr/>
      </dsp:nvSpPr>
      <dsp:spPr>
        <a:xfrm>
          <a:off x="8926" y="744427"/>
          <a:ext cx="787854" cy="1121404"/>
        </a:xfrm>
        <a:prstGeom prst="roundRect">
          <a:avLst>
            <a:gd name="adj" fmla="val 10000"/>
          </a:avLst>
        </a:prstGeom>
        <a:solidFill>
          <a:schemeClr val="accent5">
            <a:lumMod val="20000"/>
            <a:lumOff val="80000"/>
          </a:schemeClr>
        </a:solidFill>
        <a:ln w="5715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accent6">
                  <a:lumMod val="50000"/>
                </a:schemeClr>
              </a:solidFill>
            </a:rPr>
            <a:t>Year 1</a:t>
          </a:r>
        </a:p>
      </dsp:txBody>
      <dsp:txXfrm>
        <a:off x="32001" y="767502"/>
        <a:ext cx="741704" cy="1075254"/>
      </dsp:txXfrm>
    </dsp:sp>
    <dsp:sp modelId="{BA98449D-09ED-7948-B57E-EDE9B2F9C367}">
      <dsp:nvSpPr>
        <dsp:cNvPr id="0" name=""/>
        <dsp:cNvSpPr/>
      </dsp:nvSpPr>
      <dsp:spPr>
        <a:xfrm rot="20158280">
          <a:off x="754797" y="1090956"/>
          <a:ext cx="968933" cy="33804"/>
        </a:xfrm>
        <a:custGeom>
          <a:avLst/>
          <a:gdLst/>
          <a:ahLst/>
          <a:cxnLst/>
          <a:rect l="0" t="0" r="0" b="0"/>
          <a:pathLst>
            <a:path>
              <a:moveTo>
                <a:pt x="0" y="16902"/>
              </a:moveTo>
              <a:lnTo>
                <a:pt x="968933"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15040" y="1083635"/>
        <a:ext cx="48446" cy="48446"/>
      </dsp:txXfrm>
    </dsp:sp>
    <dsp:sp modelId="{44806E3C-BAF0-0E48-B23F-A15972A8560F}">
      <dsp:nvSpPr>
        <dsp:cNvPr id="0" name=""/>
        <dsp:cNvSpPr/>
      </dsp:nvSpPr>
      <dsp:spPr>
        <a:xfrm>
          <a:off x="1681748" y="592421"/>
          <a:ext cx="10185831" cy="636329"/>
        </a:xfrm>
        <a:prstGeom prst="roundRect">
          <a:avLst>
            <a:gd name="adj" fmla="val 10000"/>
          </a:avLst>
        </a:prstGeom>
        <a:solidFill>
          <a:schemeClr val="bg1"/>
        </a:solidFill>
        <a:ln w="25400" cap="flat" cmpd="sng" algn="ctr">
          <a:solidFill>
            <a:schemeClr val="accent2">
              <a:shade val="80000"/>
              <a:hueOff val="0"/>
              <a:satOff val="0"/>
              <a:lum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a:t>Exploration and Installation </a:t>
          </a:r>
          <a:r>
            <a:rPr lang="en-US" sz="2400" kern="1200"/>
            <a:t>of 10 Getting Started Steps</a:t>
          </a:r>
        </a:p>
      </dsp:txBody>
      <dsp:txXfrm>
        <a:off x="1700385" y="611058"/>
        <a:ext cx="10148557" cy="599055"/>
      </dsp:txXfrm>
    </dsp:sp>
    <dsp:sp modelId="{E2A0B737-A52C-1444-AC3A-563F75424F36}">
      <dsp:nvSpPr>
        <dsp:cNvPr id="0" name=""/>
        <dsp:cNvSpPr/>
      </dsp:nvSpPr>
      <dsp:spPr>
        <a:xfrm rot="1449088">
          <a:off x="753749" y="1489363"/>
          <a:ext cx="983184" cy="33804"/>
        </a:xfrm>
        <a:custGeom>
          <a:avLst/>
          <a:gdLst/>
          <a:ahLst/>
          <a:cxnLst/>
          <a:rect l="0" t="0" r="0" b="0"/>
          <a:pathLst>
            <a:path>
              <a:moveTo>
                <a:pt x="0" y="16902"/>
              </a:moveTo>
              <a:lnTo>
                <a:pt x="983184"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20762" y="1481685"/>
        <a:ext cx="49159" cy="49159"/>
      </dsp:txXfrm>
    </dsp:sp>
    <dsp:sp modelId="{267E6285-9083-1541-A38C-8C2EFA632295}">
      <dsp:nvSpPr>
        <dsp:cNvPr id="0" name=""/>
        <dsp:cNvSpPr/>
      </dsp:nvSpPr>
      <dsp:spPr>
        <a:xfrm>
          <a:off x="1693904" y="1396962"/>
          <a:ext cx="10170176" cy="620876"/>
        </a:xfrm>
        <a:prstGeom prst="roundRect">
          <a:avLst>
            <a:gd name="adj" fmla="val 10000"/>
          </a:avLst>
        </a:prstGeom>
        <a:solidFill>
          <a:schemeClr val="tx1">
            <a:lumMod val="10000"/>
            <a:lumOff val="9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6 days of team training + 3 days of coach training</a:t>
          </a:r>
        </a:p>
      </dsp:txBody>
      <dsp:txXfrm>
        <a:off x="1712089" y="1415147"/>
        <a:ext cx="10133806" cy="584506"/>
      </dsp:txXfrm>
    </dsp:sp>
    <dsp:sp modelId="{B4353AB5-42E6-3942-86EE-E373D63528C5}">
      <dsp:nvSpPr>
        <dsp:cNvPr id="0" name=""/>
        <dsp:cNvSpPr/>
      </dsp:nvSpPr>
      <dsp:spPr>
        <a:xfrm>
          <a:off x="8926" y="2295269"/>
          <a:ext cx="787854" cy="1121404"/>
        </a:xfrm>
        <a:prstGeom prst="roundRect">
          <a:avLst>
            <a:gd name="adj" fmla="val 10000"/>
          </a:avLst>
        </a:prstGeom>
        <a:solidFill>
          <a:schemeClr val="accent5">
            <a:lumMod val="20000"/>
            <a:lumOff val="80000"/>
          </a:schemeClr>
        </a:solidFill>
        <a:ln w="5715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accent6">
                  <a:lumMod val="50000"/>
                </a:schemeClr>
              </a:solidFill>
            </a:rPr>
            <a:t>Year 2</a:t>
          </a:r>
        </a:p>
      </dsp:txBody>
      <dsp:txXfrm>
        <a:off x="32001" y="2318344"/>
        <a:ext cx="741704" cy="1075254"/>
      </dsp:txXfrm>
    </dsp:sp>
    <dsp:sp modelId="{A0C5C965-2D5F-F64A-8235-EF232AAD6BD1}">
      <dsp:nvSpPr>
        <dsp:cNvPr id="0" name=""/>
        <dsp:cNvSpPr/>
      </dsp:nvSpPr>
      <dsp:spPr>
        <a:xfrm rot="20186315">
          <a:off x="755983" y="2643456"/>
          <a:ext cx="978717" cy="33804"/>
        </a:xfrm>
        <a:custGeom>
          <a:avLst/>
          <a:gdLst/>
          <a:ahLst/>
          <a:cxnLst/>
          <a:rect l="0" t="0" r="0" b="0"/>
          <a:pathLst>
            <a:path>
              <a:moveTo>
                <a:pt x="0" y="16902"/>
              </a:moveTo>
              <a:lnTo>
                <a:pt x="978717"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20874" y="2635891"/>
        <a:ext cx="48935" cy="48935"/>
      </dsp:txXfrm>
    </dsp:sp>
    <dsp:sp modelId="{8903FD9D-971A-D34C-BB7F-BC86E79A6343}">
      <dsp:nvSpPr>
        <dsp:cNvPr id="0" name=""/>
        <dsp:cNvSpPr/>
      </dsp:nvSpPr>
      <dsp:spPr>
        <a:xfrm>
          <a:off x="1693904" y="2186049"/>
          <a:ext cx="10185831" cy="557394"/>
        </a:xfrm>
        <a:prstGeom prst="roundRect">
          <a:avLst>
            <a:gd name="adj" fmla="val 10000"/>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a:t>Initial Implementation </a:t>
          </a:r>
          <a:r>
            <a:rPr lang="en-US" sz="2400" kern="1200"/>
            <a:t>of 10 Getting Started Steps</a:t>
          </a:r>
        </a:p>
      </dsp:txBody>
      <dsp:txXfrm>
        <a:off x="1710230" y="2202375"/>
        <a:ext cx="10153179" cy="524742"/>
      </dsp:txXfrm>
    </dsp:sp>
    <dsp:sp modelId="{5D50FCA2-528D-1B49-821E-18B6CFE1875C}">
      <dsp:nvSpPr>
        <dsp:cNvPr id="0" name=""/>
        <dsp:cNvSpPr/>
      </dsp:nvSpPr>
      <dsp:spPr>
        <a:xfrm rot="1321123">
          <a:off x="761488" y="3020470"/>
          <a:ext cx="967706" cy="33804"/>
        </a:xfrm>
        <a:custGeom>
          <a:avLst/>
          <a:gdLst/>
          <a:ahLst/>
          <a:cxnLst/>
          <a:rect l="0" t="0" r="0" b="0"/>
          <a:pathLst>
            <a:path>
              <a:moveTo>
                <a:pt x="0" y="16902"/>
              </a:moveTo>
              <a:lnTo>
                <a:pt x="967706"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21149" y="3013180"/>
        <a:ext cx="48385" cy="48385"/>
      </dsp:txXfrm>
    </dsp:sp>
    <dsp:sp modelId="{2E48CE7B-028D-484B-91DA-B6F939D91C6B}">
      <dsp:nvSpPr>
        <dsp:cNvPr id="0" name=""/>
        <dsp:cNvSpPr/>
      </dsp:nvSpPr>
      <dsp:spPr>
        <a:xfrm>
          <a:off x="1693904" y="2911654"/>
          <a:ext cx="10167620" cy="614238"/>
        </a:xfrm>
        <a:prstGeom prst="roundRect">
          <a:avLst>
            <a:gd name="adj" fmla="val 10000"/>
          </a:avLst>
        </a:prstGeom>
        <a:solidFill>
          <a:schemeClr val="tx1">
            <a:lumMod val="10000"/>
            <a:lumOff val="9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3 days of team training + 3 days of coach meeting</a:t>
          </a:r>
        </a:p>
      </dsp:txBody>
      <dsp:txXfrm>
        <a:off x="1711894" y="2929644"/>
        <a:ext cx="10131640" cy="578258"/>
      </dsp:txXfrm>
    </dsp:sp>
    <dsp:sp modelId="{CD6CA105-C716-0E49-B722-DB89C2FC258D}">
      <dsp:nvSpPr>
        <dsp:cNvPr id="0" name=""/>
        <dsp:cNvSpPr/>
      </dsp:nvSpPr>
      <dsp:spPr>
        <a:xfrm>
          <a:off x="8926" y="3975699"/>
          <a:ext cx="787854" cy="1121404"/>
        </a:xfrm>
        <a:prstGeom prst="roundRect">
          <a:avLst>
            <a:gd name="adj" fmla="val 10000"/>
          </a:avLst>
        </a:prstGeom>
        <a:solidFill>
          <a:schemeClr val="accent5">
            <a:lumMod val="20000"/>
            <a:lumOff val="80000"/>
          </a:schemeClr>
        </a:solidFill>
        <a:ln w="5715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accent6">
                  <a:lumMod val="50000"/>
                </a:schemeClr>
              </a:solidFill>
            </a:rPr>
            <a:t>Year 3+</a:t>
          </a:r>
        </a:p>
      </dsp:txBody>
      <dsp:txXfrm>
        <a:off x="32001" y="3998774"/>
        <a:ext cx="741704" cy="1075254"/>
      </dsp:txXfrm>
    </dsp:sp>
    <dsp:sp modelId="{395E6AF1-61F2-2D45-8ACB-F1B8362A42EF}">
      <dsp:nvSpPr>
        <dsp:cNvPr id="0" name=""/>
        <dsp:cNvSpPr/>
      </dsp:nvSpPr>
      <dsp:spPr>
        <a:xfrm rot="19773499">
          <a:off x="725056" y="4255891"/>
          <a:ext cx="1040571" cy="33804"/>
        </a:xfrm>
        <a:custGeom>
          <a:avLst/>
          <a:gdLst/>
          <a:ahLst/>
          <a:cxnLst/>
          <a:rect l="0" t="0" r="0" b="0"/>
          <a:pathLst>
            <a:path>
              <a:moveTo>
                <a:pt x="0" y="16902"/>
              </a:moveTo>
              <a:lnTo>
                <a:pt x="1040571"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19327" y="4246779"/>
        <a:ext cx="52028" cy="52028"/>
      </dsp:txXfrm>
    </dsp:sp>
    <dsp:sp modelId="{4E960811-BA89-0D4A-84AD-9E76A2F30A1C}">
      <dsp:nvSpPr>
        <dsp:cNvPr id="0" name=""/>
        <dsp:cNvSpPr/>
      </dsp:nvSpPr>
      <dsp:spPr>
        <a:xfrm>
          <a:off x="1693904" y="3694103"/>
          <a:ext cx="10185831" cy="630162"/>
        </a:xfrm>
        <a:prstGeom prst="roundRect">
          <a:avLst>
            <a:gd name="adj" fmla="val 10000"/>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a:t>Full Implementation and Continuous Improvement </a:t>
          </a:r>
          <a:r>
            <a:rPr lang="en-US" sz="2400" kern="1200"/>
            <a:t>of Implementation</a:t>
          </a:r>
        </a:p>
      </dsp:txBody>
      <dsp:txXfrm>
        <a:off x="1712361" y="3712560"/>
        <a:ext cx="10148917" cy="593248"/>
      </dsp:txXfrm>
    </dsp:sp>
    <dsp:sp modelId="{5CD4E492-6FA8-8B4E-A57A-875C447FDE56}">
      <dsp:nvSpPr>
        <dsp:cNvPr id="0" name=""/>
        <dsp:cNvSpPr/>
      </dsp:nvSpPr>
      <dsp:spPr>
        <a:xfrm rot="1554549">
          <a:off x="747593" y="4733323"/>
          <a:ext cx="978720" cy="33804"/>
        </a:xfrm>
        <a:custGeom>
          <a:avLst/>
          <a:gdLst/>
          <a:ahLst/>
          <a:cxnLst/>
          <a:rect l="0" t="0" r="0" b="0"/>
          <a:pathLst>
            <a:path>
              <a:moveTo>
                <a:pt x="0" y="16902"/>
              </a:moveTo>
              <a:lnTo>
                <a:pt x="978720" y="169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12486" y="4725757"/>
        <a:ext cx="48936" cy="48936"/>
      </dsp:txXfrm>
    </dsp:sp>
    <dsp:sp modelId="{73DF8403-B76B-DA49-94FE-0A45A5AEAC9F}">
      <dsp:nvSpPr>
        <dsp:cNvPr id="0" name=""/>
        <dsp:cNvSpPr/>
      </dsp:nvSpPr>
      <dsp:spPr>
        <a:xfrm>
          <a:off x="1677127" y="4520937"/>
          <a:ext cx="10167620" cy="886223"/>
        </a:xfrm>
        <a:prstGeom prst="roundRect">
          <a:avLst>
            <a:gd name="adj" fmla="val 10000"/>
          </a:avLst>
        </a:prstGeom>
        <a:solidFill>
          <a:schemeClr val="tx1">
            <a:lumMod val="10000"/>
            <a:lumOff val="90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Ongoing Professional Development and Support </a:t>
          </a:r>
        </a:p>
        <a:p>
          <a:pPr marL="0" lvl="0" indent="0" algn="ctr" defTabSz="1066800">
            <a:lnSpc>
              <a:spcPct val="90000"/>
            </a:lnSpc>
            <a:spcBef>
              <a:spcPct val="0"/>
            </a:spcBef>
            <a:spcAft>
              <a:spcPct val="35000"/>
            </a:spcAft>
            <a:buNone/>
          </a:pPr>
          <a:r>
            <a:rPr lang="en-US" sz="2400" kern="1200"/>
            <a:t>(minimum of 2 days of team training  + 2 days of coach training annually)</a:t>
          </a:r>
        </a:p>
      </dsp:txBody>
      <dsp:txXfrm>
        <a:off x="1703084" y="4546894"/>
        <a:ext cx="10115706" cy="83430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1F8D3-A7FB-5B4A-82E7-E2B1AF9F7798}">
      <dsp:nvSpPr>
        <dsp:cNvPr id="0" name=""/>
        <dsp:cNvSpPr/>
      </dsp:nvSpPr>
      <dsp:spPr>
        <a:xfrm>
          <a:off x="38145" y="0"/>
          <a:ext cx="1912642" cy="433138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1. Create Positive Teaching and Learning Environments</a:t>
          </a:r>
        </a:p>
      </dsp:txBody>
      <dsp:txXfrm>
        <a:off x="38145" y="0"/>
        <a:ext cx="1912642" cy="1299416"/>
      </dsp:txXfrm>
    </dsp:sp>
    <dsp:sp modelId="{3505321D-9181-6A45-85C8-47806C0054AA}">
      <dsp:nvSpPr>
        <dsp:cNvPr id="0" name=""/>
        <dsp:cNvSpPr/>
      </dsp:nvSpPr>
      <dsp:spPr>
        <a:xfrm>
          <a:off x="650" y="1300236"/>
          <a:ext cx="1987633" cy="501081"/>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061DB2"/>
              </a:solidFill>
            </a:rPr>
            <a:t>Design a Safe Environment</a:t>
          </a:r>
        </a:p>
      </dsp:txBody>
      <dsp:txXfrm>
        <a:off x="15326" y="1314912"/>
        <a:ext cx="1958281" cy="471729"/>
      </dsp:txXfrm>
    </dsp:sp>
    <dsp:sp modelId="{C2A57FE0-3E16-A647-8868-15E91561FFBE}">
      <dsp:nvSpPr>
        <dsp:cNvPr id="0" name=""/>
        <dsp:cNvSpPr/>
      </dsp:nvSpPr>
      <dsp:spPr>
        <a:xfrm>
          <a:off x="650" y="1878406"/>
          <a:ext cx="1987633" cy="501081"/>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solidFill>
                <a:srgbClr val="061DB2"/>
              </a:solidFill>
            </a:rPr>
            <a:t>Establish Positive Connections</a:t>
          </a:r>
        </a:p>
      </dsp:txBody>
      <dsp:txXfrm>
        <a:off x="15326" y="1893082"/>
        <a:ext cx="1958281" cy="471729"/>
      </dsp:txXfrm>
    </dsp:sp>
    <dsp:sp modelId="{3DF48DC9-C05C-CE40-9AF6-4CE224FE71BE}">
      <dsp:nvSpPr>
        <dsp:cNvPr id="0" name=""/>
        <dsp:cNvSpPr/>
      </dsp:nvSpPr>
      <dsp:spPr>
        <a:xfrm>
          <a:off x="650" y="2456577"/>
          <a:ext cx="1987633" cy="501081"/>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solidFill>
                <a:srgbClr val="061DB2"/>
              </a:solidFill>
            </a:rPr>
            <a:t>Develop Predictable Routines</a:t>
          </a:r>
        </a:p>
      </dsp:txBody>
      <dsp:txXfrm>
        <a:off x="15326" y="2471253"/>
        <a:ext cx="1958281" cy="471729"/>
      </dsp:txXfrm>
    </dsp:sp>
    <dsp:sp modelId="{7E8C0AF6-7BD4-0548-9F70-4C17E0B00960}">
      <dsp:nvSpPr>
        <dsp:cNvPr id="0" name=""/>
        <dsp:cNvSpPr/>
      </dsp:nvSpPr>
      <dsp:spPr>
        <a:xfrm>
          <a:off x="650" y="3034748"/>
          <a:ext cx="1987633" cy="501081"/>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solidFill>
                <a:srgbClr val="061DB2"/>
              </a:solidFill>
            </a:rPr>
            <a:t>Define and Teach Positive Expectations</a:t>
          </a:r>
        </a:p>
      </dsp:txBody>
      <dsp:txXfrm>
        <a:off x="15326" y="3049424"/>
        <a:ext cx="1958281" cy="471729"/>
      </dsp:txXfrm>
    </dsp:sp>
    <dsp:sp modelId="{95BBF3ED-7E54-994E-B5EC-2A38AEA58E88}">
      <dsp:nvSpPr>
        <dsp:cNvPr id="0" name=""/>
        <dsp:cNvSpPr/>
      </dsp:nvSpPr>
      <dsp:spPr>
        <a:xfrm>
          <a:off x="650" y="3612918"/>
          <a:ext cx="1987633" cy="501081"/>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solidFill>
                <a:srgbClr val="061DB2"/>
              </a:solidFill>
            </a:rPr>
            <a:t>Plan Relevant Instruction</a:t>
          </a:r>
        </a:p>
      </dsp:txBody>
      <dsp:txXfrm>
        <a:off x="15326" y="3627594"/>
        <a:ext cx="1958281" cy="471729"/>
      </dsp:txXfrm>
    </dsp:sp>
    <dsp:sp modelId="{BE3B39BA-6FE5-3A43-93F6-867267AC4BD5}">
      <dsp:nvSpPr>
        <dsp:cNvPr id="0" name=""/>
        <dsp:cNvSpPr/>
      </dsp:nvSpPr>
      <dsp:spPr>
        <a:xfrm>
          <a:off x="2169227" y="0"/>
          <a:ext cx="1912642" cy="433138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2. Actively Promote SEB Growth</a:t>
          </a:r>
        </a:p>
      </dsp:txBody>
      <dsp:txXfrm>
        <a:off x="2169227" y="0"/>
        <a:ext cx="1912642" cy="1299416"/>
      </dsp:txXfrm>
    </dsp:sp>
    <dsp:sp modelId="{1C2C093B-78FC-084C-A8C1-6FD47F37451D}">
      <dsp:nvSpPr>
        <dsp:cNvPr id="0" name=""/>
        <dsp:cNvSpPr/>
      </dsp:nvSpPr>
      <dsp:spPr>
        <a:xfrm>
          <a:off x="2131731" y="1300236"/>
          <a:ext cx="1987633" cy="501081"/>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solidFill>
                <a:srgbClr val="061DB2"/>
              </a:solidFill>
            </a:rPr>
            <a:t>Engage Students in Relevant Learning</a:t>
          </a:r>
        </a:p>
      </dsp:txBody>
      <dsp:txXfrm>
        <a:off x="2146407" y="1314912"/>
        <a:ext cx="1958281" cy="471729"/>
      </dsp:txXfrm>
    </dsp:sp>
    <dsp:sp modelId="{CE45D96D-9DFF-054A-ACCC-B5B187B5C535}">
      <dsp:nvSpPr>
        <dsp:cNvPr id="0" name=""/>
        <dsp:cNvSpPr/>
      </dsp:nvSpPr>
      <dsp:spPr>
        <a:xfrm>
          <a:off x="2131731" y="1878406"/>
          <a:ext cx="1987633" cy="501081"/>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solidFill>
                <a:srgbClr val="061DB2"/>
              </a:solidFill>
            </a:rPr>
            <a:t>Foster Positive Relationships</a:t>
          </a:r>
        </a:p>
      </dsp:txBody>
      <dsp:txXfrm>
        <a:off x="2146407" y="1893082"/>
        <a:ext cx="1958281" cy="471729"/>
      </dsp:txXfrm>
    </dsp:sp>
    <dsp:sp modelId="{DBC17416-6A24-D547-AFD4-C5DECEE1F864}">
      <dsp:nvSpPr>
        <dsp:cNvPr id="0" name=""/>
        <dsp:cNvSpPr/>
      </dsp:nvSpPr>
      <dsp:spPr>
        <a:xfrm>
          <a:off x="2131731" y="2456577"/>
          <a:ext cx="1987633" cy="501081"/>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solidFill>
                <a:srgbClr val="061DB2"/>
              </a:solidFill>
            </a:rPr>
            <a:t>Prompt and Supervise SEB and Academic Skills</a:t>
          </a:r>
        </a:p>
      </dsp:txBody>
      <dsp:txXfrm>
        <a:off x="2146407" y="2471253"/>
        <a:ext cx="1958281" cy="471729"/>
      </dsp:txXfrm>
    </dsp:sp>
    <dsp:sp modelId="{7EC581B7-BCAF-C349-A939-E942AC1410C9}">
      <dsp:nvSpPr>
        <dsp:cNvPr id="0" name=""/>
        <dsp:cNvSpPr/>
      </dsp:nvSpPr>
      <dsp:spPr>
        <a:xfrm>
          <a:off x="2131731" y="3034748"/>
          <a:ext cx="1987633" cy="501081"/>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solidFill>
                <a:srgbClr val="061DB2"/>
              </a:solidFill>
            </a:rPr>
            <a:t>Provide Specific Feedback </a:t>
          </a:r>
          <a:r>
            <a:rPr lang="en-US" sz="1400" u="none" kern="1200">
              <a:solidFill>
                <a:srgbClr val="061DB2"/>
              </a:solidFill>
            </a:rPr>
            <a:t>(</a:t>
          </a:r>
          <a:r>
            <a:rPr lang="en-US" sz="1400" u="sng" kern="1200">
              <a:solidFill>
                <a:srgbClr val="061DB2"/>
              </a:solidFill>
            </a:rPr>
            <a:t>&gt;</a:t>
          </a:r>
          <a:r>
            <a:rPr lang="en-US" sz="1400" kern="1200">
              <a:solidFill>
                <a:srgbClr val="061DB2"/>
              </a:solidFill>
            </a:rPr>
            <a:t> 5 : 1 Ratio)</a:t>
          </a:r>
        </a:p>
      </dsp:txBody>
      <dsp:txXfrm>
        <a:off x="2146407" y="3049424"/>
        <a:ext cx="1958281" cy="471729"/>
      </dsp:txXfrm>
    </dsp:sp>
    <dsp:sp modelId="{E5BD3126-DAF5-9D40-8E21-AC5C31132C0D}">
      <dsp:nvSpPr>
        <dsp:cNvPr id="0" name=""/>
        <dsp:cNvSpPr/>
      </dsp:nvSpPr>
      <dsp:spPr>
        <a:xfrm>
          <a:off x="2131731" y="3612918"/>
          <a:ext cx="1987633" cy="501081"/>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061DB2"/>
              </a:solidFill>
            </a:rPr>
            <a:t>Consider Other Response Strategies</a:t>
          </a:r>
        </a:p>
      </dsp:txBody>
      <dsp:txXfrm>
        <a:off x="2146407" y="3627594"/>
        <a:ext cx="1958281" cy="471729"/>
      </dsp:txXfrm>
    </dsp:sp>
    <dsp:sp modelId="{E3CB0A34-4057-2A4F-90A2-45495549CD3F}">
      <dsp:nvSpPr>
        <dsp:cNvPr id="0" name=""/>
        <dsp:cNvSpPr/>
      </dsp:nvSpPr>
      <dsp:spPr>
        <a:xfrm>
          <a:off x="4342915" y="0"/>
          <a:ext cx="1912642" cy="433138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3. Monitor Fidelity and Use Data to Guide Implementation</a:t>
          </a:r>
        </a:p>
      </dsp:txBody>
      <dsp:txXfrm>
        <a:off x="4342915" y="0"/>
        <a:ext cx="1912642" cy="1299416"/>
      </dsp:txXfrm>
    </dsp:sp>
    <dsp:sp modelId="{A5FF6A49-50A0-754C-A863-A3B529AF3AF6}">
      <dsp:nvSpPr>
        <dsp:cNvPr id="0" name=""/>
        <dsp:cNvSpPr/>
      </dsp:nvSpPr>
      <dsp:spPr>
        <a:xfrm>
          <a:off x="4402818" y="1299522"/>
          <a:ext cx="1792834" cy="630991"/>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solidFill>
                <a:srgbClr val="061DB2"/>
              </a:solidFill>
            </a:rPr>
            <a:t>Monitor Educator Implementation</a:t>
          </a:r>
        </a:p>
      </dsp:txBody>
      <dsp:txXfrm>
        <a:off x="4421299" y="1318003"/>
        <a:ext cx="1755872" cy="594029"/>
      </dsp:txXfrm>
    </dsp:sp>
    <dsp:sp modelId="{06BF9926-FC23-304F-BEA0-C79C5A83EB94}">
      <dsp:nvSpPr>
        <dsp:cNvPr id="0" name=""/>
        <dsp:cNvSpPr/>
      </dsp:nvSpPr>
      <dsp:spPr>
        <a:xfrm>
          <a:off x="4262813" y="2027589"/>
          <a:ext cx="2072845" cy="630991"/>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t>If data indicate implementation challenges...</a:t>
          </a:r>
        </a:p>
      </dsp:txBody>
      <dsp:txXfrm>
        <a:off x="4281294" y="2046070"/>
        <a:ext cx="2035883" cy="594029"/>
      </dsp:txXfrm>
    </dsp:sp>
    <dsp:sp modelId="{09C17F93-BE2D-434E-8A89-430CA8569F30}">
      <dsp:nvSpPr>
        <dsp:cNvPr id="0" name=""/>
        <dsp:cNvSpPr/>
      </dsp:nvSpPr>
      <dsp:spPr>
        <a:xfrm>
          <a:off x="4402818" y="2755655"/>
          <a:ext cx="1792834" cy="630991"/>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solidFill>
                <a:srgbClr val="061DB2"/>
              </a:solidFill>
            </a:rPr>
            <a:t>Provide Training, Coaching, and Feedback</a:t>
          </a:r>
        </a:p>
      </dsp:txBody>
      <dsp:txXfrm>
        <a:off x="4421299" y="2774136"/>
        <a:ext cx="1755872" cy="594029"/>
      </dsp:txXfrm>
    </dsp:sp>
    <dsp:sp modelId="{2B008703-3016-ED44-B126-03E88B2A8836}">
      <dsp:nvSpPr>
        <dsp:cNvPr id="0" name=""/>
        <dsp:cNvSpPr/>
      </dsp:nvSpPr>
      <dsp:spPr>
        <a:xfrm>
          <a:off x="4534179" y="3483722"/>
          <a:ext cx="1530114" cy="630991"/>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rgbClr val="3B6CDB"/>
            </a:solidFill>
          </a:endParaRPr>
        </a:p>
      </dsp:txBody>
      <dsp:txXfrm>
        <a:off x="4552660" y="3502203"/>
        <a:ext cx="1493152" cy="594029"/>
      </dsp:txXfrm>
    </dsp:sp>
    <dsp:sp modelId="{25BB15AC-0649-8F42-993D-AD86C84B099F}">
      <dsp:nvSpPr>
        <dsp:cNvPr id="0" name=""/>
        <dsp:cNvSpPr/>
      </dsp:nvSpPr>
      <dsp:spPr>
        <a:xfrm>
          <a:off x="6559208" y="0"/>
          <a:ext cx="1912642" cy="433138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a:solidFill>
                <a:schemeClr val="bg1"/>
              </a:solidFill>
            </a:rPr>
            <a:t>4. Monitor Student Outcomes and Use Data to Guide Response</a:t>
          </a:r>
        </a:p>
      </dsp:txBody>
      <dsp:txXfrm>
        <a:off x="6559208" y="0"/>
        <a:ext cx="1912642" cy="1299416"/>
      </dsp:txXfrm>
    </dsp:sp>
    <dsp:sp modelId="{A416ECD5-4D6A-D14A-A48D-C0DF47B47661}">
      <dsp:nvSpPr>
        <dsp:cNvPr id="0" name=""/>
        <dsp:cNvSpPr/>
      </dsp:nvSpPr>
      <dsp:spPr>
        <a:xfrm>
          <a:off x="6619112" y="1300236"/>
          <a:ext cx="1792834" cy="501081"/>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solidFill>
                <a:srgbClr val="061DB2"/>
              </a:solidFill>
            </a:rPr>
            <a:t>Monitor Student Outcomes</a:t>
          </a:r>
        </a:p>
      </dsp:txBody>
      <dsp:txXfrm>
        <a:off x="6633788" y="1314912"/>
        <a:ext cx="1763482" cy="471729"/>
      </dsp:txXfrm>
    </dsp:sp>
    <dsp:sp modelId="{3A809A99-D087-9240-A436-B6AC326A85CB}">
      <dsp:nvSpPr>
        <dsp:cNvPr id="0" name=""/>
        <dsp:cNvSpPr/>
      </dsp:nvSpPr>
      <dsp:spPr>
        <a:xfrm>
          <a:off x="6479107" y="1878406"/>
          <a:ext cx="2072845" cy="501081"/>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t>If many students make ongoing SEB errors...</a:t>
          </a:r>
        </a:p>
      </dsp:txBody>
      <dsp:txXfrm>
        <a:off x="6493783" y="1893082"/>
        <a:ext cx="2043493" cy="471729"/>
      </dsp:txXfrm>
    </dsp:sp>
    <dsp:sp modelId="{7022037A-CB22-7846-A472-F3B23AC2D787}">
      <dsp:nvSpPr>
        <dsp:cNvPr id="0" name=""/>
        <dsp:cNvSpPr/>
      </dsp:nvSpPr>
      <dsp:spPr>
        <a:xfrm>
          <a:off x="6619112" y="2456577"/>
          <a:ext cx="1792834" cy="501081"/>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solidFill>
                <a:srgbClr val="061DB2"/>
              </a:solidFill>
            </a:rPr>
            <a:t>Enhance Tier 1</a:t>
          </a:r>
        </a:p>
      </dsp:txBody>
      <dsp:txXfrm>
        <a:off x="6633788" y="2471253"/>
        <a:ext cx="1763482" cy="471729"/>
      </dsp:txXfrm>
    </dsp:sp>
    <dsp:sp modelId="{8D408B81-9463-C646-88B2-4D8F2D120416}">
      <dsp:nvSpPr>
        <dsp:cNvPr id="0" name=""/>
        <dsp:cNvSpPr/>
      </dsp:nvSpPr>
      <dsp:spPr>
        <a:xfrm>
          <a:off x="6479107" y="3034748"/>
          <a:ext cx="2072845" cy="501081"/>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t>If few students make ongoing SEB errors...</a:t>
          </a:r>
        </a:p>
      </dsp:txBody>
      <dsp:txXfrm>
        <a:off x="6493783" y="3049424"/>
        <a:ext cx="2043493" cy="471729"/>
      </dsp:txXfrm>
    </dsp:sp>
    <dsp:sp modelId="{755AB2F4-92C2-0D4C-933A-AC22C06816A4}">
      <dsp:nvSpPr>
        <dsp:cNvPr id="0" name=""/>
        <dsp:cNvSpPr/>
      </dsp:nvSpPr>
      <dsp:spPr>
        <a:xfrm>
          <a:off x="6619112" y="3612918"/>
          <a:ext cx="1792834" cy="501081"/>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061DB2"/>
              </a:solidFill>
            </a:rPr>
            <a:t>Enhance Tier 1 and Consider Tiers 2 and 3</a:t>
          </a:r>
        </a:p>
      </dsp:txBody>
      <dsp:txXfrm>
        <a:off x="6633788" y="3627594"/>
        <a:ext cx="1763482" cy="47172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EAF2AC-3D1C-4D40-B9E1-945C3A018D07}">
      <dsp:nvSpPr>
        <dsp:cNvPr id="0" name=""/>
        <dsp:cNvSpPr/>
      </dsp:nvSpPr>
      <dsp:spPr>
        <a:xfrm>
          <a:off x="4447" y="0"/>
          <a:ext cx="1560703" cy="5010170"/>
        </a:xfrm>
        <a:prstGeom prst="roundRect">
          <a:avLst>
            <a:gd name="adj" fmla="val 10000"/>
          </a:avLst>
        </a:prstGeom>
        <a:solidFill>
          <a:srgbClr val="F5C8E1"/>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1. Establish Foundations to Support Classroom Implementation</a:t>
          </a:r>
        </a:p>
      </dsp:txBody>
      <dsp:txXfrm>
        <a:off x="4447" y="0"/>
        <a:ext cx="1560703" cy="1503050"/>
      </dsp:txXfrm>
    </dsp:sp>
    <dsp:sp modelId="{EC3590F1-69AF-4746-B82F-EE0695AA656C}">
      <dsp:nvSpPr>
        <dsp:cNvPr id="0" name=""/>
        <dsp:cNvSpPr/>
      </dsp:nvSpPr>
      <dsp:spPr>
        <a:xfrm>
          <a:off x="72175" y="1503173"/>
          <a:ext cx="1425247" cy="729875"/>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bg2">
                  <a:lumMod val="50000"/>
                </a:schemeClr>
              </a:solidFill>
            </a:rPr>
            <a:t>1.1 Establish Priority</a:t>
          </a:r>
        </a:p>
      </dsp:txBody>
      <dsp:txXfrm>
        <a:off x="93552" y="1524550"/>
        <a:ext cx="1382493" cy="687121"/>
      </dsp:txXfrm>
    </dsp:sp>
    <dsp:sp modelId="{52B3C9A1-5CAE-E844-925C-F298992BD4A1}">
      <dsp:nvSpPr>
        <dsp:cNvPr id="0" name=""/>
        <dsp:cNvSpPr/>
      </dsp:nvSpPr>
      <dsp:spPr>
        <a:xfrm>
          <a:off x="72175" y="2345336"/>
          <a:ext cx="1425247" cy="729875"/>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bg2">
                  <a:lumMod val="50000"/>
                </a:schemeClr>
              </a:solidFill>
            </a:rPr>
            <a:t>1.2 Secure Resources</a:t>
          </a:r>
        </a:p>
      </dsp:txBody>
      <dsp:txXfrm>
        <a:off x="93552" y="2366713"/>
        <a:ext cx="1382493" cy="687121"/>
      </dsp:txXfrm>
    </dsp:sp>
    <dsp:sp modelId="{4F0DA688-4C77-324B-B09A-47FB0970C31C}">
      <dsp:nvSpPr>
        <dsp:cNvPr id="0" name=""/>
        <dsp:cNvSpPr/>
      </dsp:nvSpPr>
      <dsp:spPr>
        <a:xfrm>
          <a:off x="72175" y="3187500"/>
          <a:ext cx="1425247" cy="729875"/>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bg2">
                  <a:lumMod val="50000"/>
                </a:schemeClr>
              </a:solidFill>
            </a:rPr>
            <a:t>1.3 Align &amp; Integrate with Other Approaches</a:t>
          </a:r>
        </a:p>
      </dsp:txBody>
      <dsp:txXfrm>
        <a:off x="93552" y="3208877"/>
        <a:ext cx="1382493" cy="687121"/>
      </dsp:txXfrm>
    </dsp:sp>
    <dsp:sp modelId="{3D0F5C00-4ADB-FB48-8DB8-8D7761BD1996}">
      <dsp:nvSpPr>
        <dsp:cNvPr id="0" name=""/>
        <dsp:cNvSpPr/>
      </dsp:nvSpPr>
      <dsp:spPr>
        <a:xfrm>
          <a:off x="72175" y="4029664"/>
          <a:ext cx="1425247" cy="729875"/>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bg2">
                  <a:lumMod val="50000"/>
                </a:schemeClr>
              </a:solidFill>
            </a:rPr>
            <a:t>1.4 Promote a Culture of Wellness</a:t>
          </a:r>
        </a:p>
      </dsp:txBody>
      <dsp:txXfrm>
        <a:off x="93552" y="4051041"/>
        <a:ext cx="1382493" cy="687121"/>
      </dsp:txXfrm>
    </dsp:sp>
    <dsp:sp modelId="{3958CC2D-1E31-A943-BA57-D42F0248121B}">
      <dsp:nvSpPr>
        <dsp:cNvPr id="0" name=""/>
        <dsp:cNvSpPr/>
      </dsp:nvSpPr>
      <dsp:spPr>
        <a:xfrm>
          <a:off x="1682204" y="0"/>
          <a:ext cx="1560703" cy="5010170"/>
        </a:xfrm>
        <a:prstGeom prst="roundRect">
          <a:avLst>
            <a:gd name="adj" fmla="val 10000"/>
          </a:avLst>
        </a:prstGeom>
        <a:solidFill>
          <a:srgbClr val="F5C8E1"/>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2. Explicitly Teach &amp; Coach</a:t>
          </a:r>
        </a:p>
      </dsp:txBody>
      <dsp:txXfrm>
        <a:off x="1682204" y="0"/>
        <a:ext cx="1560703" cy="1503050"/>
      </dsp:txXfrm>
    </dsp:sp>
    <dsp:sp modelId="{40B6884E-886D-B349-A78A-BAB383D37D01}">
      <dsp:nvSpPr>
        <dsp:cNvPr id="0" name=""/>
        <dsp:cNvSpPr/>
      </dsp:nvSpPr>
      <dsp:spPr>
        <a:xfrm>
          <a:off x="1749932" y="1503173"/>
          <a:ext cx="1425247" cy="729875"/>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bg2">
                  <a:lumMod val="50000"/>
                </a:schemeClr>
              </a:solidFill>
            </a:rPr>
            <a:t>2.1 Communicate Clear Expectations</a:t>
          </a:r>
        </a:p>
      </dsp:txBody>
      <dsp:txXfrm>
        <a:off x="1771309" y="1524550"/>
        <a:ext cx="1382493" cy="687121"/>
      </dsp:txXfrm>
    </dsp:sp>
    <dsp:sp modelId="{570D97AC-2833-7341-954F-801DB2E5C9C6}">
      <dsp:nvSpPr>
        <dsp:cNvPr id="0" name=""/>
        <dsp:cNvSpPr/>
      </dsp:nvSpPr>
      <dsp:spPr>
        <a:xfrm>
          <a:off x="1749932" y="2345336"/>
          <a:ext cx="1425247" cy="729875"/>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bg2">
                  <a:lumMod val="50000"/>
                </a:schemeClr>
              </a:solidFill>
            </a:rPr>
            <a:t>2.2 Explicitly Teach</a:t>
          </a:r>
        </a:p>
      </dsp:txBody>
      <dsp:txXfrm>
        <a:off x="1771309" y="2366713"/>
        <a:ext cx="1382493" cy="687121"/>
      </dsp:txXfrm>
    </dsp:sp>
    <dsp:sp modelId="{8CA0CB3F-7FBD-8B40-82C6-F7C1C7770A72}">
      <dsp:nvSpPr>
        <dsp:cNvPr id="0" name=""/>
        <dsp:cNvSpPr/>
      </dsp:nvSpPr>
      <dsp:spPr>
        <a:xfrm>
          <a:off x="1749932" y="3187500"/>
          <a:ext cx="1425247" cy="729875"/>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bg2">
                  <a:lumMod val="50000"/>
                </a:schemeClr>
              </a:solidFill>
            </a:rPr>
            <a:t>2.3 Coach &amp; Provide Supportive Feedback</a:t>
          </a:r>
        </a:p>
      </dsp:txBody>
      <dsp:txXfrm>
        <a:off x="1771309" y="3208877"/>
        <a:ext cx="1382493" cy="687121"/>
      </dsp:txXfrm>
    </dsp:sp>
    <dsp:sp modelId="{DC67C9EC-232A-0648-88FB-96D541994BF2}">
      <dsp:nvSpPr>
        <dsp:cNvPr id="0" name=""/>
        <dsp:cNvSpPr/>
      </dsp:nvSpPr>
      <dsp:spPr>
        <a:xfrm>
          <a:off x="1749932" y="4029664"/>
          <a:ext cx="1425247" cy="729875"/>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bg2">
                  <a:lumMod val="50000"/>
                </a:schemeClr>
              </a:solidFill>
            </a:rPr>
            <a:t>2.4 Celebrate Success!</a:t>
          </a:r>
        </a:p>
      </dsp:txBody>
      <dsp:txXfrm>
        <a:off x="1771309" y="4051041"/>
        <a:ext cx="1382493" cy="687121"/>
      </dsp:txXfrm>
    </dsp:sp>
    <dsp:sp modelId="{95AD5996-B826-1B4F-B995-E29C091BA8A5}">
      <dsp:nvSpPr>
        <dsp:cNvPr id="0" name=""/>
        <dsp:cNvSpPr/>
      </dsp:nvSpPr>
      <dsp:spPr>
        <a:xfrm>
          <a:off x="3359960" y="0"/>
          <a:ext cx="1560703" cy="5010170"/>
        </a:xfrm>
        <a:prstGeom prst="roundRect">
          <a:avLst>
            <a:gd name="adj" fmla="val 10000"/>
          </a:avLst>
        </a:prstGeom>
        <a:solidFill>
          <a:srgbClr val="C9E996"/>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3. Monitor Systems Implementation &amp; Use Problem-Solving Process</a:t>
          </a:r>
        </a:p>
      </dsp:txBody>
      <dsp:txXfrm>
        <a:off x="3359960" y="0"/>
        <a:ext cx="1560703" cy="1503050"/>
      </dsp:txXfrm>
    </dsp:sp>
    <dsp:sp modelId="{573B67C3-7AD5-F54A-9961-9EDCA1B16398}">
      <dsp:nvSpPr>
        <dsp:cNvPr id="0" name=""/>
        <dsp:cNvSpPr/>
      </dsp:nvSpPr>
      <dsp:spPr>
        <a:xfrm>
          <a:off x="3427688" y="1503635"/>
          <a:ext cx="1425247" cy="930015"/>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35560" tIns="26670" rIns="35560" bIns="26670" numCol="1" spcCol="1270" anchor="ctr" anchorCtr="0">
          <a:noAutofit/>
        </a:bodyPr>
        <a:lstStyle/>
        <a:p>
          <a:pPr marL="0" lvl="0" indent="0" algn="l" defTabSz="622300">
            <a:lnSpc>
              <a:spcPct val="90000"/>
            </a:lnSpc>
            <a:spcBef>
              <a:spcPct val="0"/>
            </a:spcBef>
            <a:spcAft>
              <a:spcPct val="35000"/>
            </a:spcAft>
            <a:buNone/>
          </a:pPr>
          <a:r>
            <a:rPr lang="en-US" sz="1400" kern="1200" dirty="0"/>
            <a:t>3.1 Monitor Team Implementation of Steps 1 &amp; 2</a:t>
          </a:r>
        </a:p>
      </dsp:txBody>
      <dsp:txXfrm>
        <a:off x="3454927" y="1530874"/>
        <a:ext cx="1370769" cy="875537"/>
      </dsp:txXfrm>
    </dsp:sp>
    <dsp:sp modelId="{E1DAF784-EDC5-EB48-9582-E4D23597164D}">
      <dsp:nvSpPr>
        <dsp:cNvPr id="0" name=""/>
        <dsp:cNvSpPr/>
      </dsp:nvSpPr>
      <dsp:spPr>
        <a:xfrm>
          <a:off x="3516031" y="2520864"/>
          <a:ext cx="1248562" cy="566885"/>
        </a:xfrm>
        <a:prstGeom prst="roundRect">
          <a:avLst>
            <a:gd name="adj" fmla="val 10000"/>
          </a:avLst>
        </a:prstGeom>
        <a:noFill/>
        <a:ln w="25400" cap="flat" cmpd="sng" algn="ctr">
          <a:no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35560" tIns="26670" rIns="35560" bIns="26670" numCol="1" spcCol="1270" anchor="ctr" anchorCtr="0">
          <a:noAutofit/>
        </a:bodyPr>
        <a:lstStyle/>
        <a:p>
          <a:pPr marL="0" lvl="0" indent="0" algn="l" defTabSz="622300">
            <a:lnSpc>
              <a:spcPct val="90000"/>
            </a:lnSpc>
            <a:spcBef>
              <a:spcPct val="0"/>
            </a:spcBef>
            <a:spcAft>
              <a:spcPct val="35000"/>
            </a:spcAft>
            <a:buNone/>
          </a:pPr>
          <a:endParaRPr lang="en-US" sz="1400" kern="1200" dirty="0"/>
        </a:p>
      </dsp:txBody>
      <dsp:txXfrm>
        <a:off x="3532634" y="2537467"/>
        <a:ext cx="1215356" cy="533679"/>
      </dsp:txXfrm>
    </dsp:sp>
    <dsp:sp modelId="{4CEFA8EB-1A4A-4C4E-80F1-FEB35E11BA65}">
      <dsp:nvSpPr>
        <dsp:cNvPr id="0" name=""/>
        <dsp:cNvSpPr/>
      </dsp:nvSpPr>
      <dsp:spPr>
        <a:xfrm>
          <a:off x="3427688" y="3174962"/>
          <a:ext cx="1425247" cy="56688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bg2">
                  <a:lumMod val="50000"/>
                </a:schemeClr>
              </a:solidFill>
            </a:rPr>
            <a:t>If </a:t>
          </a:r>
          <a:r>
            <a:rPr lang="en-US" sz="1400" b="1" kern="1200" dirty="0">
              <a:solidFill>
                <a:schemeClr val="bg2">
                  <a:lumMod val="50000"/>
                </a:schemeClr>
              </a:solidFill>
            </a:rPr>
            <a:t>system</a:t>
          </a:r>
          <a:r>
            <a:rPr lang="en-US" sz="1400" kern="1200" dirty="0">
              <a:solidFill>
                <a:schemeClr val="bg2">
                  <a:lumMod val="50000"/>
                </a:schemeClr>
              </a:solidFill>
            </a:rPr>
            <a:t> </a:t>
          </a:r>
          <a:r>
            <a:rPr lang="en-US" sz="1400" b="1" kern="1200" dirty="0">
              <a:solidFill>
                <a:schemeClr val="bg2">
                  <a:lumMod val="50000"/>
                </a:schemeClr>
              </a:solidFill>
            </a:rPr>
            <a:t>implementation</a:t>
          </a:r>
          <a:r>
            <a:rPr lang="en-US" sz="1400" kern="1200" dirty="0">
              <a:solidFill>
                <a:schemeClr val="bg2">
                  <a:lumMod val="50000"/>
                </a:schemeClr>
              </a:solidFill>
            </a:rPr>
            <a:t> challenges...</a:t>
          </a:r>
        </a:p>
      </dsp:txBody>
      <dsp:txXfrm>
        <a:off x="3444291" y="3191565"/>
        <a:ext cx="1392041" cy="533679"/>
      </dsp:txXfrm>
    </dsp:sp>
    <dsp:sp modelId="{718A1C37-C394-1546-A382-27F07F154B77}">
      <dsp:nvSpPr>
        <dsp:cNvPr id="0" name=""/>
        <dsp:cNvSpPr/>
      </dsp:nvSpPr>
      <dsp:spPr>
        <a:xfrm>
          <a:off x="3427688" y="3829061"/>
          <a:ext cx="1425247" cy="930015"/>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35560" tIns="26670" rIns="35560" bIns="26670" numCol="1" spcCol="1270" anchor="ctr" anchorCtr="0">
          <a:noAutofit/>
        </a:bodyPr>
        <a:lstStyle/>
        <a:p>
          <a:pPr marL="0" lvl="0" indent="0" algn="l" defTabSz="622300">
            <a:lnSpc>
              <a:spcPct val="90000"/>
            </a:lnSpc>
            <a:spcBef>
              <a:spcPct val="0"/>
            </a:spcBef>
            <a:spcAft>
              <a:spcPct val="35000"/>
            </a:spcAft>
            <a:buNone/>
          </a:pPr>
          <a:r>
            <a:rPr lang="en-US" sz="1400" kern="1200" dirty="0"/>
            <a:t>3.3 Revisit and Enhance Systems (Steps 1 &amp; 2)</a:t>
          </a:r>
        </a:p>
      </dsp:txBody>
      <dsp:txXfrm>
        <a:off x="3454927" y="3856300"/>
        <a:ext cx="1370769" cy="875537"/>
      </dsp:txXfrm>
    </dsp:sp>
    <dsp:sp modelId="{AB5D0715-9425-F043-81FA-377B3B5819A1}">
      <dsp:nvSpPr>
        <dsp:cNvPr id="0" name=""/>
        <dsp:cNvSpPr/>
      </dsp:nvSpPr>
      <dsp:spPr>
        <a:xfrm>
          <a:off x="5037717" y="0"/>
          <a:ext cx="1560703" cy="5010170"/>
        </a:xfrm>
        <a:prstGeom prst="roundRect">
          <a:avLst>
            <a:gd name="adj" fmla="val 10000"/>
          </a:avLst>
        </a:prstGeom>
        <a:solidFill>
          <a:srgbClr val="C9E996"/>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4. Monitor Educator Implementation &amp; Use Problem-solving Process</a:t>
          </a:r>
        </a:p>
      </dsp:txBody>
      <dsp:txXfrm>
        <a:off x="5037717" y="0"/>
        <a:ext cx="1560703" cy="1503050"/>
      </dsp:txXfrm>
    </dsp:sp>
    <dsp:sp modelId="{64CEB5F2-C1E4-6645-966F-90F6755580C1}">
      <dsp:nvSpPr>
        <dsp:cNvPr id="0" name=""/>
        <dsp:cNvSpPr/>
      </dsp:nvSpPr>
      <dsp:spPr>
        <a:xfrm>
          <a:off x="5105445" y="1503635"/>
          <a:ext cx="1425247" cy="930015"/>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35560" tIns="26670" rIns="35560" bIns="26670" numCol="1" spcCol="1270" anchor="ctr" anchorCtr="0">
          <a:noAutofit/>
        </a:bodyPr>
        <a:lstStyle/>
        <a:p>
          <a:pPr marL="0" lvl="0" indent="0" algn="l" defTabSz="622300">
            <a:lnSpc>
              <a:spcPct val="90000"/>
            </a:lnSpc>
            <a:spcBef>
              <a:spcPct val="0"/>
            </a:spcBef>
            <a:spcAft>
              <a:spcPct val="35000"/>
            </a:spcAft>
            <a:buNone/>
          </a:pPr>
          <a:r>
            <a:rPr lang="en-US" sz="1400" kern="1200" dirty="0"/>
            <a:t>4.1 Monitor Educator Implementation &amp; Acceptability</a:t>
          </a:r>
        </a:p>
      </dsp:txBody>
      <dsp:txXfrm>
        <a:off x="5132684" y="1530874"/>
        <a:ext cx="1370769" cy="875537"/>
      </dsp:txXfrm>
    </dsp:sp>
    <dsp:sp modelId="{4A632F4F-00BE-A845-A276-5D9E680381C1}">
      <dsp:nvSpPr>
        <dsp:cNvPr id="0" name=""/>
        <dsp:cNvSpPr/>
      </dsp:nvSpPr>
      <dsp:spPr>
        <a:xfrm>
          <a:off x="5193787" y="2520864"/>
          <a:ext cx="1248562" cy="56688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l" defTabSz="622300">
            <a:lnSpc>
              <a:spcPct val="90000"/>
            </a:lnSpc>
            <a:spcBef>
              <a:spcPct val="0"/>
            </a:spcBef>
            <a:spcAft>
              <a:spcPct val="35000"/>
            </a:spcAft>
            <a:buNone/>
          </a:pPr>
          <a:endParaRPr lang="en-US" sz="1400" kern="1200" dirty="0"/>
        </a:p>
      </dsp:txBody>
      <dsp:txXfrm>
        <a:off x="5210390" y="2537467"/>
        <a:ext cx="1215356" cy="533679"/>
      </dsp:txXfrm>
    </dsp:sp>
    <dsp:sp modelId="{13E990BE-F17C-B446-924A-BECF73464FC0}">
      <dsp:nvSpPr>
        <dsp:cNvPr id="0" name=""/>
        <dsp:cNvSpPr/>
      </dsp:nvSpPr>
      <dsp:spPr>
        <a:xfrm>
          <a:off x="5105445" y="3174962"/>
          <a:ext cx="1425247" cy="56688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bg2">
                  <a:lumMod val="50000"/>
                </a:schemeClr>
              </a:solidFill>
            </a:rPr>
            <a:t>If </a:t>
          </a:r>
          <a:r>
            <a:rPr lang="en-US" sz="1400" b="1" kern="1200" dirty="0">
              <a:solidFill>
                <a:schemeClr val="bg2">
                  <a:lumMod val="50000"/>
                </a:schemeClr>
              </a:solidFill>
            </a:rPr>
            <a:t>educator</a:t>
          </a:r>
          <a:r>
            <a:rPr lang="en-US" sz="1400" kern="1200" dirty="0">
              <a:solidFill>
                <a:schemeClr val="bg2">
                  <a:lumMod val="50000"/>
                </a:schemeClr>
              </a:solidFill>
            </a:rPr>
            <a:t> </a:t>
          </a:r>
          <a:r>
            <a:rPr lang="en-US" sz="1400" b="1" kern="1200" dirty="0">
              <a:solidFill>
                <a:schemeClr val="bg2">
                  <a:lumMod val="50000"/>
                </a:schemeClr>
              </a:solidFill>
            </a:rPr>
            <a:t>implementation</a:t>
          </a:r>
          <a:r>
            <a:rPr lang="en-US" sz="1400" kern="1200" dirty="0">
              <a:solidFill>
                <a:schemeClr val="bg2">
                  <a:lumMod val="50000"/>
                </a:schemeClr>
              </a:solidFill>
            </a:rPr>
            <a:t> challenges...</a:t>
          </a:r>
        </a:p>
      </dsp:txBody>
      <dsp:txXfrm>
        <a:off x="5122048" y="3191565"/>
        <a:ext cx="1392041" cy="533679"/>
      </dsp:txXfrm>
    </dsp:sp>
    <dsp:sp modelId="{83EA58AC-89DB-2742-A2B4-144C90D27764}">
      <dsp:nvSpPr>
        <dsp:cNvPr id="0" name=""/>
        <dsp:cNvSpPr/>
      </dsp:nvSpPr>
      <dsp:spPr>
        <a:xfrm>
          <a:off x="5105445" y="3829061"/>
          <a:ext cx="1425247" cy="930015"/>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35560" tIns="26670" rIns="35560" bIns="26670" numCol="1" spcCol="1270" anchor="ctr" anchorCtr="0">
          <a:noAutofit/>
        </a:bodyPr>
        <a:lstStyle/>
        <a:p>
          <a:pPr marL="0" lvl="0" indent="0" algn="l" defTabSz="622300">
            <a:lnSpc>
              <a:spcPct val="90000"/>
            </a:lnSpc>
            <a:spcBef>
              <a:spcPct val="0"/>
            </a:spcBef>
            <a:spcAft>
              <a:spcPct val="35000"/>
            </a:spcAft>
            <a:buNone/>
          </a:pPr>
          <a:r>
            <a:rPr lang="en-US" sz="1400" kern="1200" dirty="0"/>
            <a:t>4.3 Differentiate Training, Coaching, &amp; Feedback</a:t>
          </a:r>
        </a:p>
      </dsp:txBody>
      <dsp:txXfrm>
        <a:off x="5132684" y="3856300"/>
        <a:ext cx="1370769" cy="875537"/>
      </dsp:txXfrm>
    </dsp:sp>
    <dsp:sp modelId="{108B543D-68F0-AD42-8A39-B361A0E5D314}">
      <dsp:nvSpPr>
        <dsp:cNvPr id="0" name=""/>
        <dsp:cNvSpPr/>
      </dsp:nvSpPr>
      <dsp:spPr>
        <a:xfrm>
          <a:off x="6719921" y="0"/>
          <a:ext cx="1560703" cy="5010170"/>
        </a:xfrm>
        <a:prstGeom prst="roundRect">
          <a:avLst>
            <a:gd name="adj" fmla="val 10000"/>
          </a:avLst>
        </a:prstGeom>
        <a:solidFill>
          <a:srgbClr val="C9E996"/>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5. Monitor Equitable Student Benefit &amp; Use Problem-Solving Process</a:t>
          </a:r>
        </a:p>
      </dsp:txBody>
      <dsp:txXfrm>
        <a:off x="6719921" y="0"/>
        <a:ext cx="1560703" cy="1503050"/>
      </dsp:txXfrm>
    </dsp:sp>
    <dsp:sp modelId="{DBFF50CC-0C18-2C40-9419-C31C0424DCE5}">
      <dsp:nvSpPr>
        <dsp:cNvPr id="0" name=""/>
        <dsp:cNvSpPr/>
      </dsp:nvSpPr>
      <dsp:spPr>
        <a:xfrm>
          <a:off x="6783201" y="1503635"/>
          <a:ext cx="1425247" cy="930015"/>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35560" tIns="26670" rIns="35560" bIns="26670" numCol="1" spcCol="1270" anchor="ctr" anchorCtr="0">
          <a:noAutofit/>
        </a:bodyPr>
        <a:lstStyle/>
        <a:p>
          <a:pPr marL="0" lvl="0" indent="0" algn="l" defTabSz="622300">
            <a:lnSpc>
              <a:spcPct val="90000"/>
            </a:lnSpc>
            <a:spcBef>
              <a:spcPct val="0"/>
            </a:spcBef>
            <a:spcAft>
              <a:spcPct val="35000"/>
            </a:spcAft>
            <a:buNone/>
          </a:pPr>
          <a:r>
            <a:rPr lang="en-US" sz="1400" kern="1200" dirty="0"/>
            <a:t>5.1 Monitor Valued Student Outcomes &amp; Acceptability</a:t>
          </a:r>
        </a:p>
      </dsp:txBody>
      <dsp:txXfrm>
        <a:off x="6810440" y="1530874"/>
        <a:ext cx="1370769" cy="875537"/>
      </dsp:txXfrm>
    </dsp:sp>
    <dsp:sp modelId="{BFF955BD-D605-E149-A373-71F75E375FF5}">
      <dsp:nvSpPr>
        <dsp:cNvPr id="0" name=""/>
        <dsp:cNvSpPr/>
      </dsp:nvSpPr>
      <dsp:spPr>
        <a:xfrm>
          <a:off x="6871544" y="2520864"/>
          <a:ext cx="1248562" cy="56688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l" defTabSz="622300">
            <a:lnSpc>
              <a:spcPct val="90000"/>
            </a:lnSpc>
            <a:spcBef>
              <a:spcPct val="0"/>
            </a:spcBef>
            <a:spcAft>
              <a:spcPct val="35000"/>
            </a:spcAft>
            <a:buNone/>
          </a:pPr>
          <a:endParaRPr lang="en-US" sz="1400" kern="1200" dirty="0"/>
        </a:p>
      </dsp:txBody>
      <dsp:txXfrm>
        <a:off x="6888147" y="2537467"/>
        <a:ext cx="1215356" cy="533679"/>
      </dsp:txXfrm>
    </dsp:sp>
    <dsp:sp modelId="{F35ECBEC-E185-0B41-B52E-86D12BB3E999}">
      <dsp:nvSpPr>
        <dsp:cNvPr id="0" name=""/>
        <dsp:cNvSpPr/>
      </dsp:nvSpPr>
      <dsp:spPr>
        <a:xfrm>
          <a:off x="6783201" y="3174962"/>
          <a:ext cx="1425247" cy="56688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bg2">
                  <a:lumMod val="50000"/>
                </a:schemeClr>
              </a:solidFill>
            </a:rPr>
            <a:t>If </a:t>
          </a:r>
          <a:r>
            <a:rPr lang="en-US" sz="1400" b="1" kern="1200" dirty="0">
              <a:solidFill>
                <a:schemeClr val="bg2">
                  <a:lumMod val="50000"/>
                </a:schemeClr>
              </a:solidFill>
            </a:rPr>
            <a:t>students do not benefit </a:t>
          </a:r>
          <a:r>
            <a:rPr lang="en-US" sz="1400" kern="1200" dirty="0">
              <a:solidFill>
                <a:schemeClr val="bg2">
                  <a:lumMod val="50000"/>
                </a:schemeClr>
              </a:solidFill>
            </a:rPr>
            <a:t>equitably...</a:t>
          </a:r>
        </a:p>
      </dsp:txBody>
      <dsp:txXfrm>
        <a:off x="6799804" y="3191565"/>
        <a:ext cx="1392041" cy="533679"/>
      </dsp:txXfrm>
    </dsp:sp>
    <dsp:sp modelId="{043BBAB0-0122-5D48-855B-36C22998E868}">
      <dsp:nvSpPr>
        <dsp:cNvPr id="0" name=""/>
        <dsp:cNvSpPr/>
      </dsp:nvSpPr>
      <dsp:spPr>
        <a:xfrm>
          <a:off x="6783201" y="3829061"/>
          <a:ext cx="1425247" cy="930015"/>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35560" tIns="26670" rIns="35560" bIns="26670" numCol="1" spcCol="1270" anchor="ctr" anchorCtr="0">
          <a:noAutofit/>
        </a:bodyPr>
        <a:lstStyle/>
        <a:p>
          <a:pPr marL="0" lvl="0" indent="0" algn="l" defTabSz="622300">
            <a:lnSpc>
              <a:spcPct val="90000"/>
            </a:lnSpc>
            <a:spcBef>
              <a:spcPct val="0"/>
            </a:spcBef>
            <a:spcAft>
              <a:spcPct val="35000"/>
            </a:spcAft>
            <a:buNone/>
          </a:pPr>
          <a:r>
            <a:rPr lang="en-US" sz="1400" kern="1200" dirty="0"/>
            <a:t>5.3 Enhance SEB Support &amp; Modify Training and Coaching</a:t>
          </a:r>
        </a:p>
      </dsp:txBody>
      <dsp:txXfrm>
        <a:off x="6810440" y="3856300"/>
        <a:ext cx="1370769" cy="87553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AD5996-B826-1B4F-B995-E29C091BA8A5}">
      <dsp:nvSpPr>
        <dsp:cNvPr id="0" name=""/>
        <dsp:cNvSpPr/>
      </dsp:nvSpPr>
      <dsp:spPr>
        <a:xfrm>
          <a:off x="5553" y="0"/>
          <a:ext cx="2289769" cy="5418667"/>
        </a:xfrm>
        <a:prstGeom prst="roundRect">
          <a:avLst>
            <a:gd name="adj" fmla="val 10000"/>
          </a:avLst>
        </a:prstGeom>
        <a:solidFill>
          <a:srgbClr val="C9E996"/>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3. Monitor Systems Implementation &amp; Use Problem-Solving Process</a:t>
          </a:r>
        </a:p>
      </dsp:txBody>
      <dsp:txXfrm>
        <a:off x="5553" y="0"/>
        <a:ext cx="2289769" cy="1625600"/>
      </dsp:txXfrm>
    </dsp:sp>
    <dsp:sp modelId="{573B67C3-7AD5-F54A-9961-9EDCA1B16398}">
      <dsp:nvSpPr>
        <dsp:cNvPr id="0" name=""/>
        <dsp:cNvSpPr/>
      </dsp:nvSpPr>
      <dsp:spPr>
        <a:xfrm>
          <a:off x="105724" y="1626232"/>
          <a:ext cx="2089426"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3.1 Monitor Team Implementation of Steps 1 &amp; 2</a:t>
          </a:r>
        </a:p>
      </dsp:txBody>
      <dsp:txXfrm>
        <a:off x="135184" y="1655692"/>
        <a:ext cx="2030506" cy="946922"/>
      </dsp:txXfrm>
    </dsp:sp>
    <dsp:sp modelId="{E1DAF784-EDC5-EB48-9582-E4D23597164D}">
      <dsp:nvSpPr>
        <dsp:cNvPr id="0" name=""/>
        <dsp:cNvSpPr/>
      </dsp:nvSpPr>
      <dsp:spPr>
        <a:xfrm>
          <a:off x="235234" y="2726399"/>
          <a:ext cx="1830406" cy="613105"/>
        </a:xfrm>
        <a:prstGeom prst="roundRect">
          <a:avLst>
            <a:gd name="adj" fmla="val 10000"/>
          </a:avLst>
        </a:prstGeom>
        <a:noFill/>
        <a:ln w="25400" cap="flat" cmpd="sng" algn="ctr">
          <a:no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81280" tIns="60960" rIns="81280" bIns="60960" numCol="1" spcCol="1270" anchor="ctr" anchorCtr="0">
          <a:noAutofit/>
        </a:bodyPr>
        <a:lstStyle/>
        <a:p>
          <a:pPr marL="0" lvl="0" indent="0" algn="l" defTabSz="1422400">
            <a:lnSpc>
              <a:spcPct val="90000"/>
            </a:lnSpc>
            <a:spcBef>
              <a:spcPct val="0"/>
            </a:spcBef>
            <a:spcAft>
              <a:spcPct val="35000"/>
            </a:spcAft>
            <a:buNone/>
          </a:pPr>
          <a:endParaRPr lang="en-US" sz="3200" kern="1200" dirty="0"/>
        </a:p>
      </dsp:txBody>
      <dsp:txXfrm>
        <a:off x="253191" y="2744356"/>
        <a:ext cx="1794492" cy="577191"/>
      </dsp:txXfrm>
    </dsp:sp>
    <dsp:sp modelId="{4CEFA8EB-1A4A-4C4E-80F1-FEB35E11BA65}">
      <dsp:nvSpPr>
        <dsp:cNvPr id="0" name=""/>
        <dsp:cNvSpPr/>
      </dsp:nvSpPr>
      <dsp:spPr>
        <a:xfrm>
          <a:off x="105724" y="3433828"/>
          <a:ext cx="2089426"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If </a:t>
          </a:r>
          <a:r>
            <a:rPr lang="en-US" sz="1800" b="1" kern="1200" dirty="0">
              <a:solidFill>
                <a:schemeClr val="bg2">
                  <a:lumMod val="50000"/>
                </a:schemeClr>
              </a:solidFill>
            </a:rPr>
            <a:t>system</a:t>
          </a:r>
          <a:r>
            <a:rPr lang="en-US" sz="1800" kern="1200" dirty="0">
              <a:solidFill>
                <a:schemeClr val="bg2">
                  <a:lumMod val="50000"/>
                </a:schemeClr>
              </a:solidFill>
            </a:rPr>
            <a:t> </a:t>
          </a:r>
          <a:r>
            <a:rPr lang="en-US" sz="1800" b="1" kern="1200" dirty="0">
              <a:solidFill>
                <a:schemeClr val="bg2">
                  <a:lumMod val="50000"/>
                </a:schemeClr>
              </a:solidFill>
            </a:rPr>
            <a:t>implementation</a:t>
          </a:r>
          <a:r>
            <a:rPr lang="en-US" sz="1800" kern="1200" dirty="0">
              <a:solidFill>
                <a:schemeClr val="bg2">
                  <a:lumMod val="50000"/>
                </a:schemeClr>
              </a:solidFill>
            </a:rPr>
            <a:t> challenges...</a:t>
          </a:r>
        </a:p>
      </dsp:txBody>
      <dsp:txXfrm>
        <a:off x="123681" y="3451785"/>
        <a:ext cx="2053512" cy="577191"/>
      </dsp:txXfrm>
    </dsp:sp>
    <dsp:sp modelId="{718A1C37-C394-1546-A382-27F07F154B77}">
      <dsp:nvSpPr>
        <dsp:cNvPr id="0" name=""/>
        <dsp:cNvSpPr/>
      </dsp:nvSpPr>
      <dsp:spPr>
        <a:xfrm>
          <a:off x="105724" y="4141258"/>
          <a:ext cx="2089426"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3.3 Revisit and Enhance Systems (Steps 1 &amp; 2)</a:t>
          </a:r>
        </a:p>
      </dsp:txBody>
      <dsp:txXfrm>
        <a:off x="135184" y="4170718"/>
        <a:ext cx="2030506" cy="946922"/>
      </dsp:txXfrm>
    </dsp:sp>
    <dsp:sp modelId="{AB5D0715-9425-F043-81FA-377B3B5819A1}">
      <dsp:nvSpPr>
        <dsp:cNvPr id="0" name=""/>
        <dsp:cNvSpPr/>
      </dsp:nvSpPr>
      <dsp:spPr>
        <a:xfrm>
          <a:off x="2466923" y="0"/>
          <a:ext cx="2288007" cy="5418667"/>
        </a:xfrm>
        <a:prstGeom prst="roundRect">
          <a:avLst>
            <a:gd name="adj" fmla="val 10000"/>
          </a:avLst>
        </a:prstGeom>
        <a:solidFill>
          <a:srgbClr val="C9E996"/>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4. Monitor Educator Implementation &amp; Use Problem-solving Process</a:t>
          </a:r>
        </a:p>
      </dsp:txBody>
      <dsp:txXfrm>
        <a:off x="2466923" y="0"/>
        <a:ext cx="2288007" cy="1625600"/>
      </dsp:txXfrm>
    </dsp:sp>
    <dsp:sp modelId="{64CEB5F2-C1E4-6645-966F-90F6755580C1}">
      <dsp:nvSpPr>
        <dsp:cNvPr id="0" name=""/>
        <dsp:cNvSpPr/>
      </dsp:nvSpPr>
      <dsp:spPr>
        <a:xfrm>
          <a:off x="2566213" y="1626232"/>
          <a:ext cx="2089426"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4.1 Monitor Educator Implementation &amp; Acceptability</a:t>
          </a:r>
        </a:p>
      </dsp:txBody>
      <dsp:txXfrm>
        <a:off x="2595673" y="1655692"/>
        <a:ext cx="2030506" cy="946922"/>
      </dsp:txXfrm>
    </dsp:sp>
    <dsp:sp modelId="{4A632F4F-00BE-A845-A276-5D9E680381C1}">
      <dsp:nvSpPr>
        <dsp:cNvPr id="0" name=""/>
        <dsp:cNvSpPr/>
      </dsp:nvSpPr>
      <dsp:spPr>
        <a:xfrm>
          <a:off x="2695723" y="2726399"/>
          <a:ext cx="1830406"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60960" rIns="81280" bIns="60960" numCol="1" spcCol="1270" anchor="ctr" anchorCtr="0">
          <a:noAutofit/>
        </a:bodyPr>
        <a:lstStyle/>
        <a:p>
          <a:pPr marL="0" lvl="0" indent="0" algn="l" defTabSz="1422400">
            <a:lnSpc>
              <a:spcPct val="90000"/>
            </a:lnSpc>
            <a:spcBef>
              <a:spcPct val="0"/>
            </a:spcBef>
            <a:spcAft>
              <a:spcPct val="35000"/>
            </a:spcAft>
            <a:buNone/>
          </a:pPr>
          <a:endParaRPr lang="en-US" sz="3200" kern="1200" dirty="0"/>
        </a:p>
      </dsp:txBody>
      <dsp:txXfrm>
        <a:off x="2713680" y="2744356"/>
        <a:ext cx="1794492" cy="577191"/>
      </dsp:txXfrm>
    </dsp:sp>
    <dsp:sp modelId="{13E990BE-F17C-B446-924A-BECF73464FC0}">
      <dsp:nvSpPr>
        <dsp:cNvPr id="0" name=""/>
        <dsp:cNvSpPr/>
      </dsp:nvSpPr>
      <dsp:spPr>
        <a:xfrm>
          <a:off x="2566213" y="3433828"/>
          <a:ext cx="2089426"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If </a:t>
          </a:r>
          <a:r>
            <a:rPr lang="en-US" sz="1800" b="1" kern="1200" dirty="0">
              <a:solidFill>
                <a:schemeClr val="bg2">
                  <a:lumMod val="50000"/>
                </a:schemeClr>
              </a:solidFill>
            </a:rPr>
            <a:t>educator</a:t>
          </a:r>
          <a:r>
            <a:rPr lang="en-US" sz="1800" kern="1200" dirty="0">
              <a:solidFill>
                <a:schemeClr val="bg2">
                  <a:lumMod val="50000"/>
                </a:schemeClr>
              </a:solidFill>
            </a:rPr>
            <a:t> </a:t>
          </a:r>
          <a:r>
            <a:rPr lang="en-US" sz="1800" b="1" kern="1200" dirty="0">
              <a:solidFill>
                <a:schemeClr val="bg2">
                  <a:lumMod val="50000"/>
                </a:schemeClr>
              </a:solidFill>
            </a:rPr>
            <a:t>implementation</a:t>
          </a:r>
          <a:r>
            <a:rPr lang="en-US" sz="1800" kern="1200" dirty="0">
              <a:solidFill>
                <a:schemeClr val="bg2">
                  <a:lumMod val="50000"/>
                </a:schemeClr>
              </a:solidFill>
            </a:rPr>
            <a:t> challenges...</a:t>
          </a:r>
        </a:p>
      </dsp:txBody>
      <dsp:txXfrm>
        <a:off x="2584170" y="3451785"/>
        <a:ext cx="2053512" cy="577191"/>
      </dsp:txXfrm>
    </dsp:sp>
    <dsp:sp modelId="{83EA58AC-89DB-2742-A2B4-144C90D27764}">
      <dsp:nvSpPr>
        <dsp:cNvPr id="0" name=""/>
        <dsp:cNvSpPr/>
      </dsp:nvSpPr>
      <dsp:spPr>
        <a:xfrm>
          <a:off x="2566213" y="4141258"/>
          <a:ext cx="2089426"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4.3 Differentiate Training, Coaching, &amp; Feedback</a:t>
          </a:r>
        </a:p>
      </dsp:txBody>
      <dsp:txXfrm>
        <a:off x="2595673" y="4170718"/>
        <a:ext cx="2030506" cy="946922"/>
      </dsp:txXfrm>
    </dsp:sp>
    <dsp:sp modelId="{108B543D-68F0-AD42-8A39-B361A0E5D314}">
      <dsp:nvSpPr>
        <dsp:cNvPr id="0" name=""/>
        <dsp:cNvSpPr/>
      </dsp:nvSpPr>
      <dsp:spPr>
        <a:xfrm>
          <a:off x="4926531" y="0"/>
          <a:ext cx="2288007" cy="5418667"/>
        </a:xfrm>
        <a:prstGeom prst="roundRect">
          <a:avLst>
            <a:gd name="adj" fmla="val 10000"/>
          </a:avLst>
        </a:prstGeom>
        <a:solidFill>
          <a:srgbClr val="C9E996"/>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5. Monitor Equitable Student Benefit &amp; Use Problem-Solving Process</a:t>
          </a:r>
        </a:p>
      </dsp:txBody>
      <dsp:txXfrm>
        <a:off x="4926531" y="0"/>
        <a:ext cx="2288007" cy="1625600"/>
      </dsp:txXfrm>
    </dsp:sp>
    <dsp:sp modelId="{DBFF50CC-0C18-2C40-9419-C31C0424DCE5}">
      <dsp:nvSpPr>
        <dsp:cNvPr id="0" name=""/>
        <dsp:cNvSpPr/>
      </dsp:nvSpPr>
      <dsp:spPr>
        <a:xfrm>
          <a:off x="5025821" y="1626232"/>
          <a:ext cx="2089426"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5.1 Monitor Valued Student Outcomes &amp; Acceptability</a:t>
          </a:r>
        </a:p>
      </dsp:txBody>
      <dsp:txXfrm>
        <a:off x="5055281" y="1655692"/>
        <a:ext cx="2030506" cy="946922"/>
      </dsp:txXfrm>
    </dsp:sp>
    <dsp:sp modelId="{BFF955BD-D605-E149-A373-71F75E375FF5}">
      <dsp:nvSpPr>
        <dsp:cNvPr id="0" name=""/>
        <dsp:cNvSpPr/>
      </dsp:nvSpPr>
      <dsp:spPr>
        <a:xfrm>
          <a:off x="5155332" y="2726399"/>
          <a:ext cx="1830406"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60960" rIns="81280" bIns="60960" numCol="1" spcCol="1270" anchor="ctr" anchorCtr="0">
          <a:noAutofit/>
        </a:bodyPr>
        <a:lstStyle/>
        <a:p>
          <a:pPr marL="0" lvl="0" indent="0" algn="l" defTabSz="1422400">
            <a:lnSpc>
              <a:spcPct val="90000"/>
            </a:lnSpc>
            <a:spcBef>
              <a:spcPct val="0"/>
            </a:spcBef>
            <a:spcAft>
              <a:spcPct val="35000"/>
            </a:spcAft>
            <a:buNone/>
          </a:pPr>
          <a:endParaRPr lang="en-US" sz="3200" kern="1200" dirty="0"/>
        </a:p>
      </dsp:txBody>
      <dsp:txXfrm>
        <a:off x="5173289" y="2744356"/>
        <a:ext cx="1794492" cy="577191"/>
      </dsp:txXfrm>
    </dsp:sp>
    <dsp:sp modelId="{F35ECBEC-E185-0B41-B52E-86D12BB3E999}">
      <dsp:nvSpPr>
        <dsp:cNvPr id="0" name=""/>
        <dsp:cNvSpPr/>
      </dsp:nvSpPr>
      <dsp:spPr>
        <a:xfrm>
          <a:off x="5025821" y="3433828"/>
          <a:ext cx="2089426"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If </a:t>
          </a:r>
          <a:r>
            <a:rPr lang="en-US" sz="1800" b="1" kern="1200" dirty="0">
              <a:solidFill>
                <a:schemeClr val="bg2">
                  <a:lumMod val="50000"/>
                </a:schemeClr>
              </a:solidFill>
            </a:rPr>
            <a:t>students do not benefit </a:t>
          </a:r>
          <a:r>
            <a:rPr lang="en-US" sz="1800" kern="1200" dirty="0">
              <a:solidFill>
                <a:schemeClr val="bg2">
                  <a:lumMod val="50000"/>
                </a:schemeClr>
              </a:solidFill>
            </a:rPr>
            <a:t>equitably...</a:t>
          </a:r>
        </a:p>
      </dsp:txBody>
      <dsp:txXfrm>
        <a:off x="5043778" y="3451785"/>
        <a:ext cx="2053512" cy="577191"/>
      </dsp:txXfrm>
    </dsp:sp>
    <dsp:sp modelId="{043BBAB0-0122-5D48-855B-36C22998E868}">
      <dsp:nvSpPr>
        <dsp:cNvPr id="0" name=""/>
        <dsp:cNvSpPr/>
      </dsp:nvSpPr>
      <dsp:spPr>
        <a:xfrm>
          <a:off x="5025821" y="4141258"/>
          <a:ext cx="2089426"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5.3 Enhance SEB Support &amp; Modify Training and Coaching</a:t>
          </a:r>
        </a:p>
      </dsp:txBody>
      <dsp:txXfrm>
        <a:off x="5055281" y="4170718"/>
        <a:ext cx="2030506" cy="94692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1334B8-6D99-6F4E-A7FB-D437C591C19F}">
      <dsp:nvSpPr>
        <dsp:cNvPr id="0" name=""/>
        <dsp:cNvSpPr/>
      </dsp:nvSpPr>
      <dsp:spPr>
        <a:xfrm>
          <a:off x="1308949" y="1520261"/>
          <a:ext cx="2452367" cy="1635729"/>
        </a:xfrm>
        <a:prstGeom prst="rect">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l" defTabSz="1066800">
            <a:lnSpc>
              <a:spcPct val="90000"/>
            </a:lnSpc>
            <a:spcBef>
              <a:spcPct val="0"/>
            </a:spcBef>
            <a:spcAft>
              <a:spcPct val="35000"/>
            </a:spcAft>
            <a:buNone/>
          </a:pPr>
          <a:r>
            <a:rPr lang="en-US" sz="2400" kern="1200" dirty="0"/>
            <a:t>Define and teach schoolwide crisis response routines          </a:t>
          </a:r>
        </a:p>
      </dsp:txBody>
      <dsp:txXfrm>
        <a:off x="1701328" y="1520261"/>
        <a:ext cx="2059988" cy="1635729"/>
      </dsp:txXfrm>
    </dsp:sp>
    <dsp:sp modelId="{B17AF9A4-5053-054F-BF9A-ACDAB099C6F4}">
      <dsp:nvSpPr>
        <dsp:cNvPr id="0" name=""/>
        <dsp:cNvSpPr/>
      </dsp:nvSpPr>
      <dsp:spPr>
        <a:xfrm>
          <a:off x="1308949" y="3155990"/>
          <a:ext cx="2452367" cy="1635729"/>
        </a:xfrm>
        <a:prstGeom prst="rect">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l" defTabSz="1066800">
            <a:lnSpc>
              <a:spcPct val="90000"/>
            </a:lnSpc>
            <a:spcBef>
              <a:spcPct val="0"/>
            </a:spcBef>
            <a:spcAft>
              <a:spcPct val="35000"/>
            </a:spcAft>
            <a:buNone/>
          </a:pPr>
          <a:r>
            <a:rPr lang="en-US" sz="2400" kern="1200" dirty="0"/>
            <a:t>Develop a wellness support plan</a:t>
          </a:r>
        </a:p>
      </dsp:txBody>
      <dsp:txXfrm>
        <a:off x="1701328" y="3155990"/>
        <a:ext cx="2059988" cy="1635729"/>
      </dsp:txXfrm>
    </dsp:sp>
    <dsp:sp modelId="{B188FDDA-C6DF-1F40-B265-6A28FF60A3CB}">
      <dsp:nvSpPr>
        <dsp:cNvPr id="0" name=""/>
        <dsp:cNvSpPr/>
      </dsp:nvSpPr>
      <dsp:spPr>
        <a:xfrm>
          <a:off x="1019" y="846007"/>
          <a:ext cx="1634911" cy="1634911"/>
        </a:xfrm>
        <a:prstGeom prst="ellipse">
          <a:avLst/>
        </a:prstGeom>
        <a:solidFill>
          <a:schemeClr val="accent5"/>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rPr>
            <a:t>Before</a:t>
          </a:r>
        </a:p>
      </dsp:txBody>
      <dsp:txXfrm>
        <a:off x="240446" y="1085434"/>
        <a:ext cx="1156057" cy="1156057"/>
      </dsp:txXfrm>
    </dsp:sp>
    <dsp:sp modelId="{5A232939-4C78-A740-9C16-574F6008B45D}">
      <dsp:nvSpPr>
        <dsp:cNvPr id="0" name=""/>
        <dsp:cNvSpPr/>
      </dsp:nvSpPr>
      <dsp:spPr>
        <a:xfrm>
          <a:off x="5396228" y="1520261"/>
          <a:ext cx="2452367" cy="1635729"/>
        </a:xfrm>
        <a:prstGeom prst="rect">
          <a:avLst/>
        </a:prstGeom>
        <a:solidFill>
          <a:schemeClr val="lt1">
            <a:alpha val="90000"/>
            <a:tint val="40000"/>
            <a:hueOff val="0"/>
            <a:satOff val="0"/>
            <a:lumOff val="0"/>
            <a:alphaOff val="0"/>
          </a:schemeClr>
        </a:solidFill>
        <a:ln w="25400" cap="flat" cmpd="sng" algn="ctr">
          <a:solidFill>
            <a:schemeClr val="accent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l" defTabSz="1066800">
            <a:lnSpc>
              <a:spcPct val="90000"/>
            </a:lnSpc>
            <a:spcBef>
              <a:spcPct val="0"/>
            </a:spcBef>
            <a:spcAft>
              <a:spcPct val="35000"/>
            </a:spcAft>
            <a:buNone/>
          </a:pPr>
          <a:r>
            <a:rPr lang="en-US" sz="2400" kern="1200" dirty="0"/>
            <a:t>Prompt expectations</a:t>
          </a:r>
        </a:p>
      </dsp:txBody>
      <dsp:txXfrm>
        <a:off x="5788607" y="1520261"/>
        <a:ext cx="2059988" cy="1635729"/>
      </dsp:txXfrm>
    </dsp:sp>
    <dsp:sp modelId="{F1C44FA8-C5A9-2F4D-AD03-D453F8AE1965}">
      <dsp:nvSpPr>
        <dsp:cNvPr id="0" name=""/>
        <dsp:cNvSpPr/>
      </dsp:nvSpPr>
      <dsp:spPr>
        <a:xfrm>
          <a:off x="5396228" y="3155990"/>
          <a:ext cx="2452367" cy="1635729"/>
        </a:xfrm>
        <a:prstGeom prst="rect">
          <a:avLst/>
        </a:prstGeom>
        <a:solidFill>
          <a:schemeClr val="lt1">
            <a:alpha val="90000"/>
            <a:tint val="40000"/>
            <a:hueOff val="0"/>
            <a:satOff val="0"/>
            <a:lumOff val="0"/>
            <a:alphaOff val="0"/>
          </a:schemeClr>
        </a:solidFill>
        <a:ln w="25400" cap="flat" cmpd="sng" algn="ctr">
          <a:solidFill>
            <a:schemeClr val="accent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l" defTabSz="1066800">
            <a:lnSpc>
              <a:spcPct val="90000"/>
            </a:lnSpc>
            <a:spcBef>
              <a:spcPct val="0"/>
            </a:spcBef>
            <a:spcAft>
              <a:spcPct val="35000"/>
            </a:spcAft>
            <a:buNone/>
          </a:pPr>
          <a:r>
            <a:rPr lang="en-US" sz="2400" kern="1200" dirty="0"/>
            <a:t>Enact</a:t>
          </a:r>
          <a:r>
            <a:rPr lang="en-US" sz="2400" kern="1200" baseline="0" dirty="0"/>
            <a:t> wellness support plan</a:t>
          </a:r>
          <a:endParaRPr lang="en-US" sz="2400" kern="1200" dirty="0"/>
        </a:p>
      </dsp:txBody>
      <dsp:txXfrm>
        <a:off x="5788607" y="3155990"/>
        <a:ext cx="2059988" cy="1635729"/>
      </dsp:txXfrm>
    </dsp:sp>
    <dsp:sp modelId="{BC240C1E-7197-F443-90BB-99A315230AD2}">
      <dsp:nvSpPr>
        <dsp:cNvPr id="0" name=""/>
        <dsp:cNvSpPr/>
      </dsp:nvSpPr>
      <dsp:spPr>
        <a:xfrm>
          <a:off x="4088299" y="846007"/>
          <a:ext cx="1634911" cy="1634911"/>
        </a:xfrm>
        <a:prstGeom prst="ellipse">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bg1"/>
              </a:solidFill>
            </a:rPr>
            <a:t>During</a:t>
          </a:r>
          <a:endParaRPr lang="en-US" sz="2800" b="1" kern="1200" dirty="0">
            <a:solidFill>
              <a:schemeClr val="bg1"/>
            </a:solidFill>
          </a:endParaRPr>
        </a:p>
      </dsp:txBody>
      <dsp:txXfrm>
        <a:off x="4327726" y="1085434"/>
        <a:ext cx="1156057" cy="1156057"/>
      </dsp:txXfrm>
    </dsp:sp>
    <dsp:sp modelId="{98D2816A-C9D4-1642-97DC-A59ABA1ABB57}">
      <dsp:nvSpPr>
        <dsp:cNvPr id="0" name=""/>
        <dsp:cNvSpPr/>
      </dsp:nvSpPr>
      <dsp:spPr>
        <a:xfrm>
          <a:off x="9483508" y="1520261"/>
          <a:ext cx="2452367" cy="1635729"/>
        </a:xfrm>
        <a:prstGeom prst="rect">
          <a:avLst/>
        </a:prstGeom>
        <a:solidFill>
          <a:schemeClr val="lt1">
            <a:alpha val="90000"/>
            <a:tint val="40000"/>
            <a:hueOff val="0"/>
            <a:satOff val="0"/>
            <a:lumOff val="0"/>
            <a:alphaOff val="0"/>
          </a:schemeClr>
        </a:solidFill>
        <a:ln w="25400" cap="flat" cmpd="sng" algn="ctr">
          <a:solidFill>
            <a:schemeClr val="accent6">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l" defTabSz="1066800">
            <a:lnSpc>
              <a:spcPct val="90000"/>
            </a:lnSpc>
            <a:spcBef>
              <a:spcPct val="0"/>
            </a:spcBef>
            <a:spcAft>
              <a:spcPct val="35000"/>
            </a:spcAft>
            <a:buNone/>
          </a:pPr>
          <a:r>
            <a:rPr lang="en-US" sz="2400" kern="1200" dirty="0"/>
            <a:t>Reinforce expectations</a:t>
          </a:r>
        </a:p>
      </dsp:txBody>
      <dsp:txXfrm>
        <a:off x="9875887" y="1520261"/>
        <a:ext cx="2059988" cy="1635729"/>
      </dsp:txXfrm>
    </dsp:sp>
    <dsp:sp modelId="{C53BCB42-F000-1F41-BBB0-D32DD6B6C14C}">
      <dsp:nvSpPr>
        <dsp:cNvPr id="0" name=""/>
        <dsp:cNvSpPr/>
      </dsp:nvSpPr>
      <dsp:spPr>
        <a:xfrm>
          <a:off x="9483508" y="3155990"/>
          <a:ext cx="2452367" cy="1635729"/>
        </a:xfrm>
        <a:prstGeom prst="rect">
          <a:avLst/>
        </a:prstGeom>
        <a:solidFill>
          <a:schemeClr val="lt1">
            <a:alpha val="90000"/>
            <a:tint val="40000"/>
            <a:hueOff val="0"/>
            <a:satOff val="0"/>
            <a:lumOff val="0"/>
            <a:alphaOff val="0"/>
          </a:schemeClr>
        </a:solidFill>
        <a:ln w="25400" cap="flat" cmpd="sng" algn="ctr">
          <a:solidFill>
            <a:schemeClr val="accent6">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l" defTabSz="1066800">
            <a:lnSpc>
              <a:spcPct val="90000"/>
            </a:lnSpc>
            <a:spcBef>
              <a:spcPct val="0"/>
            </a:spcBef>
            <a:spcAft>
              <a:spcPct val="35000"/>
            </a:spcAft>
            <a:buNone/>
          </a:pPr>
          <a:r>
            <a:rPr lang="en-US" sz="2400" kern="1200" dirty="0"/>
            <a:t>Evaluate</a:t>
          </a:r>
          <a:r>
            <a:rPr lang="en-US" sz="2400" kern="1200" baseline="0" dirty="0"/>
            <a:t> wellness support plan</a:t>
          </a:r>
          <a:endParaRPr lang="en-US" sz="2400" kern="1200" dirty="0"/>
        </a:p>
      </dsp:txBody>
      <dsp:txXfrm>
        <a:off x="9875887" y="3155990"/>
        <a:ext cx="2059988" cy="1635729"/>
      </dsp:txXfrm>
    </dsp:sp>
    <dsp:sp modelId="{9DD148EF-3AA9-1346-8710-6DC0F5C4D3C0}">
      <dsp:nvSpPr>
        <dsp:cNvPr id="0" name=""/>
        <dsp:cNvSpPr/>
      </dsp:nvSpPr>
      <dsp:spPr>
        <a:xfrm>
          <a:off x="8175578" y="866296"/>
          <a:ext cx="1634911" cy="1634911"/>
        </a:xfrm>
        <a:prstGeom prst="ellipse">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bg1"/>
              </a:solidFill>
            </a:rPr>
            <a:t>After</a:t>
          </a:r>
          <a:endParaRPr lang="en-US" sz="2800" b="1" kern="1200" dirty="0">
            <a:solidFill>
              <a:schemeClr val="bg1"/>
            </a:solidFill>
          </a:endParaRPr>
        </a:p>
      </dsp:txBody>
      <dsp:txXfrm>
        <a:off x="8415005" y="1105723"/>
        <a:ext cx="1156057" cy="115605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1334B8-6D99-6F4E-A7FB-D437C591C19F}">
      <dsp:nvSpPr>
        <dsp:cNvPr id="0" name=""/>
        <dsp:cNvSpPr/>
      </dsp:nvSpPr>
      <dsp:spPr>
        <a:xfrm>
          <a:off x="736163" y="441260"/>
          <a:ext cx="1429672" cy="1036220"/>
        </a:xfrm>
        <a:prstGeom prst="rect">
          <a:avLst/>
        </a:prstGeom>
        <a:solidFill>
          <a:schemeClr val="lt1">
            <a:alpha val="90000"/>
            <a:tint val="40000"/>
            <a:hueOff val="0"/>
            <a:satOff val="0"/>
            <a:lumOff val="0"/>
            <a:alphaOff val="0"/>
          </a:schemeClr>
        </a:solidFill>
        <a:ln w="127000" cap="flat" cmpd="sng" algn="ctr">
          <a:solidFill>
            <a:schemeClr val="accent5"/>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dirty="0"/>
            <a:t>Define and teach schoolwide crisis response routines          </a:t>
          </a:r>
        </a:p>
      </dsp:txBody>
      <dsp:txXfrm>
        <a:off x="964911" y="441260"/>
        <a:ext cx="1200924" cy="1036220"/>
      </dsp:txXfrm>
    </dsp:sp>
    <dsp:sp modelId="{B17AF9A4-5053-054F-BF9A-ACDAB099C6F4}">
      <dsp:nvSpPr>
        <dsp:cNvPr id="0" name=""/>
        <dsp:cNvSpPr/>
      </dsp:nvSpPr>
      <dsp:spPr>
        <a:xfrm>
          <a:off x="763562" y="1530834"/>
          <a:ext cx="1429672" cy="953591"/>
        </a:xfrm>
        <a:prstGeom prst="rect">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dirty="0"/>
            <a:t>Develop a crisis support plan</a:t>
          </a:r>
        </a:p>
      </dsp:txBody>
      <dsp:txXfrm>
        <a:off x="992310" y="1530834"/>
        <a:ext cx="1200924" cy="953591"/>
      </dsp:txXfrm>
    </dsp:sp>
    <dsp:sp modelId="{B188FDDA-C6DF-1F40-B265-6A28FF60A3CB}">
      <dsp:nvSpPr>
        <dsp:cNvPr id="0" name=""/>
        <dsp:cNvSpPr/>
      </dsp:nvSpPr>
      <dsp:spPr>
        <a:xfrm>
          <a:off x="0" y="159758"/>
          <a:ext cx="953114" cy="953114"/>
        </a:xfrm>
        <a:prstGeom prst="ellipse">
          <a:avLst/>
        </a:prstGeom>
        <a:solidFill>
          <a:schemeClr val="accent5"/>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Before</a:t>
          </a:r>
        </a:p>
      </dsp:txBody>
      <dsp:txXfrm>
        <a:off x="139580" y="299338"/>
        <a:ext cx="673954" cy="67395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1334B8-6D99-6F4E-A7FB-D437C591C19F}">
      <dsp:nvSpPr>
        <dsp:cNvPr id="0" name=""/>
        <dsp:cNvSpPr/>
      </dsp:nvSpPr>
      <dsp:spPr>
        <a:xfrm>
          <a:off x="736163" y="441260"/>
          <a:ext cx="1429672" cy="1036220"/>
        </a:xfrm>
        <a:prstGeom prst="rect">
          <a:avLst/>
        </a:prstGeom>
        <a:solidFill>
          <a:schemeClr val="lt1">
            <a:alpha val="90000"/>
            <a:tint val="40000"/>
            <a:hueOff val="0"/>
            <a:satOff val="0"/>
            <a:lumOff val="0"/>
            <a:alphaOff val="0"/>
          </a:schemeClr>
        </a:solidFill>
        <a:ln w="127000" cap="flat" cmpd="sng" algn="ctr">
          <a:solidFill>
            <a:schemeClr val="accent5"/>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dirty="0"/>
            <a:t>Define and teach schoolwide crisis response routines          </a:t>
          </a:r>
        </a:p>
      </dsp:txBody>
      <dsp:txXfrm>
        <a:off x="964911" y="441260"/>
        <a:ext cx="1200924" cy="1036220"/>
      </dsp:txXfrm>
    </dsp:sp>
    <dsp:sp modelId="{B17AF9A4-5053-054F-BF9A-ACDAB099C6F4}">
      <dsp:nvSpPr>
        <dsp:cNvPr id="0" name=""/>
        <dsp:cNvSpPr/>
      </dsp:nvSpPr>
      <dsp:spPr>
        <a:xfrm>
          <a:off x="763562" y="1530834"/>
          <a:ext cx="1429672" cy="953591"/>
        </a:xfrm>
        <a:prstGeom prst="rect">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dirty="0"/>
            <a:t>Develop a wellness support plan</a:t>
          </a:r>
        </a:p>
      </dsp:txBody>
      <dsp:txXfrm>
        <a:off x="992310" y="1530834"/>
        <a:ext cx="1200924" cy="953591"/>
      </dsp:txXfrm>
    </dsp:sp>
    <dsp:sp modelId="{B188FDDA-C6DF-1F40-B265-6A28FF60A3CB}">
      <dsp:nvSpPr>
        <dsp:cNvPr id="0" name=""/>
        <dsp:cNvSpPr/>
      </dsp:nvSpPr>
      <dsp:spPr>
        <a:xfrm>
          <a:off x="0" y="159758"/>
          <a:ext cx="953114" cy="953114"/>
        </a:xfrm>
        <a:prstGeom prst="ellipse">
          <a:avLst/>
        </a:prstGeom>
        <a:solidFill>
          <a:schemeClr val="accent5"/>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Before</a:t>
          </a:r>
        </a:p>
      </dsp:txBody>
      <dsp:txXfrm>
        <a:off x="139580" y="299338"/>
        <a:ext cx="673954" cy="67395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1334B8-6D99-6F4E-A7FB-D437C591C19F}">
      <dsp:nvSpPr>
        <dsp:cNvPr id="0" name=""/>
        <dsp:cNvSpPr/>
      </dsp:nvSpPr>
      <dsp:spPr>
        <a:xfrm>
          <a:off x="739870" y="447170"/>
          <a:ext cx="1430535" cy="1075604"/>
        </a:xfrm>
        <a:prstGeom prst="rect">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dirty="0"/>
            <a:t>Define and teach schoolwide crisis response routines          </a:t>
          </a:r>
        </a:p>
      </dsp:txBody>
      <dsp:txXfrm>
        <a:off x="968755" y="447170"/>
        <a:ext cx="1201650" cy="1075604"/>
      </dsp:txXfrm>
    </dsp:sp>
    <dsp:sp modelId="{B17AF9A4-5053-054F-BF9A-ACDAB099C6F4}">
      <dsp:nvSpPr>
        <dsp:cNvPr id="0" name=""/>
        <dsp:cNvSpPr/>
      </dsp:nvSpPr>
      <dsp:spPr>
        <a:xfrm>
          <a:off x="763488" y="1485896"/>
          <a:ext cx="1430535" cy="954167"/>
        </a:xfrm>
        <a:prstGeom prst="rect">
          <a:avLst/>
        </a:prstGeom>
        <a:solidFill>
          <a:schemeClr val="lt1">
            <a:alpha val="90000"/>
            <a:tint val="40000"/>
            <a:hueOff val="0"/>
            <a:satOff val="0"/>
            <a:lumOff val="0"/>
            <a:alphaOff val="0"/>
          </a:schemeClr>
        </a:solidFill>
        <a:ln w="127000" cap="flat" cmpd="sng" algn="ctr">
          <a:solidFill>
            <a:schemeClr val="accent5"/>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dirty="0"/>
            <a:t>Develop a wellness  support plan</a:t>
          </a:r>
        </a:p>
      </dsp:txBody>
      <dsp:txXfrm>
        <a:off x="992374" y="1485896"/>
        <a:ext cx="1201650" cy="954167"/>
      </dsp:txXfrm>
    </dsp:sp>
    <dsp:sp modelId="{B188FDDA-C6DF-1F40-B265-6A28FF60A3CB}">
      <dsp:nvSpPr>
        <dsp:cNvPr id="0" name=""/>
        <dsp:cNvSpPr/>
      </dsp:nvSpPr>
      <dsp:spPr>
        <a:xfrm>
          <a:off x="535" y="16980"/>
          <a:ext cx="953690" cy="953690"/>
        </a:xfrm>
        <a:prstGeom prst="ellipse">
          <a:avLst/>
        </a:prstGeom>
        <a:solidFill>
          <a:schemeClr val="accent5"/>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Before</a:t>
          </a:r>
        </a:p>
      </dsp:txBody>
      <dsp:txXfrm>
        <a:off x="140200" y="156645"/>
        <a:ext cx="674360" cy="67436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247A6C-FEB9-4542-88FD-22A3B869D315}">
      <dsp:nvSpPr>
        <dsp:cNvPr id="0" name=""/>
        <dsp:cNvSpPr/>
      </dsp:nvSpPr>
      <dsp:spPr>
        <a:xfrm>
          <a:off x="5287" y="799363"/>
          <a:ext cx="2490912" cy="2490912"/>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03E14A-0D65-294B-B197-56322A29BF26}">
      <dsp:nvSpPr>
        <dsp:cNvPr id="0" name=""/>
        <dsp:cNvSpPr/>
      </dsp:nvSpPr>
      <dsp:spPr>
        <a:xfrm>
          <a:off x="486981" y="2786986"/>
          <a:ext cx="2490912" cy="2490912"/>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Recognize that students and staff will have a range of responses to to crisis and emergency drills </a:t>
          </a:r>
        </a:p>
      </dsp:txBody>
      <dsp:txXfrm>
        <a:off x="559937" y="2859942"/>
        <a:ext cx="2345000" cy="2345000"/>
      </dsp:txXfrm>
    </dsp:sp>
    <dsp:sp modelId="{BCCF3B6B-111E-1C4D-8314-65DD7AF37C2F}">
      <dsp:nvSpPr>
        <dsp:cNvPr id="0" name=""/>
        <dsp:cNvSpPr/>
      </dsp:nvSpPr>
      <dsp:spPr>
        <a:xfrm>
          <a:off x="2976004" y="1745553"/>
          <a:ext cx="479804" cy="598531"/>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976004" y="1865259"/>
        <a:ext cx="335863" cy="359119"/>
      </dsp:txXfrm>
    </dsp:sp>
    <dsp:sp modelId="{8640409A-94A2-FE40-8010-8567432054D7}">
      <dsp:nvSpPr>
        <dsp:cNvPr id="0" name=""/>
        <dsp:cNvSpPr/>
      </dsp:nvSpPr>
      <dsp:spPr>
        <a:xfrm>
          <a:off x="3867070" y="799363"/>
          <a:ext cx="2490912" cy="2490912"/>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57933A-EFA1-FE40-9471-5073327E1897}">
      <dsp:nvSpPr>
        <dsp:cNvPr id="0" name=""/>
        <dsp:cNvSpPr/>
      </dsp:nvSpPr>
      <dsp:spPr>
        <a:xfrm>
          <a:off x="4348764" y="2786986"/>
          <a:ext cx="2490912" cy="2490912"/>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Use existing data to identify those likely to need targeted or individualized support</a:t>
          </a:r>
        </a:p>
      </dsp:txBody>
      <dsp:txXfrm>
        <a:off x="4421720" y="2859942"/>
        <a:ext cx="2345000" cy="2345000"/>
      </dsp:txXfrm>
    </dsp:sp>
    <dsp:sp modelId="{D05F5C7B-926E-E749-8A6F-43BE3EED7EF4}">
      <dsp:nvSpPr>
        <dsp:cNvPr id="0" name=""/>
        <dsp:cNvSpPr/>
      </dsp:nvSpPr>
      <dsp:spPr>
        <a:xfrm>
          <a:off x="6837787" y="1745553"/>
          <a:ext cx="479804" cy="598531"/>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6837787" y="1865259"/>
        <a:ext cx="335863" cy="359119"/>
      </dsp:txXfrm>
    </dsp:sp>
    <dsp:sp modelId="{3D44EEBB-BBFA-D049-A4EB-E1CDDF522267}">
      <dsp:nvSpPr>
        <dsp:cNvPr id="0" name=""/>
        <dsp:cNvSpPr/>
      </dsp:nvSpPr>
      <dsp:spPr>
        <a:xfrm>
          <a:off x="7728853" y="799363"/>
          <a:ext cx="2490912" cy="2490912"/>
        </a:xfrm>
        <a:prstGeom prst="roundRect">
          <a:avLst>
            <a:gd name="adj" fmla="val 10000"/>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8000" r="-8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363946-D70B-6F45-BA13-1FBF49E3C618}">
      <dsp:nvSpPr>
        <dsp:cNvPr id="0" name=""/>
        <dsp:cNvSpPr/>
      </dsp:nvSpPr>
      <dsp:spPr>
        <a:xfrm>
          <a:off x="8139637" y="2786986"/>
          <a:ext cx="2490912" cy="2490912"/>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Prepare for those responses through your continuum of support</a:t>
          </a:r>
        </a:p>
      </dsp:txBody>
      <dsp:txXfrm>
        <a:off x="8212593" y="2859942"/>
        <a:ext cx="2345000" cy="234500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3574020" cy="4093764"/>
        </a:xfrm>
        <a:prstGeom prst="trapezoid">
          <a:avLst>
            <a:gd name="adj" fmla="val 50000"/>
          </a:avLst>
        </a:prstGeom>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cap="flat" cmpd="sng" algn="ctr">
          <a:solidFill>
            <a:srgbClr val="92D050"/>
          </a:solidFill>
          <a:prstDash val="solid"/>
        </a:ln>
        <a:effectLst>
          <a:glow rad="197653">
            <a:srgbClr val="92D050"/>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solidFill>
              <a:srgbClr val="92D050"/>
            </a:solidFill>
          </a:endParaRPr>
        </a:p>
      </dsp:txBody>
      <dsp:txXfrm>
        <a:off x="0" y="0"/>
        <a:ext cx="3574020" cy="409376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232939-4C78-A740-9C16-574F6008B45D}">
      <dsp:nvSpPr>
        <dsp:cNvPr id="0" name=""/>
        <dsp:cNvSpPr/>
      </dsp:nvSpPr>
      <dsp:spPr>
        <a:xfrm>
          <a:off x="763488" y="471010"/>
          <a:ext cx="1430535" cy="954167"/>
        </a:xfrm>
        <a:prstGeom prst="rect">
          <a:avLst/>
        </a:prstGeom>
        <a:solidFill>
          <a:schemeClr val="lt1">
            <a:alpha val="90000"/>
            <a:tint val="40000"/>
            <a:hueOff val="0"/>
            <a:satOff val="0"/>
            <a:lumOff val="0"/>
            <a:alphaOff val="0"/>
          </a:schemeClr>
        </a:solidFill>
        <a:ln w="127000" cap="flat" cmpd="sng" algn="ctr">
          <a:solidFill>
            <a:schemeClr val="accent4">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dirty="0"/>
            <a:t>Prompt expectations</a:t>
          </a:r>
        </a:p>
      </dsp:txBody>
      <dsp:txXfrm>
        <a:off x="992374" y="471010"/>
        <a:ext cx="1201650" cy="954167"/>
      </dsp:txXfrm>
    </dsp:sp>
    <dsp:sp modelId="{F1C44FA8-C5A9-2F4D-AD03-D453F8AE1965}">
      <dsp:nvSpPr>
        <dsp:cNvPr id="0" name=""/>
        <dsp:cNvSpPr/>
      </dsp:nvSpPr>
      <dsp:spPr>
        <a:xfrm>
          <a:off x="763488" y="1425178"/>
          <a:ext cx="1430535" cy="954167"/>
        </a:xfrm>
        <a:prstGeom prst="rect">
          <a:avLst/>
        </a:prstGeom>
        <a:solidFill>
          <a:schemeClr val="lt1">
            <a:alpha val="90000"/>
            <a:tint val="40000"/>
            <a:hueOff val="0"/>
            <a:satOff val="0"/>
            <a:lumOff val="0"/>
            <a:alphaOff val="0"/>
          </a:schemeClr>
        </a:solidFill>
        <a:ln w="25400" cap="flat" cmpd="sng" algn="ctr">
          <a:solidFill>
            <a:schemeClr val="accent4">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dirty="0"/>
            <a:t>Enact</a:t>
          </a:r>
          <a:r>
            <a:rPr lang="en-US" sz="1200" kern="1200" baseline="0" dirty="0"/>
            <a:t> wellness support plan</a:t>
          </a:r>
          <a:endParaRPr lang="en-US" sz="1200" kern="1200" dirty="0"/>
        </a:p>
      </dsp:txBody>
      <dsp:txXfrm>
        <a:off x="992374" y="1425178"/>
        <a:ext cx="1201650" cy="954167"/>
      </dsp:txXfrm>
    </dsp:sp>
    <dsp:sp modelId="{BC240C1E-7197-F443-90BB-99A315230AD2}">
      <dsp:nvSpPr>
        <dsp:cNvPr id="0" name=""/>
        <dsp:cNvSpPr/>
      </dsp:nvSpPr>
      <dsp:spPr>
        <a:xfrm>
          <a:off x="535" y="77699"/>
          <a:ext cx="953690" cy="953690"/>
        </a:xfrm>
        <a:prstGeom prst="ellipse">
          <a:avLst/>
        </a:prstGeom>
        <a:solidFill>
          <a:schemeClr val="accent1"/>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During</a:t>
          </a:r>
        </a:p>
      </dsp:txBody>
      <dsp:txXfrm>
        <a:off x="140200" y="217364"/>
        <a:ext cx="674360" cy="6743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FAA38-EFF0-7145-947E-E8E30E75F6A2}">
      <dsp:nvSpPr>
        <dsp:cNvPr id="0" name=""/>
        <dsp:cNvSpPr/>
      </dsp:nvSpPr>
      <dsp:spPr>
        <a:xfrm>
          <a:off x="10350771"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0E22BB-2EDD-2D46-92E6-0BD890A2F220}">
      <dsp:nvSpPr>
        <dsp:cNvPr id="0" name=""/>
        <dsp:cNvSpPr/>
      </dsp:nvSpPr>
      <dsp:spPr>
        <a:xfrm>
          <a:off x="10350771"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565427-7EBA-AB4C-9FD6-F7A2C8726EC5}">
      <dsp:nvSpPr>
        <dsp:cNvPr id="0" name=""/>
        <dsp:cNvSpPr/>
      </dsp:nvSpPr>
      <dsp:spPr>
        <a:xfrm>
          <a:off x="5934960" y="1590172"/>
          <a:ext cx="5088696" cy="353264"/>
        </a:xfrm>
        <a:custGeom>
          <a:avLst/>
          <a:gdLst/>
          <a:ahLst/>
          <a:cxnLst/>
          <a:rect l="0" t="0" r="0" b="0"/>
          <a:pathLst>
            <a:path>
              <a:moveTo>
                <a:pt x="0" y="0"/>
              </a:moveTo>
              <a:lnTo>
                <a:pt x="0" y="176632"/>
              </a:lnTo>
              <a:lnTo>
                <a:pt x="5088696" y="176632"/>
              </a:lnTo>
              <a:lnTo>
                <a:pt x="5088696"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357BD1-64EA-FC47-A85C-935A46805C0B}">
      <dsp:nvSpPr>
        <dsp:cNvPr id="0" name=""/>
        <dsp:cNvSpPr/>
      </dsp:nvSpPr>
      <dsp:spPr>
        <a:xfrm>
          <a:off x="8315292"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726BE0-3B96-6C4D-B91A-EF2D5ECA08C0}">
      <dsp:nvSpPr>
        <dsp:cNvPr id="0" name=""/>
        <dsp:cNvSpPr/>
      </dsp:nvSpPr>
      <dsp:spPr>
        <a:xfrm>
          <a:off x="5934960" y="1590172"/>
          <a:ext cx="3053217" cy="353264"/>
        </a:xfrm>
        <a:custGeom>
          <a:avLst/>
          <a:gdLst/>
          <a:ahLst/>
          <a:cxnLst/>
          <a:rect l="0" t="0" r="0" b="0"/>
          <a:pathLst>
            <a:path>
              <a:moveTo>
                <a:pt x="0" y="0"/>
              </a:moveTo>
              <a:lnTo>
                <a:pt x="0" y="176632"/>
              </a:lnTo>
              <a:lnTo>
                <a:pt x="3053217" y="176632"/>
              </a:lnTo>
              <a:lnTo>
                <a:pt x="3053217"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1AAB63-0F66-4440-ACF2-CC0AB4247915}">
      <dsp:nvSpPr>
        <dsp:cNvPr id="0" name=""/>
        <dsp:cNvSpPr/>
      </dsp:nvSpPr>
      <dsp:spPr>
        <a:xfrm>
          <a:off x="6279814"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67F47E-C1E6-4142-95AC-96061C937B7C}">
      <dsp:nvSpPr>
        <dsp:cNvPr id="0" name=""/>
        <dsp:cNvSpPr/>
      </dsp:nvSpPr>
      <dsp:spPr>
        <a:xfrm>
          <a:off x="5934960" y="1590172"/>
          <a:ext cx="1017739" cy="353264"/>
        </a:xfrm>
        <a:custGeom>
          <a:avLst/>
          <a:gdLst/>
          <a:ahLst/>
          <a:cxnLst/>
          <a:rect l="0" t="0" r="0" b="0"/>
          <a:pathLst>
            <a:path>
              <a:moveTo>
                <a:pt x="0" y="0"/>
              </a:moveTo>
              <a:lnTo>
                <a:pt x="0" y="176632"/>
              </a:lnTo>
              <a:lnTo>
                <a:pt x="1017739" y="176632"/>
              </a:lnTo>
              <a:lnTo>
                <a:pt x="1017739"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BE3345-8354-1746-B9D0-51D97CCE3426}">
      <dsp:nvSpPr>
        <dsp:cNvPr id="0" name=""/>
        <dsp:cNvSpPr/>
      </dsp:nvSpPr>
      <dsp:spPr>
        <a:xfrm>
          <a:off x="4244335"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082BB8-9907-FE4E-81D6-CE65212B3311}">
      <dsp:nvSpPr>
        <dsp:cNvPr id="0" name=""/>
        <dsp:cNvSpPr/>
      </dsp:nvSpPr>
      <dsp:spPr>
        <a:xfrm>
          <a:off x="4244335"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6AA0F4-D9F8-B241-9E44-19D8865849FE}">
      <dsp:nvSpPr>
        <dsp:cNvPr id="0" name=""/>
        <dsp:cNvSpPr/>
      </dsp:nvSpPr>
      <dsp:spPr>
        <a:xfrm>
          <a:off x="4917221" y="1590172"/>
          <a:ext cx="1017739" cy="353264"/>
        </a:xfrm>
        <a:custGeom>
          <a:avLst/>
          <a:gdLst/>
          <a:ahLst/>
          <a:cxnLst/>
          <a:rect l="0" t="0" r="0" b="0"/>
          <a:pathLst>
            <a:path>
              <a:moveTo>
                <a:pt x="1017739" y="0"/>
              </a:moveTo>
              <a:lnTo>
                <a:pt x="1017739" y="176632"/>
              </a:lnTo>
              <a:lnTo>
                <a:pt x="0" y="176632"/>
              </a:lnTo>
              <a:lnTo>
                <a:pt x="0"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E6D1F3-2FDD-4E4E-AE67-6F8F9FF0DD38}">
      <dsp:nvSpPr>
        <dsp:cNvPr id="0" name=""/>
        <dsp:cNvSpPr/>
      </dsp:nvSpPr>
      <dsp:spPr>
        <a:xfrm>
          <a:off x="2208857"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A7640D-D7CB-2F44-A4BF-44B65D34C347}">
      <dsp:nvSpPr>
        <dsp:cNvPr id="0" name=""/>
        <dsp:cNvSpPr/>
      </dsp:nvSpPr>
      <dsp:spPr>
        <a:xfrm>
          <a:off x="2208857"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5A899D-05BD-C047-A41A-0B15BBAF90F9}">
      <dsp:nvSpPr>
        <dsp:cNvPr id="0" name=""/>
        <dsp:cNvSpPr/>
      </dsp:nvSpPr>
      <dsp:spPr>
        <a:xfrm>
          <a:off x="2881742" y="1590172"/>
          <a:ext cx="3053217" cy="353264"/>
        </a:xfrm>
        <a:custGeom>
          <a:avLst/>
          <a:gdLst/>
          <a:ahLst/>
          <a:cxnLst/>
          <a:rect l="0" t="0" r="0" b="0"/>
          <a:pathLst>
            <a:path>
              <a:moveTo>
                <a:pt x="3053217" y="0"/>
              </a:moveTo>
              <a:lnTo>
                <a:pt x="3053217" y="176632"/>
              </a:lnTo>
              <a:lnTo>
                <a:pt x="0" y="176632"/>
              </a:lnTo>
              <a:lnTo>
                <a:pt x="0"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AE9FDC-D9E0-6F4A-861F-919C19E8C8AF}">
      <dsp:nvSpPr>
        <dsp:cNvPr id="0" name=""/>
        <dsp:cNvSpPr/>
      </dsp:nvSpPr>
      <dsp:spPr>
        <a:xfrm>
          <a:off x="173378" y="2784544"/>
          <a:ext cx="252332" cy="3561464"/>
        </a:xfrm>
        <a:custGeom>
          <a:avLst/>
          <a:gdLst/>
          <a:ahLst/>
          <a:cxnLst/>
          <a:rect l="0" t="0" r="0" b="0"/>
          <a:pathLst>
            <a:path>
              <a:moveTo>
                <a:pt x="0" y="0"/>
              </a:moveTo>
              <a:lnTo>
                <a:pt x="0" y="3561464"/>
              </a:lnTo>
              <a:lnTo>
                <a:pt x="252332" y="356146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24E5BB-7E06-D64C-8ABE-4AC031D64E8A}">
      <dsp:nvSpPr>
        <dsp:cNvPr id="0" name=""/>
        <dsp:cNvSpPr/>
      </dsp:nvSpPr>
      <dsp:spPr>
        <a:xfrm>
          <a:off x="173378" y="2784544"/>
          <a:ext cx="252332" cy="1304909"/>
        </a:xfrm>
        <a:custGeom>
          <a:avLst/>
          <a:gdLst/>
          <a:ahLst/>
          <a:cxnLst/>
          <a:rect l="0" t="0" r="0" b="0"/>
          <a:pathLst>
            <a:path>
              <a:moveTo>
                <a:pt x="0" y="0"/>
              </a:moveTo>
              <a:lnTo>
                <a:pt x="0" y="1304909"/>
              </a:lnTo>
              <a:lnTo>
                <a:pt x="252332" y="130490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178A5A-4B13-1F49-815C-3DDD67C284C5}">
      <dsp:nvSpPr>
        <dsp:cNvPr id="0" name=""/>
        <dsp:cNvSpPr/>
      </dsp:nvSpPr>
      <dsp:spPr>
        <a:xfrm>
          <a:off x="846264" y="1590172"/>
          <a:ext cx="5088696" cy="353264"/>
        </a:xfrm>
        <a:custGeom>
          <a:avLst/>
          <a:gdLst/>
          <a:ahLst/>
          <a:cxnLst/>
          <a:rect l="0" t="0" r="0" b="0"/>
          <a:pathLst>
            <a:path>
              <a:moveTo>
                <a:pt x="5088696" y="0"/>
              </a:moveTo>
              <a:lnTo>
                <a:pt x="5088696" y="176632"/>
              </a:lnTo>
              <a:lnTo>
                <a:pt x="0" y="176632"/>
              </a:lnTo>
              <a:lnTo>
                <a:pt x="0" y="35326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9C4F09-E197-A641-8CF6-8D169C8B0F65}">
      <dsp:nvSpPr>
        <dsp:cNvPr id="0" name=""/>
        <dsp:cNvSpPr/>
      </dsp:nvSpPr>
      <dsp:spPr>
        <a:xfrm>
          <a:off x="812022" y="749065"/>
          <a:ext cx="10245875" cy="841106"/>
        </a:xfrm>
        <a:prstGeom prst="rect">
          <a:avLst/>
        </a:prstGeom>
        <a:solidFill>
          <a:schemeClr val="accent5">
            <a:lumMod val="20000"/>
            <a:lumOff val="80000"/>
          </a:schemeClr>
        </a:solidFill>
        <a:ln w="508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6">
                  <a:lumMod val="50000"/>
                </a:schemeClr>
              </a:solidFill>
            </a:rPr>
            <a:t>YEAR 1: Getting Started with PBIS</a:t>
          </a:r>
        </a:p>
      </dsp:txBody>
      <dsp:txXfrm>
        <a:off x="812022" y="749065"/>
        <a:ext cx="10245875" cy="841106"/>
      </dsp:txXfrm>
    </dsp:sp>
    <dsp:sp modelId="{D7E45126-978F-774B-8242-DBE673DE88FF}">
      <dsp:nvSpPr>
        <dsp:cNvPr id="0" name=""/>
        <dsp:cNvSpPr/>
      </dsp:nvSpPr>
      <dsp:spPr>
        <a:xfrm>
          <a:off x="5157"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1</a:t>
          </a:r>
        </a:p>
      </dsp:txBody>
      <dsp:txXfrm>
        <a:off x="5157" y="1943437"/>
        <a:ext cx="1682213" cy="841106"/>
      </dsp:txXfrm>
    </dsp:sp>
    <dsp:sp modelId="{46316B6D-3E99-2043-9F89-C589C9EE19B0}">
      <dsp:nvSpPr>
        <dsp:cNvPr id="0" name=""/>
        <dsp:cNvSpPr/>
      </dsp:nvSpPr>
      <dsp:spPr>
        <a:xfrm>
          <a:off x="425710"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1: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endParaRPr lang="en-US" sz="2100" kern="1200" dirty="0"/>
        </a:p>
      </dsp:txBody>
      <dsp:txXfrm>
        <a:off x="425710" y="3137809"/>
        <a:ext cx="1682213" cy="1903290"/>
      </dsp:txXfrm>
    </dsp:sp>
    <dsp:sp modelId="{A71223B8-ED7B-8D46-A455-F257842943DF}">
      <dsp:nvSpPr>
        <dsp:cNvPr id="0" name=""/>
        <dsp:cNvSpPr/>
      </dsp:nvSpPr>
      <dsp:spPr>
        <a:xfrm>
          <a:off x="425710"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2: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endParaRPr lang="en-US" sz="2100" kern="1200" dirty="0"/>
        </a:p>
      </dsp:txBody>
      <dsp:txXfrm>
        <a:off x="425710" y="5394364"/>
        <a:ext cx="1682213" cy="1903290"/>
      </dsp:txXfrm>
    </dsp:sp>
    <dsp:sp modelId="{C8CBEEF8-4CA3-0143-BE3A-44BCBF5D6FAB}">
      <dsp:nvSpPr>
        <dsp:cNvPr id="0" name=""/>
        <dsp:cNvSpPr/>
      </dsp:nvSpPr>
      <dsp:spPr>
        <a:xfrm>
          <a:off x="2040635"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2</a:t>
          </a:r>
        </a:p>
      </dsp:txBody>
      <dsp:txXfrm>
        <a:off x="2040635" y="1943437"/>
        <a:ext cx="1682213" cy="841106"/>
      </dsp:txXfrm>
    </dsp:sp>
    <dsp:sp modelId="{AE636CEF-957F-714F-95BD-D8A20C598280}">
      <dsp:nvSpPr>
        <dsp:cNvPr id="0" name=""/>
        <dsp:cNvSpPr/>
      </dsp:nvSpPr>
      <dsp:spPr>
        <a:xfrm>
          <a:off x="2461189"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3</a:t>
          </a:r>
          <a:r>
            <a:rPr lang="en-US" sz="2100" kern="1200"/>
            <a:t>: </a:t>
          </a:r>
          <a:r>
            <a:rPr kumimoji="0" lang="en-US" sz="21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endParaRPr lang="en-US" sz="2100" kern="1200" dirty="0"/>
        </a:p>
      </dsp:txBody>
      <dsp:txXfrm>
        <a:off x="2461189" y="3137809"/>
        <a:ext cx="1682213" cy="1903290"/>
      </dsp:txXfrm>
    </dsp:sp>
    <dsp:sp modelId="{A03AE5AA-A9F3-5949-BA96-8042E03424A2}">
      <dsp:nvSpPr>
        <dsp:cNvPr id="0" name=""/>
        <dsp:cNvSpPr/>
      </dsp:nvSpPr>
      <dsp:spPr>
        <a:xfrm>
          <a:off x="2461189"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4: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endParaRPr lang="en-US" sz="2100" kern="1200" dirty="0"/>
        </a:p>
      </dsp:txBody>
      <dsp:txXfrm>
        <a:off x="2461189" y="5394364"/>
        <a:ext cx="1682213" cy="1903290"/>
      </dsp:txXfrm>
    </dsp:sp>
    <dsp:sp modelId="{ACF4866C-674B-5F43-8E8A-4A7BE1FBCC08}">
      <dsp:nvSpPr>
        <dsp:cNvPr id="0" name=""/>
        <dsp:cNvSpPr/>
      </dsp:nvSpPr>
      <dsp:spPr>
        <a:xfrm>
          <a:off x="4076114"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3</a:t>
          </a:r>
        </a:p>
      </dsp:txBody>
      <dsp:txXfrm>
        <a:off x="4076114" y="1943437"/>
        <a:ext cx="1682213" cy="841106"/>
      </dsp:txXfrm>
    </dsp:sp>
    <dsp:sp modelId="{6ADF7F32-3D08-6045-92BF-96F84F5ED42C}">
      <dsp:nvSpPr>
        <dsp:cNvPr id="0" name=""/>
        <dsp:cNvSpPr/>
      </dsp:nvSpPr>
      <dsp:spPr>
        <a:xfrm>
          <a:off x="4496667"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5: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endParaRPr lang="en-US" sz="2100" kern="1200" dirty="0"/>
        </a:p>
      </dsp:txBody>
      <dsp:txXfrm>
        <a:off x="4496667" y="3137809"/>
        <a:ext cx="1682213" cy="1903290"/>
      </dsp:txXfrm>
    </dsp:sp>
    <dsp:sp modelId="{7DE63ACD-1BF2-7841-AB21-CCB0F542295C}">
      <dsp:nvSpPr>
        <dsp:cNvPr id="0" name=""/>
        <dsp:cNvSpPr/>
      </dsp:nvSpPr>
      <dsp:spPr>
        <a:xfrm>
          <a:off x="4496667"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6: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endParaRPr lang="en-US" sz="2100" kern="1200" dirty="0"/>
        </a:p>
      </dsp:txBody>
      <dsp:txXfrm>
        <a:off x="4496667" y="5394364"/>
        <a:ext cx="1682213" cy="1903290"/>
      </dsp:txXfrm>
    </dsp:sp>
    <dsp:sp modelId="{21DF1D86-10A5-1E4D-9D1F-4DCDF837A457}">
      <dsp:nvSpPr>
        <dsp:cNvPr id="0" name=""/>
        <dsp:cNvSpPr/>
      </dsp:nvSpPr>
      <dsp:spPr>
        <a:xfrm>
          <a:off x="6111592"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4</a:t>
          </a:r>
        </a:p>
      </dsp:txBody>
      <dsp:txXfrm>
        <a:off x="6111592" y="1943437"/>
        <a:ext cx="1682213" cy="841106"/>
      </dsp:txXfrm>
    </dsp:sp>
    <dsp:sp modelId="{ED518EC4-A0F2-EF47-B44A-1AAEFD0934D8}">
      <dsp:nvSpPr>
        <dsp:cNvPr id="0" name=""/>
        <dsp:cNvSpPr/>
      </dsp:nvSpPr>
      <dsp:spPr>
        <a:xfrm>
          <a:off x="6532146"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7: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or responses to decrease SEB errors</a:t>
          </a:r>
          <a:endParaRPr lang="en-US" sz="2100" kern="1200" dirty="0"/>
        </a:p>
      </dsp:txBody>
      <dsp:txXfrm>
        <a:off x="6532146" y="3137809"/>
        <a:ext cx="1682213" cy="1903290"/>
      </dsp:txXfrm>
    </dsp:sp>
    <dsp:sp modelId="{E2A343FB-03C4-C148-99A8-7D1B824A9159}">
      <dsp:nvSpPr>
        <dsp:cNvPr id="0" name=""/>
        <dsp:cNvSpPr/>
      </dsp:nvSpPr>
      <dsp:spPr>
        <a:xfrm>
          <a:off x="8147071"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5</a:t>
          </a:r>
        </a:p>
      </dsp:txBody>
      <dsp:txXfrm>
        <a:off x="8147071" y="1943437"/>
        <a:ext cx="1682213" cy="841106"/>
      </dsp:txXfrm>
    </dsp:sp>
    <dsp:sp modelId="{95406147-7FE5-B545-B401-7CDA34D271FD}">
      <dsp:nvSpPr>
        <dsp:cNvPr id="0" name=""/>
        <dsp:cNvSpPr/>
      </dsp:nvSpPr>
      <dsp:spPr>
        <a:xfrm>
          <a:off x="8567624"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8: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endParaRPr lang="en-US" sz="2100" kern="1200" dirty="0"/>
        </a:p>
      </dsp:txBody>
      <dsp:txXfrm>
        <a:off x="8567624" y="3137809"/>
        <a:ext cx="1682213" cy="1903290"/>
      </dsp:txXfrm>
    </dsp:sp>
    <dsp:sp modelId="{65CE4524-D43B-BE44-B312-BD8E23DDE72B}">
      <dsp:nvSpPr>
        <dsp:cNvPr id="0" name=""/>
        <dsp:cNvSpPr/>
      </dsp:nvSpPr>
      <dsp:spPr>
        <a:xfrm>
          <a:off x="10182549" y="1943437"/>
          <a:ext cx="1682213" cy="841106"/>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6">
                  <a:lumMod val="50000"/>
                </a:schemeClr>
              </a:solidFill>
            </a:rPr>
            <a:t>DAY 6</a:t>
          </a:r>
        </a:p>
      </dsp:txBody>
      <dsp:txXfrm>
        <a:off x="10182549" y="1943437"/>
        <a:ext cx="1682213" cy="841106"/>
      </dsp:txXfrm>
    </dsp:sp>
    <dsp:sp modelId="{EDDF9B4F-0F91-C240-A32F-2D018CAB8012}">
      <dsp:nvSpPr>
        <dsp:cNvPr id="0" name=""/>
        <dsp:cNvSpPr/>
      </dsp:nvSpPr>
      <dsp:spPr>
        <a:xfrm>
          <a:off x="10603103" y="3137809"/>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9: </a:t>
          </a:r>
          <a:r>
            <a:rPr kumimoji="0" lang="en-US" sz="21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endParaRPr lang="en-US" sz="2100" kern="1200" dirty="0"/>
        </a:p>
      </dsp:txBody>
      <dsp:txXfrm>
        <a:off x="10603103" y="3137809"/>
        <a:ext cx="1682213" cy="1903290"/>
      </dsp:txXfrm>
    </dsp:sp>
    <dsp:sp modelId="{EBEC0273-D6D0-4441-AB8A-970CECCA4768}">
      <dsp:nvSpPr>
        <dsp:cNvPr id="0" name=""/>
        <dsp:cNvSpPr/>
      </dsp:nvSpPr>
      <dsp:spPr>
        <a:xfrm>
          <a:off x="10603103" y="5394364"/>
          <a:ext cx="1682213" cy="190329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Step 10</a:t>
          </a:r>
          <a:r>
            <a:rPr lang="en-US" sz="2100" kern="1200"/>
            <a:t>: </a:t>
          </a:r>
          <a:r>
            <a:rPr kumimoji="0" lang="en-US" sz="21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endParaRPr lang="en-US" sz="2100" kern="1200" dirty="0"/>
        </a:p>
      </dsp:txBody>
      <dsp:txXfrm>
        <a:off x="10603103" y="5394364"/>
        <a:ext cx="1682213" cy="190329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232939-4C78-A740-9C16-574F6008B45D}">
      <dsp:nvSpPr>
        <dsp:cNvPr id="0" name=""/>
        <dsp:cNvSpPr/>
      </dsp:nvSpPr>
      <dsp:spPr>
        <a:xfrm>
          <a:off x="763488" y="471010"/>
          <a:ext cx="1430535" cy="954167"/>
        </a:xfrm>
        <a:prstGeom prst="rect">
          <a:avLst/>
        </a:prstGeom>
        <a:solidFill>
          <a:schemeClr val="lt1">
            <a:alpha val="90000"/>
            <a:tint val="40000"/>
            <a:hueOff val="0"/>
            <a:satOff val="0"/>
            <a:lumOff val="0"/>
            <a:alphaOff val="0"/>
          </a:schemeClr>
        </a:solidFill>
        <a:ln w="25400" cap="flat" cmpd="sng" algn="ctr">
          <a:solidFill>
            <a:schemeClr val="accent4">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dirty="0"/>
            <a:t>Prompt expectations</a:t>
          </a:r>
        </a:p>
      </dsp:txBody>
      <dsp:txXfrm>
        <a:off x="992374" y="471010"/>
        <a:ext cx="1201650" cy="954167"/>
      </dsp:txXfrm>
    </dsp:sp>
    <dsp:sp modelId="{F1C44FA8-C5A9-2F4D-AD03-D453F8AE1965}">
      <dsp:nvSpPr>
        <dsp:cNvPr id="0" name=""/>
        <dsp:cNvSpPr/>
      </dsp:nvSpPr>
      <dsp:spPr>
        <a:xfrm>
          <a:off x="763488" y="1425178"/>
          <a:ext cx="1430535" cy="954167"/>
        </a:xfrm>
        <a:prstGeom prst="rect">
          <a:avLst/>
        </a:prstGeom>
        <a:solidFill>
          <a:schemeClr val="lt1">
            <a:alpha val="90000"/>
            <a:tint val="40000"/>
            <a:hueOff val="0"/>
            <a:satOff val="0"/>
            <a:lumOff val="0"/>
            <a:alphaOff val="0"/>
          </a:schemeClr>
        </a:solidFill>
        <a:ln w="127000" cap="flat" cmpd="sng" algn="ctr">
          <a:solidFill>
            <a:schemeClr val="accent4">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dirty="0"/>
            <a:t>Enact</a:t>
          </a:r>
          <a:r>
            <a:rPr lang="en-US" sz="1200" kern="1200" baseline="0" dirty="0"/>
            <a:t> wellness support plan</a:t>
          </a:r>
          <a:endParaRPr lang="en-US" sz="1200" kern="1200" dirty="0"/>
        </a:p>
      </dsp:txBody>
      <dsp:txXfrm>
        <a:off x="992374" y="1425178"/>
        <a:ext cx="1201650" cy="954167"/>
      </dsp:txXfrm>
    </dsp:sp>
    <dsp:sp modelId="{BC240C1E-7197-F443-90BB-99A315230AD2}">
      <dsp:nvSpPr>
        <dsp:cNvPr id="0" name=""/>
        <dsp:cNvSpPr/>
      </dsp:nvSpPr>
      <dsp:spPr>
        <a:xfrm>
          <a:off x="535" y="77699"/>
          <a:ext cx="953690" cy="953690"/>
        </a:xfrm>
        <a:prstGeom prst="ellipse">
          <a:avLst/>
        </a:prstGeom>
        <a:solidFill>
          <a:schemeClr val="accent1"/>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During</a:t>
          </a:r>
        </a:p>
      </dsp:txBody>
      <dsp:txXfrm>
        <a:off x="140200" y="217364"/>
        <a:ext cx="674360" cy="67436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247A6C-FEB9-4542-88FD-22A3B869D315}">
      <dsp:nvSpPr>
        <dsp:cNvPr id="0" name=""/>
        <dsp:cNvSpPr/>
      </dsp:nvSpPr>
      <dsp:spPr>
        <a:xfrm>
          <a:off x="419" y="641874"/>
          <a:ext cx="3431454" cy="3150993"/>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03E14A-0D65-294B-B197-56322A29BF26}">
      <dsp:nvSpPr>
        <dsp:cNvPr id="0" name=""/>
        <dsp:cNvSpPr/>
      </dsp:nvSpPr>
      <dsp:spPr>
        <a:xfrm>
          <a:off x="1238639" y="3510629"/>
          <a:ext cx="3628212" cy="2698772"/>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Practice drill occurs </a:t>
          </a:r>
        </a:p>
      </dsp:txBody>
      <dsp:txXfrm>
        <a:off x="1317683" y="3589673"/>
        <a:ext cx="3470124" cy="2540684"/>
      </dsp:txXfrm>
    </dsp:sp>
    <dsp:sp modelId="{BCCF3B6B-111E-1C4D-8314-65DD7AF37C2F}">
      <dsp:nvSpPr>
        <dsp:cNvPr id="0" name=""/>
        <dsp:cNvSpPr/>
      </dsp:nvSpPr>
      <dsp:spPr>
        <a:xfrm rot="14436">
          <a:off x="4060551" y="1792632"/>
          <a:ext cx="628687" cy="871808"/>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4060552" y="1966598"/>
        <a:ext cx="440081" cy="523084"/>
      </dsp:txXfrm>
    </dsp:sp>
    <dsp:sp modelId="{8640409A-94A2-FE40-8010-8567432054D7}">
      <dsp:nvSpPr>
        <dsp:cNvPr id="0" name=""/>
        <dsp:cNvSpPr/>
      </dsp:nvSpPr>
      <dsp:spPr>
        <a:xfrm>
          <a:off x="5228106" y="481897"/>
          <a:ext cx="4756622" cy="352041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57933A-EFA1-FE40-9471-5073327E1897}">
      <dsp:nvSpPr>
        <dsp:cNvPr id="0" name=""/>
        <dsp:cNvSpPr/>
      </dsp:nvSpPr>
      <dsp:spPr>
        <a:xfrm>
          <a:off x="6682297" y="3519164"/>
          <a:ext cx="3628212" cy="2728488"/>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Put</a:t>
          </a:r>
          <a:r>
            <a:rPr lang="en-US" sz="3200" kern="1200" baseline="0" dirty="0"/>
            <a:t> plan into action</a:t>
          </a:r>
          <a:endParaRPr lang="en-US" sz="3200" kern="1200" dirty="0"/>
        </a:p>
      </dsp:txBody>
      <dsp:txXfrm>
        <a:off x="6762212" y="3599079"/>
        <a:ext cx="3468382" cy="256865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D2816A-C9D4-1642-97DC-A59ABA1ABB57}">
      <dsp:nvSpPr>
        <dsp:cNvPr id="0" name=""/>
        <dsp:cNvSpPr/>
      </dsp:nvSpPr>
      <dsp:spPr>
        <a:xfrm>
          <a:off x="763488" y="699610"/>
          <a:ext cx="1430535" cy="954167"/>
        </a:xfrm>
        <a:prstGeom prst="rect">
          <a:avLst/>
        </a:prstGeom>
        <a:solidFill>
          <a:schemeClr val="lt1">
            <a:tint val="40000"/>
            <a:hueOff val="0"/>
            <a:satOff val="0"/>
            <a:lumOff val="0"/>
          </a:schemeClr>
        </a:solidFill>
        <a:ln w="127000" cap="flat" cmpd="sng" algn="ctr">
          <a:solidFill>
            <a:schemeClr val="accent6">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a:t>Reinforce expectations</a:t>
          </a:r>
          <a:endParaRPr lang="en-US" sz="1200" kern="1200" dirty="0"/>
        </a:p>
      </dsp:txBody>
      <dsp:txXfrm>
        <a:off x="992374" y="699610"/>
        <a:ext cx="1201650" cy="954167"/>
      </dsp:txXfrm>
    </dsp:sp>
    <dsp:sp modelId="{4C0E4E71-CBF7-724A-8E9B-2D4D14DFFA68}">
      <dsp:nvSpPr>
        <dsp:cNvPr id="0" name=""/>
        <dsp:cNvSpPr/>
      </dsp:nvSpPr>
      <dsp:spPr>
        <a:xfrm>
          <a:off x="763488" y="1653778"/>
          <a:ext cx="1430535" cy="954167"/>
        </a:xfrm>
        <a:prstGeom prst="rect">
          <a:avLst/>
        </a:prstGeom>
        <a:solidFill>
          <a:schemeClr val="lt1">
            <a:tint val="40000"/>
            <a:hueOff val="0"/>
            <a:satOff val="0"/>
            <a:lumOff val="0"/>
          </a:schemeClr>
        </a:solidFill>
        <a:ln w="25400" cap="flat" cmpd="sng" algn="ctr">
          <a:solidFill>
            <a:schemeClr val="accent6">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dirty="0"/>
            <a:t>Evaluate</a:t>
          </a:r>
          <a:r>
            <a:rPr lang="en-US" sz="1200" kern="1200" baseline="0" dirty="0"/>
            <a:t> wellness support plan</a:t>
          </a:r>
          <a:endParaRPr lang="en-US" sz="1200" kern="1200" dirty="0"/>
        </a:p>
      </dsp:txBody>
      <dsp:txXfrm>
        <a:off x="992374" y="1653778"/>
        <a:ext cx="1201650" cy="954167"/>
      </dsp:txXfrm>
    </dsp:sp>
    <dsp:sp modelId="{9DD148EF-3AA9-1346-8710-6DC0F5C4D3C0}">
      <dsp:nvSpPr>
        <dsp:cNvPr id="0" name=""/>
        <dsp:cNvSpPr/>
      </dsp:nvSpPr>
      <dsp:spPr>
        <a:xfrm>
          <a:off x="535" y="318134"/>
          <a:ext cx="953690" cy="953690"/>
        </a:xfrm>
        <a:prstGeom prst="ellipse">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After</a:t>
          </a:r>
        </a:p>
      </dsp:txBody>
      <dsp:txXfrm>
        <a:off x="140200" y="457799"/>
        <a:ext cx="674360" cy="67436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D2816A-C9D4-1642-97DC-A59ABA1ABB57}">
      <dsp:nvSpPr>
        <dsp:cNvPr id="0" name=""/>
        <dsp:cNvSpPr/>
      </dsp:nvSpPr>
      <dsp:spPr>
        <a:xfrm>
          <a:off x="763488" y="699610"/>
          <a:ext cx="1430535" cy="954167"/>
        </a:xfrm>
        <a:prstGeom prst="rect">
          <a:avLst/>
        </a:prstGeom>
        <a:solidFill>
          <a:schemeClr val="lt1">
            <a:tint val="40000"/>
            <a:hueOff val="0"/>
            <a:satOff val="0"/>
            <a:lumOff val="0"/>
          </a:schemeClr>
        </a:solidFill>
        <a:ln w="25400" cap="flat" cmpd="sng" algn="ctr">
          <a:solidFill>
            <a:schemeClr val="accent6">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a:t>Reinforce expectations</a:t>
          </a:r>
          <a:endParaRPr lang="en-US" sz="1200" kern="1200" dirty="0"/>
        </a:p>
      </dsp:txBody>
      <dsp:txXfrm>
        <a:off x="992374" y="699610"/>
        <a:ext cx="1201650" cy="954167"/>
      </dsp:txXfrm>
    </dsp:sp>
    <dsp:sp modelId="{4C0E4E71-CBF7-724A-8E9B-2D4D14DFFA68}">
      <dsp:nvSpPr>
        <dsp:cNvPr id="0" name=""/>
        <dsp:cNvSpPr/>
      </dsp:nvSpPr>
      <dsp:spPr>
        <a:xfrm>
          <a:off x="763488" y="1653778"/>
          <a:ext cx="1430535" cy="954167"/>
        </a:xfrm>
        <a:prstGeom prst="rect">
          <a:avLst/>
        </a:prstGeom>
        <a:solidFill>
          <a:schemeClr val="lt1">
            <a:tint val="40000"/>
            <a:hueOff val="0"/>
            <a:satOff val="0"/>
            <a:lumOff val="0"/>
          </a:schemeClr>
        </a:solidFill>
        <a:ln w="127000" cap="flat" cmpd="sng" algn="ctr">
          <a:solidFill>
            <a:schemeClr val="accent6">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dirty="0"/>
            <a:t>Evaluate</a:t>
          </a:r>
          <a:r>
            <a:rPr lang="en-US" sz="1200" kern="1200" baseline="0" dirty="0"/>
            <a:t> wellness support plan</a:t>
          </a:r>
          <a:endParaRPr lang="en-US" sz="1200" kern="1200" dirty="0"/>
        </a:p>
      </dsp:txBody>
      <dsp:txXfrm>
        <a:off x="992374" y="1653778"/>
        <a:ext cx="1201650" cy="954167"/>
      </dsp:txXfrm>
    </dsp:sp>
    <dsp:sp modelId="{9DD148EF-3AA9-1346-8710-6DC0F5C4D3C0}">
      <dsp:nvSpPr>
        <dsp:cNvPr id="0" name=""/>
        <dsp:cNvSpPr/>
      </dsp:nvSpPr>
      <dsp:spPr>
        <a:xfrm>
          <a:off x="535" y="318134"/>
          <a:ext cx="953690" cy="953690"/>
        </a:xfrm>
        <a:prstGeom prst="ellipse">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After</a:t>
          </a:r>
        </a:p>
      </dsp:txBody>
      <dsp:txXfrm>
        <a:off x="140200" y="457799"/>
        <a:ext cx="674360" cy="67436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247A6C-FEB9-4542-88FD-22A3B869D315}">
      <dsp:nvSpPr>
        <dsp:cNvPr id="0" name=""/>
        <dsp:cNvSpPr/>
      </dsp:nvSpPr>
      <dsp:spPr>
        <a:xfrm>
          <a:off x="357" y="196645"/>
          <a:ext cx="4655929" cy="3533775"/>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9000" r="-19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03E14A-0D65-294B-B197-56322A29BF26}">
      <dsp:nvSpPr>
        <dsp:cNvPr id="0" name=""/>
        <dsp:cNvSpPr/>
      </dsp:nvSpPr>
      <dsp:spPr>
        <a:xfrm>
          <a:off x="1880750" y="2876360"/>
          <a:ext cx="3606564" cy="2747192"/>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Fidelity check: </a:t>
          </a:r>
        </a:p>
        <a:p>
          <a:pPr marL="0" lvl="0" indent="0" algn="ctr" defTabSz="1377950">
            <a:lnSpc>
              <a:spcPct val="90000"/>
            </a:lnSpc>
            <a:spcBef>
              <a:spcPct val="0"/>
            </a:spcBef>
            <a:spcAft>
              <a:spcPct val="35000"/>
            </a:spcAft>
            <a:buNone/>
          </a:pPr>
          <a:r>
            <a:rPr lang="en-US" sz="3100" kern="1200" dirty="0"/>
            <a:t>Did we do what we said we were going to do?</a:t>
          </a:r>
        </a:p>
      </dsp:txBody>
      <dsp:txXfrm>
        <a:off x="1961213" y="2956823"/>
        <a:ext cx="3445638" cy="2586266"/>
      </dsp:txXfrm>
    </dsp:sp>
    <dsp:sp modelId="{BCCF3B6B-111E-1C4D-8314-65DD7AF37C2F}">
      <dsp:nvSpPr>
        <dsp:cNvPr id="0" name=""/>
        <dsp:cNvSpPr/>
      </dsp:nvSpPr>
      <dsp:spPr>
        <a:xfrm rot="27868">
          <a:off x="5184549" y="1555525"/>
          <a:ext cx="528287" cy="86660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5184552" y="1728204"/>
        <a:ext cx="369801" cy="519965"/>
      </dsp:txXfrm>
    </dsp:sp>
    <dsp:sp modelId="{8640409A-94A2-FE40-8010-8567432054D7}">
      <dsp:nvSpPr>
        <dsp:cNvPr id="0" name=""/>
        <dsp:cNvSpPr/>
      </dsp:nvSpPr>
      <dsp:spPr>
        <a:xfrm>
          <a:off x="6165630" y="242372"/>
          <a:ext cx="3606564" cy="3533775"/>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24000" r="-24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57933A-EFA1-FE40-9471-5073327E1897}">
      <dsp:nvSpPr>
        <dsp:cNvPr id="0" name=""/>
        <dsp:cNvSpPr/>
      </dsp:nvSpPr>
      <dsp:spPr>
        <a:xfrm>
          <a:off x="6703945" y="2906847"/>
          <a:ext cx="3606564" cy="2747192"/>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Outcome check:</a:t>
          </a:r>
        </a:p>
        <a:p>
          <a:pPr marL="0" lvl="0" indent="0" algn="ctr" defTabSz="1377950">
            <a:lnSpc>
              <a:spcPct val="90000"/>
            </a:lnSpc>
            <a:spcBef>
              <a:spcPct val="0"/>
            </a:spcBef>
            <a:spcAft>
              <a:spcPct val="35000"/>
            </a:spcAft>
            <a:buNone/>
          </a:pPr>
          <a:r>
            <a:rPr lang="en-US" sz="3100" kern="1200" dirty="0"/>
            <a:t>Were people adequately and effectively supported?</a:t>
          </a:r>
        </a:p>
      </dsp:txBody>
      <dsp:txXfrm>
        <a:off x="6784408" y="2987310"/>
        <a:ext cx="3445638" cy="258626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B42AD6-59FB-7542-B0EE-E16380B6D10B}">
      <dsp:nvSpPr>
        <dsp:cNvPr id="0" name=""/>
        <dsp:cNvSpPr/>
      </dsp:nvSpPr>
      <dsp:spPr>
        <a:xfrm>
          <a:off x="87" y="762858"/>
          <a:ext cx="3161046" cy="4461909"/>
        </a:xfrm>
        <a:prstGeom prst="rect">
          <a:avLst/>
        </a:prstGeom>
        <a:solidFill>
          <a:schemeClr val="bg1">
            <a:alpha val="4000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431AA83-8B8C-804E-8FC2-9774B17374A9}">
      <dsp:nvSpPr>
        <dsp:cNvPr id="0" name=""/>
        <dsp:cNvSpPr/>
      </dsp:nvSpPr>
      <dsp:spPr>
        <a:xfrm>
          <a:off x="158140" y="1283129"/>
          <a:ext cx="2844941" cy="2417270"/>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9000" b="-9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51CFD9-9EA5-034D-B81B-4833397EA957}">
      <dsp:nvSpPr>
        <dsp:cNvPr id="0" name=""/>
        <dsp:cNvSpPr/>
      </dsp:nvSpPr>
      <dsp:spPr>
        <a:xfrm>
          <a:off x="148040" y="3684274"/>
          <a:ext cx="2844941" cy="15567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Back to Basics, Less is More</a:t>
          </a:r>
        </a:p>
      </dsp:txBody>
      <dsp:txXfrm>
        <a:off x="148040" y="3684274"/>
        <a:ext cx="2844941" cy="1556751"/>
      </dsp:txXfrm>
    </dsp:sp>
    <dsp:sp modelId="{591DA84D-877C-9C4D-BD8C-AD7EAE4D2245}">
      <dsp:nvSpPr>
        <dsp:cNvPr id="0" name=""/>
        <dsp:cNvSpPr/>
      </dsp:nvSpPr>
      <dsp:spPr>
        <a:xfrm>
          <a:off x="3970543" y="765567"/>
          <a:ext cx="3561708" cy="4461909"/>
        </a:xfrm>
        <a:prstGeom prst="rect">
          <a:avLst/>
        </a:prstGeom>
        <a:solidFill>
          <a:schemeClr val="bg1">
            <a:alpha val="4000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54304C6-03BA-694A-81CA-7B3888CCAD16}">
      <dsp:nvSpPr>
        <dsp:cNvPr id="0" name=""/>
        <dsp:cNvSpPr/>
      </dsp:nvSpPr>
      <dsp:spPr>
        <a:xfrm>
          <a:off x="4313311" y="1249170"/>
          <a:ext cx="2844941" cy="2417270"/>
        </a:xfrm>
        <a:prstGeom prst="rect">
          <a:avLst/>
        </a:prstGeom>
        <a:blipFill rotWithShape="1">
          <a:blip xmlns:r="http://schemas.openxmlformats.org/officeDocument/2006/relationships" r:embed="rId2"/>
          <a:srcRect/>
          <a:stretch>
            <a:fillRect l="-12000" r="-12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7D3D33-2D19-FE44-8E88-4DA50180D6B8}">
      <dsp:nvSpPr>
        <dsp:cNvPr id="0" name=""/>
        <dsp:cNvSpPr/>
      </dsp:nvSpPr>
      <dsp:spPr>
        <a:xfrm>
          <a:off x="3889471" y="3380534"/>
          <a:ext cx="3724312" cy="2180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Lean on Existing Tier 1 Supports and Prioritize Classroom Implementation</a:t>
          </a:r>
        </a:p>
      </dsp:txBody>
      <dsp:txXfrm>
        <a:off x="3889471" y="3380534"/>
        <a:ext cx="3724312" cy="2180476"/>
      </dsp:txXfrm>
    </dsp:sp>
    <dsp:sp modelId="{DBB6D9BA-683A-7241-8775-FEDDB2ECB837}">
      <dsp:nvSpPr>
        <dsp:cNvPr id="0" name=""/>
        <dsp:cNvSpPr/>
      </dsp:nvSpPr>
      <dsp:spPr>
        <a:xfrm>
          <a:off x="8310430" y="762858"/>
          <a:ext cx="3161046" cy="4461909"/>
        </a:xfrm>
        <a:prstGeom prst="rect">
          <a:avLst/>
        </a:prstGeom>
        <a:solidFill>
          <a:schemeClr val="bg1">
            <a:alpha val="4000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2A3EF71-239A-CC4C-945C-FEA64EB2B9E8}">
      <dsp:nvSpPr>
        <dsp:cNvPr id="0" name=""/>
        <dsp:cNvSpPr/>
      </dsp:nvSpPr>
      <dsp:spPr>
        <a:xfrm>
          <a:off x="8468482" y="1283129"/>
          <a:ext cx="2844941" cy="2417270"/>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33000" r="-33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04F07F-EA71-3F46-B422-14B7EB6D3FD3}">
      <dsp:nvSpPr>
        <dsp:cNvPr id="0" name=""/>
        <dsp:cNvSpPr/>
      </dsp:nvSpPr>
      <dsp:spPr>
        <a:xfrm>
          <a:off x="8458382" y="3684274"/>
          <a:ext cx="2844941" cy="15567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Prioritize Wellness</a:t>
          </a:r>
        </a:p>
      </dsp:txBody>
      <dsp:txXfrm>
        <a:off x="8458382" y="3684274"/>
        <a:ext cx="2844941" cy="1556751"/>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1F8D3-A7FB-5B4A-82E7-E2B1AF9F7798}">
      <dsp:nvSpPr>
        <dsp:cNvPr id="0" name=""/>
        <dsp:cNvSpPr/>
      </dsp:nvSpPr>
      <dsp:spPr>
        <a:xfrm>
          <a:off x="24850" y="0"/>
          <a:ext cx="1246008" cy="3117258"/>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rPr>
            <a:t>1. Create Positive Teaching and Learning Environments</a:t>
          </a:r>
        </a:p>
      </dsp:txBody>
      <dsp:txXfrm>
        <a:off x="24850" y="0"/>
        <a:ext cx="1246008" cy="935177"/>
      </dsp:txXfrm>
    </dsp:sp>
    <dsp:sp modelId="{3505321D-9181-6A45-85C8-47806C0054AA}">
      <dsp:nvSpPr>
        <dsp:cNvPr id="0" name=""/>
        <dsp:cNvSpPr/>
      </dsp:nvSpPr>
      <dsp:spPr>
        <a:xfrm>
          <a:off x="423" y="935767"/>
          <a:ext cx="1294861" cy="360623"/>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a:solidFill>
                <a:srgbClr val="061DB2"/>
              </a:solidFill>
            </a:rPr>
            <a:t>Design a Safe Environment</a:t>
          </a:r>
          <a:endParaRPr lang="en-US" sz="1000" kern="1200" dirty="0">
            <a:solidFill>
              <a:srgbClr val="061DB2"/>
            </a:solidFill>
          </a:endParaRPr>
        </a:p>
      </dsp:txBody>
      <dsp:txXfrm>
        <a:off x="10985" y="946329"/>
        <a:ext cx="1273737" cy="339499"/>
      </dsp:txXfrm>
    </dsp:sp>
    <dsp:sp modelId="{C2A57FE0-3E16-A647-8868-15E91561FFBE}">
      <dsp:nvSpPr>
        <dsp:cNvPr id="0" name=""/>
        <dsp:cNvSpPr/>
      </dsp:nvSpPr>
      <dsp:spPr>
        <a:xfrm>
          <a:off x="423" y="1351870"/>
          <a:ext cx="1294861" cy="360623"/>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a:solidFill>
                <a:srgbClr val="061DB2"/>
              </a:solidFill>
            </a:rPr>
            <a:t>Establish Positive Connections</a:t>
          </a:r>
          <a:endParaRPr lang="en-US" sz="1000" kern="1200" dirty="0">
            <a:solidFill>
              <a:srgbClr val="061DB2"/>
            </a:solidFill>
          </a:endParaRPr>
        </a:p>
      </dsp:txBody>
      <dsp:txXfrm>
        <a:off x="10985" y="1362432"/>
        <a:ext cx="1273737" cy="339499"/>
      </dsp:txXfrm>
    </dsp:sp>
    <dsp:sp modelId="{3DF48DC9-C05C-CE40-9AF6-4CE224FE71BE}">
      <dsp:nvSpPr>
        <dsp:cNvPr id="0" name=""/>
        <dsp:cNvSpPr/>
      </dsp:nvSpPr>
      <dsp:spPr>
        <a:xfrm>
          <a:off x="423" y="1767974"/>
          <a:ext cx="1294861" cy="360623"/>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a:solidFill>
                <a:srgbClr val="061DB2"/>
              </a:solidFill>
            </a:rPr>
            <a:t>Develop Predictable Routines</a:t>
          </a:r>
          <a:endParaRPr lang="en-US" sz="1000" kern="1200" dirty="0">
            <a:solidFill>
              <a:srgbClr val="061DB2"/>
            </a:solidFill>
          </a:endParaRPr>
        </a:p>
      </dsp:txBody>
      <dsp:txXfrm>
        <a:off x="10985" y="1778536"/>
        <a:ext cx="1273737" cy="339499"/>
      </dsp:txXfrm>
    </dsp:sp>
    <dsp:sp modelId="{7E8C0AF6-7BD4-0548-9F70-4C17E0B00960}">
      <dsp:nvSpPr>
        <dsp:cNvPr id="0" name=""/>
        <dsp:cNvSpPr/>
      </dsp:nvSpPr>
      <dsp:spPr>
        <a:xfrm>
          <a:off x="423" y="2184078"/>
          <a:ext cx="1294861" cy="360623"/>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rgbClr val="061DB2"/>
              </a:solidFill>
            </a:rPr>
            <a:t>Define and Teach Positive Expectations</a:t>
          </a:r>
        </a:p>
      </dsp:txBody>
      <dsp:txXfrm>
        <a:off x="10985" y="2194640"/>
        <a:ext cx="1273737" cy="339499"/>
      </dsp:txXfrm>
    </dsp:sp>
    <dsp:sp modelId="{95BBF3ED-7E54-994E-B5EC-2A38AEA58E88}">
      <dsp:nvSpPr>
        <dsp:cNvPr id="0" name=""/>
        <dsp:cNvSpPr/>
      </dsp:nvSpPr>
      <dsp:spPr>
        <a:xfrm>
          <a:off x="423" y="2600182"/>
          <a:ext cx="1294861" cy="360623"/>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a:solidFill>
                <a:srgbClr val="061DB2"/>
              </a:solidFill>
            </a:rPr>
            <a:t>Plan Relevant Instruction</a:t>
          </a:r>
          <a:endParaRPr lang="en-US" sz="1000" kern="1200" dirty="0">
            <a:solidFill>
              <a:srgbClr val="061DB2"/>
            </a:solidFill>
          </a:endParaRPr>
        </a:p>
      </dsp:txBody>
      <dsp:txXfrm>
        <a:off x="10985" y="2610744"/>
        <a:ext cx="1273737" cy="339499"/>
      </dsp:txXfrm>
    </dsp:sp>
    <dsp:sp modelId="{BE3B39BA-6FE5-3A43-93F6-867267AC4BD5}">
      <dsp:nvSpPr>
        <dsp:cNvPr id="0" name=""/>
        <dsp:cNvSpPr/>
      </dsp:nvSpPr>
      <dsp:spPr>
        <a:xfrm>
          <a:off x="1413162" y="0"/>
          <a:ext cx="1246008" cy="3117258"/>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rPr>
            <a:t>2. Actively Promote SEB Growth</a:t>
          </a:r>
        </a:p>
      </dsp:txBody>
      <dsp:txXfrm>
        <a:off x="1413162" y="0"/>
        <a:ext cx="1246008" cy="935177"/>
      </dsp:txXfrm>
    </dsp:sp>
    <dsp:sp modelId="{1C2C093B-78FC-084C-A8C1-6FD47F37451D}">
      <dsp:nvSpPr>
        <dsp:cNvPr id="0" name=""/>
        <dsp:cNvSpPr/>
      </dsp:nvSpPr>
      <dsp:spPr>
        <a:xfrm>
          <a:off x="1388735" y="935767"/>
          <a:ext cx="1294861" cy="360623"/>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a:solidFill>
                <a:srgbClr val="061DB2"/>
              </a:solidFill>
            </a:rPr>
            <a:t>Engage Students in Relevant Learning</a:t>
          </a:r>
          <a:endParaRPr lang="en-US" sz="1000" kern="1200" dirty="0">
            <a:solidFill>
              <a:srgbClr val="061DB2"/>
            </a:solidFill>
          </a:endParaRPr>
        </a:p>
      </dsp:txBody>
      <dsp:txXfrm>
        <a:off x="1399297" y="946329"/>
        <a:ext cx="1273737" cy="339499"/>
      </dsp:txXfrm>
    </dsp:sp>
    <dsp:sp modelId="{CE45D96D-9DFF-054A-ACCC-B5B187B5C535}">
      <dsp:nvSpPr>
        <dsp:cNvPr id="0" name=""/>
        <dsp:cNvSpPr/>
      </dsp:nvSpPr>
      <dsp:spPr>
        <a:xfrm>
          <a:off x="1388735" y="1351870"/>
          <a:ext cx="1294861" cy="360623"/>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a:solidFill>
                <a:srgbClr val="061DB2"/>
              </a:solidFill>
            </a:rPr>
            <a:t>Foster Positive Relationships</a:t>
          </a:r>
          <a:endParaRPr lang="en-US" sz="1000" kern="1200" dirty="0">
            <a:solidFill>
              <a:srgbClr val="061DB2"/>
            </a:solidFill>
          </a:endParaRPr>
        </a:p>
      </dsp:txBody>
      <dsp:txXfrm>
        <a:off x="1399297" y="1362432"/>
        <a:ext cx="1273737" cy="339499"/>
      </dsp:txXfrm>
    </dsp:sp>
    <dsp:sp modelId="{DBC17416-6A24-D547-AFD4-C5DECEE1F864}">
      <dsp:nvSpPr>
        <dsp:cNvPr id="0" name=""/>
        <dsp:cNvSpPr/>
      </dsp:nvSpPr>
      <dsp:spPr>
        <a:xfrm>
          <a:off x="1388735" y="1767974"/>
          <a:ext cx="1294861" cy="360623"/>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a:solidFill>
                <a:srgbClr val="061DB2"/>
              </a:solidFill>
            </a:rPr>
            <a:t>Prompt and Supervise SEB and Academic Skills</a:t>
          </a:r>
          <a:endParaRPr lang="en-US" sz="1000" kern="1200" dirty="0">
            <a:solidFill>
              <a:srgbClr val="061DB2"/>
            </a:solidFill>
          </a:endParaRPr>
        </a:p>
      </dsp:txBody>
      <dsp:txXfrm>
        <a:off x="1399297" y="1778536"/>
        <a:ext cx="1273737" cy="339499"/>
      </dsp:txXfrm>
    </dsp:sp>
    <dsp:sp modelId="{7EC581B7-BCAF-C349-A939-E942AC1410C9}">
      <dsp:nvSpPr>
        <dsp:cNvPr id="0" name=""/>
        <dsp:cNvSpPr/>
      </dsp:nvSpPr>
      <dsp:spPr>
        <a:xfrm>
          <a:off x="1388735" y="2184078"/>
          <a:ext cx="1294861" cy="360623"/>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a:solidFill>
                <a:srgbClr val="061DB2"/>
              </a:solidFill>
            </a:rPr>
            <a:t>Provide Specific Feedback </a:t>
          </a:r>
          <a:r>
            <a:rPr lang="en-US" sz="1000" u="none" kern="1200">
              <a:solidFill>
                <a:srgbClr val="061DB2"/>
              </a:solidFill>
            </a:rPr>
            <a:t>(</a:t>
          </a:r>
          <a:r>
            <a:rPr lang="en-US" sz="1000" u="sng" kern="1200">
              <a:solidFill>
                <a:srgbClr val="061DB2"/>
              </a:solidFill>
            </a:rPr>
            <a:t>&gt;</a:t>
          </a:r>
          <a:r>
            <a:rPr lang="en-US" sz="1000" kern="1200">
              <a:solidFill>
                <a:srgbClr val="061DB2"/>
              </a:solidFill>
            </a:rPr>
            <a:t> 5 : 1 Ratio)</a:t>
          </a:r>
          <a:endParaRPr lang="en-US" sz="1000" kern="1200" dirty="0">
            <a:solidFill>
              <a:srgbClr val="061DB2"/>
            </a:solidFill>
          </a:endParaRPr>
        </a:p>
      </dsp:txBody>
      <dsp:txXfrm>
        <a:off x="1399297" y="2194640"/>
        <a:ext cx="1273737" cy="339499"/>
      </dsp:txXfrm>
    </dsp:sp>
    <dsp:sp modelId="{E5BD3126-DAF5-9D40-8E21-AC5C31132C0D}">
      <dsp:nvSpPr>
        <dsp:cNvPr id="0" name=""/>
        <dsp:cNvSpPr/>
      </dsp:nvSpPr>
      <dsp:spPr>
        <a:xfrm>
          <a:off x="1388735" y="2600182"/>
          <a:ext cx="1294861" cy="360623"/>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a:solidFill>
                <a:srgbClr val="061DB2"/>
              </a:solidFill>
            </a:rPr>
            <a:t>Consider Other Response Strategies</a:t>
          </a:r>
          <a:endParaRPr lang="en-US" sz="1000" kern="1200" dirty="0">
            <a:solidFill>
              <a:srgbClr val="061DB2"/>
            </a:solidFill>
          </a:endParaRPr>
        </a:p>
      </dsp:txBody>
      <dsp:txXfrm>
        <a:off x="1399297" y="2610744"/>
        <a:ext cx="1273737" cy="339499"/>
      </dsp:txXfrm>
    </dsp:sp>
    <dsp:sp modelId="{E3CB0A34-4057-2A4F-90A2-45495549CD3F}">
      <dsp:nvSpPr>
        <dsp:cNvPr id="0" name=""/>
        <dsp:cNvSpPr/>
      </dsp:nvSpPr>
      <dsp:spPr>
        <a:xfrm>
          <a:off x="2829230" y="0"/>
          <a:ext cx="1246008" cy="3117258"/>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rPr>
            <a:t>3. Monitor Fidelity and Use Data to Guide Implementation</a:t>
          </a:r>
        </a:p>
      </dsp:txBody>
      <dsp:txXfrm>
        <a:off x="2829230" y="0"/>
        <a:ext cx="1246008" cy="935177"/>
      </dsp:txXfrm>
    </dsp:sp>
    <dsp:sp modelId="{A5FF6A49-50A0-754C-A863-A3B529AF3AF6}">
      <dsp:nvSpPr>
        <dsp:cNvPr id="0" name=""/>
        <dsp:cNvSpPr/>
      </dsp:nvSpPr>
      <dsp:spPr>
        <a:xfrm>
          <a:off x="2868255" y="935253"/>
          <a:ext cx="1167958" cy="454118"/>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a:solidFill>
                <a:srgbClr val="061DB2"/>
              </a:solidFill>
            </a:rPr>
            <a:t>Monitor Educator Implementation</a:t>
          </a:r>
          <a:endParaRPr lang="en-US" sz="1000" kern="1200" dirty="0">
            <a:solidFill>
              <a:srgbClr val="061DB2"/>
            </a:solidFill>
          </a:endParaRPr>
        </a:p>
      </dsp:txBody>
      <dsp:txXfrm>
        <a:off x="2881556" y="948554"/>
        <a:ext cx="1141356" cy="427516"/>
      </dsp:txXfrm>
    </dsp:sp>
    <dsp:sp modelId="{06BF9926-FC23-304F-BEA0-C79C5A83EB94}">
      <dsp:nvSpPr>
        <dsp:cNvPr id="0" name=""/>
        <dsp:cNvSpPr/>
      </dsp:nvSpPr>
      <dsp:spPr>
        <a:xfrm>
          <a:off x="2777047" y="1459235"/>
          <a:ext cx="1350373" cy="454118"/>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dirty="0"/>
            <a:t>If data indicate implementation challenges...</a:t>
          </a:r>
        </a:p>
      </dsp:txBody>
      <dsp:txXfrm>
        <a:off x="2790348" y="1472536"/>
        <a:ext cx="1323771" cy="427516"/>
      </dsp:txXfrm>
    </dsp:sp>
    <dsp:sp modelId="{09C17F93-BE2D-434E-8A89-430CA8569F30}">
      <dsp:nvSpPr>
        <dsp:cNvPr id="0" name=""/>
        <dsp:cNvSpPr/>
      </dsp:nvSpPr>
      <dsp:spPr>
        <a:xfrm>
          <a:off x="2868255" y="1983218"/>
          <a:ext cx="1167958" cy="454118"/>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a:solidFill>
                <a:srgbClr val="061DB2"/>
              </a:solidFill>
            </a:rPr>
            <a:t>Provide Training, Coaching, and Feedback</a:t>
          </a:r>
          <a:endParaRPr lang="en-US" sz="1000" kern="1200" dirty="0">
            <a:solidFill>
              <a:srgbClr val="061DB2"/>
            </a:solidFill>
          </a:endParaRPr>
        </a:p>
      </dsp:txBody>
      <dsp:txXfrm>
        <a:off x="2881556" y="1996519"/>
        <a:ext cx="1141356" cy="427516"/>
      </dsp:txXfrm>
    </dsp:sp>
    <dsp:sp modelId="{2B008703-3016-ED44-B126-03E88B2A8836}">
      <dsp:nvSpPr>
        <dsp:cNvPr id="0" name=""/>
        <dsp:cNvSpPr/>
      </dsp:nvSpPr>
      <dsp:spPr>
        <a:xfrm>
          <a:off x="2953831" y="2507200"/>
          <a:ext cx="996806" cy="454118"/>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endParaRPr lang="en-US" sz="1200" kern="1200" dirty="0">
            <a:solidFill>
              <a:srgbClr val="3B6CDB"/>
            </a:solidFill>
          </a:endParaRPr>
        </a:p>
      </dsp:txBody>
      <dsp:txXfrm>
        <a:off x="2967132" y="2520501"/>
        <a:ext cx="970204" cy="427516"/>
      </dsp:txXfrm>
    </dsp:sp>
    <dsp:sp modelId="{25BB15AC-0649-8F42-993D-AD86C84B099F}">
      <dsp:nvSpPr>
        <dsp:cNvPr id="0" name=""/>
        <dsp:cNvSpPr/>
      </dsp:nvSpPr>
      <dsp:spPr>
        <a:xfrm>
          <a:off x="4273054" y="0"/>
          <a:ext cx="1246008" cy="3117258"/>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rPr>
            <a:t>4. Monitor Student Outcomes and Use Data to Guide Response</a:t>
          </a:r>
        </a:p>
      </dsp:txBody>
      <dsp:txXfrm>
        <a:off x="4273054" y="0"/>
        <a:ext cx="1246008" cy="935177"/>
      </dsp:txXfrm>
    </dsp:sp>
    <dsp:sp modelId="{A416ECD5-4D6A-D14A-A48D-C0DF47B47661}">
      <dsp:nvSpPr>
        <dsp:cNvPr id="0" name=""/>
        <dsp:cNvSpPr/>
      </dsp:nvSpPr>
      <dsp:spPr>
        <a:xfrm>
          <a:off x="4312079" y="935767"/>
          <a:ext cx="1167958" cy="360623"/>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a:solidFill>
                <a:srgbClr val="061DB2"/>
              </a:solidFill>
            </a:rPr>
            <a:t>Monitor Student Outcomes</a:t>
          </a:r>
          <a:endParaRPr lang="en-US" sz="1000" kern="1200" dirty="0">
            <a:solidFill>
              <a:srgbClr val="061DB2"/>
            </a:solidFill>
          </a:endParaRPr>
        </a:p>
      </dsp:txBody>
      <dsp:txXfrm>
        <a:off x="4322641" y="946329"/>
        <a:ext cx="1146834" cy="339499"/>
      </dsp:txXfrm>
    </dsp:sp>
    <dsp:sp modelId="{3A809A99-D087-9240-A436-B6AC326A85CB}">
      <dsp:nvSpPr>
        <dsp:cNvPr id="0" name=""/>
        <dsp:cNvSpPr/>
      </dsp:nvSpPr>
      <dsp:spPr>
        <a:xfrm>
          <a:off x="4220871" y="1351870"/>
          <a:ext cx="1350373" cy="360623"/>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a:t>If many students make ongoing SEB errors...</a:t>
          </a:r>
          <a:endParaRPr lang="en-US" sz="1000" kern="1200" dirty="0"/>
        </a:p>
      </dsp:txBody>
      <dsp:txXfrm>
        <a:off x="4231433" y="1362432"/>
        <a:ext cx="1329249" cy="339499"/>
      </dsp:txXfrm>
    </dsp:sp>
    <dsp:sp modelId="{7022037A-CB22-7846-A472-F3B23AC2D787}">
      <dsp:nvSpPr>
        <dsp:cNvPr id="0" name=""/>
        <dsp:cNvSpPr/>
      </dsp:nvSpPr>
      <dsp:spPr>
        <a:xfrm>
          <a:off x="4312079" y="1767974"/>
          <a:ext cx="1167958" cy="360623"/>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a:solidFill>
                <a:srgbClr val="061DB2"/>
              </a:solidFill>
            </a:rPr>
            <a:t>Enhance Tier 1</a:t>
          </a:r>
          <a:endParaRPr lang="en-US" sz="1000" kern="1200" dirty="0">
            <a:solidFill>
              <a:srgbClr val="061DB2"/>
            </a:solidFill>
          </a:endParaRPr>
        </a:p>
      </dsp:txBody>
      <dsp:txXfrm>
        <a:off x="4322641" y="1778536"/>
        <a:ext cx="1146834" cy="339499"/>
      </dsp:txXfrm>
    </dsp:sp>
    <dsp:sp modelId="{8D408B81-9463-C646-88B2-4D8F2D120416}">
      <dsp:nvSpPr>
        <dsp:cNvPr id="0" name=""/>
        <dsp:cNvSpPr/>
      </dsp:nvSpPr>
      <dsp:spPr>
        <a:xfrm>
          <a:off x="4220871" y="2184078"/>
          <a:ext cx="1350373" cy="360623"/>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a:t>If few students make ongoing SEB errors...</a:t>
          </a:r>
          <a:endParaRPr lang="en-US" sz="1000" kern="1200" dirty="0"/>
        </a:p>
      </dsp:txBody>
      <dsp:txXfrm>
        <a:off x="4231433" y="2194640"/>
        <a:ext cx="1329249" cy="339499"/>
      </dsp:txXfrm>
    </dsp:sp>
    <dsp:sp modelId="{755AB2F4-92C2-0D4C-933A-AC22C06816A4}">
      <dsp:nvSpPr>
        <dsp:cNvPr id="0" name=""/>
        <dsp:cNvSpPr/>
      </dsp:nvSpPr>
      <dsp:spPr>
        <a:xfrm>
          <a:off x="4312079" y="2600182"/>
          <a:ext cx="1167958" cy="360623"/>
        </a:xfrm>
        <a:prstGeom prst="roundRect">
          <a:avLst>
            <a:gd name="adj" fmla="val 10000"/>
          </a:avLst>
        </a:prstGeom>
        <a:solidFill>
          <a:schemeClr val="bg1"/>
        </a:solidFill>
        <a:ln w="127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a:solidFill>
                <a:srgbClr val="061DB2"/>
              </a:solidFill>
            </a:rPr>
            <a:t>Enhance Tier 1 and Consider Tiers 2 and 3</a:t>
          </a:r>
          <a:endParaRPr lang="en-US" sz="1000" kern="1200" dirty="0">
            <a:solidFill>
              <a:srgbClr val="061DB2"/>
            </a:solidFill>
          </a:endParaRPr>
        </a:p>
      </dsp:txBody>
      <dsp:txXfrm>
        <a:off x="4322641" y="2610744"/>
        <a:ext cx="1146834" cy="33949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D2816A-C9D4-1642-97DC-A59ABA1ABB57}">
      <dsp:nvSpPr>
        <dsp:cNvPr id="0" name=""/>
        <dsp:cNvSpPr/>
      </dsp:nvSpPr>
      <dsp:spPr>
        <a:xfrm>
          <a:off x="796492" y="345184"/>
          <a:ext cx="1289089" cy="859822"/>
        </a:xfrm>
        <a:prstGeom prst="rect">
          <a:avLst/>
        </a:prstGeom>
        <a:solidFill>
          <a:schemeClr val="lt1">
            <a:alpha val="90000"/>
            <a:tint val="40000"/>
            <a:hueOff val="0"/>
            <a:satOff val="0"/>
            <a:lumOff val="0"/>
            <a:alphaOff val="0"/>
          </a:schemeClr>
        </a:solidFill>
        <a:ln w="25400" cap="flat" cmpd="sng" algn="ctr">
          <a:solidFill>
            <a:schemeClr val="accent6">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dirty="0"/>
            <a:t>Reinforce and enhance Tier 1 supports</a:t>
          </a:r>
        </a:p>
      </dsp:txBody>
      <dsp:txXfrm>
        <a:off x="1002746" y="345184"/>
        <a:ext cx="1082835" cy="859822"/>
      </dsp:txXfrm>
    </dsp:sp>
    <dsp:sp modelId="{4C0E4E71-CBF7-724A-8E9B-2D4D14DFFA68}">
      <dsp:nvSpPr>
        <dsp:cNvPr id="0" name=""/>
        <dsp:cNvSpPr/>
      </dsp:nvSpPr>
      <dsp:spPr>
        <a:xfrm>
          <a:off x="796492" y="1205007"/>
          <a:ext cx="1289089" cy="859822"/>
        </a:xfrm>
        <a:prstGeom prst="rect">
          <a:avLst/>
        </a:prstGeom>
        <a:solidFill>
          <a:schemeClr val="lt1">
            <a:alpha val="90000"/>
            <a:tint val="40000"/>
            <a:hueOff val="0"/>
            <a:satOff val="0"/>
            <a:lumOff val="0"/>
            <a:alphaOff val="0"/>
          </a:schemeClr>
        </a:solidFill>
        <a:ln w="25400" cap="flat" cmpd="sng" algn="ctr">
          <a:solidFill>
            <a:schemeClr val="accent6">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dirty="0"/>
            <a:t>Use data to provide differentiated support</a:t>
          </a:r>
        </a:p>
      </dsp:txBody>
      <dsp:txXfrm>
        <a:off x="1002746" y="1205007"/>
        <a:ext cx="1082835" cy="859822"/>
      </dsp:txXfrm>
    </dsp:sp>
    <dsp:sp modelId="{C53BCB42-F000-1F41-BBB0-D32DD6B6C14C}">
      <dsp:nvSpPr>
        <dsp:cNvPr id="0" name=""/>
        <dsp:cNvSpPr/>
      </dsp:nvSpPr>
      <dsp:spPr>
        <a:xfrm>
          <a:off x="796492" y="2064830"/>
          <a:ext cx="1289089" cy="859822"/>
        </a:xfrm>
        <a:prstGeom prst="rect">
          <a:avLst/>
        </a:prstGeom>
        <a:solidFill>
          <a:schemeClr val="lt1">
            <a:alpha val="90000"/>
            <a:tint val="40000"/>
            <a:hueOff val="0"/>
            <a:satOff val="0"/>
            <a:lumOff val="0"/>
            <a:alphaOff val="0"/>
          </a:schemeClr>
        </a:solidFill>
        <a:ln w="127000" cap="flat" cmpd="sng" algn="ctr">
          <a:solidFill>
            <a:schemeClr val="accent6">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marL="0" lvl="0" indent="0" algn="l" defTabSz="533400">
            <a:lnSpc>
              <a:spcPct val="90000"/>
            </a:lnSpc>
            <a:spcBef>
              <a:spcPct val="0"/>
            </a:spcBef>
            <a:spcAft>
              <a:spcPct val="35000"/>
            </a:spcAft>
            <a:buNone/>
          </a:pPr>
          <a:r>
            <a:rPr lang="en-US" sz="1200" kern="1200" dirty="0"/>
            <a:t>Promote wellness</a:t>
          </a:r>
        </a:p>
      </dsp:txBody>
      <dsp:txXfrm>
        <a:off x="1002746" y="2064830"/>
        <a:ext cx="1082835" cy="859822"/>
      </dsp:txXfrm>
    </dsp:sp>
    <dsp:sp modelId="{9DD148EF-3AA9-1346-8710-6DC0F5C4D3C0}">
      <dsp:nvSpPr>
        <dsp:cNvPr id="0" name=""/>
        <dsp:cNvSpPr/>
      </dsp:nvSpPr>
      <dsp:spPr>
        <a:xfrm>
          <a:off x="108977" y="1427"/>
          <a:ext cx="859393" cy="859393"/>
        </a:xfrm>
        <a:prstGeom prst="ellipse">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After</a:t>
          </a:r>
        </a:p>
      </dsp:txBody>
      <dsp:txXfrm>
        <a:off x="234832" y="127282"/>
        <a:ext cx="607683" cy="607683"/>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02C8E-EFD6-CE48-B8BD-145428373545}">
      <dsp:nvSpPr>
        <dsp:cNvPr id="0" name=""/>
        <dsp:cNvSpPr/>
      </dsp:nvSpPr>
      <dsp:spPr>
        <a:xfrm>
          <a:off x="2320122" y="92892"/>
          <a:ext cx="2495138" cy="2098589"/>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4C7EBD04-07F3-3141-A64C-DB7E770A2231}">
      <dsp:nvSpPr>
        <dsp:cNvPr id="0" name=""/>
        <dsp:cNvSpPr/>
      </dsp:nvSpPr>
      <dsp:spPr>
        <a:xfrm>
          <a:off x="0" y="1047388"/>
          <a:ext cx="2954168" cy="18066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a:t>Use data to determine wellness </a:t>
          </a:r>
          <a:r>
            <a:rPr lang="en-US" sz="2400" kern="1200"/>
            <a:t>strengths and needs</a:t>
          </a:r>
        </a:p>
      </dsp:txBody>
      <dsp:txXfrm>
        <a:off x="0" y="1047388"/>
        <a:ext cx="2954168" cy="1806667"/>
      </dsp:txXfrm>
    </dsp:sp>
    <dsp:sp modelId="{892BA667-0271-1C4C-9397-81A9E72A1D59}">
      <dsp:nvSpPr>
        <dsp:cNvPr id="0" name=""/>
        <dsp:cNvSpPr/>
      </dsp:nvSpPr>
      <dsp:spPr>
        <a:xfrm>
          <a:off x="7273033" y="68254"/>
          <a:ext cx="2495138" cy="2098589"/>
        </a:xfrm>
        <a:prstGeom prst="rect">
          <a:avLst/>
        </a:prstGeom>
        <a:blipFill rotWithShape="1">
          <a:blip xmlns:r="http://schemas.openxmlformats.org/officeDocument/2006/relationships" r:embed="rId2"/>
          <a:srcRect/>
          <a:stretch>
            <a:fillRect l="-6000" r="-6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C34C158E-B154-B84D-A7AA-4D9D02AAD4DC}">
      <dsp:nvSpPr>
        <dsp:cNvPr id="0" name=""/>
        <dsp:cNvSpPr/>
      </dsp:nvSpPr>
      <dsp:spPr>
        <a:xfrm>
          <a:off x="5188168" y="1272866"/>
          <a:ext cx="2954168" cy="18066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Prioritize</a:t>
          </a:r>
          <a:r>
            <a:rPr lang="en-US" sz="2400" b="0" i="0" kern="1200" dirty="0"/>
            <a:t> and enhance wellness for ALL</a:t>
          </a:r>
          <a:endParaRPr lang="en-US" sz="2400" kern="1200" dirty="0"/>
        </a:p>
      </dsp:txBody>
      <dsp:txXfrm>
        <a:off x="5188168" y="1272866"/>
        <a:ext cx="2954168" cy="1806667"/>
      </dsp:txXfrm>
    </dsp:sp>
    <dsp:sp modelId="{26851208-FFD6-BD40-8FA6-8A56591798C9}">
      <dsp:nvSpPr>
        <dsp:cNvPr id="0" name=""/>
        <dsp:cNvSpPr/>
      </dsp:nvSpPr>
      <dsp:spPr>
        <a:xfrm>
          <a:off x="5214764" y="3353922"/>
          <a:ext cx="2495138" cy="2098589"/>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13000" r="-13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16B4FE20-A154-DA42-A272-B69C1632E2CF}">
      <dsp:nvSpPr>
        <dsp:cNvPr id="0" name=""/>
        <dsp:cNvSpPr/>
      </dsp:nvSpPr>
      <dsp:spPr>
        <a:xfrm>
          <a:off x="2319984" y="3928511"/>
          <a:ext cx="2954168" cy="18066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Integrate SEB competencies into Tier 1</a:t>
          </a:r>
          <a:endParaRPr lang="en-US" sz="2400" kern="1200" dirty="0"/>
        </a:p>
      </dsp:txBody>
      <dsp:txXfrm>
        <a:off x="2319984" y="3928511"/>
        <a:ext cx="2954168" cy="1806667"/>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852729" cy="5181347"/>
        </a:xfrm>
        <a:prstGeom prst="trapezoid">
          <a:avLst>
            <a:gd name="adj" fmla="val 56479"/>
          </a:avLst>
        </a:prstGeom>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cap="flat" cmpd="sng" algn="ctr">
          <a:solidFill>
            <a:srgbClr val="92D050"/>
          </a:solidFill>
          <a:prstDash val="solid"/>
        </a:ln>
        <a:effectLst>
          <a:glow rad="197653">
            <a:srgbClr val="92D050"/>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5852729" cy="51813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961A6-F1CC-5646-8DAD-FC3D1131566F}">
      <dsp:nvSpPr>
        <dsp:cNvPr id="0" name=""/>
        <dsp:cNvSpPr/>
      </dsp:nvSpPr>
      <dsp:spPr>
        <a:xfrm>
          <a:off x="8067077" y="2209545"/>
          <a:ext cx="484150" cy="3593617"/>
        </a:xfrm>
        <a:custGeom>
          <a:avLst/>
          <a:gdLst/>
          <a:ahLst/>
          <a:cxnLst/>
          <a:rect l="0" t="0" r="0" b="0"/>
          <a:pathLst>
            <a:path>
              <a:moveTo>
                <a:pt x="0" y="0"/>
              </a:moveTo>
              <a:lnTo>
                <a:pt x="0" y="3593617"/>
              </a:lnTo>
              <a:lnTo>
                <a:pt x="484150" y="359361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BE3345-8354-1746-B9D0-51D97CCE3426}">
      <dsp:nvSpPr>
        <dsp:cNvPr id="0" name=""/>
        <dsp:cNvSpPr/>
      </dsp:nvSpPr>
      <dsp:spPr>
        <a:xfrm>
          <a:off x="8067077" y="2209545"/>
          <a:ext cx="484150" cy="2232820"/>
        </a:xfrm>
        <a:custGeom>
          <a:avLst/>
          <a:gdLst/>
          <a:ahLst/>
          <a:cxnLst/>
          <a:rect l="0" t="0" r="0" b="0"/>
          <a:pathLst>
            <a:path>
              <a:moveTo>
                <a:pt x="0" y="0"/>
              </a:moveTo>
              <a:lnTo>
                <a:pt x="0" y="2232820"/>
              </a:lnTo>
              <a:lnTo>
                <a:pt x="484150" y="223282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21ED28-EC81-7C4A-B9A1-05BD1B1DB003}">
      <dsp:nvSpPr>
        <dsp:cNvPr id="0" name=""/>
        <dsp:cNvSpPr/>
      </dsp:nvSpPr>
      <dsp:spPr>
        <a:xfrm>
          <a:off x="8067077" y="2209545"/>
          <a:ext cx="484150" cy="872023"/>
        </a:xfrm>
        <a:custGeom>
          <a:avLst/>
          <a:gdLst/>
          <a:ahLst/>
          <a:cxnLst/>
          <a:rect l="0" t="0" r="0" b="0"/>
          <a:pathLst>
            <a:path>
              <a:moveTo>
                <a:pt x="0" y="0"/>
              </a:moveTo>
              <a:lnTo>
                <a:pt x="0" y="872023"/>
              </a:lnTo>
              <a:lnTo>
                <a:pt x="484150" y="87202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6AA0F4-D9F8-B241-9E44-19D8865849FE}">
      <dsp:nvSpPr>
        <dsp:cNvPr id="0" name=""/>
        <dsp:cNvSpPr/>
      </dsp:nvSpPr>
      <dsp:spPr>
        <a:xfrm>
          <a:off x="5747225" y="913791"/>
          <a:ext cx="3610918" cy="383251"/>
        </a:xfrm>
        <a:custGeom>
          <a:avLst/>
          <a:gdLst/>
          <a:ahLst/>
          <a:cxnLst/>
          <a:rect l="0" t="0" r="0" b="0"/>
          <a:pathLst>
            <a:path>
              <a:moveTo>
                <a:pt x="0" y="0"/>
              </a:moveTo>
              <a:lnTo>
                <a:pt x="0" y="191625"/>
              </a:lnTo>
              <a:lnTo>
                <a:pt x="3610918" y="191625"/>
              </a:lnTo>
              <a:lnTo>
                <a:pt x="3610918" y="38325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618415-3516-9D47-847B-184860EB2437}">
      <dsp:nvSpPr>
        <dsp:cNvPr id="0" name=""/>
        <dsp:cNvSpPr/>
      </dsp:nvSpPr>
      <dsp:spPr>
        <a:xfrm>
          <a:off x="4456159" y="2209545"/>
          <a:ext cx="484150" cy="3593617"/>
        </a:xfrm>
        <a:custGeom>
          <a:avLst/>
          <a:gdLst/>
          <a:ahLst/>
          <a:cxnLst/>
          <a:rect l="0" t="0" r="0" b="0"/>
          <a:pathLst>
            <a:path>
              <a:moveTo>
                <a:pt x="0" y="0"/>
              </a:moveTo>
              <a:lnTo>
                <a:pt x="0" y="3593617"/>
              </a:lnTo>
              <a:lnTo>
                <a:pt x="484150" y="359361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E6D1F3-2FDD-4E4E-AE67-6F8F9FF0DD38}">
      <dsp:nvSpPr>
        <dsp:cNvPr id="0" name=""/>
        <dsp:cNvSpPr/>
      </dsp:nvSpPr>
      <dsp:spPr>
        <a:xfrm>
          <a:off x="4456159" y="2209545"/>
          <a:ext cx="484150" cy="2232820"/>
        </a:xfrm>
        <a:custGeom>
          <a:avLst/>
          <a:gdLst/>
          <a:ahLst/>
          <a:cxnLst/>
          <a:rect l="0" t="0" r="0" b="0"/>
          <a:pathLst>
            <a:path>
              <a:moveTo>
                <a:pt x="0" y="0"/>
              </a:moveTo>
              <a:lnTo>
                <a:pt x="0" y="2232820"/>
              </a:lnTo>
              <a:lnTo>
                <a:pt x="484150" y="223282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06F4BB-FB71-BE45-8499-C7793DA4974C}">
      <dsp:nvSpPr>
        <dsp:cNvPr id="0" name=""/>
        <dsp:cNvSpPr/>
      </dsp:nvSpPr>
      <dsp:spPr>
        <a:xfrm>
          <a:off x="4456159" y="2209545"/>
          <a:ext cx="484150" cy="872023"/>
        </a:xfrm>
        <a:custGeom>
          <a:avLst/>
          <a:gdLst/>
          <a:ahLst/>
          <a:cxnLst/>
          <a:rect l="0" t="0" r="0" b="0"/>
          <a:pathLst>
            <a:path>
              <a:moveTo>
                <a:pt x="0" y="0"/>
              </a:moveTo>
              <a:lnTo>
                <a:pt x="0" y="872023"/>
              </a:lnTo>
              <a:lnTo>
                <a:pt x="484150" y="87202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5A899D-05BD-C047-A41A-0B15BBAF90F9}">
      <dsp:nvSpPr>
        <dsp:cNvPr id="0" name=""/>
        <dsp:cNvSpPr/>
      </dsp:nvSpPr>
      <dsp:spPr>
        <a:xfrm>
          <a:off x="5701505" y="913791"/>
          <a:ext cx="91440" cy="383251"/>
        </a:xfrm>
        <a:custGeom>
          <a:avLst/>
          <a:gdLst/>
          <a:ahLst/>
          <a:cxnLst/>
          <a:rect l="0" t="0" r="0" b="0"/>
          <a:pathLst>
            <a:path>
              <a:moveTo>
                <a:pt x="45720" y="0"/>
              </a:moveTo>
              <a:lnTo>
                <a:pt x="45720" y="38325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FE1F5F-9E8B-2042-9FCD-2C4B7DC44272}">
      <dsp:nvSpPr>
        <dsp:cNvPr id="0" name=""/>
        <dsp:cNvSpPr/>
      </dsp:nvSpPr>
      <dsp:spPr>
        <a:xfrm>
          <a:off x="845240" y="2209545"/>
          <a:ext cx="484150" cy="3593617"/>
        </a:xfrm>
        <a:custGeom>
          <a:avLst/>
          <a:gdLst/>
          <a:ahLst/>
          <a:cxnLst/>
          <a:rect l="0" t="0" r="0" b="0"/>
          <a:pathLst>
            <a:path>
              <a:moveTo>
                <a:pt x="0" y="0"/>
              </a:moveTo>
              <a:lnTo>
                <a:pt x="0" y="3593617"/>
              </a:lnTo>
              <a:lnTo>
                <a:pt x="484150" y="359361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31EB90-56D4-3544-B607-FBDA5DB9C80F}">
      <dsp:nvSpPr>
        <dsp:cNvPr id="0" name=""/>
        <dsp:cNvSpPr/>
      </dsp:nvSpPr>
      <dsp:spPr>
        <a:xfrm>
          <a:off x="845240" y="2209545"/>
          <a:ext cx="484150" cy="2232820"/>
        </a:xfrm>
        <a:custGeom>
          <a:avLst/>
          <a:gdLst/>
          <a:ahLst/>
          <a:cxnLst/>
          <a:rect l="0" t="0" r="0" b="0"/>
          <a:pathLst>
            <a:path>
              <a:moveTo>
                <a:pt x="0" y="0"/>
              </a:moveTo>
              <a:lnTo>
                <a:pt x="0" y="2232820"/>
              </a:lnTo>
              <a:lnTo>
                <a:pt x="484150" y="223282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7B551A-85EB-6F43-94DF-92388CFD80C0}">
      <dsp:nvSpPr>
        <dsp:cNvPr id="0" name=""/>
        <dsp:cNvSpPr/>
      </dsp:nvSpPr>
      <dsp:spPr>
        <a:xfrm>
          <a:off x="845240" y="2209545"/>
          <a:ext cx="484150" cy="872023"/>
        </a:xfrm>
        <a:custGeom>
          <a:avLst/>
          <a:gdLst/>
          <a:ahLst/>
          <a:cxnLst/>
          <a:rect l="0" t="0" r="0" b="0"/>
          <a:pathLst>
            <a:path>
              <a:moveTo>
                <a:pt x="0" y="0"/>
              </a:moveTo>
              <a:lnTo>
                <a:pt x="0" y="872023"/>
              </a:lnTo>
              <a:lnTo>
                <a:pt x="484150" y="87202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178A5A-4B13-1F49-815C-3DDD67C284C5}">
      <dsp:nvSpPr>
        <dsp:cNvPr id="0" name=""/>
        <dsp:cNvSpPr/>
      </dsp:nvSpPr>
      <dsp:spPr>
        <a:xfrm>
          <a:off x="2136307" y="913791"/>
          <a:ext cx="3610918" cy="383251"/>
        </a:xfrm>
        <a:custGeom>
          <a:avLst/>
          <a:gdLst/>
          <a:ahLst/>
          <a:cxnLst/>
          <a:rect l="0" t="0" r="0" b="0"/>
          <a:pathLst>
            <a:path>
              <a:moveTo>
                <a:pt x="3610918" y="0"/>
              </a:moveTo>
              <a:lnTo>
                <a:pt x="3610918" y="191625"/>
              </a:lnTo>
              <a:lnTo>
                <a:pt x="0" y="191625"/>
              </a:lnTo>
              <a:lnTo>
                <a:pt x="0" y="38325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9C4F09-E197-A641-8CF6-8D169C8B0F65}">
      <dsp:nvSpPr>
        <dsp:cNvPr id="0" name=""/>
        <dsp:cNvSpPr/>
      </dsp:nvSpPr>
      <dsp:spPr>
        <a:xfrm>
          <a:off x="747616" y="1289"/>
          <a:ext cx="9999219" cy="912502"/>
        </a:xfrm>
        <a:prstGeom prst="rect">
          <a:avLst/>
        </a:prstGeom>
        <a:solidFill>
          <a:schemeClr val="accent5">
            <a:lumMod val="20000"/>
            <a:lumOff val="80000"/>
          </a:schemeClr>
        </a:solidFill>
        <a:ln w="508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b="1" kern="1200">
              <a:solidFill>
                <a:schemeClr val="accent6">
                  <a:lumMod val="50000"/>
                </a:schemeClr>
              </a:solidFill>
            </a:rPr>
            <a:t>YEAR 2: Implement and Strengthen </a:t>
          </a:r>
        </a:p>
      </dsp:txBody>
      <dsp:txXfrm>
        <a:off x="747616" y="1289"/>
        <a:ext cx="9999219" cy="912502"/>
      </dsp:txXfrm>
    </dsp:sp>
    <dsp:sp modelId="{D7E45126-978F-774B-8242-DBE673DE88FF}">
      <dsp:nvSpPr>
        <dsp:cNvPr id="0" name=""/>
        <dsp:cNvSpPr/>
      </dsp:nvSpPr>
      <dsp:spPr>
        <a:xfrm>
          <a:off x="522474" y="1297042"/>
          <a:ext cx="3227667" cy="912502"/>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accent6">
                  <a:lumMod val="50000"/>
                </a:schemeClr>
              </a:solidFill>
            </a:rPr>
            <a:t>DAY 7</a:t>
          </a:r>
        </a:p>
      </dsp:txBody>
      <dsp:txXfrm>
        <a:off x="522474" y="1297042"/>
        <a:ext cx="3227667" cy="912502"/>
      </dsp:txXfrm>
    </dsp:sp>
    <dsp:sp modelId="{C11198D0-ACD4-E64B-904D-1F51BB770CD3}">
      <dsp:nvSpPr>
        <dsp:cNvPr id="0" name=""/>
        <dsp:cNvSpPr/>
      </dsp:nvSpPr>
      <dsp:spPr>
        <a:xfrm>
          <a:off x="1329391" y="2592796"/>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a:solidFill>
                <a:schemeClr val="accent6">
                  <a:lumMod val="50000"/>
                </a:schemeClr>
              </a:solidFill>
            </a:rPr>
            <a:t>Tier 1 Check In</a:t>
          </a:r>
        </a:p>
        <a:p>
          <a:pPr marL="0" lvl="0" indent="0" algn="ctr" defTabSz="889000">
            <a:lnSpc>
              <a:spcPct val="90000"/>
            </a:lnSpc>
            <a:spcBef>
              <a:spcPct val="0"/>
            </a:spcBef>
            <a:spcAft>
              <a:spcPct val="35000"/>
            </a:spcAft>
            <a:buNone/>
          </a:pPr>
          <a:r>
            <a:rPr lang="en-US" sz="2000" b="0" kern="1200">
              <a:solidFill>
                <a:schemeClr val="accent6">
                  <a:lumMod val="50000"/>
                </a:schemeClr>
              </a:solidFill>
            </a:rPr>
            <a:t>Family Engagement</a:t>
          </a:r>
        </a:p>
      </dsp:txBody>
      <dsp:txXfrm>
        <a:off x="1329391" y="2592796"/>
        <a:ext cx="2652133" cy="977545"/>
      </dsp:txXfrm>
    </dsp:sp>
    <dsp:sp modelId="{12D033F0-80FA-4A43-BBA6-76169568A918}">
      <dsp:nvSpPr>
        <dsp:cNvPr id="0" name=""/>
        <dsp:cNvSpPr/>
      </dsp:nvSpPr>
      <dsp:spPr>
        <a:xfrm>
          <a:off x="1329391" y="3953592"/>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a:solidFill>
                <a:schemeClr val="accent6">
                  <a:lumMod val="50000"/>
                </a:schemeClr>
              </a:solidFill>
            </a:rPr>
            <a:t>Practices</a:t>
          </a:r>
        </a:p>
      </dsp:txBody>
      <dsp:txXfrm>
        <a:off x="1329391" y="3953592"/>
        <a:ext cx="2652133" cy="977545"/>
      </dsp:txXfrm>
    </dsp:sp>
    <dsp:sp modelId="{17787660-89C6-FD4B-9FA1-8CEA0AEC2FBD}">
      <dsp:nvSpPr>
        <dsp:cNvPr id="0" name=""/>
        <dsp:cNvSpPr/>
      </dsp:nvSpPr>
      <dsp:spPr>
        <a:xfrm>
          <a:off x="1329391" y="5314389"/>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Precise Problems and Outcomes</a:t>
          </a:r>
        </a:p>
      </dsp:txBody>
      <dsp:txXfrm>
        <a:off x="1329391" y="5314389"/>
        <a:ext cx="2652133" cy="977545"/>
      </dsp:txXfrm>
    </dsp:sp>
    <dsp:sp modelId="{C8CBEEF8-4CA3-0143-BE3A-44BCBF5D6FAB}">
      <dsp:nvSpPr>
        <dsp:cNvPr id="0" name=""/>
        <dsp:cNvSpPr/>
      </dsp:nvSpPr>
      <dsp:spPr>
        <a:xfrm>
          <a:off x="4133392" y="1297042"/>
          <a:ext cx="3227667" cy="912502"/>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accent6">
                  <a:lumMod val="50000"/>
                </a:schemeClr>
              </a:solidFill>
            </a:rPr>
            <a:t>DAY 8</a:t>
          </a:r>
        </a:p>
      </dsp:txBody>
      <dsp:txXfrm>
        <a:off x="4133392" y="1297042"/>
        <a:ext cx="3227667" cy="912502"/>
      </dsp:txXfrm>
    </dsp:sp>
    <dsp:sp modelId="{31BE7373-2215-434D-A7E4-87505B41640D}">
      <dsp:nvSpPr>
        <dsp:cNvPr id="0" name=""/>
        <dsp:cNvSpPr/>
      </dsp:nvSpPr>
      <dsp:spPr>
        <a:xfrm>
          <a:off x="4940309" y="2592796"/>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a:t>Culture</a:t>
          </a:r>
          <a:r>
            <a:rPr lang="en-US" sz="2000" b="0" kern="1200" baseline="0"/>
            <a:t> of Wellness</a:t>
          </a:r>
        </a:p>
      </dsp:txBody>
      <dsp:txXfrm>
        <a:off x="4940309" y="2592796"/>
        <a:ext cx="2652133" cy="977545"/>
      </dsp:txXfrm>
    </dsp:sp>
    <dsp:sp modelId="{A03AE5AA-A9F3-5949-BA96-8042E03424A2}">
      <dsp:nvSpPr>
        <dsp:cNvPr id="0" name=""/>
        <dsp:cNvSpPr/>
      </dsp:nvSpPr>
      <dsp:spPr>
        <a:xfrm>
          <a:off x="4940309" y="3953592"/>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a:t>Systems</a:t>
          </a:r>
        </a:p>
      </dsp:txBody>
      <dsp:txXfrm>
        <a:off x="4940309" y="3953592"/>
        <a:ext cx="2652133" cy="977545"/>
      </dsp:txXfrm>
    </dsp:sp>
    <dsp:sp modelId="{DC852A30-5A7F-DB49-91B6-139E8AAEFA37}">
      <dsp:nvSpPr>
        <dsp:cNvPr id="0" name=""/>
        <dsp:cNvSpPr/>
      </dsp:nvSpPr>
      <dsp:spPr>
        <a:xfrm>
          <a:off x="4940309" y="5314389"/>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Equity Review</a:t>
          </a:r>
        </a:p>
      </dsp:txBody>
      <dsp:txXfrm>
        <a:off x="4940309" y="5314389"/>
        <a:ext cx="2652133" cy="977545"/>
      </dsp:txXfrm>
    </dsp:sp>
    <dsp:sp modelId="{ACF4866C-674B-5F43-8E8A-4A7BE1FBCC08}">
      <dsp:nvSpPr>
        <dsp:cNvPr id="0" name=""/>
        <dsp:cNvSpPr/>
      </dsp:nvSpPr>
      <dsp:spPr>
        <a:xfrm>
          <a:off x="7744310" y="1297042"/>
          <a:ext cx="3227667" cy="912502"/>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accent6">
                  <a:lumMod val="50000"/>
                </a:schemeClr>
              </a:solidFill>
            </a:rPr>
            <a:t>DAY 9</a:t>
          </a:r>
        </a:p>
      </dsp:txBody>
      <dsp:txXfrm>
        <a:off x="7744310" y="1297042"/>
        <a:ext cx="3227667" cy="912502"/>
      </dsp:txXfrm>
    </dsp:sp>
    <dsp:sp modelId="{3EF8DF2B-419B-944C-83D2-0E4C4D84C0AC}">
      <dsp:nvSpPr>
        <dsp:cNvPr id="0" name=""/>
        <dsp:cNvSpPr/>
      </dsp:nvSpPr>
      <dsp:spPr>
        <a:xfrm>
          <a:off x="8551227" y="2592796"/>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ClrTx/>
            <a:buSzTx/>
            <a:buFontTx/>
            <a:buNone/>
          </a:pPr>
          <a:r>
            <a:rPr lang="en-US" sz="2000" b="0" kern="1200" baseline="0"/>
            <a:t>Crisis and Emergency Response Planning </a:t>
          </a:r>
          <a:endParaRPr lang="en-US" sz="2000" b="0" kern="1200"/>
        </a:p>
      </dsp:txBody>
      <dsp:txXfrm>
        <a:off x="8551227" y="2592796"/>
        <a:ext cx="2652133" cy="977545"/>
      </dsp:txXfrm>
    </dsp:sp>
    <dsp:sp modelId="{7DE63ACD-1BF2-7841-AB21-CCB0F542295C}">
      <dsp:nvSpPr>
        <dsp:cNvPr id="0" name=""/>
        <dsp:cNvSpPr/>
      </dsp:nvSpPr>
      <dsp:spPr>
        <a:xfrm>
          <a:off x="8551227" y="3953592"/>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a:t>Data</a:t>
          </a:r>
        </a:p>
      </dsp:txBody>
      <dsp:txXfrm>
        <a:off x="8551227" y="3953592"/>
        <a:ext cx="2652133" cy="977545"/>
      </dsp:txXfrm>
    </dsp:sp>
    <dsp:sp modelId="{C3F5D332-09B5-5D41-A5FD-A4314C6800EA}">
      <dsp:nvSpPr>
        <dsp:cNvPr id="0" name=""/>
        <dsp:cNvSpPr/>
      </dsp:nvSpPr>
      <dsp:spPr>
        <a:xfrm>
          <a:off x="8551227" y="5314389"/>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a:t>Evaluation </a:t>
          </a:r>
        </a:p>
      </dsp:txBody>
      <dsp:txXfrm>
        <a:off x="8551227" y="5314389"/>
        <a:ext cx="2652133" cy="977545"/>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EAF2AC-3D1C-4D40-B9E1-945C3A018D07}">
      <dsp:nvSpPr>
        <dsp:cNvPr id="0" name=""/>
        <dsp:cNvSpPr/>
      </dsp:nvSpPr>
      <dsp:spPr>
        <a:xfrm>
          <a:off x="6287" y="0"/>
          <a:ext cx="2206263" cy="5418667"/>
        </a:xfrm>
        <a:prstGeom prst="roundRect">
          <a:avLst>
            <a:gd name="adj" fmla="val 10000"/>
          </a:avLst>
        </a:prstGeom>
        <a:solidFill>
          <a:srgbClr val="F5C8E1"/>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1. Establish Foundations to Support Classroom Implementation</a:t>
          </a:r>
        </a:p>
      </dsp:txBody>
      <dsp:txXfrm>
        <a:off x="6287" y="0"/>
        <a:ext cx="2206263" cy="1625600"/>
      </dsp:txXfrm>
    </dsp:sp>
    <dsp:sp modelId="{EC3590F1-69AF-4746-B82F-EE0695AA656C}">
      <dsp:nvSpPr>
        <dsp:cNvPr id="0" name=""/>
        <dsp:cNvSpPr/>
      </dsp:nvSpPr>
      <dsp:spPr>
        <a:xfrm>
          <a:off x="102030" y="1625732"/>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1.1 Establish Priority</a:t>
          </a:r>
        </a:p>
      </dsp:txBody>
      <dsp:txXfrm>
        <a:off x="125150" y="1648852"/>
        <a:ext cx="1968537" cy="743144"/>
      </dsp:txXfrm>
    </dsp:sp>
    <dsp:sp modelId="{52B3C9A1-5CAE-E844-925C-F298992BD4A1}">
      <dsp:nvSpPr>
        <dsp:cNvPr id="0" name=""/>
        <dsp:cNvSpPr/>
      </dsp:nvSpPr>
      <dsp:spPr>
        <a:xfrm>
          <a:off x="102030" y="2536560"/>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1.2 Secure Resources</a:t>
          </a:r>
        </a:p>
      </dsp:txBody>
      <dsp:txXfrm>
        <a:off x="125150" y="2559680"/>
        <a:ext cx="1968537" cy="743144"/>
      </dsp:txXfrm>
    </dsp:sp>
    <dsp:sp modelId="{4F0DA688-4C77-324B-B09A-47FB0970C31C}">
      <dsp:nvSpPr>
        <dsp:cNvPr id="0" name=""/>
        <dsp:cNvSpPr/>
      </dsp:nvSpPr>
      <dsp:spPr>
        <a:xfrm>
          <a:off x="102030" y="3447388"/>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1.3 Align &amp; Integrate with Other Approaches</a:t>
          </a:r>
        </a:p>
      </dsp:txBody>
      <dsp:txXfrm>
        <a:off x="125150" y="3470508"/>
        <a:ext cx="1968537" cy="743144"/>
      </dsp:txXfrm>
    </dsp:sp>
    <dsp:sp modelId="{3D0F5C00-4ADB-FB48-8DB8-8D7761BD1996}">
      <dsp:nvSpPr>
        <dsp:cNvPr id="0" name=""/>
        <dsp:cNvSpPr/>
      </dsp:nvSpPr>
      <dsp:spPr>
        <a:xfrm>
          <a:off x="102030" y="4358216"/>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1.4 Promote a Culture of Wellness</a:t>
          </a:r>
        </a:p>
      </dsp:txBody>
      <dsp:txXfrm>
        <a:off x="125150" y="4381336"/>
        <a:ext cx="1968537" cy="743144"/>
      </dsp:txXfrm>
    </dsp:sp>
    <dsp:sp modelId="{3958CC2D-1E31-A943-BA57-D42F0248121B}">
      <dsp:nvSpPr>
        <dsp:cNvPr id="0" name=""/>
        <dsp:cNvSpPr/>
      </dsp:nvSpPr>
      <dsp:spPr>
        <a:xfrm>
          <a:off x="2378020" y="0"/>
          <a:ext cx="2206263" cy="5418667"/>
        </a:xfrm>
        <a:prstGeom prst="roundRect">
          <a:avLst>
            <a:gd name="adj" fmla="val 10000"/>
          </a:avLst>
        </a:prstGeom>
        <a:solidFill>
          <a:srgbClr val="F5C8E1"/>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2. Explicitly Teach &amp; Coach</a:t>
          </a:r>
        </a:p>
      </dsp:txBody>
      <dsp:txXfrm>
        <a:off x="2378020" y="0"/>
        <a:ext cx="2206263" cy="1625600"/>
      </dsp:txXfrm>
    </dsp:sp>
    <dsp:sp modelId="{40B6884E-886D-B349-A78A-BAB383D37D01}">
      <dsp:nvSpPr>
        <dsp:cNvPr id="0" name=""/>
        <dsp:cNvSpPr/>
      </dsp:nvSpPr>
      <dsp:spPr>
        <a:xfrm>
          <a:off x="2473763" y="1625732"/>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2.1 Communicate Clear Expectations</a:t>
          </a:r>
        </a:p>
      </dsp:txBody>
      <dsp:txXfrm>
        <a:off x="2496883" y="1648852"/>
        <a:ext cx="1968537" cy="743144"/>
      </dsp:txXfrm>
    </dsp:sp>
    <dsp:sp modelId="{570D97AC-2833-7341-954F-801DB2E5C9C6}">
      <dsp:nvSpPr>
        <dsp:cNvPr id="0" name=""/>
        <dsp:cNvSpPr/>
      </dsp:nvSpPr>
      <dsp:spPr>
        <a:xfrm>
          <a:off x="2473763" y="2536560"/>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2.2 Explicitly Teach</a:t>
          </a:r>
        </a:p>
      </dsp:txBody>
      <dsp:txXfrm>
        <a:off x="2496883" y="2559680"/>
        <a:ext cx="1968537" cy="743144"/>
      </dsp:txXfrm>
    </dsp:sp>
    <dsp:sp modelId="{8CA0CB3F-7FBD-8B40-82C6-F7C1C7770A72}">
      <dsp:nvSpPr>
        <dsp:cNvPr id="0" name=""/>
        <dsp:cNvSpPr/>
      </dsp:nvSpPr>
      <dsp:spPr>
        <a:xfrm>
          <a:off x="2473763" y="3447388"/>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2.3 Coach &amp; Provide Supportive Feedback</a:t>
          </a:r>
        </a:p>
      </dsp:txBody>
      <dsp:txXfrm>
        <a:off x="2496883" y="3470508"/>
        <a:ext cx="1968537" cy="743144"/>
      </dsp:txXfrm>
    </dsp:sp>
    <dsp:sp modelId="{DC67C9EC-232A-0648-88FB-96D541994BF2}">
      <dsp:nvSpPr>
        <dsp:cNvPr id="0" name=""/>
        <dsp:cNvSpPr/>
      </dsp:nvSpPr>
      <dsp:spPr>
        <a:xfrm>
          <a:off x="2473763" y="4358216"/>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2.4 Celebrate Success!</a:t>
          </a:r>
        </a:p>
      </dsp:txBody>
      <dsp:txXfrm>
        <a:off x="2496883" y="4381336"/>
        <a:ext cx="1968537" cy="743144"/>
      </dsp:txXfrm>
    </dsp:sp>
    <dsp:sp modelId="{95AD5996-B826-1B4F-B995-E29C091BA8A5}">
      <dsp:nvSpPr>
        <dsp:cNvPr id="0" name=""/>
        <dsp:cNvSpPr/>
      </dsp:nvSpPr>
      <dsp:spPr>
        <a:xfrm>
          <a:off x="4749753" y="0"/>
          <a:ext cx="2206263" cy="5418667"/>
        </a:xfrm>
        <a:prstGeom prst="roundRect">
          <a:avLst>
            <a:gd name="adj" fmla="val 10000"/>
          </a:avLst>
        </a:prstGeom>
        <a:solidFill>
          <a:srgbClr val="C9E996"/>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3. Monitor Systems Implementation &amp; Use Problem-Solving Process</a:t>
          </a:r>
        </a:p>
      </dsp:txBody>
      <dsp:txXfrm>
        <a:off x="4749753" y="0"/>
        <a:ext cx="2206263" cy="1625600"/>
      </dsp:txXfrm>
    </dsp:sp>
    <dsp:sp modelId="{573B67C3-7AD5-F54A-9961-9EDCA1B16398}">
      <dsp:nvSpPr>
        <dsp:cNvPr id="0" name=""/>
        <dsp:cNvSpPr/>
      </dsp:nvSpPr>
      <dsp:spPr>
        <a:xfrm>
          <a:off x="4845496" y="1626232"/>
          <a:ext cx="2014777"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3.1 Monitor Team Implementation of Steps 1 &amp; 2</a:t>
          </a:r>
        </a:p>
      </dsp:txBody>
      <dsp:txXfrm>
        <a:off x="4874956" y="1655692"/>
        <a:ext cx="1955857" cy="946922"/>
      </dsp:txXfrm>
    </dsp:sp>
    <dsp:sp modelId="{E1DAF784-EDC5-EB48-9582-E4D23597164D}">
      <dsp:nvSpPr>
        <dsp:cNvPr id="0" name=""/>
        <dsp:cNvSpPr/>
      </dsp:nvSpPr>
      <dsp:spPr>
        <a:xfrm>
          <a:off x="4970380" y="2726399"/>
          <a:ext cx="1765010" cy="613105"/>
        </a:xfrm>
        <a:prstGeom prst="roundRect">
          <a:avLst>
            <a:gd name="adj" fmla="val 10000"/>
          </a:avLst>
        </a:prstGeom>
        <a:noFill/>
        <a:ln w="25400" cap="flat" cmpd="sng" algn="ctr">
          <a:no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81280" tIns="60960" rIns="81280" bIns="60960" numCol="1" spcCol="1270" anchor="ctr" anchorCtr="0">
          <a:noAutofit/>
        </a:bodyPr>
        <a:lstStyle/>
        <a:p>
          <a:pPr marL="0" lvl="0" indent="0" algn="l" defTabSz="1422400">
            <a:lnSpc>
              <a:spcPct val="90000"/>
            </a:lnSpc>
            <a:spcBef>
              <a:spcPct val="0"/>
            </a:spcBef>
            <a:spcAft>
              <a:spcPct val="35000"/>
            </a:spcAft>
            <a:buNone/>
          </a:pPr>
          <a:endParaRPr lang="en-US" sz="3200" kern="1200" dirty="0"/>
        </a:p>
      </dsp:txBody>
      <dsp:txXfrm>
        <a:off x="4988337" y="2744356"/>
        <a:ext cx="1729096" cy="577191"/>
      </dsp:txXfrm>
    </dsp:sp>
    <dsp:sp modelId="{4CEFA8EB-1A4A-4C4E-80F1-FEB35E11BA65}">
      <dsp:nvSpPr>
        <dsp:cNvPr id="0" name=""/>
        <dsp:cNvSpPr/>
      </dsp:nvSpPr>
      <dsp:spPr>
        <a:xfrm>
          <a:off x="4845496" y="3433828"/>
          <a:ext cx="2014777"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If </a:t>
          </a:r>
          <a:r>
            <a:rPr lang="en-US" sz="1800" b="1" kern="1200" dirty="0">
              <a:solidFill>
                <a:schemeClr val="bg2">
                  <a:lumMod val="50000"/>
                </a:schemeClr>
              </a:solidFill>
            </a:rPr>
            <a:t>system</a:t>
          </a:r>
          <a:r>
            <a:rPr lang="en-US" sz="1800" kern="1200" dirty="0">
              <a:solidFill>
                <a:schemeClr val="bg2">
                  <a:lumMod val="50000"/>
                </a:schemeClr>
              </a:solidFill>
            </a:rPr>
            <a:t> </a:t>
          </a:r>
          <a:r>
            <a:rPr lang="en-US" sz="1800" b="1" kern="1200" dirty="0">
              <a:solidFill>
                <a:schemeClr val="bg2">
                  <a:lumMod val="50000"/>
                </a:schemeClr>
              </a:solidFill>
            </a:rPr>
            <a:t>implementation</a:t>
          </a:r>
          <a:r>
            <a:rPr lang="en-US" sz="1800" kern="1200" dirty="0">
              <a:solidFill>
                <a:schemeClr val="bg2">
                  <a:lumMod val="50000"/>
                </a:schemeClr>
              </a:solidFill>
            </a:rPr>
            <a:t> challenges...</a:t>
          </a:r>
        </a:p>
      </dsp:txBody>
      <dsp:txXfrm>
        <a:off x="4863453" y="3451785"/>
        <a:ext cx="1978863" cy="577191"/>
      </dsp:txXfrm>
    </dsp:sp>
    <dsp:sp modelId="{718A1C37-C394-1546-A382-27F07F154B77}">
      <dsp:nvSpPr>
        <dsp:cNvPr id="0" name=""/>
        <dsp:cNvSpPr/>
      </dsp:nvSpPr>
      <dsp:spPr>
        <a:xfrm>
          <a:off x="4845496" y="4141258"/>
          <a:ext cx="2014777"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3.3 Revisit and Enhance Systems (Steps 1 &amp; 2)</a:t>
          </a:r>
        </a:p>
      </dsp:txBody>
      <dsp:txXfrm>
        <a:off x="4874956" y="4170718"/>
        <a:ext cx="1955857" cy="946922"/>
      </dsp:txXfrm>
    </dsp:sp>
    <dsp:sp modelId="{AB5D0715-9425-F043-81FA-377B3B5819A1}">
      <dsp:nvSpPr>
        <dsp:cNvPr id="0" name=""/>
        <dsp:cNvSpPr/>
      </dsp:nvSpPr>
      <dsp:spPr>
        <a:xfrm>
          <a:off x="7121487" y="0"/>
          <a:ext cx="2206263" cy="5418667"/>
        </a:xfrm>
        <a:prstGeom prst="roundRect">
          <a:avLst>
            <a:gd name="adj" fmla="val 10000"/>
          </a:avLst>
        </a:prstGeom>
        <a:solidFill>
          <a:srgbClr val="C9E996"/>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4. Monitor Educator Implementation &amp; Use Problem-solving Process</a:t>
          </a:r>
        </a:p>
      </dsp:txBody>
      <dsp:txXfrm>
        <a:off x="7121487" y="0"/>
        <a:ext cx="2206263" cy="1625600"/>
      </dsp:txXfrm>
    </dsp:sp>
    <dsp:sp modelId="{64CEB5F2-C1E4-6645-966F-90F6755580C1}">
      <dsp:nvSpPr>
        <dsp:cNvPr id="0" name=""/>
        <dsp:cNvSpPr/>
      </dsp:nvSpPr>
      <dsp:spPr>
        <a:xfrm>
          <a:off x="7217230" y="1626232"/>
          <a:ext cx="2014777"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4.1 Monitor Educator Implementation &amp; Acceptability</a:t>
          </a:r>
        </a:p>
      </dsp:txBody>
      <dsp:txXfrm>
        <a:off x="7246690" y="1655692"/>
        <a:ext cx="1955857" cy="946922"/>
      </dsp:txXfrm>
    </dsp:sp>
    <dsp:sp modelId="{4A632F4F-00BE-A845-A276-5D9E680381C1}">
      <dsp:nvSpPr>
        <dsp:cNvPr id="0" name=""/>
        <dsp:cNvSpPr/>
      </dsp:nvSpPr>
      <dsp:spPr>
        <a:xfrm>
          <a:off x="7342113" y="2726399"/>
          <a:ext cx="1765010"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60960" rIns="81280" bIns="60960" numCol="1" spcCol="1270" anchor="ctr" anchorCtr="0">
          <a:noAutofit/>
        </a:bodyPr>
        <a:lstStyle/>
        <a:p>
          <a:pPr marL="0" lvl="0" indent="0" algn="l" defTabSz="1422400">
            <a:lnSpc>
              <a:spcPct val="90000"/>
            </a:lnSpc>
            <a:spcBef>
              <a:spcPct val="0"/>
            </a:spcBef>
            <a:spcAft>
              <a:spcPct val="35000"/>
            </a:spcAft>
            <a:buNone/>
          </a:pPr>
          <a:endParaRPr lang="en-US" sz="3200" kern="1200" dirty="0"/>
        </a:p>
      </dsp:txBody>
      <dsp:txXfrm>
        <a:off x="7360070" y="2744356"/>
        <a:ext cx="1729096" cy="577191"/>
      </dsp:txXfrm>
    </dsp:sp>
    <dsp:sp modelId="{13E990BE-F17C-B446-924A-BECF73464FC0}">
      <dsp:nvSpPr>
        <dsp:cNvPr id="0" name=""/>
        <dsp:cNvSpPr/>
      </dsp:nvSpPr>
      <dsp:spPr>
        <a:xfrm>
          <a:off x="7217230" y="3433828"/>
          <a:ext cx="2014777"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If </a:t>
          </a:r>
          <a:r>
            <a:rPr lang="en-US" sz="1800" b="1" kern="1200" dirty="0">
              <a:solidFill>
                <a:schemeClr val="bg2">
                  <a:lumMod val="50000"/>
                </a:schemeClr>
              </a:solidFill>
            </a:rPr>
            <a:t>educator</a:t>
          </a:r>
          <a:r>
            <a:rPr lang="en-US" sz="1800" kern="1200" dirty="0">
              <a:solidFill>
                <a:schemeClr val="bg2">
                  <a:lumMod val="50000"/>
                </a:schemeClr>
              </a:solidFill>
            </a:rPr>
            <a:t> </a:t>
          </a:r>
          <a:r>
            <a:rPr lang="en-US" sz="1800" b="1" kern="1200" dirty="0">
              <a:solidFill>
                <a:schemeClr val="bg2">
                  <a:lumMod val="50000"/>
                </a:schemeClr>
              </a:solidFill>
            </a:rPr>
            <a:t>implementation</a:t>
          </a:r>
          <a:r>
            <a:rPr lang="en-US" sz="1800" kern="1200" dirty="0">
              <a:solidFill>
                <a:schemeClr val="bg2">
                  <a:lumMod val="50000"/>
                </a:schemeClr>
              </a:solidFill>
            </a:rPr>
            <a:t> challenges...</a:t>
          </a:r>
        </a:p>
      </dsp:txBody>
      <dsp:txXfrm>
        <a:off x="7235187" y="3451785"/>
        <a:ext cx="1978863" cy="577191"/>
      </dsp:txXfrm>
    </dsp:sp>
    <dsp:sp modelId="{83EA58AC-89DB-2742-A2B4-144C90D27764}">
      <dsp:nvSpPr>
        <dsp:cNvPr id="0" name=""/>
        <dsp:cNvSpPr/>
      </dsp:nvSpPr>
      <dsp:spPr>
        <a:xfrm>
          <a:off x="7217230" y="4141258"/>
          <a:ext cx="2014777"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4.3 Differentiate Training, Coaching, &amp; Feedback</a:t>
          </a:r>
        </a:p>
      </dsp:txBody>
      <dsp:txXfrm>
        <a:off x="7246690" y="4170718"/>
        <a:ext cx="1955857" cy="946922"/>
      </dsp:txXfrm>
    </dsp:sp>
    <dsp:sp modelId="{108B543D-68F0-AD42-8A39-B361A0E5D314}">
      <dsp:nvSpPr>
        <dsp:cNvPr id="0" name=""/>
        <dsp:cNvSpPr/>
      </dsp:nvSpPr>
      <dsp:spPr>
        <a:xfrm>
          <a:off x="9493220" y="0"/>
          <a:ext cx="2206263" cy="5418667"/>
        </a:xfrm>
        <a:prstGeom prst="roundRect">
          <a:avLst>
            <a:gd name="adj" fmla="val 10000"/>
          </a:avLst>
        </a:prstGeom>
        <a:solidFill>
          <a:srgbClr val="C9E996"/>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5. Monitor Equitable Student Benefit &amp; Use Problem-Solving Process</a:t>
          </a:r>
        </a:p>
      </dsp:txBody>
      <dsp:txXfrm>
        <a:off x="9493220" y="0"/>
        <a:ext cx="2206263" cy="1625600"/>
      </dsp:txXfrm>
    </dsp:sp>
    <dsp:sp modelId="{DBFF50CC-0C18-2C40-9419-C31C0424DCE5}">
      <dsp:nvSpPr>
        <dsp:cNvPr id="0" name=""/>
        <dsp:cNvSpPr/>
      </dsp:nvSpPr>
      <dsp:spPr>
        <a:xfrm>
          <a:off x="9588963" y="1626232"/>
          <a:ext cx="2014777"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5.1 Monitor Valued Student Outcomes &amp; Acceptability</a:t>
          </a:r>
        </a:p>
      </dsp:txBody>
      <dsp:txXfrm>
        <a:off x="9618423" y="1655692"/>
        <a:ext cx="1955857" cy="946922"/>
      </dsp:txXfrm>
    </dsp:sp>
    <dsp:sp modelId="{BFF955BD-D605-E149-A373-71F75E375FF5}">
      <dsp:nvSpPr>
        <dsp:cNvPr id="0" name=""/>
        <dsp:cNvSpPr/>
      </dsp:nvSpPr>
      <dsp:spPr>
        <a:xfrm>
          <a:off x="9713846" y="2726399"/>
          <a:ext cx="1765010"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60960" rIns="81280" bIns="60960" numCol="1" spcCol="1270" anchor="ctr" anchorCtr="0">
          <a:noAutofit/>
        </a:bodyPr>
        <a:lstStyle/>
        <a:p>
          <a:pPr marL="0" lvl="0" indent="0" algn="l" defTabSz="1422400">
            <a:lnSpc>
              <a:spcPct val="90000"/>
            </a:lnSpc>
            <a:spcBef>
              <a:spcPct val="0"/>
            </a:spcBef>
            <a:spcAft>
              <a:spcPct val="35000"/>
            </a:spcAft>
            <a:buNone/>
          </a:pPr>
          <a:endParaRPr lang="en-US" sz="3200" kern="1200" dirty="0"/>
        </a:p>
      </dsp:txBody>
      <dsp:txXfrm>
        <a:off x="9731803" y="2744356"/>
        <a:ext cx="1729096" cy="577191"/>
      </dsp:txXfrm>
    </dsp:sp>
    <dsp:sp modelId="{F35ECBEC-E185-0B41-B52E-86D12BB3E999}">
      <dsp:nvSpPr>
        <dsp:cNvPr id="0" name=""/>
        <dsp:cNvSpPr/>
      </dsp:nvSpPr>
      <dsp:spPr>
        <a:xfrm>
          <a:off x="9588963" y="3433828"/>
          <a:ext cx="2014777"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If </a:t>
          </a:r>
          <a:r>
            <a:rPr lang="en-US" sz="1800" b="1" kern="1200" dirty="0">
              <a:solidFill>
                <a:schemeClr val="bg2">
                  <a:lumMod val="50000"/>
                </a:schemeClr>
              </a:solidFill>
            </a:rPr>
            <a:t>students do not benefit </a:t>
          </a:r>
          <a:r>
            <a:rPr lang="en-US" sz="1800" kern="1200" dirty="0">
              <a:solidFill>
                <a:schemeClr val="bg2">
                  <a:lumMod val="50000"/>
                </a:schemeClr>
              </a:solidFill>
            </a:rPr>
            <a:t>equitably...</a:t>
          </a:r>
        </a:p>
      </dsp:txBody>
      <dsp:txXfrm>
        <a:off x="9606920" y="3451785"/>
        <a:ext cx="1978863" cy="577191"/>
      </dsp:txXfrm>
    </dsp:sp>
    <dsp:sp modelId="{043BBAB0-0122-5D48-855B-36C22998E868}">
      <dsp:nvSpPr>
        <dsp:cNvPr id="0" name=""/>
        <dsp:cNvSpPr/>
      </dsp:nvSpPr>
      <dsp:spPr>
        <a:xfrm>
          <a:off x="9588963" y="4141258"/>
          <a:ext cx="2014777"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5.3 Enhance SEB Support &amp; Modify Training and Coaching</a:t>
          </a:r>
        </a:p>
      </dsp:txBody>
      <dsp:txXfrm>
        <a:off x="9618423" y="4170718"/>
        <a:ext cx="1955857" cy="94692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AD5996-B826-1B4F-B995-E29C091BA8A5}">
      <dsp:nvSpPr>
        <dsp:cNvPr id="0" name=""/>
        <dsp:cNvSpPr/>
      </dsp:nvSpPr>
      <dsp:spPr>
        <a:xfrm>
          <a:off x="5553" y="0"/>
          <a:ext cx="2289769" cy="5418667"/>
        </a:xfrm>
        <a:prstGeom prst="roundRect">
          <a:avLst>
            <a:gd name="adj" fmla="val 10000"/>
          </a:avLst>
        </a:prstGeom>
        <a:solidFill>
          <a:srgbClr val="C9E996"/>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3. Monitor Systems Implementation &amp; Use Problem-Solving Process</a:t>
          </a:r>
        </a:p>
      </dsp:txBody>
      <dsp:txXfrm>
        <a:off x="5553" y="0"/>
        <a:ext cx="2289769" cy="1625600"/>
      </dsp:txXfrm>
    </dsp:sp>
    <dsp:sp modelId="{573B67C3-7AD5-F54A-9961-9EDCA1B16398}">
      <dsp:nvSpPr>
        <dsp:cNvPr id="0" name=""/>
        <dsp:cNvSpPr/>
      </dsp:nvSpPr>
      <dsp:spPr>
        <a:xfrm>
          <a:off x="105724" y="1626232"/>
          <a:ext cx="2089426"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t>3.1 Monitor Team Implementation of Steps 1 &amp; 2</a:t>
          </a:r>
        </a:p>
      </dsp:txBody>
      <dsp:txXfrm>
        <a:off x="135184" y="1655692"/>
        <a:ext cx="2030506" cy="946922"/>
      </dsp:txXfrm>
    </dsp:sp>
    <dsp:sp modelId="{E1DAF784-EDC5-EB48-9582-E4D23597164D}">
      <dsp:nvSpPr>
        <dsp:cNvPr id="0" name=""/>
        <dsp:cNvSpPr/>
      </dsp:nvSpPr>
      <dsp:spPr>
        <a:xfrm>
          <a:off x="235234" y="2726399"/>
          <a:ext cx="1830406" cy="613105"/>
        </a:xfrm>
        <a:prstGeom prst="roundRect">
          <a:avLst>
            <a:gd name="adj" fmla="val 10000"/>
          </a:avLst>
        </a:prstGeom>
        <a:noFill/>
        <a:ln w="25400" cap="flat" cmpd="sng" algn="ctr">
          <a:no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81280" tIns="60960" rIns="81280" bIns="60960" numCol="1" spcCol="1270" anchor="ctr" anchorCtr="0">
          <a:noAutofit/>
        </a:bodyPr>
        <a:lstStyle/>
        <a:p>
          <a:pPr marL="0" lvl="0" indent="0" algn="l" defTabSz="1422400">
            <a:lnSpc>
              <a:spcPct val="90000"/>
            </a:lnSpc>
            <a:spcBef>
              <a:spcPct val="0"/>
            </a:spcBef>
            <a:spcAft>
              <a:spcPct val="35000"/>
            </a:spcAft>
            <a:buNone/>
          </a:pPr>
          <a:endParaRPr lang="en-US" sz="3200" kern="1200"/>
        </a:p>
      </dsp:txBody>
      <dsp:txXfrm>
        <a:off x="253191" y="2744356"/>
        <a:ext cx="1794492" cy="577191"/>
      </dsp:txXfrm>
    </dsp:sp>
    <dsp:sp modelId="{4CEFA8EB-1A4A-4C4E-80F1-FEB35E11BA65}">
      <dsp:nvSpPr>
        <dsp:cNvPr id="0" name=""/>
        <dsp:cNvSpPr/>
      </dsp:nvSpPr>
      <dsp:spPr>
        <a:xfrm>
          <a:off x="105724" y="3433828"/>
          <a:ext cx="2089426"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bg2">
                  <a:lumMod val="50000"/>
                </a:schemeClr>
              </a:solidFill>
            </a:rPr>
            <a:t>If </a:t>
          </a:r>
          <a:r>
            <a:rPr lang="en-US" sz="1800" b="1" kern="1200">
              <a:solidFill>
                <a:schemeClr val="bg2">
                  <a:lumMod val="50000"/>
                </a:schemeClr>
              </a:solidFill>
            </a:rPr>
            <a:t>system</a:t>
          </a:r>
          <a:r>
            <a:rPr lang="en-US" sz="1800" kern="1200">
              <a:solidFill>
                <a:schemeClr val="bg2">
                  <a:lumMod val="50000"/>
                </a:schemeClr>
              </a:solidFill>
            </a:rPr>
            <a:t> </a:t>
          </a:r>
          <a:r>
            <a:rPr lang="en-US" sz="1800" b="1" kern="1200">
              <a:solidFill>
                <a:schemeClr val="bg2">
                  <a:lumMod val="50000"/>
                </a:schemeClr>
              </a:solidFill>
            </a:rPr>
            <a:t>implementation</a:t>
          </a:r>
          <a:r>
            <a:rPr lang="en-US" sz="1800" kern="1200">
              <a:solidFill>
                <a:schemeClr val="bg2">
                  <a:lumMod val="50000"/>
                </a:schemeClr>
              </a:solidFill>
            </a:rPr>
            <a:t> challenges...</a:t>
          </a:r>
        </a:p>
      </dsp:txBody>
      <dsp:txXfrm>
        <a:off x="123681" y="3451785"/>
        <a:ext cx="2053512" cy="577191"/>
      </dsp:txXfrm>
    </dsp:sp>
    <dsp:sp modelId="{718A1C37-C394-1546-A382-27F07F154B77}">
      <dsp:nvSpPr>
        <dsp:cNvPr id="0" name=""/>
        <dsp:cNvSpPr/>
      </dsp:nvSpPr>
      <dsp:spPr>
        <a:xfrm>
          <a:off x="105724" y="4141258"/>
          <a:ext cx="2089426"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t>3.3 Revisit and Enhance Systems (Steps 1 &amp; 2)</a:t>
          </a:r>
        </a:p>
      </dsp:txBody>
      <dsp:txXfrm>
        <a:off x="135184" y="4170718"/>
        <a:ext cx="2030506" cy="946922"/>
      </dsp:txXfrm>
    </dsp:sp>
    <dsp:sp modelId="{AB5D0715-9425-F043-81FA-377B3B5819A1}">
      <dsp:nvSpPr>
        <dsp:cNvPr id="0" name=""/>
        <dsp:cNvSpPr/>
      </dsp:nvSpPr>
      <dsp:spPr>
        <a:xfrm>
          <a:off x="2466923" y="0"/>
          <a:ext cx="2288007" cy="5418667"/>
        </a:xfrm>
        <a:prstGeom prst="roundRect">
          <a:avLst>
            <a:gd name="adj" fmla="val 10000"/>
          </a:avLst>
        </a:prstGeom>
        <a:solidFill>
          <a:srgbClr val="C9E996"/>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4. Monitor Educator Implementation &amp; Use Problem-solving Process</a:t>
          </a:r>
        </a:p>
      </dsp:txBody>
      <dsp:txXfrm>
        <a:off x="2466923" y="0"/>
        <a:ext cx="2288007" cy="1625600"/>
      </dsp:txXfrm>
    </dsp:sp>
    <dsp:sp modelId="{64CEB5F2-C1E4-6645-966F-90F6755580C1}">
      <dsp:nvSpPr>
        <dsp:cNvPr id="0" name=""/>
        <dsp:cNvSpPr/>
      </dsp:nvSpPr>
      <dsp:spPr>
        <a:xfrm>
          <a:off x="2566213" y="1626232"/>
          <a:ext cx="2089426"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t>4.1 Monitor Educator Implementation &amp; Acceptability</a:t>
          </a:r>
        </a:p>
      </dsp:txBody>
      <dsp:txXfrm>
        <a:off x="2595673" y="1655692"/>
        <a:ext cx="2030506" cy="946922"/>
      </dsp:txXfrm>
    </dsp:sp>
    <dsp:sp modelId="{4A632F4F-00BE-A845-A276-5D9E680381C1}">
      <dsp:nvSpPr>
        <dsp:cNvPr id="0" name=""/>
        <dsp:cNvSpPr/>
      </dsp:nvSpPr>
      <dsp:spPr>
        <a:xfrm>
          <a:off x="2695723" y="2726399"/>
          <a:ext cx="1830406"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60960" rIns="81280" bIns="60960" numCol="1" spcCol="1270" anchor="ctr" anchorCtr="0">
          <a:noAutofit/>
        </a:bodyPr>
        <a:lstStyle/>
        <a:p>
          <a:pPr marL="0" lvl="0" indent="0" algn="l" defTabSz="1422400">
            <a:lnSpc>
              <a:spcPct val="90000"/>
            </a:lnSpc>
            <a:spcBef>
              <a:spcPct val="0"/>
            </a:spcBef>
            <a:spcAft>
              <a:spcPct val="35000"/>
            </a:spcAft>
            <a:buNone/>
          </a:pPr>
          <a:endParaRPr lang="en-US" sz="3200" kern="1200"/>
        </a:p>
      </dsp:txBody>
      <dsp:txXfrm>
        <a:off x="2713680" y="2744356"/>
        <a:ext cx="1794492" cy="577191"/>
      </dsp:txXfrm>
    </dsp:sp>
    <dsp:sp modelId="{13E990BE-F17C-B446-924A-BECF73464FC0}">
      <dsp:nvSpPr>
        <dsp:cNvPr id="0" name=""/>
        <dsp:cNvSpPr/>
      </dsp:nvSpPr>
      <dsp:spPr>
        <a:xfrm>
          <a:off x="2566213" y="3433828"/>
          <a:ext cx="2089426"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bg2">
                  <a:lumMod val="50000"/>
                </a:schemeClr>
              </a:solidFill>
            </a:rPr>
            <a:t>If </a:t>
          </a:r>
          <a:r>
            <a:rPr lang="en-US" sz="1800" b="1" kern="1200">
              <a:solidFill>
                <a:schemeClr val="bg2">
                  <a:lumMod val="50000"/>
                </a:schemeClr>
              </a:solidFill>
            </a:rPr>
            <a:t>educator</a:t>
          </a:r>
          <a:r>
            <a:rPr lang="en-US" sz="1800" kern="1200">
              <a:solidFill>
                <a:schemeClr val="bg2">
                  <a:lumMod val="50000"/>
                </a:schemeClr>
              </a:solidFill>
            </a:rPr>
            <a:t> </a:t>
          </a:r>
          <a:r>
            <a:rPr lang="en-US" sz="1800" b="1" kern="1200">
              <a:solidFill>
                <a:schemeClr val="bg2">
                  <a:lumMod val="50000"/>
                </a:schemeClr>
              </a:solidFill>
            </a:rPr>
            <a:t>implementation</a:t>
          </a:r>
          <a:r>
            <a:rPr lang="en-US" sz="1800" kern="1200">
              <a:solidFill>
                <a:schemeClr val="bg2">
                  <a:lumMod val="50000"/>
                </a:schemeClr>
              </a:solidFill>
            </a:rPr>
            <a:t> challenges...</a:t>
          </a:r>
        </a:p>
      </dsp:txBody>
      <dsp:txXfrm>
        <a:off x="2584170" y="3451785"/>
        <a:ext cx="2053512" cy="577191"/>
      </dsp:txXfrm>
    </dsp:sp>
    <dsp:sp modelId="{83EA58AC-89DB-2742-A2B4-144C90D27764}">
      <dsp:nvSpPr>
        <dsp:cNvPr id="0" name=""/>
        <dsp:cNvSpPr/>
      </dsp:nvSpPr>
      <dsp:spPr>
        <a:xfrm>
          <a:off x="2566213" y="4141258"/>
          <a:ext cx="2089426"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t>4.3 Differentiate Training, Coaching, &amp; Feedback</a:t>
          </a:r>
        </a:p>
      </dsp:txBody>
      <dsp:txXfrm>
        <a:off x="2595673" y="4170718"/>
        <a:ext cx="2030506" cy="946922"/>
      </dsp:txXfrm>
    </dsp:sp>
    <dsp:sp modelId="{108B543D-68F0-AD42-8A39-B361A0E5D314}">
      <dsp:nvSpPr>
        <dsp:cNvPr id="0" name=""/>
        <dsp:cNvSpPr/>
      </dsp:nvSpPr>
      <dsp:spPr>
        <a:xfrm>
          <a:off x="4926531" y="0"/>
          <a:ext cx="2288007" cy="5418667"/>
        </a:xfrm>
        <a:prstGeom prst="roundRect">
          <a:avLst>
            <a:gd name="adj" fmla="val 10000"/>
          </a:avLst>
        </a:prstGeom>
        <a:solidFill>
          <a:srgbClr val="C9E996"/>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5. Monitor Equitable Student Benefit &amp; Use Problem-Solving Process</a:t>
          </a:r>
        </a:p>
      </dsp:txBody>
      <dsp:txXfrm>
        <a:off x="4926531" y="0"/>
        <a:ext cx="2288007" cy="1625600"/>
      </dsp:txXfrm>
    </dsp:sp>
    <dsp:sp modelId="{DBFF50CC-0C18-2C40-9419-C31C0424DCE5}">
      <dsp:nvSpPr>
        <dsp:cNvPr id="0" name=""/>
        <dsp:cNvSpPr/>
      </dsp:nvSpPr>
      <dsp:spPr>
        <a:xfrm>
          <a:off x="5025821" y="1626232"/>
          <a:ext cx="2089426"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t>5.1 Monitor Valued Student Outcomes &amp; Acceptability</a:t>
          </a:r>
        </a:p>
      </dsp:txBody>
      <dsp:txXfrm>
        <a:off x="5055281" y="1655692"/>
        <a:ext cx="2030506" cy="946922"/>
      </dsp:txXfrm>
    </dsp:sp>
    <dsp:sp modelId="{BFF955BD-D605-E149-A373-71F75E375FF5}">
      <dsp:nvSpPr>
        <dsp:cNvPr id="0" name=""/>
        <dsp:cNvSpPr/>
      </dsp:nvSpPr>
      <dsp:spPr>
        <a:xfrm>
          <a:off x="5155332" y="2726399"/>
          <a:ext cx="1830406"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60960" rIns="81280" bIns="60960" numCol="1" spcCol="1270" anchor="ctr" anchorCtr="0">
          <a:noAutofit/>
        </a:bodyPr>
        <a:lstStyle/>
        <a:p>
          <a:pPr marL="0" lvl="0" indent="0" algn="l" defTabSz="1422400">
            <a:lnSpc>
              <a:spcPct val="90000"/>
            </a:lnSpc>
            <a:spcBef>
              <a:spcPct val="0"/>
            </a:spcBef>
            <a:spcAft>
              <a:spcPct val="35000"/>
            </a:spcAft>
            <a:buNone/>
          </a:pPr>
          <a:endParaRPr lang="en-US" sz="3200" kern="1200"/>
        </a:p>
      </dsp:txBody>
      <dsp:txXfrm>
        <a:off x="5173289" y="2744356"/>
        <a:ext cx="1794492" cy="577191"/>
      </dsp:txXfrm>
    </dsp:sp>
    <dsp:sp modelId="{F35ECBEC-E185-0B41-B52E-86D12BB3E999}">
      <dsp:nvSpPr>
        <dsp:cNvPr id="0" name=""/>
        <dsp:cNvSpPr/>
      </dsp:nvSpPr>
      <dsp:spPr>
        <a:xfrm>
          <a:off x="5025821" y="3433828"/>
          <a:ext cx="2089426"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bg2">
                  <a:lumMod val="50000"/>
                </a:schemeClr>
              </a:solidFill>
            </a:rPr>
            <a:t>If </a:t>
          </a:r>
          <a:r>
            <a:rPr lang="en-US" sz="1800" b="1" kern="1200">
              <a:solidFill>
                <a:schemeClr val="bg2">
                  <a:lumMod val="50000"/>
                </a:schemeClr>
              </a:solidFill>
            </a:rPr>
            <a:t>students do not benefit </a:t>
          </a:r>
          <a:r>
            <a:rPr lang="en-US" sz="1800" kern="1200">
              <a:solidFill>
                <a:schemeClr val="bg2">
                  <a:lumMod val="50000"/>
                </a:schemeClr>
              </a:solidFill>
            </a:rPr>
            <a:t>equitably...</a:t>
          </a:r>
        </a:p>
      </dsp:txBody>
      <dsp:txXfrm>
        <a:off x="5043778" y="3451785"/>
        <a:ext cx="2053512" cy="577191"/>
      </dsp:txXfrm>
    </dsp:sp>
    <dsp:sp modelId="{043BBAB0-0122-5D48-855B-36C22998E868}">
      <dsp:nvSpPr>
        <dsp:cNvPr id="0" name=""/>
        <dsp:cNvSpPr/>
      </dsp:nvSpPr>
      <dsp:spPr>
        <a:xfrm>
          <a:off x="5025821" y="4141258"/>
          <a:ext cx="2089426"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t>5.3 Enhance SEB Support &amp; Modify Training and Coaching</a:t>
          </a:r>
        </a:p>
      </dsp:txBody>
      <dsp:txXfrm>
        <a:off x="5055281" y="4170718"/>
        <a:ext cx="2030506" cy="946922"/>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AD5996-B826-1B4F-B995-E29C091BA8A5}">
      <dsp:nvSpPr>
        <dsp:cNvPr id="0" name=""/>
        <dsp:cNvSpPr/>
      </dsp:nvSpPr>
      <dsp:spPr>
        <a:xfrm>
          <a:off x="0" y="0"/>
          <a:ext cx="3331895" cy="5708565"/>
        </a:xfrm>
        <a:prstGeom prst="roundRect">
          <a:avLst>
            <a:gd name="adj" fmla="val 10000"/>
          </a:avLst>
        </a:prstGeom>
        <a:solidFill>
          <a:srgbClr val="C9E996"/>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3. Monitor Systems Implementation &amp; Use Problem-Solving Process</a:t>
          </a:r>
        </a:p>
      </dsp:txBody>
      <dsp:txXfrm>
        <a:off x="0" y="0"/>
        <a:ext cx="3331895" cy="1712569"/>
      </dsp:txXfrm>
    </dsp:sp>
    <dsp:sp modelId="{573B67C3-7AD5-F54A-9961-9EDCA1B16398}">
      <dsp:nvSpPr>
        <dsp:cNvPr id="0" name=""/>
        <dsp:cNvSpPr/>
      </dsp:nvSpPr>
      <dsp:spPr>
        <a:xfrm>
          <a:off x="175138" y="1414914"/>
          <a:ext cx="3017519" cy="914400"/>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3.1 Monitor Team Implementation of Steps 1 &amp; 2</a:t>
          </a:r>
        </a:p>
      </dsp:txBody>
      <dsp:txXfrm>
        <a:off x="201920" y="1441696"/>
        <a:ext cx="2963955" cy="860836"/>
      </dsp:txXfrm>
    </dsp:sp>
    <dsp:sp modelId="{E1DAF784-EDC5-EB48-9582-E4D23597164D}">
      <dsp:nvSpPr>
        <dsp:cNvPr id="0" name=""/>
        <dsp:cNvSpPr/>
      </dsp:nvSpPr>
      <dsp:spPr>
        <a:xfrm>
          <a:off x="334560" y="2745435"/>
          <a:ext cx="2663465" cy="763673"/>
        </a:xfrm>
        <a:prstGeom prst="roundRect">
          <a:avLst>
            <a:gd name="adj" fmla="val 10000"/>
          </a:avLst>
        </a:prstGeom>
        <a:noFill/>
        <a:ln w="25400" cap="flat" cmpd="sng" algn="ctr">
          <a:no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01600" tIns="76200" rIns="101600" bIns="76200" numCol="1" spcCol="1270" anchor="ctr" anchorCtr="0">
          <a:noAutofit/>
        </a:bodyPr>
        <a:lstStyle/>
        <a:p>
          <a:pPr marL="0" lvl="0" indent="0" algn="l" defTabSz="1778000">
            <a:lnSpc>
              <a:spcPct val="90000"/>
            </a:lnSpc>
            <a:spcBef>
              <a:spcPct val="0"/>
            </a:spcBef>
            <a:spcAft>
              <a:spcPct val="35000"/>
            </a:spcAft>
            <a:buNone/>
          </a:pPr>
          <a:endParaRPr lang="en-US" sz="4000" kern="1200" dirty="0"/>
        </a:p>
      </dsp:txBody>
      <dsp:txXfrm>
        <a:off x="356927" y="2767802"/>
        <a:ext cx="2618731" cy="718939"/>
      </dsp:txXfrm>
    </dsp:sp>
    <dsp:sp modelId="{4CEFA8EB-1A4A-4C4E-80F1-FEB35E11BA65}">
      <dsp:nvSpPr>
        <dsp:cNvPr id="0" name=""/>
        <dsp:cNvSpPr/>
      </dsp:nvSpPr>
      <dsp:spPr>
        <a:xfrm>
          <a:off x="146106" y="3626597"/>
          <a:ext cx="3040372" cy="763673"/>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If </a:t>
          </a:r>
          <a:r>
            <a:rPr lang="en-US" sz="1800" b="1" kern="1200" dirty="0">
              <a:solidFill>
                <a:schemeClr val="bg2">
                  <a:lumMod val="50000"/>
                </a:schemeClr>
              </a:solidFill>
            </a:rPr>
            <a:t>system</a:t>
          </a:r>
          <a:r>
            <a:rPr lang="en-US" sz="1800" kern="1200" dirty="0">
              <a:solidFill>
                <a:schemeClr val="bg2">
                  <a:lumMod val="50000"/>
                </a:schemeClr>
              </a:solidFill>
            </a:rPr>
            <a:t> </a:t>
          </a:r>
          <a:r>
            <a:rPr lang="en-US" sz="1800" b="1" kern="1200" dirty="0">
              <a:solidFill>
                <a:schemeClr val="bg2">
                  <a:lumMod val="50000"/>
                </a:schemeClr>
              </a:solidFill>
            </a:rPr>
            <a:t>implementation</a:t>
          </a:r>
          <a:r>
            <a:rPr lang="en-US" sz="1800" kern="1200" dirty="0">
              <a:solidFill>
                <a:schemeClr val="bg2">
                  <a:lumMod val="50000"/>
                </a:schemeClr>
              </a:solidFill>
            </a:rPr>
            <a:t> challenges...</a:t>
          </a:r>
        </a:p>
      </dsp:txBody>
      <dsp:txXfrm>
        <a:off x="168473" y="3648964"/>
        <a:ext cx="2995638" cy="718939"/>
      </dsp:txXfrm>
    </dsp:sp>
    <dsp:sp modelId="{718A1C37-C394-1546-A382-27F07F154B77}">
      <dsp:nvSpPr>
        <dsp:cNvPr id="0" name=""/>
        <dsp:cNvSpPr/>
      </dsp:nvSpPr>
      <dsp:spPr>
        <a:xfrm>
          <a:off x="157533" y="4507759"/>
          <a:ext cx="3017519" cy="914400"/>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3.3 Revisit and Enhance Systems (Steps 1 &amp; 2)</a:t>
          </a:r>
        </a:p>
      </dsp:txBody>
      <dsp:txXfrm>
        <a:off x="184315" y="4534541"/>
        <a:ext cx="2963955" cy="860836"/>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4D05F1-E2BE-A942-BFFC-53BCAF26E1DB}">
      <dsp:nvSpPr>
        <dsp:cNvPr id="0" name=""/>
        <dsp:cNvSpPr/>
      </dsp:nvSpPr>
      <dsp:spPr>
        <a:xfrm>
          <a:off x="1265717" y="331317"/>
          <a:ext cx="7142450" cy="1094984"/>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741669"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1" kern="1200">
              <a:effectLst/>
              <a:latin typeface="Helvetica" pitchFamily="2" charset="0"/>
            </a:rPr>
            <a:t>Is there evidence of collaborative decision making in our meeting agendas, minutes, and action plans? </a:t>
          </a:r>
        </a:p>
      </dsp:txBody>
      <dsp:txXfrm>
        <a:off x="1265717" y="331317"/>
        <a:ext cx="7142450" cy="1094984"/>
      </dsp:txXfrm>
    </dsp:sp>
    <dsp:sp modelId="{CEA0C6A5-A022-0F40-A894-174BAFA096F8}">
      <dsp:nvSpPr>
        <dsp:cNvPr id="0" name=""/>
        <dsp:cNvSpPr/>
      </dsp:nvSpPr>
      <dsp:spPr>
        <a:xfrm>
          <a:off x="0" y="211885"/>
          <a:ext cx="1645904" cy="1149733"/>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19000" b="-1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5EC52C-055B-D54A-A672-EDB7B980A3A7}">
      <dsp:nvSpPr>
        <dsp:cNvPr id="0" name=""/>
        <dsp:cNvSpPr/>
      </dsp:nvSpPr>
      <dsp:spPr>
        <a:xfrm>
          <a:off x="1265717" y="1709781"/>
          <a:ext cx="7142450" cy="1094984"/>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741669"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1" kern="1200">
              <a:effectLst/>
              <a:latin typeface="Helvetica" pitchFamily="2" charset="0"/>
            </a:rPr>
            <a:t>Does implementation of classroom PBIS show up in our school/district goals?</a:t>
          </a:r>
        </a:p>
      </dsp:txBody>
      <dsp:txXfrm>
        <a:off x="1265717" y="1709781"/>
        <a:ext cx="7142450" cy="1094984"/>
      </dsp:txXfrm>
    </dsp:sp>
    <dsp:sp modelId="{DD2FE443-6A2E-FE43-B724-6F80148E27A4}">
      <dsp:nvSpPr>
        <dsp:cNvPr id="0" name=""/>
        <dsp:cNvSpPr/>
      </dsp:nvSpPr>
      <dsp:spPr>
        <a:xfrm>
          <a:off x="0" y="1590348"/>
          <a:ext cx="1645904" cy="1149733"/>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22000" b="-2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9F5800-4332-F440-83F3-72CD14EAED54}">
      <dsp:nvSpPr>
        <dsp:cNvPr id="0" name=""/>
        <dsp:cNvSpPr/>
      </dsp:nvSpPr>
      <dsp:spPr>
        <a:xfrm>
          <a:off x="1265717" y="3013164"/>
          <a:ext cx="7142450" cy="1094984"/>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741669"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1" kern="1200">
              <a:effectLst/>
              <a:latin typeface="Helvetica" pitchFamily="2" charset="0"/>
            </a:rPr>
            <a:t>What does our personnel climate survey data indicate about staff wellness?</a:t>
          </a:r>
        </a:p>
      </dsp:txBody>
      <dsp:txXfrm>
        <a:off x="1265717" y="3013164"/>
        <a:ext cx="7142450" cy="1094984"/>
      </dsp:txXfrm>
    </dsp:sp>
    <dsp:sp modelId="{3E218519-3BDC-3145-9E44-4BE9E227B4AB}">
      <dsp:nvSpPr>
        <dsp:cNvPr id="0" name=""/>
        <dsp:cNvSpPr/>
      </dsp:nvSpPr>
      <dsp:spPr>
        <a:xfrm>
          <a:off x="0" y="2958415"/>
          <a:ext cx="1645904" cy="1149733"/>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t="-6000" b="-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588BBB-F883-A349-855D-0EE4F7E58E5D}">
      <dsp:nvSpPr>
        <dsp:cNvPr id="0" name=""/>
        <dsp:cNvSpPr/>
      </dsp:nvSpPr>
      <dsp:spPr>
        <a:xfrm>
          <a:off x="2750406" y="6077"/>
          <a:ext cx="6651309" cy="1126759"/>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763192"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1" kern="1200" dirty="0">
              <a:effectLst/>
              <a:latin typeface="Helvetica" pitchFamily="2" charset="0"/>
            </a:rPr>
            <a:t>Did we provide training in classroom PBIS as we intended?</a:t>
          </a:r>
        </a:p>
      </dsp:txBody>
      <dsp:txXfrm>
        <a:off x="2750406" y="6077"/>
        <a:ext cx="6651309" cy="1126759"/>
      </dsp:txXfrm>
    </dsp:sp>
    <dsp:sp modelId="{5407C250-7AA7-8B4D-B8A3-8D001D6DE055}">
      <dsp:nvSpPr>
        <dsp:cNvPr id="0" name=""/>
        <dsp:cNvSpPr/>
      </dsp:nvSpPr>
      <dsp:spPr>
        <a:xfrm>
          <a:off x="1289803" y="5"/>
          <a:ext cx="1902705" cy="1183097"/>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95F797-4049-B44E-89EF-D540011EC13B}">
      <dsp:nvSpPr>
        <dsp:cNvPr id="0" name=""/>
        <dsp:cNvSpPr/>
      </dsp:nvSpPr>
      <dsp:spPr>
        <a:xfrm>
          <a:off x="2750406" y="1424543"/>
          <a:ext cx="6651309" cy="1126759"/>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763192"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1" kern="1200" dirty="0">
              <a:effectLst/>
              <a:latin typeface="Helvetica" pitchFamily="2" charset="0"/>
            </a:rPr>
            <a:t>Do staff have access to effective, knowledgeable and consistent coaching support?</a:t>
          </a:r>
        </a:p>
      </dsp:txBody>
      <dsp:txXfrm>
        <a:off x="2750406" y="1424543"/>
        <a:ext cx="6651309" cy="1126759"/>
      </dsp:txXfrm>
    </dsp:sp>
    <dsp:sp modelId="{6DF59DAD-7EA7-1847-B36B-E27B311D7C4C}">
      <dsp:nvSpPr>
        <dsp:cNvPr id="0" name=""/>
        <dsp:cNvSpPr/>
      </dsp:nvSpPr>
      <dsp:spPr>
        <a:xfrm>
          <a:off x="1289803" y="1418471"/>
          <a:ext cx="1902705" cy="1183097"/>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30000" b="-3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D149BA-71DB-BE42-B79F-249B4C8BD912}">
      <dsp:nvSpPr>
        <dsp:cNvPr id="0" name=""/>
        <dsp:cNvSpPr/>
      </dsp:nvSpPr>
      <dsp:spPr>
        <a:xfrm>
          <a:off x="2833011" y="2843009"/>
          <a:ext cx="6486099" cy="1126759"/>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763192"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1" kern="1200" dirty="0">
              <a:effectLst/>
              <a:latin typeface="Helvetica" pitchFamily="2" charset="0"/>
            </a:rPr>
            <a:t>Are we equitably and regularly recognizing and/or celebrating educators for their implementation efforts?</a:t>
          </a:r>
        </a:p>
      </dsp:txBody>
      <dsp:txXfrm>
        <a:off x="2833011" y="2843009"/>
        <a:ext cx="6486099" cy="1126759"/>
      </dsp:txXfrm>
    </dsp:sp>
    <dsp:sp modelId="{4045DC5F-D26E-0F48-8677-6F9B37161DA9}">
      <dsp:nvSpPr>
        <dsp:cNvPr id="0" name=""/>
        <dsp:cNvSpPr/>
      </dsp:nvSpPr>
      <dsp:spPr>
        <a:xfrm>
          <a:off x="1289803" y="2836937"/>
          <a:ext cx="1902705" cy="1183097"/>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C44C-C383-D04B-BDC9-7CD0C0E96584}">
      <dsp:nvSpPr>
        <dsp:cNvPr id="0" name=""/>
        <dsp:cNvSpPr/>
      </dsp:nvSpPr>
      <dsp:spPr>
        <a:xfrm>
          <a:off x="4162231" y="-154137"/>
          <a:ext cx="3716790" cy="1722386"/>
        </a:xfrm>
        <a:prstGeom prst="ellipse">
          <a:avLst/>
        </a:prstGeom>
        <a:solidFill>
          <a:schemeClr val="lt1">
            <a:hueOff val="0"/>
            <a:satOff val="0"/>
            <a:lumOff val="0"/>
            <a:alphaOff val="0"/>
          </a:schemeClr>
        </a:solidFill>
        <a:ln w="69850" cap="flat" cmpd="sng" algn="ctr">
          <a:solidFill>
            <a:srgbClr val="F3C8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F3C857"/>
              </a:solidFill>
            </a:rPr>
            <a:t>IDENTIFY</a:t>
          </a:r>
          <a:r>
            <a:rPr lang="en-US" sz="2400" b="1" kern="1200" baseline="0">
              <a:solidFill>
                <a:srgbClr val="F3C857"/>
              </a:solidFill>
            </a:rPr>
            <a:t> PROBLEM</a:t>
          </a:r>
        </a:p>
        <a:p>
          <a:pPr marL="0" lvl="0" indent="0" algn="ctr" defTabSz="1066800">
            <a:lnSpc>
              <a:spcPct val="90000"/>
            </a:lnSpc>
            <a:spcBef>
              <a:spcPct val="0"/>
            </a:spcBef>
            <a:spcAft>
              <a:spcPct val="35000"/>
            </a:spcAft>
            <a:buNone/>
          </a:pPr>
          <a:r>
            <a:rPr lang="en-US" sz="2000" kern="1200"/>
            <a:t>with precision</a:t>
          </a:r>
        </a:p>
      </dsp:txBody>
      <dsp:txXfrm>
        <a:off x="4706542" y="98101"/>
        <a:ext cx="2628168" cy="1217910"/>
      </dsp:txXfrm>
    </dsp:sp>
    <dsp:sp modelId="{5CF0EFAD-4292-5040-856F-77896DFEC55C}">
      <dsp:nvSpPr>
        <dsp:cNvPr id="0" name=""/>
        <dsp:cNvSpPr/>
      </dsp:nvSpPr>
      <dsp:spPr>
        <a:xfrm rot="892001">
          <a:off x="7801436" y="999943"/>
          <a:ext cx="437624" cy="475851"/>
        </a:xfrm>
        <a:prstGeom prst="rightArrow">
          <a:avLst>
            <a:gd name="adj1" fmla="val 60000"/>
            <a:gd name="adj2" fmla="val 50000"/>
          </a:avLst>
        </a:prstGeom>
        <a:solidFill>
          <a:srgbClr val="F3C8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803633" y="1078271"/>
        <a:ext cx="306337" cy="285511"/>
      </dsp:txXfrm>
    </dsp:sp>
    <dsp:sp modelId="{DB5D9CF6-BA5B-2145-A434-AFA26D760F45}">
      <dsp:nvSpPr>
        <dsp:cNvPr id="0" name=""/>
        <dsp:cNvSpPr/>
      </dsp:nvSpPr>
      <dsp:spPr>
        <a:xfrm>
          <a:off x="8185416" y="913845"/>
          <a:ext cx="3716790" cy="1722386"/>
        </a:xfrm>
        <a:prstGeom prst="ellipse">
          <a:avLst/>
        </a:prstGeom>
        <a:solidFill>
          <a:schemeClr val="lt1">
            <a:hueOff val="0"/>
            <a:satOff val="0"/>
            <a:lumOff val="0"/>
            <a:alphaOff val="0"/>
          </a:schemeClr>
        </a:solidFill>
        <a:ln w="63500" cap="flat" cmpd="sng" algn="ctr">
          <a:solidFill>
            <a:srgbClr val="2071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207196"/>
              </a:solidFill>
            </a:rPr>
            <a:t>IDENTIFY</a:t>
          </a:r>
          <a:r>
            <a:rPr lang="en-US" sz="2400" b="1" kern="1200" baseline="0">
              <a:solidFill>
                <a:srgbClr val="207196"/>
              </a:solidFill>
            </a:rPr>
            <a:t> GOAL </a:t>
          </a:r>
        </a:p>
        <a:p>
          <a:pPr marL="0" lvl="0" indent="0" algn="ctr" defTabSz="1066800">
            <a:lnSpc>
              <a:spcPct val="90000"/>
            </a:lnSpc>
            <a:spcBef>
              <a:spcPct val="0"/>
            </a:spcBef>
            <a:spcAft>
              <a:spcPct val="35000"/>
            </a:spcAft>
            <a:buNone/>
          </a:pPr>
          <a:r>
            <a:rPr lang="en-US" sz="2000" kern="1200" baseline="0"/>
            <a:t>for change</a:t>
          </a:r>
          <a:endParaRPr lang="en-US" sz="2000" kern="1200"/>
        </a:p>
      </dsp:txBody>
      <dsp:txXfrm>
        <a:off x="8729727" y="1166083"/>
        <a:ext cx="2628168" cy="1217910"/>
      </dsp:txXfrm>
    </dsp:sp>
    <dsp:sp modelId="{BF90B3B7-77E2-984B-8B2E-625CD9FBAFF3}">
      <dsp:nvSpPr>
        <dsp:cNvPr id="0" name=""/>
        <dsp:cNvSpPr/>
      </dsp:nvSpPr>
      <dsp:spPr>
        <a:xfrm rot="5535551">
          <a:off x="9860432" y="2653012"/>
          <a:ext cx="278712" cy="475851"/>
        </a:xfrm>
        <a:prstGeom prst="rightArrow">
          <a:avLst>
            <a:gd name="adj1" fmla="val 60000"/>
            <a:gd name="adj2" fmla="val 50000"/>
          </a:avLst>
        </a:prstGeom>
        <a:solidFill>
          <a:srgbClr val="2071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9903887" y="2706407"/>
        <a:ext cx="195098" cy="285511"/>
      </dsp:txXfrm>
    </dsp:sp>
    <dsp:sp modelId="{C32FA3E6-9E9F-EB46-A65D-36665AC07129}">
      <dsp:nvSpPr>
        <dsp:cNvPr id="0" name=""/>
        <dsp:cNvSpPr/>
      </dsp:nvSpPr>
      <dsp:spPr>
        <a:xfrm>
          <a:off x="8096749" y="3161408"/>
          <a:ext cx="3716790" cy="1722386"/>
        </a:xfrm>
        <a:prstGeom prst="ellipse">
          <a:avLst/>
        </a:prstGeom>
        <a:solidFill>
          <a:schemeClr val="lt1">
            <a:hueOff val="0"/>
            <a:satOff val="0"/>
            <a:lumOff val="0"/>
            <a:alphaOff val="0"/>
          </a:schemeClr>
        </a:solidFill>
        <a:ln w="6985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accent4">
                  <a:lumMod val="75000"/>
                </a:schemeClr>
              </a:solidFill>
            </a:rPr>
            <a:t>IDENTIFY</a:t>
          </a:r>
          <a:r>
            <a:rPr lang="en-US" sz="2400" b="1" kern="1200" baseline="0">
              <a:solidFill>
                <a:schemeClr val="accent4">
                  <a:lumMod val="75000"/>
                </a:schemeClr>
              </a:solidFill>
            </a:rPr>
            <a:t> SOLUTION </a:t>
          </a:r>
        </a:p>
        <a:p>
          <a:pPr marL="0" lvl="0" indent="0" algn="ctr" defTabSz="1066800">
            <a:lnSpc>
              <a:spcPct val="90000"/>
            </a:lnSpc>
            <a:spcBef>
              <a:spcPct val="0"/>
            </a:spcBef>
            <a:spcAft>
              <a:spcPct val="35000"/>
            </a:spcAft>
            <a:buNone/>
          </a:pPr>
          <a:r>
            <a:rPr lang="en-US" sz="2000" kern="1200" baseline="0"/>
            <a:t>and implementation plan</a:t>
          </a:r>
          <a:endParaRPr lang="en-US" sz="2000" kern="1200"/>
        </a:p>
      </dsp:txBody>
      <dsp:txXfrm>
        <a:off x="8641060" y="3413646"/>
        <a:ext cx="2628168" cy="1217910"/>
      </dsp:txXfrm>
    </dsp:sp>
    <dsp:sp modelId="{0CF17757-B07D-054A-B418-CB7B36892AA2}">
      <dsp:nvSpPr>
        <dsp:cNvPr id="0" name=""/>
        <dsp:cNvSpPr/>
      </dsp:nvSpPr>
      <dsp:spPr>
        <a:xfrm rot="10012993">
          <a:off x="7835839" y="4240069"/>
          <a:ext cx="329920" cy="475851"/>
        </a:xfrm>
        <a:prstGeom prst="rightArrow">
          <a:avLst>
            <a:gd name="adj1" fmla="val 60000"/>
            <a:gd name="adj2" fmla="val 5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7933524" y="4324008"/>
        <a:ext cx="230944" cy="285511"/>
      </dsp:txXfrm>
    </dsp:sp>
    <dsp:sp modelId="{091E9CC4-2CB9-FD48-9FBD-31619B416DEB}">
      <dsp:nvSpPr>
        <dsp:cNvPr id="0" name=""/>
        <dsp:cNvSpPr/>
      </dsp:nvSpPr>
      <dsp:spPr>
        <a:xfrm>
          <a:off x="4169871" y="4076434"/>
          <a:ext cx="3716790" cy="1722386"/>
        </a:xfrm>
        <a:prstGeom prst="ellipse">
          <a:avLst/>
        </a:prstGeom>
        <a:solidFill>
          <a:schemeClr val="lt1">
            <a:hueOff val="0"/>
            <a:satOff val="0"/>
            <a:lumOff val="0"/>
            <a:alphaOff val="0"/>
          </a:schemeClr>
        </a:solidFill>
        <a:ln w="69850" cap="flat" cmpd="sng" algn="ctr">
          <a:solidFill>
            <a:srgbClr val="7F44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7F447F"/>
              </a:solidFill>
            </a:rPr>
            <a:t>IMPLEMENT</a:t>
          </a:r>
          <a:r>
            <a:rPr lang="en-US" sz="2400" b="1" kern="1200" baseline="0">
              <a:solidFill>
                <a:srgbClr val="7F447F"/>
              </a:solidFill>
            </a:rPr>
            <a:t> SOLUTION</a:t>
          </a:r>
        </a:p>
        <a:p>
          <a:pPr marL="0" lvl="0" indent="0" algn="ctr" defTabSz="1066800">
            <a:lnSpc>
              <a:spcPct val="90000"/>
            </a:lnSpc>
            <a:spcBef>
              <a:spcPct val="0"/>
            </a:spcBef>
            <a:spcAft>
              <a:spcPct val="35000"/>
            </a:spcAft>
            <a:buNone/>
          </a:pPr>
          <a:r>
            <a:rPr lang="en-US" sz="2000" kern="1200" baseline="0"/>
            <a:t>with fidelity</a:t>
          </a:r>
          <a:endParaRPr lang="en-US" sz="2000" kern="1200"/>
        </a:p>
      </dsp:txBody>
      <dsp:txXfrm>
        <a:off x="4714182" y="4328672"/>
        <a:ext cx="2628168" cy="1217910"/>
      </dsp:txXfrm>
    </dsp:sp>
    <dsp:sp modelId="{0D1B13E9-8A44-7A45-B56A-A5F6E426FA42}">
      <dsp:nvSpPr>
        <dsp:cNvPr id="0" name=""/>
        <dsp:cNvSpPr/>
      </dsp:nvSpPr>
      <dsp:spPr>
        <a:xfrm rot="11712506">
          <a:off x="3911952" y="4174833"/>
          <a:ext cx="371196" cy="475851"/>
        </a:xfrm>
        <a:prstGeom prst="rightArrow">
          <a:avLst>
            <a:gd name="adj1" fmla="val 60000"/>
            <a:gd name="adj2" fmla="val 50000"/>
          </a:avLst>
        </a:prstGeom>
        <a:solidFill>
          <a:srgbClr val="7F447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4021361" y="4284609"/>
        <a:ext cx="259837" cy="285511"/>
      </dsp:txXfrm>
    </dsp:sp>
    <dsp:sp modelId="{7229F0E0-C4E2-644E-AA8E-CE2194486FC4}">
      <dsp:nvSpPr>
        <dsp:cNvPr id="0" name=""/>
        <dsp:cNvSpPr/>
      </dsp:nvSpPr>
      <dsp:spPr>
        <a:xfrm>
          <a:off x="288163" y="3021185"/>
          <a:ext cx="3716790" cy="1722386"/>
        </a:xfrm>
        <a:prstGeom prst="ellipse">
          <a:avLst/>
        </a:prstGeom>
        <a:solidFill>
          <a:schemeClr val="lt1">
            <a:hueOff val="0"/>
            <a:satOff val="0"/>
            <a:lumOff val="0"/>
            <a:alphaOff val="0"/>
          </a:schemeClr>
        </a:solidFill>
        <a:ln w="69850" cap="flat" cmpd="sng" algn="ctr">
          <a:solidFill>
            <a:srgbClr val="E89B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E89B2C"/>
              </a:solidFill>
            </a:rPr>
            <a:t>MONITOR &amp; EVALUATE</a:t>
          </a:r>
        </a:p>
        <a:p>
          <a:pPr marL="0" lvl="0" indent="0" algn="ctr" defTabSz="1066800">
            <a:lnSpc>
              <a:spcPct val="90000"/>
            </a:lnSpc>
            <a:spcBef>
              <a:spcPct val="0"/>
            </a:spcBef>
            <a:spcAft>
              <a:spcPct val="35000"/>
            </a:spcAft>
            <a:buNone/>
          </a:pPr>
          <a:r>
            <a:rPr lang="en-US" sz="2000" kern="1200"/>
            <a:t>implementation fidelity and impact</a:t>
          </a:r>
        </a:p>
      </dsp:txBody>
      <dsp:txXfrm>
        <a:off x="832474" y="3273423"/>
        <a:ext cx="2628168" cy="1217910"/>
      </dsp:txXfrm>
    </dsp:sp>
    <dsp:sp modelId="{35DA2999-DAB3-AE42-915A-1717F659C38D}">
      <dsp:nvSpPr>
        <dsp:cNvPr id="0" name=""/>
        <dsp:cNvSpPr/>
      </dsp:nvSpPr>
      <dsp:spPr>
        <a:xfrm rot="16102075">
          <a:off x="1957760" y="2497713"/>
          <a:ext cx="312248" cy="475851"/>
        </a:xfrm>
        <a:prstGeom prst="rightArrow">
          <a:avLst>
            <a:gd name="adj1" fmla="val 60000"/>
            <a:gd name="adj2" fmla="val 50000"/>
          </a:avLst>
        </a:prstGeom>
        <a:solidFill>
          <a:srgbClr val="E89B2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2005931" y="2639701"/>
        <a:ext cx="218574" cy="285511"/>
      </dsp:txXfrm>
    </dsp:sp>
    <dsp:sp modelId="{80553F29-EC6B-9645-A7F8-7B924A485269}">
      <dsp:nvSpPr>
        <dsp:cNvPr id="0" name=""/>
        <dsp:cNvSpPr/>
      </dsp:nvSpPr>
      <dsp:spPr>
        <a:xfrm>
          <a:off x="222312" y="710039"/>
          <a:ext cx="3716790" cy="1722386"/>
        </a:xfrm>
        <a:prstGeom prst="ellipse">
          <a:avLst/>
        </a:prstGeom>
        <a:solidFill>
          <a:schemeClr val="lt1">
            <a:hueOff val="0"/>
            <a:satOff val="0"/>
            <a:lumOff val="0"/>
            <a:alphaOff val="0"/>
          </a:schemeClr>
        </a:solidFill>
        <a:ln w="69850" cap="flat" cmpd="sng" algn="ctr">
          <a:solidFill>
            <a:srgbClr val="EE351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EE3519"/>
              </a:solidFill>
            </a:rPr>
            <a:t>MAKE</a:t>
          </a:r>
          <a:r>
            <a:rPr lang="en-US" sz="2400" b="1" kern="1200" baseline="0">
              <a:solidFill>
                <a:srgbClr val="EE3519"/>
              </a:solidFill>
            </a:rPr>
            <a:t> DECISION </a:t>
          </a:r>
        </a:p>
        <a:p>
          <a:pPr marL="0" lvl="0" indent="0" algn="ctr" defTabSz="1066800">
            <a:lnSpc>
              <a:spcPct val="90000"/>
            </a:lnSpc>
            <a:spcBef>
              <a:spcPct val="0"/>
            </a:spcBef>
            <a:spcAft>
              <a:spcPct val="35000"/>
            </a:spcAft>
            <a:buNone/>
          </a:pPr>
          <a:r>
            <a:rPr lang="en-US" sz="2000" kern="1200" baseline="0"/>
            <a:t>to maintain, modify, or terminate plan</a:t>
          </a:r>
          <a:endParaRPr lang="en-US" sz="2000" kern="1200"/>
        </a:p>
      </dsp:txBody>
      <dsp:txXfrm>
        <a:off x="766623" y="962277"/>
        <a:ext cx="2628168" cy="1217910"/>
      </dsp:txXfrm>
    </dsp:sp>
    <dsp:sp modelId="{50F2030A-1787-804F-BE8C-B0F6AA0647D5}">
      <dsp:nvSpPr>
        <dsp:cNvPr id="0" name=""/>
        <dsp:cNvSpPr/>
      </dsp:nvSpPr>
      <dsp:spPr>
        <a:xfrm rot="20857724">
          <a:off x="3884488" y="903128"/>
          <a:ext cx="314945" cy="475851"/>
        </a:xfrm>
        <a:prstGeom prst="rightArrow">
          <a:avLst>
            <a:gd name="adj1" fmla="val 60000"/>
            <a:gd name="adj2" fmla="val 50000"/>
          </a:avLst>
        </a:prstGeom>
        <a:solidFill>
          <a:srgbClr val="EE351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885585" y="1008419"/>
        <a:ext cx="220462" cy="285511"/>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C44C-C383-D04B-BDC9-7CD0C0E96584}">
      <dsp:nvSpPr>
        <dsp:cNvPr id="0" name=""/>
        <dsp:cNvSpPr/>
      </dsp:nvSpPr>
      <dsp:spPr>
        <a:xfrm>
          <a:off x="4162231" y="-154137"/>
          <a:ext cx="3716790" cy="1722386"/>
        </a:xfrm>
        <a:prstGeom prst="ellipse">
          <a:avLst/>
        </a:prstGeom>
        <a:solidFill>
          <a:schemeClr val="lt1">
            <a:hueOff val="0"/>
            <a:satOff val="0"/>
            <a:lumOff val="0"/>
            <a:alphaOff val="0"/>
          </a:schemeClr>
        </a:solidFill>
        <a:ln w="69850" cap="flat" cmpd="sng" algn="ctr">
          <a:solidFill>
            <a:srgbClr val="F3C8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F3C857"/>
              </a:solidFill>
            </a:rPr>
            <a:t>IDENTIFY</a:t>
          </a:r>
          <a:r>
            <a:rPr lang="en-US" sz="2400" b="1" kern="1200" baseline="0">
              <a:solidFill>
                <a:srgbClr val="F3C857"/>
              </a:solidFill>
            </a:rPr>
            <a:t> PROBLEM</a:t>
          </a:r>
        </a:p>
        <a:p>
          <a:pPr marL="0" lvl="0" indent="0" algn="ctr" defTabSz="1066800">
            <a:lnSpc>
              <a:spcPct val="90000"/>
            </a:lnSpc>
            <a:spcBef>
              <a:spcPct val="0"/>
            </a:spcBef>
            <a:spcAft>
              <a:spcPct val="35000"/>
            </a:spcAft>
            <a:buNone/>
          </a:pPr>
          <a:r>
            <a:rPr lang="en-US" sz="2000" kern="1200"/>
            <a:t>with precision</a:t>
          </a:r>
        </a:p>
      </dsp:txBody>
      <dsp:txXfrm>
        <a:off x="4706542" y="98101"/>
        <a:ext cx="2628168" cy="1217910"/>
      </dsp:txXfrm>
    </dsp:sp>
    <dsp:sp modelId="{5CF0EFAD-4292-5040-856F-77896DFEC55C}">
      <dsp:nvSpPr>
        <dsp:cNvPr id="0" name=""/>
        <dsp:cNvSpPr/>
      </dsp:nvSpPr>
      <dsp:spPr>
        <a:xfrm rot="892001">
          <a:off x="7801436" y="999943"/>
          <a:ext cx="437624" cy="475851"/>
        </a:xfrm>
        <a:prstGeom prst="rightArrow">
          <a:avLst>
            <a:gd name="adj1" fmla="val 60000"/>
            <a:gd name="adj2" fmla="val 50000"/>
          </a:avLst>
        </a:prstGeom>
        <a:solidFill>
          <a:srgbClr val="F3C8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803633" y="1078271"/>
        <a:ext cx="306337" cy="285511"/>
      </dsp:txXfrm>
    </dsp:sp>
    <dsp:sp modelId="{DB5D9CF6-BA5B-2145-A434-AFA26D760F45}">
      <dsp:nvSpPr>
        <dsp:cNvPr id="0" name=""/>
        <dsp:cNvSpPr/>
      </dsp:nvSpPr>
      <dsp:spPr>
        <a:xfrm>
          <a:off x="8185416" y="913845"/>
          <a:ext cx="3716790" cy="1722386"/>
        </a:xfrm>
        <a:prstGeom prst="ellipse">
          <a:avLst/>
        </a:prstGeom>
        <a:solidFill>
          <a:schemeClr val="lt1">
            <a:hueOff val="0"/>
            <a:satOff val="0"/>
            <a:lumOff val="0"/>
            <a:alphaOff val="0"/>
          </a:schemeClr>
        </a:solidFill>
        <a:ln w="63500" cap="flat" cmpd="sng" algn="ctr">
          <a:solidFill>
            <a:srgbClr val="2071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207196"/>
              </a:solidFill>
            </a:rPr>
            <a:t>IDENTIFY</a:t>
          </a:r>
          <a:r>
            <a:rPr lang="en-US" sz="2400" b="1" kern="1200" baseline="0">
              <a:solidFill>
                <a:srgbClr val="207196"/>
              </a:solidFill>
            </a:rPr>
            <a:t> GOAL </a:t>
          </a:r>
        </a:p>
        <a:p>
          <a:pPr marL="0" lvl="0" indent="0" algn="ctr" defTabSz="1066800">
            <a:lnSpc>
              <a:spcPct val="90000"/>
            </a:lnSpc>
            <a:spcBef>
              <a:spcPct val="0"/>
            </a:spcBef>
            <a:spcAft>
              <a:spcPct val="35000"/>
            </a:spcAft>
            <a:buNone/>
          </a:pPr>
          <a:r>
            <a:rPr lang="en-US" sz="2000" kern="1200" baseline="0"/>
            <a:t>for change</a:t>
          </a:r>
          <a:endParaRPr lang="en-US" sz="2000" kern="1200"/>
        </a:p>
      </dsp:txBody>
      <dsp:txXfrm>
        <a:off x="8729727" y="1166083"/>
        <a:ext cx="2628168" cy="1217910"/>
      </dsp:txXfrm>
    </dsp:sp>
    <dsp:sp modelId="{BF90B3B7-77E2-984B-8B2E-625CD9FBAFF3}">
      <dsp:nvSpPr>
        <dsp:cNvPr id="0" name=""/>
        <dsp:cNvSpPr/>
      </dsp:nvSpPr>
      <dsp:spPr>
        <a:xfrm rot="5535551">
          <a:off x="9860432" y="2653012"/>
          <a:ext cx="278712" cy="475851"/>
        </a:xfrm>
        <a:prstGeom prst="rightArrow">
          <a:avLst>
            <a:gd name="adj1" fmla="val 60000"/>
            <a:gd name="adj2" fmla="val 50000"/>
          </a:avLst>
        </a:prstGeom>
        <a:solidFill>
          <a:srgbClr val="2071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9903887" y="2706407"/>
        <a:ext cx="195098" cy="285511"/>
      </dsp:txXfrm>
    </dsp:sp>
    <dsp:sp modelId="{C32FA3E6-9E9F-EB46-A65D-36665AC07129}">
      <dsp:nvSpPr>
        <dsp:cNvPr id="0" name=""/>
        <dsp:cNvSpPr/>
      </dsp:nvSpPr>
      <dsp:spPr>
        <a:xfrm>
          <a:off x="8096749" y="3161408"/>
          <a:ext cx="3716790" cy="1722386"/>
        </a:xfrm>
        <a:prstGeom prst="ellipse">
          <a:avLst/>
        </a:prstGeom>
        <a:solidFill>
          <a:schemeClr val="lt1">
            <a:hueOff val="0"/>
            <a:satOff val="0"/>
            <a:lumOff val="0"/>
            <a:alphaOff val="0"/>
          </a:schemeClr>
        </a:solidFill>
        <a:ln w="6985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accent4">
                  <a:lumMod val="75000"/>
                </a:schemeClr>
              </a:solidFill>
            </a:rPr>
            <a:t>IDENTIFY</a:t>
          </a:r>
          <a:r>
            <a:rPr lang="en-US" sz="2400" b="1" kern="1200" baseline="0">
              <a:solidFill>
                <a:schemeClr val="accent4">
                  <a:lumMod val="75000"/>
                </a:schemeClr>
              </a:solidFill>
            </a:rPr>
            <a:t> SOLUTION </a:t>
          </a:r>
        </a:p>
        <a:p>
          <a:pPr marL="0" lvl="0" indent="0" algn="ctr" defTabSz="1066800">
            <a:lnSpc>
              <a:spcPct val="90000"/>
            </a:lnSpc>
            <a:spcBef>
              <a:spcPct val="0"/>
            </a:spcBef>
            <a:spcAft>
              <a:spcPct val="35000"/>
            </a:spcAft>
            <a:buNone/>
          </a:pPr>
          <a:r>
            <a:rPr lang="en-US" sz="2000" kern="1200" baseline="0"/>
            <a:t>and implementation plan</a:t>
          </a:r>
          <a:endParaRPr lang="en-US" sz="2000" kern="1200"/>
        </a:p>
      </dsp:txBody>
      <dsp:txXfrm>
        <a:off x="8641060" y="3413646"/>
        <a:ext cx="2628168" cy="1217910"/>
      </dsp:txXfrm>
    </dsp:sp>
    <dsp:sp modelId="{0CF17757-B07D-054A-B418-CB7B36892AA2}">
      <dsp:nvSpPr>
        <dsp:cNvPr id="0" name=""/>
        <dsp:cNvSpPr/>
      </dsp:nvSpPr>
      <dsp:spPr>
        <a:xfrm rot="10012993">
          <a:off x="7835839" y="4240069"/>
          <a:ext cx="329920" cy="475851"/>
        </a:xfrm>
        <a:prstGeom prst="rightArrow">
          <a:avLst>
            <a:gd name="adj1" fmla="val 60000"/>
            <a:gd name="adj2" fmla="val 5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7933524" y="4324008"/>
        <a:ext cx="230944" cy="285511"/>
      </dsp:txXfrm>
    </dsp:sp>
    <dsp:sp modelId="{091E9CC4-2CB9-FD48-9FBD-31619B416DEB}">
      <dsp:nvSpPr>
        <dsp:cNvPr id="0" name=""/>
        <dsp:cNvSpPr/>
      </dsp:nvSpPr>
      <dsp:spPr>
        <a:xfrm>
          <a:off x="4169871" y="4076434"/>
          <a:ext cx="3716790" cy="1722386"/>
        </a:xfrm>
        <a:prstGeom prst="ellipse">
          <a:avLst/>
        </a:prstGeom>
        <a:solidFill>
          <a:schemeClr val="lt1">
            <a:hueOff val="0"/>
            <a:satOff val="0"/>
            <a:lumOff val="0"/>
            <a:alphaOff val="0"/>
          </a:schemeClr>
        </a:solidFill>
        <a:ln w="6985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714182" y="4328672"/>
        <a:ext cx="2628168" cy="1217910"/>
      </dsp:txXfrm>
    </dsp:sp>
    <dsp:sp modelId="{0D1B13E9-8A44-7A45-B56A-A5F6E426FA42}">
      <dsp:nvSpPr>
        <dsp:cNvPr id="0" name=""/>
        <dsp:cNvSpPr/>
      </dsp:nvSpPr>
      <dsp:spPr>
        <a:xfrm rot="11712506">
          <a:off x="3911952" y="4174833"/>
          <a:ext cx="371196" cy="475851"/>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4021361" y="4284609"/>
        <a:ext cx="259837" cy="285511"/>
      </dsp:txXfrm>
    </dsp:sp>
    <dsp:sp modelId="{7229F0E0-C4E2-644E-AA8E-CE2194486FC4}">
      <dsp:nvSpPr>
        <dsp:cNvPr id="0" name=""/>
        <dsp:cNvSpPr/>
      </dsp:nvSpPr>
      <dsp:spPr>
        <a:xfrm>
          <a:off x="288163" y="3021185"/>
          <a:ext cx="3716790" cy="1722386"/>
        </a:xfrm>
        <a:prstGeom prst="ellipse">
          <a:avLst/>
        </a:prstGeom>
        <a:solidFill>
          <a:schemeClr val="lt1">
            <a:hueOff val="0"/>
            <a:satOff val="0"/>
            <a:lumOff val="0"/>
            <a:alphaOff val="0"/>
          </a:schemeClr>
        </a:solidFill>
        <a:ln w="6985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832474" y="3273423"/>
        <a:ext cx="2628168" cy="1217910"/>
      </dsp:txXfrm>
    </dsp:sp>
    <dsp:sp modelId="{35DA2999-DAB3-AE42-915A-1717F659C38D}">
      <dsp:nvSpPr>
        <dsp:cNvPr id="0" name=""/>
        <dsp:cNvSpPr/>
      </dsp:nvSpPr>
      <dsp:spPr>
        <a:xfrm rot="16102075">
          <a:off x="1957760" y="2497713"/>
          <a:ext cx="312248" cy="475851"/>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2005931" y="2639701"/>
        <a:ext cx="218574" cy="285511"/>
      </dsp:txXfrm>
    </dsp:sp>
    <dsp:sp modelId="{80553F29-EC6B-9645-A7F8-7B924A485269}">
      <dsp:nvSpPr>
        <dsp:cNvPr id="0" name=""/>
        <dsp:cNvSpPr/>
      </dsp:nvSpPr>
      <dsp:spPr>
        <a:xfrm>
          <a:off x="222312" y="710039"/>
          <a:ext cx="3716790" cy="1722386"/>
        </a:xfrm>
        <a:prstGeom prst="ellipse">
          <a:avLst/>
        </a:prstGeom>
        <a:solidFill>
          <a:schemeClr val="lt1">
            <a:hueOff val="0"/>
            <a:satOff val="0"/>
            <a:lumOff val="0"/>
            <a:alphaOff val="0"/>
          </a:schemeClr>
        </a:solidFill>
        <a:ln w="6985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66623" y="962277"/>
        <a:ext cx="2628168" cy="1217910"/>
      </dsp:txXfrm>
    </dsp:sp>
    <dsp:sp modelId="{50F2030A-1787-804F-BE8C-B0F6AA0647D5}">
      <dsp:nvSpPr>
        <dsp:cNvPr id="0" name=""/>
        <dsp:cNvSpPr/>
      </dsp:nvSpPr>
      <dsp:spPr>
        <a:xfrm rot="20857724">
          <a:off x="3884488" y="903128"/>
          <a:ext cx="314945" cy="475851"/>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885585" y="1008419"/>
        <a:ext cx="220462" cy="285511"/>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F97EB-408C-244A-96C3-86B1327B19C8}">
      <dsp:nvSpPr>
        <dsp:cNvPr id="0" name=""/>
        <dsp:cNvSpPr/>
      </dsp:nvSpPr>
      <dsp:spPr>
        <a:xfrm>
          <a:off x="188041" y="610526"/>
          <a:ext cx="4504792" cy="1407747"/>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953514" tIns="91440" rIns="91440" bIns="91440" numCol="1" spcCol="1270" anchor="ctr" anchorCtr="0">
          <a:noAutofit/>
        </a:bodyPr>
        <a:lstStyle/>
        <a:p>
          <a:pPr marL="0" lvl="0" indent="0" algn="l" defTabSz="1066800">
            <a:lnSpc>
              <a:spcPct val="90000"/>
            </a:lnSpc>
            <a:spcBef>
              <a:spcPct val="0"/>
            </a:spcBef>
            <a:spcAft>
              <a:spcPct val="35000"/>
            </a:spcAft>
            <a:buFont typeface="+mj-lt"/>
            <a:buNone/>
          </a:pPr>
          <a:r>
            <a:rPr lang="en-US" sz="2400" b="1" i="1" kern="1200" dirty="0"/>
            <a:t>Re-engage</a:t>
          </a:r>
          <a:r>
            <a:rPr lang="en-US" sz="2400" i="1" kern="1200" dirty="0"/>
            <a:t> diverse educator voices in refining and communicating priority. </a:t>
          </a:r>
        </a:p>
      </dsp:txBody>
      <dsp:txXfrm>
        <a:off x="188041" y="610526"/>
        <a:ext cx="4504792" cy="1407747"/>
      </dsp:txXfrm>
    </dsp:sp>
    <dsp:sp modelId="{F494A5DE-659B-9046-9108-09D952150597}">
      <dsp:nvSpPr>
        <dsp:cNvPr id="0" name=""/>
        <dsp:cNvSpPr/>
      </dsp:nvSpPr>
      <dsp:spPr>
        <a:xfrm>
          <a:off x="341" y="434264"/>
          <a:ext cx="985423" cy="1478134"/>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94B7D6-0D67-BE48-9CD2-F79DE2DC5D41}">
      <dsp:nvSpPr>
        <dsp:cNvPr id="0" name=""/>
        <dsp:cNvSpPr/>
      </dsp:nvSpPr>
      <dsp:spPr>
        <a:xfrm>
          <a:off x="5085906" y="610526"/>
          <a:ext cx="4504792" cy="1407747"/>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953514" tIns="91440" rIns="91440" bIns="91440" numCol="1" spcCol="1270" anchor="ctr" anchorCtr="0">
          <a:noAutofit/>
        </a:bodyPr>
        <a:lstStyle/>
        <a:p>
          <a:pPr marL="0" lvl="0" indent="0" algn="l" defTabSz="1066800">
            <a:lnSpc>
              <a:spcPct val="90000"/>
            </a:lnSpc>
            <a:spcBef>
              <a:spcPct val="0"/>
            </a:spcBef>
            <a:spcAft>
              <a:spcPct val="35000"/>
            </a:spcAft>
            <a:buFont typeface="+mj-lt"/>
            <a:buNone/>
          </a:pPr>
          <a:r>
            <a:rPr lang="en-US" sz="2400" i="1" kern="1200" dirty="0"/>
            <a:t>Engage leadership in </a:t>
          </a:r>
          <a:r>
            <a:rPr lang="en-US" sz="2400" b="1" i="1" kern="1200" dirty="0"/>
            <a:t>resource mapping</a:t>
          </a:r>
          <a:r>
            <a:rPr lang="en-US" sz="2400" i="1" kern="1200" dirty="0"/>
            <a:t>. </a:t>
          </a:r>
        </a:p>
      </dsp:txBody>
      <dsp:txXfrm>
        <a:off x="5085906" y="610526"/>
        <a:ext cx="4504792" cy="1407747"/>
      </dsp:txXfrm>
    </dsp:sp>
    <dsp:sp modelId="{3C008797-488D-5246-90F1-28D18C5B1C6C}">
      <dsp:nvSpPr>
        <dsp:cNvPr id="0" name=""/>
        <dsp:cNvSpPr/>
      </dsp:nvSpPr>
      <dsp:spPr>
        <a:xfrm>
          <a:off x="4898207" y="407184"/>
          <a:ext cx="985423" cy="1478134"/>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50000" r="-5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7E11D0-D2CD-354E-ABC1-4EF4F30A65FC}">
      <dsp:nvSpPr>
        <dsp:cNvPr id="0" name=""/>
        <dsp:cNvSpPr/>
      </dsp:nvSpPr>
      <dsp:spPr>
        <a:xfrm>
          <a:off x="188041" y="2382723"/>
          <a:ext cx="4504792" cy="1407747"/>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953514" tIns="91440" rIns="91440" bIns="91440" numCol="1" spcCol="1270" anchor="ctr" anchorCtr="0">
          <a:noAutofit/>
        </a:bodyPr>
        <a:lstStyle/>
        <a:p>
          <a:pPr marL="0" lvl="0" indent="0" algn="l" defTabSz="1066800">
            <a:lnSpc>
              <a:spcPct val="90000"/>
            </a:lnSpc>
            <a:spcBef>
              <a:spcPct val="0"/>
            </a:spcBef>
            <a:spcAft>
              <a:spcPct val="35000"/>
            </a:spcAft>
            <a:buFont typeface="+mj-lt"/>
            <a:buNone/>
          </a:pPr>
          <a:r>
            <a:rPr lang="en-US" sz="2400" b="1" i="1" kern="1200" dirty="0"/>
            <a:t>More intentionally </a:t>
          </a:r>
          <a:r>
            <a:rPr lang="en-US" sz="2400" i="1" kern="1200" dirty="0"/>
            <a:t>align and integrate practices and systems. </a:t>
          </a:r>
        </a:p>
      </dsp:txBody>
      <dsp:txXfrm>
        <a:off x="188041" y="2382723"/>
        <a:ext cx="4504792" cy="1407747"/>
      </dsp:txXfrm>
    </dsp:sp>
    <dsp:sp modelId="{10E51535-C123-084E-B97F-446169922DFA}">
      <dsp:nvSpPr>
        <dsp:cNvPr id="0" name=""/>
        <dsp:cNvSpPr/>
      </dsp:nvSpPr>
      <dsp:spPr>
        <a:xfrm>
          <a:off x="0" y="2346662"/>
          <a:ext cx="985423" cy="1478134"/>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7D95E6-12C5-E94A-94CC-0947F4822F0C}">
      <dsp:nvSpPr>
        <dsp:cNvPr id="0" name=""/>
        <dsp:cNvSpPr/>
      </dsp:nvSpPr>
      <dsp:spPr>
        <a:xfrm>
          <a:off x="5085906" y="2382723"/>
          <a:ext cx="4504792" cy="1407747"/>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953514" tIns="91440" rIns="91440" bIns="91440" numCol="1" spcCol="1270" anchor="ctr" anchorCtr="0">
          <a:noAutofit/>
        </a:bodyPr>
        <a:lstStyle/>
        <a:p>
          <a:pPr marL="0" lvl="0" indent="0" algn="l" defTabSz="1066800">
            <a:lnSpc>
              <a:spcPct val="90000"/>
            </a:lnSpc>
            <a:spcBef>
              <a:spcPct val="0"/>
            </a:spcBef>
            <a:spcAft>
              <a:spcPct val="35000"/>
            </a:spcAft>
            <a:buFont typeface="+mj-lt"/>
            <a:buNone/>
          </a:pPr>
          <a:r>
            <a:rPr lang="en-US" sz="2400" b="1" i="1" kern="1200" dirty="0"/>
            <a:t>Organize wellness practices </a:t>
          </a:r>
          <a:r>
            <a:rPr lang="en-US" sz="2400" i="1" kern="1200" dirty="0"/>
            <a:t>within MTSS framework. </a:t>
          </a:r>
        </a:p>
      </dsp:txBody>
      <dsp:txXfrm>
        <a:off x="5085906" y="2382723"/>
        <a:ext cx="4504792" cy="1407747"/>
      </dsp:txXfrm>
    </dsp:sp>
    <dsp:sp modelId="{0C11414F-666B-2A41-A578-50855838C41B}">
      <dsp:nvSpPr>
        <dsp:cNvPr id="0" name=""/>
        <dsp:cNvSpPr/>
      </dsp:nvSpPr>
      <dsp:spPr>
        <a:xfrm>
          <a:off x="4898207" y="2179382"/>
          <a:ext cx="985423" cy="1478134"/>
        </a:xfrm>
        <a:prstGeom prst="rect">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73000" r="-7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1471B1-1581-8344-B2B0-84BCFE5805E3}">
      <dsp:nvSpPr>
        <dsp:cNvPr id="0" name=""/>
        <dsp:cNvSpPr/>
      </dsp:nvSpPr>
      <dsp:spPr>
        <a:xfrm>
          <a:off x="191714" y="1089625"/>
          <a:ext cx="4550048" cy="1421890"/>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963094" tIns="91440" rIns="91440" bIns="91440" numCol="1" spcCol="1270" anchor="ctr" anchorCtr="0">
          <a:noAutofit/>
        </a:bodyPr>
        <a:lstStyle/>
        <a:p>
          <a:pPr marL="0" lvl="0" indent="0" algn="l" defTabSz="1066800">
            <a:lnSpc>
              <a:spcPct val="90000"/>
            </a:lnSpc>
            <a:spcBef>
              <a:spcPct val="0"/>
            </a:spcBef>
            <a:spcAft>
              <a:spcPct val="35000"/>
            </a:spcAft>
            <a:buFont typeface="+mj-lt"/>
            <a:buNone/>
          </a:pPr>
          <a:r>
            <a:rPr lang="en-US" sz="2400" b="1" i="1" kern="1200" dirty="0"/>
            <a:t>Engage educators </a:t>
          </a:r>
          <a:r>
            <a:rPr lang="en-US" sz="2400" i="1" kern="1200" dirty="0"/>
            <a:t>in clarifying and communicating expectations. </a:t>
          </a:r>
        </a:p>
      </dsp:txBody>
      <dsp:txXfrm>
        <a:off x="191714" y="1089625"/>
        <a:ext cx="4550048" cy="1421890"/>
      </dsp:txXfrm>
    </dsp:sp>
    <dsp:sp modelId="{A00AE34A-334A-9A47-A98F-B21FEE7D9D65}">
      <dsp:nvSpPr>
        <dsp:cNvPr id="0" name=""/>
        <dsp:cNvSpPr/>
      </dsp:nvSpPr>
      <dsp:spPr>
        <a:xfrm>
          <a:off x="2129" y="884241"/>
          <a:ext cx="995323" cy="1492984"/>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757CC8-BB7F-CE4D-A032-FF35EFF23DE7}">
      <dsp:nvSpPr>
        <dsp:cNvPr id="0" name=""/>
        <dsp:cNvSpPr/>
      </dsp:nvSpPr>
      <dsp:spPr>
        <a:xfrm>
          <a:off x="5183800" y="1089625"/>
          <a:ext cx="4550048" cy="1421890"/>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963094" tIns="91440" rIns="91440" bIns="91440" numCol="1" spcCol="1270" anchor="ctr" anchorCtr="0">
          <a:noAutofit/>
        </a:bodyPr>
        <a:lstStyle/>
        <a:p>
          <a:pPr marL="0" lvl="0" indent="0" algn="l" defTabSz="1066800">
            <a:lnSpc>
              <a:spcPct val="90000"/>
            </a:lnSpc>
            <a:spcBef>
              <a:spcPct val="0"/>
            </a:spcBef>
            <a:spcAft>
              <a:spcPct val="35000"/>
            </a:spcAft>
            <a:buFont typeface="+mj-lt"/>
            <a:buNone/>
          </a:pPr>
          <a:r>
            <a:rPr lang="en-US" sz="2400" b="1" i="1" kern="1200" dirty="0"/>
            <a:t>Enhance</a:t>
          </a:r>
          <a:r>
            <a:rPr lang="en-US" sz="2400" i="1" kern="1200" dirty="0"/>
            <a:t> trainer supports, </a:t>
          </a:r>
          <a:r>
            <a:rPr lang="en-US" sz="2400" b="1" i="1" kern="1200" dirty="0"/>
            <a:t>increase</a:t>
          </a:r>
          <a:r>
            <a:rPr lang="en-US" sz="2400" i="1" kern="1200" dirty="0"/>
            <a:t> demonstrations, </a:t>
          </a:r>
          <a:r>
            <a:rPr lang="en-US" sz="2400" b="1" i="1" kern="1200" dirty="0"/>
            <a:t>plan more </a:t>
          </a:r>
          <a:r>
            <a:rPr lang="en-US" sz="2400" i="1" kern="1200" dirty="0"/>
            <a:t>relevant practice activities. </a:t>
          </a:r>
        </a:p>
      </dsp:txBody>
      <dsp:txXfrm>
        <a:off x="5183800" y="1089625"/>
        <a:ext cx="4550048" cy="1421890"/>
      </dsp:txXfrm>
    </dsp:sp>
    <dsp:sp modelId="{E59BC12B-6EAC-FA41-AD3D-EE68451DA033}">
      <dsp:nvSpPr>
        <dsp:cNvPr id="0" name=""/>
        <dsp:cNvSpPr/>
      </dsp:nvSpPr>
      <dsp:spPr>
        <a:xfrm>
          <a:off x="4994215" y="884241"/>
          <a:ext cx="995323" cy="1492984"/>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52000" r="-5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298720-8BD1-DD41-99F7-BE0820A71AA3}">
      <dsp:nvSpPr>
        <dsp:cNvPr id="0" name=""/>
        <dsp:cNvSpPr/>
      </dsp:nvSpPr>
      <dsp:spPr>
        <a:xfrm>
          <a:off x="191714" y="2879627"/>
          <a:ext cx="4550048" cy="1421890"/>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963094" tIns="91440" rIns="91440" bIns="91440" numCol="1" spcCol="1270" anchor="ctr" anchorCtr="0">
          <a:noAutofit/>
        </a:bodyPr>
        <a:lstStyle/>
        <a:p>
          <a:pPr marL="0" lvl="0" indent="0" algn="l" defTabSz="1066800">
            <a:lnSpc>
              <a:spcPct val="90000"/>
            </a:lnSpc>
            <a:spcBef>
              <a:spcPct val="0"/>
            </a:spcBef>
            <a:spcAft>
              <a:spcPct val="35000"/>
            </a:spcAft>
            <a:buFont typeface="+mj-lt"/>
            <a:buNone/>
          </a:pPr>
          <a:r>
            <a:rPr lang="en-US" sz="2400" b="1" i="1" kern="1200" dirty="0"/>
            <a:t>Consider adjustments </a:t>
          </a:r>
          <a:r>
            <a:rPr lang="en-US" sz="2400" i="1" kern="1200" dirty="0"/>
            <a:t>to coaching mode, frequency/duration, or focus. </a:t>
          </a:r>
        </a:p>
      </dsp:txBody>
      <dsp:txXfrm>
        <a:off x="191714" y="2879627"/>
        <a:ext cx="4550048" cy="1421890"/>
      </dsp:txXfrm>
    </dsp:sp>
    <dsp:sp modelId="{4DE24F4B-18B4-4247-80A2-8C4A7D549D51}">
      <dsp:nvSpPr>
        <dsp:cNvPr id="0" name=""/>
        <dsp:cNvSpPr/>
      </dsp:nvSpPr>
      <dsp:spPr>
        <a:xfrm>
          <a:off x="2129" y="2674243"/>
          <a:ext cx="995323" cy="1492984"/>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64000" r="-6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3E7BEC-0554-3D49-A8AA-67B30699FE27}">
      <dsp:nvSpPr>
        <dsp:cNvPr id="0" name=""/>
        <dsp:cNvSpPr/>
      </dsp:nvSpPr>
      <dsp:spPr>
        <a:xfrm>
          <a:off x="5183800" y="2879627"/>
          <a:ext cx="4550048" cy="1421890"/>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963094" tIns="91440" rIns="91440" bIns="91440" numCol="1" spcCol="1270" anchor="ctr" anchorCtr="0">
          <a:noAutofit/>
        </a:bodyPr>
        <a:lstStyle/>
        <a:p>
          <a:pPr marL="0" lvl="0" indent="0" algn="l" defTabSz="1066800">
            <a:lnSpc>
              <a:spcPct val="90000"/>
            </a:lnSpc>
            <a:spcBef>
              <a:spcPct val="0"/>
            </a:spcBef>
            <a:spcAft>
              <a:spcPct val="35000"/>
            </a:spcAft>
            <a:buFont typeface="+mj-lt"/>
            <a:buNone/>
          </a:pPr>
          <a:r>
            <a:rPr lang="en-US" sz="2400" i="1" kern="1200" dirty="0"/>
            <a:t>Engage educators in </a:t>
          </a:r>
          <a:r>
            <a:rPr lang="en-US" sz="2400" b="1" i="1" kern="1200" dirty="0"/>
            <a:t>refining and enhancing plans</a:t>
          </a:r>
          <a:r>
            <a:rPr lang="en-US" sz="2400" i="1" kern="1200" dirty="0"/>
            <a:t> to celebrate successes. </a:t>
          </a:r>
        </a:p>
      </dsp:txBody>
      <dsp:txXfrm>
        <a:off x="5183800" y="2879627"/>
        <a:ext cx="4550048" cy="1421890"/>
      </dsp:txXfrm>
    </dsp:sp>
    <dsp:sp modelId="{BD7BF734-C9A8-AA4D-A070-220D2BEE8445}">
      <dsp:nvSpPr>
        <dsp:cNvPr id="0" name=""/>
        <dsp:cNvSpPr/>
      </dsp:nvSpPr>
      <dsp:spPr>
        <a:xfrm>
          <a:off x="4994215" y="2674243"/>
          <a:ext cx="995323" cy="1492984"/>
        </a:xfrm>
        <a:prstGeom prst="rect">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31000" r="-3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C44C-C383-D04B-BDC9-7CD0C0E96584}">
      <dsp:nvSpPr>
        <dsp:cNvPr id="0" name=""/>
        <dsp:cNvSpPr/>
      </dsp:nvSpPr>
      <dsp:spPr>
        <a:xfrm>
          <a:off x="4146167" y="-154137"/>
          <a:ext cx="3716790" cy="1722386"/>
        </a:xfrm>
        <a:prstGeom prst="ellipse">
          <a:avLst/>
        </a:prstGeom>
        <a:solidFill>
          <a:schemeClr val="lt1">
            <a:hueOff val="0"/>
            <a:satOff val="0"/>
            <a:lumOff val="0"/>
            <a:alphaOff val="0"/>
          </a:schemeClr>
        </a:solidFill>
        <a:ln w="69850" cap="flat" cmpd="sng" algn="ctr">
          <a:solidFill>
            <a:srgbClr val="F3C8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F3C857"/>
              </a:solidFill>
            </a:rPr>
            <a:t>IDENTIFY</a:t>
          </a:r>
          <a:r>
            <a:rPr lang="en-US" sz="2400" b="1" kern="1200" baseline="0">
              <a:solidFill>
                <a:srgbClr val="F3C857"/>
              </a:solidFill>
            </a:rPr>
            <a:t> PROBLEM</a:t>
          </a:r>
        </a:p>
        <a:p>
          <a:pPr marL="0" lvl="0" indent="0" algn="ctr" defTabSz="1066800">
            <a:lnSpc>
              <a:spcPct val="90000"/>
            </a:lnSpc>
            <a:spcBef>
              <a:spcPct val="0"/>
            </a:spcBef>
            <a:spcAft>
              <a:spcPct val="35000"/>
            </a:spcAft>
            <a:buNone/>
          </a:pPr>
          <a:r>
            <a:rPr lang="en-US" sz="2000" kern="1200"/>
            <a:t>with precision</a:t>
          </a:r>
        </a:p>
      </dsp:txBody>
      <dsp:txXfrm>
        <a:off x="4690478" y="98101"/>
        <a:ext cx="2628168" cy="1217910"/>
      </dsp:txXfrm>
    </dsp:sp>
    <dsp:sp modelId="{5CF0EFAD-4292-5040-856F-77896DFEC55C}">
      <dsp:nvSpPr>
        <dsp:cNvPr id="0" name=""/>
        <dsp:cNvSpPr/>
      </dsp:nvSpPr>
      <dsp:spPr>
        <a:xfrm rot="888610">
          <a:off x="7789732" y="999905"/>
          <a:ext cx="444580" cy="475851"/>
        </a:xfrm>
        <a:prstGeom prst="rightArrow">
          <a:avLst>
            <a:gd name="adj1" fmla="val 60000"/>
            <a:gd name="adj2" fmla="val 50000"/>
          </a:avLst>
        </a:prstGeom>
        <a:solidFill>
          <a:srgbClr val="F3C8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791947" y="1078029"/>
        <a:ext cx="311206" cy="285511"/>
      </dsp:txXfrm>
    </dsp:sp>
    <dsp:sp modelId="{DB5D9CF6-BA5B-2145-A434-AFA26D760F45}">
      <dsp:nvSpPr>
        <dsp:cNvPr id="0" name=""/>
        <dsp:cNvSpPr/>
      </dsp:nvSpPr>
      <dsp:spPr>
        <a:xfrm>
          <a:off x="8185416" y="913845"/>
          <a:ext cx="3716790" cy="1722386"/>
        </a:xfrm>
        <a:prstGeom prst="ellipse">
          <a:avLst/>
        </a:prstGeom>
        <a:solidFill>
          <a:schemeClr val="lt1">
            <a:hueOff val="0"/>
            <a:satOff val="0"/>
            <a:lumOff val="0"/>
            <a:alphaOff val="0"/>
          </a:schemeClr>
        </a:solidFill>
        <a:ln w="63500" cap="flat" cmpd="sng" algn="ctr">
          <a:solidFill>
            <a:srgbClr val="2071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207196"/>
              </a:solidFill>
            </a:rPr>
            <a:t>IDENTIFY</a:t>
          </a:r>
          <a:r>
            <a:rPr lang="en-US" sz="2400" b="1" kern="1200" baseline="0">
              <a:solidFill>
                <a:srgbClr val="207196"/>
              </a:solidFill>
            </a:rPr>
            <a:t> GOAL </a:t>
          </a:r>
        </a:p>
        <a:p>
          <a:pPr marL="0" lvl="0" indent="0" algn="ctr" defTabSz="1066800">
            <a:lnSpc>
              <a:spcPct val="90000"/>
            </a:lnSpc>
            <a:spcBef>
              <a:spcPct val="0"/>
            </a:spcBef>
            <a:spcAft>
              <a:spcPct val="35000"/>
            </a:spcAft>
            <a:buNone/>
          </a:pPr>
          <a:r>
            <a:rPr lang="en-US" sz="2000" kern="1200" baseline="0"/>
            <a:t>for change</a:t>
          </a:r>
          <a:endParaRPr lang="en-US" sz="2000" kern="1200"/>
        </a:p>
      </dsp:txBody>
      <dsp:txXfrm>
        <a:off x="8729727" y="1166083"/>
        <a:ext cx="2628168" cy="1217910"/>
      </dsp:txXfrm>
    </dsp:sp>
    <dsp:sp modelId="{BF90B3B7-77E2-984B-8B2E-625CD9FBAFF3}">
      <dsp:nvSpPr>
        <dsp:cNvPr id="0" name=""/>
        <dsp:cNvSpPr/>
      </dsp:nvSpPr>
      <dsp:spPr>
        <a:xfrm rot="5535551">
          <a:off x="9860432" y="2653012"/>
          <a:ext cx="278712" cy="475851"/>
        </a:xfrm>
        <a:prstGeom prst="rightArrow">
          <a:avLst>
            <a:gd name="adj1" fmla="val 60000"/>
            <a:gd name="adj2" fmla="val 50000"/>
          </a:avLst>
        </a:prstGeom>
        <a:solidFill>
          <a:srgbClr val="2071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9903887" y="2706407"/>
        <a:ext cx="195098" cy="285511"/>
      </dsp:txXfrm>
    </dsp:sp>
    <dsp:sp modelId="{C32FA3E6-9E9F-EB46-A65D-36665AC07129}">
      <dsp:nvSpPr>
        <dsp:cNvPr id="0" name=""/>
        <dsp:cNvSpPr/>
      </dsp:nvSpPr>
      <dsp:spPr>
        <a:xfrm>
          <a:off x="8096749" y="3161408"/>
          <a:ext cx="3716790" cy="1722386"/>
        </a:xfrm>
        <a:prstGeom prst="ellipse">
          <a:avLst/>
        </a:prstGeom>
        <a:solidFill>
          <a:schemeClr val="lt1">
            <a:hueOff val="0"/>
            <a:satOff val="0"/>
            <a:lumOff val="0"/>
            <a:alphaOff val="0"/>
          </a:schemeClr>
        </a:solidFill>
        <a:ln w="6985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accent4">
                  <a:lumMod val="75000"/>
                </a:schemeClr>
              </a:solidFill>
            </a:rPr>
            <a:t>IDENTIFY</a:t>
          </a:r>
          <a:r>
            <a:rPr lang="en-US" sz="2400" b="1" kern="1200" baseline="0">
              <a:solidFill>
                <a:schemeClr val="accent4">
                  <a:lumMod val="75000"/>
                </a:schemeClr>
              </a:solidFill>
            </a:rPr>
            <a:t> SOLUTION </a:t>
          </a:r>
        </a:p>
        <a:p>
          <a:pPr marL="0" lvl="0" indent="0" algn="ctr" defTabSz="1066800">
            <a:lnSpc>
              <a:spcPct val="90000"/>
            </a:lnSpc>
            <a:spcBef>
              <a:spcPct val="0"/>
            </a:spcBef>
            <a:spcAft>
              <a:spcPct val="35000"/>
            </a:spcAft>
            <a:buNone/>
          </a:pPr>
          <a:r>
            <a:rPr lang="en-US" sz="2000" kern="1200" baseline="0"/>
            <a:t>and implementation plan</a:t>
          </a:r>
          <a:endParaRPr lang="en-US" sz="2000" kern="1200"/>
        </a:p>
      </dsp:txBody>
      <dsp:txXfrm>
        <a:off x="8641060" y="3413646"/>
        <a:ext cx="2628168" cy="1217910"/>
      </dsp:txXfrm>
    </dsp:sp>
    <dsp:sp modelId="{0CF17757-B07D-054A-B418-CB7B36892AA2}">
      <dsp:nvSpPr>
        <dsp:cNvPr id="0" name=""/>
        <dsp:cNvSpPr/>
      </dsp:nvSpPr>
      <dsp:spPr>
        <a:xfrm rot="10012993">
          <a:off x="7835839" y="4240069"/>
          <a:ext cx="329920" cy="475851"/>
        </a:xfrm>
        <a:prstGeom prst="rightArrow">
          <a:avLst>
            <a:gd name="adj1" fmla="val 60000"/>
            <a:gd name="adj2" fmla="val 5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7933524" y="4324008"/>
        <a:ext cx="230944" cy="285511"/>
      </dsp:txXfrm>
    </dsp:sp>
    <dsp:sp modelId="{091E9CC4-2CB9-FD48-9FBD-31619B416DEB}">
      <dsp:nvSpPr>
        <dsp:cNvPr id="0" name=""/>
        <dsp:cNvSpPr/>
      </dsp:nvSpPr>
      <dsp:spPr>
        <a:xfrm>
          <a:off x="4169871" y="4076434"/>
          <a:ext cx="3716790" cy="1722386"/>
        </a:xfrm>
        <a:prstGeom prst="ellipse">
          <a:avLst/>
        </a:prstGeom>
        <a:solidFill>
          <a:schemeClr val="lt1">
            <a:hueOff val="0"/>
            <a:satOff val="0"/>
            <a:lumOff val="0"/>
            <a:alphaOff val="0"/>
          </a:schemeClr>
        </a:solidFill>
        <a:ln w="6985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714182" y="4328672"/>
        <a:ext cx="2628168" cy="1217910"/>
      </dsp:txXfrm>
    </dsp:sp>
    <dsp:sp modelId="{0D1B13E9-8A44-7A45-B56A-A5F6E426FA42}">
      <dsp:nvSpPr>
        <dsp:cNvPr id="0" name=""/>
        <dsp:cNvSpPr/>
      </dsp:nvSpPr>
      <dsp:spPr>
        <a:xfrm rot="11712506">
          <a:off x="3911952" y="4174833"/>
          <a:ext cx="371196" cy="475851"/>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4021361" y="4284609"/>
        <a:ext cx="259837" cy="285511"/>
      </dsp:txXfrm>
    </dsp:sp>
    <dsp:sp modelId="{7229F0E0-C4E2-644E-AA8E-CE2194486FC4}">
      <dsp:nvSpPr>
        <dsp:cNvPr id="0" name=""/>
        <dsp:cNvSpPr/>
      </dsp:nvSpPr>
      <dsp:spPr>
        <a:xfrm>
          <a:off x="288163" y="3021185"/>
          <a:ext cx="3716790" cy="1722386"/>
        </a:xfrm>
        <a:prstGeom prst="ellipse">
          <a:avLst/>
        </a:prstGeom>
        <a:solidFill>
          <a:schemeClr val="lt1">
            <a:hueOff val="0"/>
            <a:satOff val="0"/>
            <a:lumOff val="0"/>
            <a:alphaOff val="0"/>
          </a:schemeClr>
        </a:solidFill>
        <a:ln w="6985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832474" y="3273423"/>
        <a:ext cx="2628168" cy="1217910"/>
      </dsp:txXfrm>
    </dsp:sp>
    <dsp:sp modelId="{35DA2999-DAB3-AE42-915A-1717F659C38D}">
      <dsp:nvSpPr>
        <dsp:cNvPr id="0" name=""/>
        <dsp:cNvSpPr/>
      </dsp:nvSpPr>
      <dsp:spPr>
        <a:xfrm rot="16102075">
          <a:off x="1957760" y="2497713"/>
          <a:ext cx="312248" cy="475851"/>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2005931" y="2639701"/>
        <a:ext cx="218574" cy="285511"/>
      </dsp:txXfrm>
    </dsp:sp>
    <dsp:sp modelId="{80553F29-EC6B-9645-A7F8-7B924A485269}">
      <dsp:nvSpPr>
        <dsp:cNvPr id="0" name=""/>
        <dsp:cNvSpPr/>
      </dsp:nvSpPr>
      <dsp:spPr>
        <a:xfrm>
          <a:off x="222312" y="710039"/>
          <a:ext cx="3716790" cy="1722386"/>
        </a:xfrm>
        <a:prstGeom prst="ellipse">
          <a:avLst/>
        </a:prstGeom>
        <a:solidFill>
          <a:schemeClr val="lt1">
            <a:hueOff val="0"/>
            <a:satOff val="0"/>
            <a:lumOff val="0"/>
            <a:alphaOff val="0"/>
          </a:schemeClr>
        </a:solidFill>
        <a:ln w="6985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66623" y="962277"/>
        <a:ext cx="2628168" cy="1217910"/>
      </dsp:txXfrm>
    </dsp:sp>
    <dsp:sp modelId="{50F2030A-1787-804F-BE8C-B0F6AA0647D5}">
      <dsp:nvSpPr>
        <dsp:cNvPr id="0" name=""/>
        <dsp:cNvSpPr/>
      </dsp:nvSpPr>
      <dsp:spPr>
        <a:xfrm rot="20854779">
          <a:off x="3880305" y="903091"/>
          <a:ext cx="307654" cy="475851"/>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881385" y="1008187"/>
        <a:ext cx="215358" cy="2855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852729" cy="5181347"/>
        </a:xfrm>
        <a:prstGeom prst="trapezoid">
          <a:avLst>
            <a:gd name="adj" fmla="val 56479"/>
          </a:avLst>
        </a:prstGeom>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cap="flat" cmpd="sng" algn="ctr">
          <a:solidFill>
            <a:srgbClr val="92D050"/>
          </a:solidFill>
          <a:prstDash val="solid"/>
        </a:ln>
        <a:effectLst>
          <a:glow rad="197653">
            <a:srgbClr val="92D050"/>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solidFill>
              <a:srgbClr val="92D050"/>
            </a:solidFill>
          </a:endParaRPr>
        </a:p>
      </dsp:txBody>
      <dsp:txXfrm>
        <a:off x="0" y="0"/>
        <a:ext cx="5852729" cy="5181347"/>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C44C-C383-D04B-BDC9-7CD0C0E96584}">
      <dsp:nvSpPr>
        <dsp:cNvPr id="0" name=""/>
        <dsp:cNvSpPr/>
      </dsp:nvSpPr>
      <dsp:spPr>
        <a:xfrm>
          <a:off x="4162231" y="-154137"/>
          <a:ext cx="3716790" cy="1722386"/>
        </a:xfrm>
        <a:prstGeom prst="ellipse">
          <a:avLst/>
        </a:prstGeom>
        <a:solidFill>
          <a:schemeClr val="lt1">
            <a:hueOff val="0"/>
            <a:satOff val="0"/>
            <a:lumOff val="0"/>
            <a:alphaOff val="0"/>
          </a:schemeClr>
        </a:solidFill>
        <a:ln w="69850" cap="flat" cmpd="sng" algn="ctr">
          <a:solidFill>
            <a:srgbClr val="F3C8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F3C857"/>
              </a:solidFill>
            </a:rPr>
            <a:t>IDENTIFY</a:t>
          </a:r>
          <a:r>
            <a:rPr lang="en-US" sz="2400" b="1" kern="1200" baseline="0">
              <a:solidFill>
                <a:srgbClr val="F3C857"/>
              </a:solidFill>
            </a:rPr>
            <a:t> PROBLEM</a:t>
          </a:r>
        </a:p>
        <a:p>
          <a:pPr marL="0" lvl="0" indent="0" algn="ctr" defTabSz="1066800">
            <a:lnSpc>
              <a:spcPct val="90000"/>
            </a:lnSpc>
            <a:spcBef>
              <a:spcPct val="0"/>
            </a:spcBef>
            <a:spcAft>
              <a:spcPct val="35000"/>
            </a:spcAft>
            <a:buNone/>
          </a:pPr>
          <a:r>
            <a:rPr lang="en-US" sz="2000" kern="1200"/>
            <a:t>with precision</a:t>
          </a:r>
        </a:p>
      </dsp:txBody>
      <dsp:txXfrm>
        <a:off x="4706542" y="98101"/>
        <a:ext cx="2628168" cy="1217910"/>
      </dsp:txXfrm>
    </dsp:sp>
    <dsp:sp modelId="{5CF0EFAD-4292-5040-856F-77896DFEC55C}">
      <dsp:nvSpPr>
        <dsp:cNvPr id="0" name=""/>
        <dsp:cNvSpPr/>
      </dsp:nvSpPr>
      <dsp:spPr>
        <a:xfrm rot="892001">
          <a:off x="7801436" y="999943"/>
          <a:ext cx="437624" cy="475851"/>
        </a:xfrm>
        <a:prstGeom prst="rightArrow">
          <a:avLst>
            <a:gd name="adj1" fmla="val 60000"/>
            <a:gd name="adj2" fmla="val 50000"/>
          </a:avLst>
        </a:prstGeom>
        <a:solidFill>
          <a:srgbClr val="F3C8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803633" y="1078271"/>
        <a:ext cx="306337" cy="285511"/>
      </dsp:txXfrm>
    </dsp:sp>
    <dsp:sp modelId="{DB5D9CF6-BA5B-2145-A434-AFA26D760F45}">
      <dsp:nvSpPr>
        <dsp:cNvPr id="0" name=""/>
        <dsp:cNvSpPr/>
      </dsp:nvSpPr>
      <dsp:spPr>
        <a:xfrm>
          <a:off x="8185416" y="913845"/>
          <a:ext cx="3716790" cy="1722386"/>
        </a:xfrm>
        <a:prstGeom prst="ellipse">
          <a:avLst/>
        </a:prstGeom>
        <a:solidFill>
          <a:schemeClr val="lt1">
            <a:hueOff val="0"/>
            <a:satOff val="0"/>
            <a:lumOff val="0"/>
            <a:alphaOff val="0"/>
          </a:schemeClr>
        </a:solidFill>
        <a:ln w="63500" cap="flat" cmpd="sng" algn="ctr">
          <a:solidFill>
            <a:srgbClr val="2071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207196"/>
              </a:solidFill>
            </a:rPr>
            <a:t>IDENTIFY</a:t>
          </a:r>
          <a:r>
            <a:rPr lang="en-US" sz="2400" b="1" kern="1200" baseline="0">
              <a:solidFill>
                <a:srgbClr val="207196"/>
              </a:solidFill>
            </a:rPr>
            <a:t> GOAL </a:t>
          </a:r>
        </a:p>
        <a:p>
          <a:pPr marL="0" lvl="0" indent="0" algn="ctr" defTabSz="1066800">
            <a:lnSpc>
              <a:spcPct val="90000"/>
            </a:lnSpc>
            <a:spcBef>
              <a:spcPct val="0"/>
            </a:spcBef>
            <a:spcAft>
              <a:spcPct val="35000"/>
            </a:spcAft>
            <a:buNone/>
          </a:pPr>
          <a:r>
            <a:rPr lang="en-US" sz="2000" kern="1200" baseline="0"/>
            <a:t>for change</a:t>
          </a:r>
          <a:endParaRPr lang="en-US" sz="2000" kern="1200"/>
        </a:p>
      </dsp:txBody>
      <dsp:txXfrm>
        <a:off x="8729727" y="1166083"/>
        <a:ext cx="2628168" cy="1217910"/>
      </dsp:txXfrm>
    </dsp:sp>
    <dsp:sp modelId="{BF90B3B7-77E2-984B-8B2E-625CD9FBAFF3}">
      <dsp:nvSpPr>
        <dsp:cNvPr id="0" name=""/>
        <dsp:cNvSpPr/>
      </dsp:nvSpPr>
      <dsp:spPr>
        <a:xfrm rot="5535551">
          <a:off x="9860432" y="2653012"/>
          <a:ext cx="278712" cy="475851"/>
        </a:xfrm>
        <a:prstGeom prst="rightArrow">
          <a:avLst>
            <a:gd name="adj1" fmla="val 60000"/>
            <a:gd name="adj2" fmla="val 50000"/>
          </a:avLst>
        </a:prstGeom>
        <a:solidFill>
          <a:srgbClr val="2071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9903887" y="2706407"/>
        <a:ext cx="195098" cy="285511"/>
      </dsp:txXfrm>
    </dsp:sp>
    <dsp:sp modelId="{C32FA3E6-9E9F-EB46-A65D-36665AC07129}">
      <dsp:nvSpPr>
        <dsp:cNvPr id="0" name=""/>
        <dsp:cNvSpPr/>
      </dsp:nvSpPr>
      <dsp:spPr>
        <a:xfrm>
          <a:off x="8096749" y="3161408"/>
          <a:ext cx="3716790" cy="1722386"/>
        </a:xfrm>
        <a:prstGeom prst="ellipse">
          <a:avLst/>
        </a:prstGeom>
        <a:solidFill>
          <a:schemeClr val="lt1">
            <a:hueOff val="0"/>
            <a:satOff val="0"/>
            <a:lumOff val="0"/>
            <a:alphaOff val="0"/>
          </a:schemeClr>
        </a:solidFill>
        <a:ln w="6985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accent4">
                  <a:lumMod val="75000"/>
                </a:schemeClr>
              </a:solidFill>
            </a:rPr>
            <a:t>IDENTIFY</a:t>
          </a:r>
          <a:r>
            <a:rPr lang="en-US" sz="2400" b="1" kern="1200" baseline="0">
              <a:solidFill>
                <a:schemeClr val="accent4">
                  <a:lumMod val="75000"/>
                </a:schemeClr>
              </a:solidFill>
            </a:rPr>
            <a:t> SOLUTION </a:t>
          </a:r>
        </a:p>
        <a:p>
          <a:pPr marL="0" lvl="0" indent="0" algn="ctr" defTabSz="1066800">
            <a:lnSpc>
              <a:spcPct val="90000"/>
            </a:lnSpc>
            <a:spcBef>
              <a:spcPct val="0"/>
            </a:spcBef>
            <a:spcAft>
              <a:spcPct val="35000"/>
            </a:spcAft>
            <a:buNone/>
          </a:pPr>
          <a:r>
            <a:rPr lang="en-US" sz="2000" kern="1200" baseline="0"/>
            <a:t>and implementation plan</a:t>
          </a:r>
          <a:endParaRPr lang="en-US" sz="2000" kern="1200"/>
        </a:p>
      </dsp:txBody>
      <dsp:txXfrm>
        <a:off x="8641060" y="3413646"/>
        <a:ext cx="2628168" cy="1217910"/>
      </dsp:txXfrm>
    </dsp:sp>
    <dsp:sp modelId="{0CF17757-B07D-054A-B418-CB7B36892AA2}">
      <dsp:nvSpPr>
        <dsp:cNvPr id="0" name=""/>
        <dsp:cNvSpPr/>
      </dsp:nvSpPr>
      <dsp:spPr>
        <a:xfrm rot="10012993">
          <a:off x="7835839" y="4240069"/>
          <a:ext cx="329920" cy="475851"/>
        </a:xfrm>
        <a:prstGeom prst="rightArrow">
          <a:avLst>
            <a:gd name="adj1" fmla="val 60000"/>
            <a:gd name="adj2" fmla="val 5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7933524" y="4324008"/>
        <a:ext cx="230944" cy="285511"/>
      </dsp:txXfrm>
    </dsp:sp>
    <dsp:sp modelId="{091E9CC4-2CB9-FD48-9FBD-31619B416DEB}">
      <dsp:nvSpPr>
        <dsp:cNvPr id="0" name=""/>
        <dsp:cNvSpPr/>
      </dsp:nvSpPr>
      <dsp:spPr>
        <a:xfrm>
          <a:off x="4169871" y="4076434"/>
          <a:ext cx="3716790" cy="1722386"/>
        </a:xfrm>
        <a:prstGeom prst="ellipse">
          <a:avLst/>
        </a:prstGeom>
        <a:solidFill>
          <a:schemeClr val="lt1">
            <a:hueOff val="0"/>
            <a:satOff val="0"/>
            <a:lumOff val="0"/>
            <a:alphaOff val="0"/>
          </a:schemeClr>
        </a:solidFill>
        <a:ln w="69850" cap="flat" cmpd="sng" algn="ctr">
          <a:solidFill>
            <a:srgbClr val="7F44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7F447F"/>
              </a:solidFill>
            </a:rPr>
            <a:t>IMPLEMENT</a:t>
          </a:r>
          <a:r>
            <a:rPr lang="en-US" sz="2400" b="1" kern="1200" baseline="0">
              <a:solidFill>
                <a:srgbClr val="7F447F"/>
              </a:solidFill>
            </a:rPr>
            <a:t> SOLUTION</a:t>
          </a:r>
        </a:p>
        <a:p>
          <a:pPr marL="0" lvl="0" indent="0" algn="ctr" defTabSz="1066800">
            <a:lnSpc>
              <a:spcPct val="90000"/>
            </a:lnSpc>
            <a:spcBef>
              <a:spcPct val="0"/>
            </a:spcBef>
            <a:spcAft>
              <a:spcPct val="35000"/>
            </a:spcAft>
            <a:buNone/>
          </a:pPr>
          <a:r>
            <a:rPr lang="en-US" sz="2000" kern="1200" baseline="0"/>
            <a:t>with fidelity</a:t>
          </a:r>
          <a:endParaRPr lang="en-US" sz="2000" kern="1200"/>
        </a:p>
      </dsp:txBody>
      <dsp:txXfrm>
        <a:off x="4714182" y="4328672"/>
        <a:ext cx="2628168" cy="1217910"/>
      </dsp:txXfrm>
    </dsp:sp>
    <dsp:sp modelId="{0D1B13E9-8A44-7A45-B56A-A5F6E426FA42}">
      <dsp:nvSpPr>
        <dsp:cNvPr id="0" name=""/>
        <dsp:cNvSpPr/>
      </dsp:nvSpPr>
      <dsp:spPr>
        <a:xfrm rot="11712506">
          <a:off x="3911952" y="4174833"/>
          <a:ext cx="371196" cy="475851"/>
        </a:xfrm>
        <a:prstGeom prst="rightArrow">
          <a:avLst>
            <a:gd name="adj1" fmla="val 60000"/>
            <a:gd name="adj2" fmla="val 50000"/>
          </a:avLst>
        </a:prstGeom>
        <a:solidFill>
          <a:srgbClr val="7F447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4021361" y="4284609"/>
        <a:ext cx="259837" cy="285511"/>
      </dsp:txXfrm>
    </dsp:sp>
    <dsp:sp modelId="{7229F0E0-C4E2-644E-AA8E-CE2194486FC4}">
      <dsp:nvSpPr>
        <dsp:cNvPr id="0" name=""/>
        <dsp:cNvSpPr/>
      </dsp:nvSpPr>
      <dsp:spPr>
        <a:xfrm>
          <a:off x="288163" y="3021185"/>
          <a:ext cx="3716790" cy="1722386"/>
        </a:xfrm>
        <a:prstGeom prst="ellipse">
          <a:avLst/>
        </a:prstGeom>
        <a:solidFill>
          <a:schemeClr val="lt1">
            <a:hueOff val="0"/>
            <a:satOff val="0"/>
            <a:lumOff val="0"/>
            <a:alphaOff val="0"/>
          </a:schemeClr>
        </a:solidFill>
        <a:ln w="69850" cap="flat" cmpd="sng" algn="ctr">
          <a:solidFill>
            <a:srgbClr val="E89B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E89B2C"/>
              </a:solidFill>
            </a:rPr>
            <a:t>MONITOR &amp; EVALUATE</a:t>
          </a:r>
        </a:p>
        <a:p>
          <a:pPr marL="0" lvl="0" indent="0" algn="ctr" defTabSz="1066800">
            <a:lnSpc>
              <a:spcPct val="90000"/>
            </a:lnSpc>
            <a:spcBef>
              <a:spcPct val="0"/>
            </a:spcBef>
            <a:spcAft>
              <a:spcPct val="35000"/>
            </a:spcAft>
            <a:buNone/>
          </a:pPr>
          <a:r>
            <a:rPr lang="en-US" sz="2000" kern="1200"/>
            <a:t>implementation fidelity and impact</a:t>
          </a:r>
        </a:p>
      </dsp:txBody>
      <dsp:txXfrm>
        <a:off x="832474" y="3273423"/>
        <a:ext cx="2628168" cy="1217910"/>
      </dsp:txXfrm>
    </dsp:sp>
    <dsp:sp modelId="{35DA2999-DAB3-AE42-915A-1717F659C38D}">
      <dsp:nvSpPr>
        <dsp:cNvPr id="0" name=""/>
        <dsp:cNvSpPr/>
      </dsp:nvSpPr>
      <dsp:spPr>
        <a:xfrm rot="16102075">
          <a:off x="1957760" y="2497713"/>
          <a:ext cx="312248" cy="475851"/>
        </a:xfrm>
        <a:prstGeom prst="rightArrow">
          <a:avLst>
            <a:gd name="adj1" fmla="val 60000"/>
            <a:gd name="adj2" fmla="val 50000"/>
          </a:avLst>
        </a:prstGeom>
        <a:solidFill>
          <a:srgbClr val="E89B2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2005931" y="2639701"/>
        <a:ext cx="218574" cy="285511"/>
      </dsp:txXfrm>
    </dsp:sp>
    <dsp:sp modelId="{80553F29-EC6B-9645-A7F8-7B924A485269}">
      <dsp:nvSpPr>
        <dsp:cNvPr id="0" name=""/>
        <dsp:cNvSpPr/>
      </dsp:nvSpPr>
      <dsp:spPr>
        <a:xfrm>
          <a:off x="222312" y="710039"/>
          <a:ext cx="3716790" cy="1722386"/>
        </a:xfrm>
        <a:prstGeom prst="ellipse">
          <a:avLst/>
        </a:prstGeom>
        <a:solidFill>
          <a:schemeClr val="lt1">
            <a:hueOff val="0"/>
            <a:satOff val="0"/>
            <a:lumOff val="0"/>
            <a:alphaOff val="0"/>
          </a:schemeClr>
        </a:solidFill>
        <a:ln w="69850" cap="flat" cmpd="sng" algn="ctr">
          <a:solidFill>
            <a:srgbClr val="EE351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EE3519"/>
              </a:solidFill>
            </a:rPr>
            <a:t>MAKE</a:t>
          </a:r>
          <a:r>
            <a:rPr lang="en-US" sz="2400" b="1" kern="1200" baseline="0">
              <a:solidFill>
                <a:srgbClr val="EE3519"/>
              </a:solidFill>
            </a:rPr>
            <a:t> DECISION </a:t>
          </a:r>
        </a:p>
        <a:p>
          <a:pPr marL="0" lvl="0" indent="0" algn="ctr" defTabSz="1066800">
            <a:lnSpc>
              <a:spcPct val="90000"/>
            </a:lnSpc>
            <a:spcBef>
              <a:spcPct val="0"/>
            </a:spcBef>
            <a:spcAft>
              <a:spcPct val="35000"/>
            </a:spcAft>
            <a:buNone/>
          </a:pPr>
          <a:r>
            <a:rPr lang="en-US" sz="2000" kern="1200" baseline="0"/>
            <a:t>to maintain, modify, or terminate plan</a:t>
          </a:r>
          <a:endParaRPr lang="en-US" sz="2000" kern="1200"/>
        </a:p>
      </dsp:txBody>
      <dsp:txXfrm>
        <a:off x="766623" y="962277"/>
        <a:ext cx="2628168" cy="1217910"/>
      </dsp:txXfrm>
    </dsp:sp>
    <dsp:sp modelId="{50F2030A-1787-804F-BE8C-B0F6AA0647D5}">
      <dsp:nvSpPr>
        <dsp:cNvPr id="0" name=""/>
        <dsp:cNvSpPr/>
      </dsp:nvSpPr>
      <dsp:spPr>
        <a:xfrm rot="20857724">
          <a:off x="3884488" y="903128"/>
          <a:ext cx="314945" cy="475851"/>
        </a:xfrm>
        <a:prstGeom prst="rightArrow">
          <a:avLst>
            <a:gd name="adj1" fmla="val 60000"/>
            <a:gd name="adj2" fmla="val 50000"/>
          </a:avLst>
        </a:prstGeom>
        <a:solidFill>
          <a:srgbClr val="EE351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885585" y="1008419"/>
        <a:ext cx="220462" cy="285511"/>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5D0715-9425-F043-81FA-377B3B5819A1}">
      <dsp:nvSpPr>
        <dsp:cNvPr id="0" name=""/>
        <dsp:cNvSpPr/>
      </dsp:nvSpPr>
      <dsp:spPr>
        <a:xfrm>
          <a:off x="1627" y="0"/>
          <a:ext cx="3329331" cy="5731555"/>
        </a:xfrm>
        <a:prstGeom prst="roundRect">
          <a:avLst>
            <a:gd name="adj" fmla="val 10000"/>
          </a:avLst>
        </a:prstGeom>
        <a:solidFill>
          <a:srgbClr val="C9E996"/>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4. Monitor Educator Implementation &amp; Use Problem-solving Process</a:t>
          </a:r>
        </a:p>
      </dsp:txBody>
      <dsp:txXfrm>
        <a:off x="1627" y="0"/>
        <a:ext cx="3329331" cy="1719466"/>
      </dsp:txXfrm>
    </dsp:sp>
    <dsp:sp modelId="{64CEB5F2-C1E4-6645-966F-90F6755580C1}">
      <dsp:nvSpPr>
        <dsp:cNvPr id="0" name=""/>
        <dsp:cNvSpPr/>
      </dsp:nvSpPr>
      <dsp:spPr>
        <a:xfrm>
          <a:off x="172928" y="1407530"/>
          <a:ext cx="3040372" cy="106392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4.1 Monitor Educator Implementation &amp; Acceptability</a:t>
          </a:r>
        </a:p>
      </dsp:txBody>
      <dsp:txXfrm>
        <a:off x="204089" y="1438691"/>
        <a:ext cx="2978050" cy="1001600"/>
      </dsp:txXfrm>
    </dsp:sp>
    <dsp:sp modelId="{4A632F4F-00BE-A845-A276-5D9E680381C1}">
      <dsp:nvSpPr>
        <dsp:cNvPr id="0" name=""/>
        <dsp:cNvSpPr/>
      </dsp:nvSpPr>
      <dsp:spPr>
        <a:xfrm>
          <a:off x="334560" y="2883828"/>
          <a:ext cx="2663465" cy="648508"/>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360" tIns="64770" rIns="86360" bIns="64770" numCol="1" spcCol="1270" anchor="ctr" anchorCtr="0">
          <a:noAutofit/>
        </a:bodyPr>
        <a:lstStyle/>
        <a:p>
          <a:pPr marL="0" lvl="0" indent="0" algn="l" defTabSz="1511300">
            <a:lnSpc>
              <a:spcPct val="90000"/>
            </a:lnSpc>
            <a:spcBef>
              <a:spcPct val="0"/>
            </a:spcBef>
            <a:spcAft>
              <a:spcPct val="35000"/>
            </a:spcAft>
            <a:buNone/>
          </a:pPr>
          <a:endParaRPr lang="en-US" sz="3400" kern="1200" dirty="0"/>
        </a:p>
      </dsp:txBody>
      <dsp:txXfrm>
        <a:off x="353554" y="2902822"/>
        <a:ext cx="2625477" cy="610520"/>
      </dsp:txXfrm>
    </dsp:sp>
    <dsp:sp modelId="{13E990BE-F17C-B446-924A-BECF73464FC0}">
      <dsp:nvSpPr>
        <dsp:cNvPr id="0" name=""/>
        <dsp:cNvSpPr/>
      </dsp:nvSpPr>
      <dsp:spPr>
        <a:xfrm>
          <a:off x="146106" y="3632107"/>
          <a:ext cx="3040372" cy="648508"/>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If </a:t>
          </a:r>
          <a:r>
            <a:rPr lang="en-US" sz="1800" b="1" kern="1200" dirty="0">
              <a:solidFill>
                <a:schemeClr val="bg2">
                  <a:lumMod val="50000"/>
                </a:schemeClr>
              </a:solidFill>
            </a:rPr>
            <a:t>educator</a:t>
          </a:r>
          <a:r>
            <a:rPr lang="en-US" sz="1800" kern="1200" dirty="0">
              <a:solidFill>
                <a:schemeClr val="bg2">
                  <a:lumMod val="50000"/>
                </a:schemeClr>
              </a:solidFill>
            </a:rPr>
            <a:t> </a:t>
          </a:r>
          <a:r>
            <a:rPr lang="en-US" sz="1800" b="1" kern="1200" dirty="0">
              <a:solidFill>
                <a:schemeClr val="bg2">
                  <a:lumMod val="50000"/>
                </a:schemeClr>
              </a:solidFill>
            </a:rPr>
            <a:t>implementation</a:t>
          </a:r>
          <a:r>
            <a:rPr lang="en-US" sz="1800" kern="1200" dirty="0">
              <a:solidFill>
                <a:schemeClr val="bg2">
                  <a:lumMod val="50000"/>
                </a:schemeClr>
              </a:solidFill>
            </a:rPr>
            <a:t> challenges...</a:t>
          </a:r>
        </a:p>
      </dsp:txBody>
      <dsp:txXfrm>
        <a:off x="165100" y="3651101"/>
        <a:ext cx="3002384" cy="610520"/>
      </dsp:txXfrm>
    </dsp:sp>
    <dsp:sp modelId="{83EA58AC-89DB-2742-A2B4-144C90D27764}">
      <dsp:nvSpPr>
        <dsp:cNvPr id="0" name=""/>
        <dsp:cNvSpPr/>
      </dsp:nvSpPr>
      <dsp:spPr>
        <a:xfrm>
          <a:off x="146106" y="4380385"/>
          <a:ext cx="3040372" cy="106392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4.3 Differentiate Training, Coaching, &amp; Feedback</a:t>
          </a:r>
        </a:p>
      </dsp:txBody>
      <dsp:txXfrm>
        <a:off x="177267" y="4411546"/>
        <a:ext cx="2978050" cy="1001600"/>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93DF02-2B5D-B744-ABE9-853F91843347}">
      <dsp:nvSpPr>
        <dsp:cNvPr id="0" name=""/>
        <dsp:cNvSpPr/>
      </dsp:nvSpPr>
      <dsp:spPr>
        <a:xfrm>
          <a:off x="2447928" y="245019"/>
          <a:ext cx="4942027" cy="1544383"/>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1046062"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Measure the fidelity or extent to which each core feature of a practice or program is implemented. </a:t>
          </a:r>
        </a:p>
      </dsp:txBody>
      <dsp:txXfrm>
        <a:off x="2447928" y="245019"/>
        <a:ext cx="4942027" cy="1544383"/>
      </dsp:txXfrm>
    </dsp:sp>
    <dsp:sp modelId="{898D6FF2-17F3-F745-8C6E-E6EC77C50EFC}">
      <dsp:nvSpPr>
        <dsp:cNvPr id="0" name=""/>
        <dsp:cNvSpPr/>
      </dsp:nvSpPr>
      <dsp:spPr>
        <a:xfrm>
          <a:off x="2242010" y="21942"/>
          <a:ext cx="1081068" cy="1621602"/>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91000" r="-9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C0AD81-608E-924B-9A45-06B7B7307E6B}">
      <dsp:nvSpPr>
        <dsp:cNvPr id="0" name=""/>
        <dsp:cNvSpPr/>
      </dsp:nvSpPr>
      <dsp:spPr>
        <a:xfrm>
          <a:off x="7791802" y="245019"/>
          <a:ext cx="4942027" cy="1544383"/>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1046062"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Measure implementation in the natural context. </a:t>
          </a:r>
        </a:p>
      </dsp:txBody>
      <dsp:txXfrm>
        <a:off x="7791802" y="245019"/>
        <a:ext cx="4942027" cy="1544383"/>
      </dsp:txXfrm>
    </dsp:sp>
    <dsp:sp modelId="{8D68EA32-ACF2-0C4A-B0B7-13469240313D}">
      <dsp:nvSpPr>
        <dsp:cNvPr id="0" name=""/>
        <dsp:cNvSpPr/>
      </dsp:nvSpPr>
      <dsp:spPr>
        <a:xfrm>
          <a:off x="7585884" y="21942"/>
          <a:ext cx="1081068" cy="1621602"/>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63000" r="-6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3DE7F2-C6A7-4342-9EC6-9C92EFA960AF}">
      <dsp:nvSpPr>
        <dsp:cNvPr id="0" name=""/>
        <dsp:cNvSpPr/>
      </dsp:nvSpPr>
      <dsp:spPr>
        <a:xfrm>
          <a:off x="2447928" y="2189227"/>
          <a:ext cx="4942027" cy="1544383"/>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1046062"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Use measures of quantity (e.g., direct count of practices) and quality (e.g., ratings of implementation effectiveness. </a:t>
          </a:r>
        </a:p>
      </dsp:txBody>
      <dsp:txXfrm>
        <a:off x="2447928" y="2189227"/>
        <a:ext cx="4942027" cy="1544383"/>
      </dsp:txXfrm>
    </dsp:sp>
    <dsp:sp modelId="{4663644A-6172-0042-9BD8-432D2937DD06}">
      <dsp:nvSpPr>
        <dsp:cNvPr id="0" name=""/>
        <dsp:cNvSpPr/>
      </dsp:nvSpPr>
      <dsp:spPr>
        <a:xfrm>
          <a:off x="2224421" y="2077910"/>
          <a:ext cx="1081068" cy="1621602"/>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5900AA-D98F-1A44-8ED9-946A29180B86}">
      <dsp:nvSpPr>
        <dsp:cNvPr id="0" name=""/>
        <dsp:cNvSpPr/>
      </dsp:nvSpPr>
      <dsp:spPr>
        <a:xfrm>
          <a:off x="7791802" y="2189227"/>
          <a:ext cx="4942027" cy="1544383"/>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1046062"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Gather multiple perspectives (e.g., team, coach, administrator, educator, students)</a:t>
          </a:r>
        </a:p>
      </dsp:txBody>
      <dsp:txXfrm>
        <a:off x="7791802" y="2189227"/>
        <a:ext cx="4942027" cy="1544383"/>
      </dsp:txXfrm>
    </dsp:sp>
    <dsp:sp modelId="{44997D60-174C-B942-9B43-E730F04F8F42}">
      <dsp:nvSpPr>
        <dsp:cNvPr id="0" name=""/>
        <dsp:cNvSpPr/>
      </dsp:nvSpPr>
      <dsp:spPr>
        <a:xfrm>
          <a:off x="7585884" y="1966149"/>
          <a:ext cx="1081068" cy="1621602"/>
        </a:xfrm>
        <a:prstGeom prst="rect">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101000" r="-10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888AE0-F365-C74B-BACF-5646BC6E0C03}">
      <dsp:nvSpPr>
        <dsp:cNvPr id="0" name=""/>
        <dsp:cNvSpPr/>
      </dsp:nvSpPr>
      <dsp:spPr>
        <a:xfrm>
          <a:off x="2447928" y="4133434"/>
          <a:ext cx="4942027" cy="1544383"/>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1046062"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Assess the acceptability, usage, and satisfaction of classroom PBIS practices for students and educators. </a:t>
          </a:r>
        </a:p>
      </dsp:txBody>
      <dsp:txXfrm>
        <a:off x="2447928" y="4133434"/>
        <a:ext cx="4942027" cy="1544383"/>
      </dsp:txXfrm>
    </dsp:sp>
    <dsp:sp modelId="{9AE113A0-7F43-A949-976D-DB4080FE6468}">
      <dsp:nvSpPr>
        <dsp:cNvPr id="0" name=""/>
        <dsp:cNvSpPr/>
      </dsp:nvSpPr>
      <dsp:spPr>
        <a:xfrm>
          <a:off x="2242010" y="3910356"/>
          <a:ext cx="1081068" cy="1621602"/>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BE1376-0A64-7C40-926A-CEE53FA761FA}">
      <dsp:nvSpPr>
        <dsp:cNvPr id="0" name=""/>
        <dsp:cNvSpPr/>
      </dsp:nvSpPr>
      <dsp:spPr>
        <a:xfrm>
          <a:off x="7791802" y="4133434"/>
          <a:ext cx="4942027" cy="1544383"/>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1046062"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Monitor equitable use of practices among all students and all subgroups. </a:t>
          </a:r>
        </a:p>
      </dsp:txBody>
      <dsp:txXfrm>
        <a:off x="7791802" y="4133434"/>
        <a:ext cx="4942027" cy="1544383"/>
      </dsp:txXfrm>
    </dsp:sp>
    <dsp:sp modelId="{33A37391-3BD6-C046-9F56-4FA365D0072A}">
      <dsp:nvSpPr>
        <dsp:cNvPr id="0" name=""/>
        <dsp:cNvSpPr/>
      </dsp:nvSpPr>
      <dsp:spPr>
        <a:xfrm>
          <a:off x="7585884" y="3910356"/>
          <a:ext cx="1081068" cy="1621602"/>
        </a:xfrm>
        <a:prstGeom prst="rect">
          <a:avLst/>
        </a:prstGeom>
        <a:blipFill rotWithShape="1">
          <a:blip xmlns:r="http://schemas.openxmlformats.org/officeDocument/2006/relationships" r:embed="rId6">
            <a:extLst>
              <a:ext uri="{28A0092B-C50C-407E-A947-70E740481C1C}">
                <a14:useLocalDpi xmlns:a14="http://schemas.microsoft.com/office/drawing/2010/main" val="0"/>
              </a:ext>
            </a:extLst>
          </a:blip>
          <a:srcRect/>
          <a:stretch>
            <a:fillRect l="-54000" r="-5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C44C-C383-D04B-BDC9-7CD0C0E96584}">
      <dsp:nvSpPr>
        <dsp:cNvPr id="0" name=""/>
        <dsp:cNvSpPr/>
      </dsp:nvSpPr>
      <dsp:spPr>
        <a:xfrm>
          <a:off x="4162231" y="-154137"/>
          <a:ext cx="3716790" cy="1722386"/>
        </a:xfrm>
        <a:prstGeom prst="ellipse">
          <a:avLst/>
        </a:prstGeom>
        <a:solidFill>
          <a:schemeClr val="lt1">
            <a:hueOff val="0"/>
            <a:satOff val="0"/>
            <a:lumOff val="0"/>
            <a:alphaOff val="0"/>
          </a:schemeClr>
        </a:solidFill>
        <a:ln w="69850" cap="flat" cmpd="sng" algn="ctr">
          <a:solidFill>
            <a:srgbClr val="F3C8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F3C857"/>
              </a:solidFill>
            </a:rPr>
            <a:t>IDENTIFY</a:t>
          </a:r>
          <a:r>
            <a:rPr lang="en-US" sz="2400" b="1" kern="1200" baseline="0">
              <a:solidFill>
                <a:srgbClr val="F3C857"/>
              </a:solidFill>
            </a:rPr>
            <a:t> PROBLEM</a:t>
          </a:r>
        </a:p>
        <a:p>
          <a:pPr marL="0" lvl="0" indent="0" algn="ctr" defTabSz="1066800">
            <a:lnSpc>
              <a:spcPct val="90000"/>
            </a:lnSpc>
            <a:spcBef>
              <a:spcPct val="0"/>
            </a:spcBef>
            <a:spcAft>
              <a:spcPct val="35000"/>
            </a:spcAft>
            <a:buNone/>
          </a:pPr>
          <a:r>
            <a:rPr lang="en-US" sz="2000" kern="1200"/>
            <a:t>with precision</a:t>
          </a:r>
        </a:p>
      </dsp:txBody>
      <dsp:txXfrm>
        <a:off x="4706542" y="98101"/>
        <a:ext cx="2628168" cy="1217910"/>
      </dsp:txXfrm>
    </dsp:sp>
    <dsp:sp modelId="{5CF0EFAD-4292-5040-856F-77896DFEC55C}">
      <dsp:nvSpPr>
        <dsp:cNvPr id="0" name=""/>
        <dsp:cNvSpPr/>
      </dsp:nvSpPr>
      <dsp:spPr>
        <a:xfrm rot="892001">
          <a:off x="7801436" y="999943"/>
          <a:ext cx="437624" cy="475851"/>
        </a:xfrm>
        <a:prstGeom prst="rightArrow">
          <a:avLst>
            <a:gd name="adj1" fmla="val 60000"/>
            <a:gd name="adj2" fmla="val 50000"/>
          </a:avLst>
        </a:prstGeom>
        <a:solidFill>
          <a:srgbClr val="F3C8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803633" y="1078271"/>
        <a:ext cx="306337" cy="285511"/>
      </dsp:txXfrm>
    </dsp:sp>
    <dsp:sp modelId="{DB5D9CF6-BA5B-2145-A434-AFA26D760F45}">
      <dsp:nvSpPr>
        <dsp:cNvPr id="0" name=""/>
        <dsp:cNvSpPr/>
      </dsp:nvSpPr>
      <dsp:spPr>
        <a:xfrm>
          <a:off x="8185416" y="913845"/>
          <a:ext cx="3716790" cy="1722386"/>
        </a:xfrm>
        <a:prstGeom prst="ellipse">
          <a:avLst/>
        </a:prstGeom>
        <a:solidFill>
          <a:schemeClr val="lt1">
            <a:hueOff val="0"/>
            <a:satOff val="0"/>
            <a:lumOff val="0"/>
            <a:alphaOff val="0"/>
          </a:schemeClr>
        </a:solidFill>
        <a:ln w="63500" cap="flat" cmpd="sng" algn="ctr">
          <a:solidFill>
            <a:srgbClr val="2071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207196"/>
              </a:solidFill>
            </a:rPr>
            <a:t>IDENTIFY</a:t>
          </a:r>
          <a:r>
            <a:rPr lang="en-US" sz="2400" b="1" kern="1200" baseline="0">
              <a:solidFill>
                <a:srgbClr val="207196"/>
              </a:solidFill>
            </a:rPr>
            <a:t> GOAL </a:t>
          </a:r>
        </a:p>
        <a:p>
          <a:pPr marL="0" lvl="0" indent="0" algn="ctr" defTabSz="1066800">
            <a:lnSpc>
              <a:spcPct val="90000"/>
            </a:lnSpc>
            <a:spcBef>
              <a:spcPct val="0"/>
            </a:spcBef>
            <a:spcAft>
              <a:spcPct val="35000"/>
            </a:spcAft>
            <a:buNone/>
          </a:pPr>
          <a:r>
            <a:rPr lang="en-US" sz="2000" kern="1200" baseline="0"/>
            <a:t>for change</a:t>
          </a:r>
          <a:endParaRPr lang="en-US" sz="2000" kern="1200"/>
        </a:p>
      </dsp:txBody>
      <dsp:txXfrm>
        <a:off x="8729727" y="1166083"/>
        <a:ext cx="2628168" cy="1217910"/>
      </dsp:txXfrm>
    </dsp:sp>
    <dsp:sp modelId="{BF90B3B7-77E2-984B-8B2E-625CD9FBAFF3}">
      <dsp:nvSpPr>
        <dsp:cNvPr id="0" name=""/>
        <dsp:cNvSpPr/>
      </dsp:nvSpPr>
      <dsp:spPr>
        <a:xfrm rot="5535551">
          <a:off x="9860432" y="2653012"/>
          <a:ext cx="278712" cy="475851"/>
        </a:xfrm>
        <a:prstGeom prst="rightArrow">
          <a:avLst>
            <a:gd name="adj1" fmla="val 60000"/>
            <a:gd name="adj2" fmla="val 50000"/>
          </a:avLst>
        </a:prstGeom>
        <a:solidFill>
          <a:srgbClr val="2071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9903887" y="2706407"/>
        <a:ext cx="195098" cy="285511"/>
      </dsp:txXfrm>
    </dsp:sp>
    <dsp:sp modelId="{C32FA3E6-9E9F-EB46-A65D-36665AC07129}">
      <dsp:nvSpPr>
        <dsp:cNvPr id="0" name=""/>
        <dsp:cNvSpPr/>
      </dsp:nvSpPr>
      <dsp:spPr>
        <a:xfrm>
          <a:off x="8096749" y="3161408"/>
          <a:ext cx="3716790" cy="1722386"/>
        </a:xfrm>
        <a:prstGeom prst="ellipse">
          <a:avLst/>
        </a:prstGeom>
        <a:solidFill>
          <a:schemeClr val="lt1">
            <a:hueOff val="0"/>
            <a:satOff val="0"/>
            <a:lumOff val="0"/>
            <a:alphaOff val="0"/>
          </a:schemeClr>
        </a:solidFill>
        <a:ln w="6985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accent4">
                  <a:lumMod val="75000"/>
                </a:schemeClr>
              </a:solidFill>
            </a:rPr>
            <a:t>IDENTIFY</a:t>
          </a:r>
          <a:r>
            <a:rPr lang="en-US" sz="2400" b="1" kern="1200" baseline="0">
              <a:solidFill>
                <a:schemeClr val="accent4">
                  <a:lumMod val="75000"/>
                </a:schemeClr>
              </a:solidFill>
            </a:rPr>
            <a:t> SOLUTION </a:t>
          </a:r>
        </a:p>
        <a:p>
          <a:pPr marL="0" lvl="0" indent="0" algn="ctr" defTabSz="1066800">
            <a:lnSpc>
              <a:spcPct val="90000"/>
            </a:lnSpc>
            <a:spcBef>
              <a:spcPct val="0"/>
            </a:spcBef>
            <a:spcAft>
              <a:spcPct val="35000"/>
            </a:spcAft>
            <a:buNone/>
          </a:pPr>
          <a:r>
            <a:rPr lang="en-US" sz="2000" kern="1200" baseline="0"/>
            <a:t>and implementation plan</a:t>
          </a:r>
          <a:endParaRPr lang="en-US" sz="2000" kern="1200"/>
        </a:p>
      </dsp:txBody>
      <dsp:txXfrm>
        <a:off x="8641060" y="3413646"/>
        <a:ext cx="2628168" cy="1217910"/>
      </dsp:txXfrm>
    </dsp:sp>
    <dsp:sp modelId="{0CF17757-B07D-054A-B418-CB7B36892AA2}">
      <dsp:nvSpPr>
        <dsp:cNvPr id="0" name=""/>
        <dsp:cNvSpPr/>
      </dsp:nvSpPr>
      <dsp:spPr>
        <a:xfrm rot="10012993">
          <a:off x="7835839" y="4240069"/>
          <a:ext cx="329920" cy="475851"/>
        </a:xfrm>
        <a:prstGeom prst="rightArrow">
          <a:avLst>
            <a:gd name="adj1" fmla="val 60000"/>
            <a:gd name="adj2" fmla="val 5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7933524" y="4324008"/>
        <a:ext cx="230944" cy="285511"/>
      </dsp:txXfrm>
    </dsp:sp>
    <dsp:sp modelId="{091E9CC4-2CB9-FD48-9FBD-31619B416DEB}">
      <dsp:nvSpPr>
        <dsp:cNvPr id="0" name=""/>
        <dsp:cNvSpPr/>
      </dsp:nvSpPr>
      <dsp:spPr>
        <a:xfrm>
          <a:off x="4169871" y="4076434"/>
          <a:ext cx="3716790" cy="1722386"/>
        </a:xfrm>
        <a:prstGeom prst="ellipse">
          <a:avLst/>
        </a:prstGeom>
        <a:solidFill>
          <a:schemeClr val="lt1">
            <a:hueOff val="0"/>
            <a:satOff val="0"/>
            <a:lumOff val="0"/>
            <a:alphaOff val="0"/>
          </a:schemeClr>
        </a:solidFill>
        <a:ln w="69850" cap="flat" cmpd="sng" algn="ctr">
          <a:solidFill>
            <a:srgbClr val="7F44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7F447F"/>
              </a:solidFill>
            </a:rPr>
            <a:t>IMPLEMENT</a:t>
          </a:r>
          <a:r>
            <a:rPr lang="en-US" sz="2400" b="1" kern="1200" baseline="0">
              <a:solidFill>
                <a:srgbClr val="7F447F"/>
              </a:solidFill>
            </a:rPr>
            <a:t> SOLUTION</a:t>
          </a:r>
        </a:p>
        <a:p>
          <a:pPr marL="0" lvl="0" indent="0" algn="ctr" defTabSz="1066800">
            <a:lnSpc>
              <a:spcPct val="90000"/>
            </a:lnSpc>
            <a:spcBef>
              <a:spcPct val="0"/>
            </a:spcBef>
            <a:spcAft>
              <a:spcPct val="35000"/>
            </a:spcAft>
            <a:buNone/>
          </a:pPr>
          <a:r>
            <a:rPr lang="en-US" sz="2000" kern="1200" baseline="0"/>
            <a:t>with fidelity</a:t>
          </a:r>
          <a:endParaRPr lang="en-US" sz="2000" kern="1200"/>
        </a:p>
      </dsp:txBody>
      <dsp:txXfrm>
        <a:off x="4714182" y="4328672"/>
        <a:ext cx="2628168" cy="1217910"/>
      </dsp:txXfrm>
    </dsp:sp>
    <dsp:sp modelId="{0D1B13E9-8A44-7A45-B56A-A5F6E426FA42}">
      <dsp:nvSpPr>
        <dsp:cNvPr id="0" name=""/>
        <dsp:cNvSpPr/>
      </dsp:nvSpPr>
      <dsp:spPr>
        <a:xfrm rot="11712506">
          <a:off x="3911952" y="4174833"/>
          <a:ext cx="371196" cy="475851"/>
        </a:xfrm>
        <a:prstGeom prst="rightArrow">
          <a:avLst>
            <a:gd name="adj1" fmla="val 60000"/>
            <a:gd name="adj2" fmla="val 50000"/>
          </a:avLst>
        </a:prstGeom>
        <a:solidFill>
          <a:srgbClr val="7F447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4021361" y="4284609"/>
        <a:ext cx="259837" cy="285511"/>
      </dsp:txXfrm>
    </dsp:sp>
    <dsp:sp modelId="{7229F0E0-C4E2-644E-AA8E-CE2194486FC4}">
      <dsp:nvSpPr>
        <dsp:cNvPr id="0" name=""/>
        <dsp:cNvSpPr/>
      </dsp:nvSpPr>
      <dsp:spPr>
        <a:xfrm>
          <a:off x="288163" y="3021185"/>
          <a:ext cx="3716790" cy="1722386"/>
        </a:xfrm>
        <a:prstGeom prst="ellipse">
          <a:avLst/>
        </a:prstGeom>
        <a:solidFill>
          <a:schemeClr val="lt1">
            <a:hueOff val="0"/>
            <a:satOff val="0"/>
            <a:lumOff val="0"/>
            <a:alphaOff val="0"/>
          </a:schemeClr>
        </a:solidFill>
        <a:ln w="69850" cap="flat" cmpd="sng" algn="ctr">
          <a:solidFill>
            <a:srgbClr val="E89B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E89B2C"/>
              </a:solidFill>
            </a:rPr>
            <a:t>MONITOR &amp; EVALUATE</a:t>
          </a:r>
        </a:p>
        <a:p>
          <a:pPr marL="0" lvl="0" indent="0" algn="ctr" defTabSz="1066800">
            <a:lnSpc>
              <a:spcPct val="90000"/>
            </a:lnSpc>
            <a:spcBef>
              <a:spcPct val="0"/>
            </a:spcBef>
            <a:spcAft>
              <a:spcPct val="35000"/>
            </a:spcAft>
            <a:buNone/>
          </a:pPr>
          <a:r>
            <a:rPr lang="en-US" sz="2000" kern="1200"/>
            <a:t>implementation fidelity and impact</a:t>
          </a:r>
        </a:p>
      </dsp:txBody>
      <dsp:txXfrm>
        <a:off x="832474" y="3273423"/>
        <a:ext cx="2628168" cy="1217910"/>
      </dsp:txXfrm>
    </dsp:sp>
    <dsp:sp modelId="{35DA2999-DAB3-AE42-915A-1717F659C38D}">
      <dsp:nvSpPr>
        <dsp:cNvPr id="0" name=""/>
        <dsp:cNvSpPr/>
      </dsp:nvSpPr>
      <dsp:spPr>
        <a:xfrm rot="16102075">
          <a:off x="1957760" y="2497713"/>
          <a:ext cx="312248" cy="475851"/>
        </a:xfrm>
        <a:prstGeom prst="rightArrow">
          <a:avLst>
            <a:gd name="adj1" fmla="val 60000"/>
            <a:gd name="adj2" fmla="val 50000"/>
          </a:avLst>
        </a:prstGeom>
        <a:solidFill>
          <a:srgbClr val="E89B2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2005931" y="2639701"/>
        <a:ext cx="218574" cy="285511"/>
      </dsp:txXfrm>
    </dsp:sp>
    <dsp:sp modelId="{80553F29-EC6B-9645-A7F8-7B924A485269}">
      <dsp:nvSpPr>
        <dsp:cNvPr id="0" name=""/>
        <dsp:cNvSpPr/>
      </dsp:nvSpPr>
      <dsp:spPr>
        <a:xfrm>
          <a:off x="222312" y="710039"/>
          <a:ext cx="3716790" cy="1722386"/>
        </a:xfrm>
        <a:prstGeom prst="ellipse">
          <a:avLst/>
        </a:prstGeom>
        <a:solidFill>
          <a:schemeClr val="lt1">
            <a:hueOff val="0"/>
            <a:satOff val="0"/>
            <a:lumOff val="0"/>
            <a:alphaOff val="0"/>
          </a:schemeClr>
        </a:solidFill>
        <a:ln w="69850" cap="flat" cmpd="sng" algn="ctr">
          <a:solidFill>
            <a:srgbClr val="EE351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EE3519"/>
              </a:solidFill>
            </a:rPr>
            <a:t>MAKE</a:t>
          </a:r>
          <a:r>
            <a:rPr lang="en-US" sz="2400" b="1" kern="1200" baseline="0">
              <a:solidFill>
                <a:srgbClr val="EE3519"/>
              </a:solidFill>
            </a:rPr>
            <a:t> DECISION </a:t>
          </a:r>
        </a:p>
        <a:p>
          <a:pPr marL="0" lvl="0" indent="0" algn="ctr" defTabSz="1066800">
            <a:lnSpc>
              <a:spcPct val="90000"/>
            </a:lnSpc>
            <a:spcBef>
              <a:spcPct val="0"/>
            </a:spcBef>
            <a:spcAft>
              <a:spcPct val="35000"/>
            </a:spcAft>
            <a:buNone/>
          </a:pPr>
          <a:r>
            <a:rPr lang="en-US" sz="2000" kern="1200" baseline="0"/>
            <a:t>to maintain, modify, or terminate plan</a:t>
          </a:r>
          <a:endParaRPr lang="en-US" sz="2000" kern="1200"/>
        </a:p>
      </dsp:txBody>
      <dsp:txXfrm>
        <a:off x="766623" y="962277"/>
        <a:ext cx="2628168" cy="1217910"/>
      </dsp:txXfrm>
    </dsp:sp>
    <dsp:sp modelId="{50F2030A-1787-804F-BE8C-B0F6AA0647D5}">
      <dsp:nvSpPr>
        <dsp:cNvPr id="0" name=""/>
        <dsp:cNvSpPr/>
      </dsp:nvSpPr>
      <dsp:spPr>
        <a:xfrm rot="20857724">
          <a:off x="3884488" y="903128"/>
          <a:ext cx="314945" cy="475851"/>
        </a:xfrm>
        <a:prstGeom prst="rightArrow">
          <a:avLst>
            <a:gd name="adj1" fmla="val 60000"/>
            <a:gd name="adj2" fmla="val 50000"/>
          </a:avLst>
        </a:prstGeom>
        <a:solidFill>
          <a:srgbClr val="EE351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885585" y="1008419"/>
        <a:ext cx="220462" cy="285511"/>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C44C-C383-D04B-BDC9-7CD0C0E96584}">
      <dsp:nvSpPr>
        <dsp:cNvPr id="0" name=""/>
        <dsp:cNvSpPr/>
      </dsp:nvSpPr>
      <dsp:spPr>
        <a:xfrm>
          <a:off x="4162231" y="-154137"/>
          <a:ext cx="3716790" cy="1722386"/>
        </a:xfrm>
        <a:prstGeom prst="ellipse">
          <a:avLst/>
        </a:prstGeom>
        <a:solidFill>
          <a:schemeClr val="lt1">
            <a:hueOff val="0"/>
            <a:satOff val="0"/>
            <a:lumOff val="0"/>
            <a:alphaOff val="0"/>
          </a:schemeClr>
        </a:solidFill>
        <a:ln w="69850" cap="flat" cmpd="sng" algn="ctr">
          <a:solidFill>
            <a:srgbClr val="F3C8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F3C857"/>
              </a:solidFill>
            </a:rPr>
            <a:t>IDENTIFY</a:t>
          </a:r>
          <a:r>
            <a:rPr lang="en-US" sz="2400" b="1" kern="1200" baseline="0">
              <a:solidFill>
                <a:srgbClr val="F3C857"/>
              </a:solidFill>
            </a:rPr>
            <a:t> PROBLEM</a:t>
          </a:r>
        </a:p>
        <a:p>
          <a:pPr marL="0" lvl="0" indent="0" algn="ctr" defTabSz="1066800">
            <a:lnSpc>
              <a:spcPct val="90000"/>
            </a:lnSpc>
            <a:spcBef>
              <a:spcPct val="0"/>
            </a:spcBef>
            <a:spcAft>
              <a:spcPct val="35000"/>
            </a:spcAft>
            <a:buNone/>
          </a:pPr>
          <a:r>
            <a:rPr lang="en-US" sz="2000" kern="1200"/>
            <a:t>with precision</a:t>
          </a:r>
        </a:p>
      </dsp:txBody>
      <dsp:txXfrm>
        <a:off x="4706542" y="98101"/>
        <a:ext cx="2628168" cy="1217910"/>
      </dsp:txXfrm>
    </dsp:sp>
    <dsp:sp modelId="{5CF0EFAD-4292-5040-856F-77896DFEC55C}">
      <dsp:nvSpPr>
        <dsp:cNvPr id="0" name=""/>
        <dsp:cNvSpPr/>
      </dsp:nvSpPr>
      <dsp:spPr>
        <a:xfrm rot="892001">
          <a:off x="7801436" y="999943"/>
          <a:ext cx="437624" cy="475851"/>
        </a:xfrm>
        <a:prstGeom prst="rightArrow">
          <a:avLst>
            <a:gd name="adj1" fmla="val 60000"/>
            <a:gd name="adj2" fmla="val 50000"/>
          </a:avLst>
        </a:prstGeom>
        <a:solidFill>
          <a:srgbClr val="F3C8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803633" y="1078271"/>
        <a:ext cx="306337" cy="285511"/>
      </dsp:txXfrm>
    </dsp:sp>
    <dsp:sp modelId="{DB5D9CF6-BA5B-2145-A434-AFA26D760F45}">
      <dsp:nvSpPr>
        <dsp:cNvPr id="0" name=""/>
        <dsp:cNvSpPr/>
      </dsp:nvSpPr>
      <dsp:spPr>
        <a:xfrm>
          <a:off x="8185416" y="913845"/>
          <a:ext cx="3716790" cy="1722386"/>
        </a:xfrm>
        <a:prstGeom prst="ellipse">
          <a:avLst/>
        </a:prstGeom>
        <a:solidFill>
          <a:schemeClr val="lt1">
            <a:hueOff val="0"/>
            <a:satOff val="0"/>
            <a:lumOff val="0"/>
            <a:alphaOff val="0"/>
          </a:schemeClr>
        </a:solidFill>
        <a:ln w="63500" cap="flat" cmpd="sng" algn="ctr">
          <a:solidFill>
            <a:srgbClr val="2071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207196"/>
              </a:solidFill>
            </a:rPr>
            <a:t>IDENTIFY</a:t>
          </a:r>
          <a:r>
            <a:rPr lang="en-US" sz="2400" b="1" kern="1200" baseline="0">
              <a:solidFill>
                <a:srgbClr val="207196"/>
              </a:solidFill>
            </a:rPr>
            <a:t> GOAL </a:t>
          </a:r>
        </a:p>
        <a:p>
          <a:pPr marL="0" lvl="0" indent="0" algn="ctr" defTabSz="1066800">
            <a:lnSpc>
              <a:spcPct val="90000"/>
            </a:lnSpc>
            <a:spcBef>
              <a:spcPct val="0"/>
            </a:spcBef>
            <a:spcAft>
              <a:spcPct val="35000"/>
            </a:spcAft>
            <a:buNone/>
          </a:pPr>
          <a:r>
            <a:rPr lang="en-US" sz="2000" kern="1200" baseline="0"/>
            <a:t>for change</a:t>
          </a:r>
          <a:endParaRPr lang="en-US" sz="2000" kern="1200"/>
        </a:p>
      </dsp:txBody>
      <dsp:txXfrm>
        <a:off x="8729727" y="1166083"/>
        <a:ext cx="2628168" cy="1217910"/>
      </dsp:txXfrm>
    </dsp:sp>
    <dsp:sp modelId="{BF90B3B7-77E2-984B-8B2E-625CD9FBAFF3}">
      <dsp:nvSpPr>
        <dsp:cNvPr id="0" name=""/>
        <dsp:cNvSpPr/>
      </dsp:nvSpPr>
      <dsp:spPr>
        <a:xfrm rot="5535551">
          <a:off x="9860432" y="2653012"/>
          <a:ext cx="278712" cy="475851"/>
        </a:xfrm>
        <a:prstGeom prst="rightArrow">
          <a:avLst>
            <a:gd name="adj1" fmla="val 60000"/>
            <a:gd name="adj2" fmla="val 50000"/>
          </a:avLst>
        </a:prstGeom>
        <a:solidFill>
          <a:srgbClr val="2071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9903887" y="2706407"/>
        <a:ext cx="195098" cy="285511"/>
      </dsp:txXfrm>
    </dsp:sp>
    <dsp:sp modelId="{C32FA3E6-9E9F-EB46-A65D-36665AC07129}">
      <dsp:nvSpPr>
        <dsp:cNvPr id="0" name=""/>
        <dsp:cNvSpPr/>
      </dsp:nvSpPr>
      <dsp:spPr>
        <a:xfrm>
          <a:off x="8096749" y="3161408"/>
          <a:ext cx="3716790" cy="1722386"/>
        </a:xfrm>
        <a:prstGeom prst="ellipse">
          <a:avLst/>
        </a:prstGeom>
        <a:solidFill>
          <a:schemeClr val="lt1">
            <a:hueOff val="0"/>
            <a:satOff val="0"/>
            <a:lumOff val="0"/>
            <a:alphaOff val="0"/>
          </a:schemeClr>
        </a:solidFill>
        <a:ln w="6985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accent4">
                  <a:lumMod val="75000"/>
                </a:schemeClr>
              </a:solidFill>
            </a:rPr>
            <a:t>IDENTIFY</a:t>
          </a:r>
          <a:r>
            <a:rPr lang="en-US" sz="2400" b="1" kern="1200" baseline="0">
              <a:solidFill>
                <a:schemeClr val="accent4">
                  <a:lumMod val="75000"/>
                </a:schemeClr>
              </a:solidFill>
            </a:rPr>
            <a:t> SOLUTION </a:t>
          </a:r>
        </a:p>
        <a:p>
          <a:pPr marL="0" lvl="0" indent="0" algn="ctr" defTabSz="1066800">
            <a:lnSpc>
              <a:spcPct val="90000"/>
            </a:lnSpc>
            <a:spcBef>
              <a:spcPct val="0"/>
            </a:spcBef>
            <a:spcAft>
              <a:spcPct val="35000"/>
            </a:spcAft>
            <a:buNone/>
          </a:pPr>
          <a:r>
            <a:rPr lang="en-US" sz="2000" kern="1200" baseline="0"/>
            <a:t>and implementation plan</a:t>
          </a:r>
          <a:endParaRPr lang="en-US" sz="2000" kern="1200"/>
        </a:p>
      </dsp:txBody>
      <dsp:txXfrm>
        <a:off x="8641060" y="3413646"/>
        <a:ext cx="2628168" cy="1217910"/>
      </dsp:txXfrm>
    </dsp:sp>
    <dsp:sp modelId="{0CF17757-B07D-054A-B418-CB7B36892AA2}">
      <dsp:nvSpPr>
        <dsp:cNvPr id="0" name=""/>
        <dsp:cNvSpPr/>
      </dsp:nvSpPr>
      <dsp:spPr>
        <a:xfrm rot="10012993">
          <a:off x="7835839" y="4240069"/>
          <a:ext cx="329920" cy="475851"/>
        </a:xfrm>
        <a:prstGeom prst="rightArrow">
          <a:avLst>
            <a:gd name="adj1" fmla="val 60000"/>
            <a:gd name="adj2" fmla="val 5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7933524" y="4324008"/>
        <a:ext cx="230944" cy="285511"/>
      </dsp:txXfrm>
    </dsp:sp>
    <dsp:sp modelId="{091E9CC4-2CB9-FD48-9FBD-31619B416DEB}">
      <dsp:nvSpPr>
        <dsp:cNvPr id="0" name=""/>
        <dsp:cNvSpPr/>
      </dsp:nvSpPr>
      <dsp:spPr>
        <a:xfrm>
          <a:off x="4169871" y="4076434"/>
          <a:ext cx="3716790" cy="1722386"/>
        </a:xfrm>
        <a:prstGeom prst="ellipse">
          <a:avLst/>
        </a:prstGeom>
        <a:solidFill>
          <a:schemeClr val="lt1">
            <a:hueOff val="0"/>
            <a:satOff val="0"/>
            <a:lumOff val="0"/>
            <a:alphaOff val="0"/>
          </a:schemeClr>
        </a:solidFill>
        <a:ln w="6985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714182" y="4328672"/>
        <a:ext cx="2628168" cy="1217910"/>
      </dsp:txXfrm>
    </dsp:sp>
    <dsp:sp modelId="{0D1B13E9-8A44-7A45-B56A-A5F6E426FA42}">
      <dsp:nvSpPr>
        <dsp:cNvPr id="0" name=""/>
        <dsp:cNvSpPr/>
      </dsp:nvSpPr>
      <dsp:spPr>
        <a:xfrm rot="11732644">
          <a:off x="3894615" y="4160603"/>
          <a:ext cx="391028" cy="475851"/>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4009778" y="4271491"/>
        <a:ext cx="273720" cy="285511"/>
      </dsp:txXfrm>
    </dsp:sp>
    <dsp:sp modelId="{7229F0E0-C4E2-644E-AA8E-CE2194486FC4}">
      <dsp:nvSpPr>
        <dsp:cNvPr id="0" name=""/>
        <dsp:cNvSpPr/>
      </dsp:nvSpPr>
      <dsp:spPr>
        <a:xfrm>
          <a:off x="272274" y="2992306"/>
          <a:ext cx="3716790" cy="1722386"/>
        </a:xfrm>
        <a:prstGeom prst="ellipse">
          <a:avLst/>
        </a:prstGeom>
        <a:solidFill>
          <a:schemeClr val="lt1">
            <a:hueOff val="0"/>
            <a:satOff val="0"/>
            <a:lumOff val="0"/>
            <a:alphaOff val="0"/>
          </a:schemeClr>
        </a:solidFill>
        <a:ln w="6985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816585" y="3244544"/>
        <a:ext cx="2628168" cy="1217910"/>
      </dsp:txXfrm>
    </dsp:sp>
    <dsp:sp modelId="{35DA2999-DAB3-AE42-915A-1717F659C38D}">
      <dsp:nvSpPr>
        <dsp:cNvPr id="0" name=""/>
        <dsp:cNvSpPr/>
      </dsp:nvSpPr>
      <dsp:spPr>
        <a:xfrm rot="16124755">
          <a:off x="1957445" y="2482839"/>
          <a:ext cx="296854" cy="475851"/>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2002948" y="2622526"/>
        <a:ext cx="207798" cy="285511"/>
      </dsp:txXfrm>
    </dsp:sp>
    <dsp:sp modelId="{80553F29-EC6B-9645-A7F8-7B924A485269}">
      <dsp:nvSpPr>
        <dsp:cNvPr id="0" name=""/>
        <dsp:cNvSpPr/>
      </dsp:nvSpPr>
      <dsp:spPr>
        <a:xfrm>
          <a:off x="222312" y="710039"/>
          <a:ext cx="3716790" cy="1722386"/>
        </a:xfrm>
        <a:prstGeom prst="ellipse">
          <a:avLst/>
        </a:prstGeom>
        <a:solidFill>
          <a:schemeClr val="lt1">
            <a:hueOff val="0"/>
            <a:satOff val="0"/>
            <a:lumOff val="0"/>
            <a:alphaOff val="0"/>
          </a:schemeClr>
        </a:solidFill>
        <a:ln w="6985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66623" y="962277"/>
        <a:ext cx="2628168" cy="1217910"/>
      </dsp:txXfrm>
    </dsp:sp>
    <dsp:sp modelId="{50F2030A-1787-804F-BE8C-B0F6AA0647D5}">
      <dsp:nvSpPr>
        <dsp:cNvPr id="0" name=""/>
        <dsp:cNvSpPr/>
      </dsp:nvSpPr>
      <dsp:spPr>
        <a:xfrm rot="20857724">
          <a:off x="3884488" y="903128"/>
          <a:ext cx="314945" cy="475851"/>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885585" y="1008419"/>
        <a:ext cx="220462" cy="285511"/>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CA3F72-793E-3740-82DF-0E802DA2F0C9}">
      <dsp:nvSpPr>
        <dsp:cNvPr id="0" name=""/>
        <dsp:cNvSpPr/>
      </dsp:nvSpPr>
      <dsp:spPr>
        <a:xfrm>
          <a:off x="6756" y="475907"/>
          <a:ext cx="5167135" cy="4747944"/>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sp>
    <dsp:sp modelId="{A103F34B-6A44-744C-B5BA-8D7FD3608344}">
      <dsp:nvSpPr>
        <dsp:cNvPr id="0" name=""/>
        <dsp:cNvSpPr/>
      </dsp:nvSpPr>
      <dsp:spPr>
        <a:xfrm>
          <a:off x="933560" y="633914"/>
          <a:ext cx="3139254" cy="1092687"/>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36000" b="-36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2AD5D35A-89A0-6D4E-A72E-95DEC34520FB}">
      <dsp:nvSpPr>
        <dsp:cNvPr id="0" name=""/>
        <dsp:cNvSpPr/>
      </dsp:nvSpPr>
      <dsp:spPr>
        <a:xfrm>
          <a:off x="366795" y="1981328"/>
          <a:ext cx="4504590" cy="1281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mj-lt"/>
            <a:buNone/>
          </a:pPr>
          <a:r>
            <a:rPr lang="en-US" sz="2400" kern="1200"/>
            <a:t>If data indicate issues with individuals/a small number of people, gather more information to understand the cause of the issue(s)</a:t>
          </a:r>
        </a:p>
      </dsp:txBody>
      <dsp:txXfrm>
        <a:off x="366795" y="1981328"/>
        <a:ext cx="4504590" cy="1281945"/>
      </dsp:txXfrm>
    </dsp:sp>
    <dsp:sp modelId="{385DF5DE-5251-4C4C-A919-3650CD03CE82}">
      <dsp:nvSpPr>
        <dsp:cNvPr id="0" name=""/>
        <dsp:cNvSpPr/>
      </dsp:nvSpPr>
      <dsp:spPr>
        <a:xfrm>
          <a:off x="6643900" y="531599"/>
          <a:ext cx="4665774" cy="4747944"/>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sp>
    <dsp:sp modelId="{7463FDC3-0289-8449-8F5D-E6CB851B1B44}">
      <dsp:nvSpPr>
        <dsp:cNvPr id="0" name=""/>
        <dsp:cNvSpPr/>
      </dsp:nvSpPr>
      <dsp:spPr>
        <a:xfrm>
          <a:off x="6085955" y="91724"/>
          <a:ext cx="5639355" cy="368876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000" r="-3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684FCD-C4EA-3544-B3A6-9C3795414062}">
      <dsp:nvSpPr>
        <dsp:cNvPr id="0" name=""/>
        <dsp:cNvSpPr/>
      </dsp:nvSpPr>
      <dsp:spPr>
        <a:xfrm>
          <a:off x="7010380" y="3893007"/>
          <a:ext cx="4223314" cy="1281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Develop and provide supports based on information gathered regarding individual and small group issues. </a:t>
          </a:r>
        </a:p>
      </dsp:txBody>
      <dsp:txXfrm>
        <a:off x="7010380" y="3893007"/>
        <a:ext cx="4223314" cy="1281945"/>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C44C-C383-D04B-BDC9-7CD0C0E96584}">
      <dsp:nvSpPr>
        <dsp:cNvPr id="0" name=""/>
        <dsp:cNvSpPr/>
      </dsp:nvSpPr>
      <dsp:spPr>
        <a:xfrm>
          <a:off x="4146167" y="-154137"/>
          <a:ext cx="3716790" cy="1722386"/>
        </a:xfrm>
        <a:prstGeom prst="ellipse">
          <a:avLst/>
        </a:prstGeom>
        <a:solidFill>
          <a:schemeClr val="lt1">
            <a:hueOff val="0"/>
            <a:satOff val="0"/>
            <a:lumOff val="0"/>
            <a:alphaOff val="0"/>
          </a:schemeClr>
        </a:solidFill>
        <a:ln w="69850" cap="flat" cmpd="sng" algn="ctr">
          <a:solidFill>
            <a:srgbClr val="F3C8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F3C857"/>
              </a:solidFill>
            </a:rPr>
            <a:t>IDENTIFY</a:t>
          </a:r>
          <a:r>
            <a:rPr lang="en-US" sz="2400" b="1" kern="1200" baseline="0">
              <a:solidFill>
                <a:srgbClr val="F3C857"/>
              </a:solidFill>
            </a:rPr>
            <a:t> PROBLEM</a:t>
          </a:r>
        </a:p>
        <a:p>
          <a:pPr marL="0" lvl="0" indent="0" algn="ctr" defTabSz="1066800">
            <a:lnSpc>
              <a:spcPct val="90000"/>
            </a:lnSpc>
            <a:spcBef>
              <a:spcPct val="0"/>
            </a:spcBef>
            <a:spcAft>
              <a:spcPct val="35000"/>
            </a:spcAft>
            <a:buNone/>
          </a:pPr>
          <a:r>
            <a:rPr lang="en-US" sz="2000" kern="1200"/>
            <a:t>with precision</a:t>
          </a:r>
        </a:p>
      </dsp:txBody>
      <dsp:txXfrm>
        <a:off x="4690478" y="98101"/>
        <a:ext cx="2628168" cy="1217910"/>
      </dsp:txXfrm>
    </dsp:sp>
    <dsp:sp modelId="{5CF0EFAD-4292-5040-856F-77896DFEC55C}">
      <dsp:nvSpPr>
        <dsp:cNvPr id="0" name=""/>
        <dsp:cNvSpPr/>
      </dsp:nvSpPr>
      <dsp:spPr>
        <a:xfrm rot="888610">
          <a:off x="7789732" y="999905"/>
          <a:ext cx="444580" cy="475851"/>
        </a:xfrm>
        <a:prstGeom prst="rightArrow">
          <a:avLst>
            <a:gd name="adj1" fmla="val 60000"/>
            <a:gd name="adj2" fmla="val 50000"/>
          </a:avLst>
        </a:prstGeom>
        <a:solidFill>
          <a:srgbClr val="F3C8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791947" y="1078029"/>
        <a:ext cx="311206" cy="285511"/>
      </dsp:txXfrm>
    </dsp:sp>
    <dsp:sp modelId="{DB5D9CF6-BA5B-2145-A434-AFA26D760F45}">
      <dsp:nvSpPr>
        <dsp:cNvPr id="0" name=""/>
        <dsp:cNvSpPr/>
      </dsp:nvSpPr>
      <dsp:spPr>
        <a:xfrm>
          <a:off x="8185416" y="913845"/>
          <a:ext cx="3716790" cy="1722386"/>
        </a:xfrm>
        <a:prstGeom prst="ellipse">
          <a:avLst/>
        </a:prstGeom>
        <a:solidFill>
          <a:schemeClr val="lt1">
            <a:hueOff val="0"/>
            <a:satOff val="0"/>
            <a:lumOff val="0"/>
            <a:alphaOff val="0"/>
          </a:schemeClr>
        </a:solidFill>
        <a:ln w="63500" cap="flat" cmpd="sng" algn="ctr">
          <a:solidFill>
            <a:srgbClr val="2071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207196"/>
              </a:solidFill>
            </a:rPr>
            <a:t>IDENTIFY</a:t>
          </a:r>
          <a:r>
            <a:rPr lang="en-US" sz="2400" b="1" kern="1200" baseline="0">
              <a:solidFill>
                <a:srgbClr val="207196"/>
              </a:solidFill>
            </a:rPr>
            <a:t> GOAL </a:t>
          </a:r>
        </a:p>
        <a:p>
          <a:pPr marL="0" lvl="0" indent="0" algn="ctr" defTabSz="1066800">
            <a:lnSpc>
              <a:spcPct val="90000"/>
            </a:lnSpc>
            <a:spcBef>
              <a:spcPct val="0"/>
            </a:spcBef>
            <a:spcAft>
              <a:spcPct val="35000"/>
            </a:spcAft>
            <a:buNone/>
          </a:pPr>
          <a:r>
            <a:rPr lang="en-US" sz="2000" kern="1200" baseline="0"/>
            <a:t>for change</a:t>
          </a:r>
          <a:endParaRPr lang="en-US" sz="2000" kern="1200"/>
        </a:p>
      </dsp:txBody>
      <dsp:txXfrm>
        <a:off x="8729727" y="1166083"/>
        <a:ext cx="2628168" cy="1217910"/>
      </dsp:txXfrm>
    </dsp:sp>
    <dsp:sp modelId="{BF90B3B7-77E2-984B-8B2E-625CD9FBAFF3}">
      <dsp:nvSpPr>
        <dsp:cNvPr id="0" name=""/>
        <dsp:cNvSpPr/>
      </dsp:nvSpPr>
      <dsp:spPr>
        <a:xfrm rot="5535551">
          <a:off x="9860432" y="2653012"/>
          <a:ext cx="278712" cy="475851"/>
        </a:xfrm>
        <a:prstGeom prst="rightArrow">
          <a:avLst>
            <a:gd name="adj1" fmla="val 60000"/>
            <a:gd name="adj2" fmla="val 50000"/>
          </a:avLst>
        </a:prstGeom>
        <a:solidFill>
          <a:srgbClr val="2071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9903887" y="2706407"/>
        <a:ext cx="195098" cy="285511"/>
      </dsp:txXfrm>
    </dsp:sp>
    <dsp:sp modelId="{C32FA3E6-9E9F-EB46-A65D-36665AC07129}">
      <dsp:nvSpPr>
        <dsp:cNvPr id="0" name=""/>
        <dsp:cNvSpPr/>
      </dsp:nvSpPr>
      <dsp:spPr>
        <a:xfrm>
          <a:off x="8096749" y="3161408"/>
          <a:ext cx="3716790" cy="1722386"/>
        </a:xfrm>
        <a:prstGeom prst="ellipse">
          <a:avLst/>
        </a:prstGeom>
        <a:solidFill>
          <a:schemeClr val="lt1">
            <a:hueOff val="0"/>
            <a:satOff val="0"/>
            <a:lumOff val="0"/>
            <a:alphaOff val="0"/>
          </a:schemeClr>
        </a:solidFill>
        <a:ln w="6985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accent4">
                  <a:lumMod val="75000"/>
                </a:schemeClr>
              </a:solidFill>
            </a:rPr>
            <a:t>IDENTIFY</a:t>
          </a:r>
          <a:r>
            <a:rPr lang="en-US" sz="2400" b="1" kern="1200" baseline="0">
              <a:solidFill>
                <a:schemeClr val="accent4">
                  <a:lumMod val="75000"/>
                </a:schemeClr>
              </a:solidFill>
            </a:rPr>
            <a:t> SOLUTION </a:t>
          </a:r>
        </a:p>
        <a:p>
          <a:pPr marL="0" lvl="0" indent="0" algn="ctr" defTabSz="1066800">
            <a:lnSpc>
              <a:spcPct val="90000"/>
            </a:lnSpc>
            <a:spcBef>
              <a:spcPct val="0"/>
            </a:spcBef>
            <a:spcAft>
              <a:spcPct val="35000"/>
            </a:spcAft>
            <a:buNone/>
          </a:pPr>
          <a:r>
            <a:rPr lang="en-US" sz="2000" kern="1200" baseline="0"/>
            <a:t>and implementation plan</a:t>
          </a:r>
          <a:endParaRPr lang="en-US" sz="2000" kern="1200"/>
        </a:p>
      </dsp:txBody>
      <dsp:txXfrm>
        <a:off x="8641060" y="3413646"/>
        <a:ext cx="2628168" cy="1217910"/>
      </dsp:txXfrm>
    </dsp:sp>
    <dsp:sp modelId="{0CF17757-B07D-054A-B418-CB7B36892AA2}">
      <dsp:nvSpPr>
        <dsp:cNvPr id="0" name=""/>
        <dsp:cNvSpPr/>
      </dsp:nvSpPr>
      <dsp:spPr>
        <a:xfrm rot="10012993">
          <a:off x="7835839" y="4240069"/>
          <a:ext cx="329920" cy="475851"/>
        </a:xfrm>
        <a:prstGeom prst="rightArrow">
          <a:avLst>
            <a:gd name="adj1" fmla="val 60000"/>
            <a:gd name="adj2" fmla="val 5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7933524" y="4324008"/>
        <a:ext cx="230944" cy="285511"/>
      </dsp:txXfrm>
    </dsp:sp>
    <dsp:sp modelId="{091E9CC4-2CB9-FD48-9FBD-31619B416DEB}">
      <dsp:nvSpPr>
        <dsp:cNvPr id="0" name=""/>
        <dsp:cNvSpPr/>
      </dsp:nvSpPr>
      <dsp:spPr>
        <a:xfrm>
          <a:off x="4169871" y="4076434"/>
          <a:ext cx="3716790" cy="1722386"/>
        </a:xfrm>
        <a:prstGeom prst="ellipse">
          <a:avLst/>
        </a:prstGeom>
        <a:solidFill>
          <a:schemeClr val="lt1">
            <a:hueOff val="0"/>
            <a:satOff val="0"/>
            <a:lumOff val="0"/>
            <a:alphaOff val="0"/>
          </a:schemeClr>
        </a:solidFill>
        <a:ln w="6985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714182" y="4328672"/>
        <a:ext cx="2628168" cy="1217910"/>
      </dsp:txXfrm>
    </dsp:sp>
    <dsp:sp modelId="{0D1B13E9-8A44-7A45-B56A-A5F6E426FA42}">
      <dsp:nvSpPr>
        <dsp:cNvPr id="0" name=""/>
        <dsp:cNvSpPr/>
      </dsp:nvSpPr>
      <dsp:spPr>
        <a:xfrm rot="11712506">
          <a:off x="3911952" y="4174833"/>
          <a:ext cx="371196" cy="475851"/>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4021361" y="4284609"/>
        <a:ext cx="259837" cy="285511"/>
      </dsp:txXfrm>
    </dsp:sp>
    <dsp:sp modelId="{7229F0E0-C4E2-644E-AA8E-CE2194486FC4}">
      <dsp:nvSpPr>
        <dsp:cNvPr id="0" name=""/>
        <dsp:cNvSpPr/>
      </dsp:nvSpPr>
      <dsp:spPr>
        <a:xfrm>
          <a:off x="288163" y="3021185"/>
          <a:ext cx="3716790" cy="1722386"/>
        </a:xfrm>
        <a:prstGeom prst="ellipse">
          <a:avLst/>
        </a:prstGeom>
        <a:solidFill>
          <a:schemeClr val="lt1">
            <a:hueOff val="0"/>
            <a:satOff val="0"/>
            <a:lumOff val="0"/>
            <a:alphaOff val="0"/>
          </a:schemeClr>
        </a:solidFill>
        <a:ln w="6985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832474" y="3273423"/>
        <a:ext cx="2628168" cy="1217910"/>
      </dsp:txXfrm>
    </dsp:sp>
    <dsp:sp modelId="{35DA2999-DAB3-AE42-915A-1717F659C38D}">
      <dsp:nvSpPr>
        <dsp:cNvPr id="0" name=""/>
        <dsp:cNvSpPr/>
      </dsp:nvSpPr>
      <dsp:spPr>
        <a:xfrm rot="16102075">
          <a:off x="1957760" y="2497713"/>
          <a:ext cx="312248" cy="475851"/>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2005931" y="2639701"/>
        <a:ext cx="218574" cy="285511"/>
      </dsp:txXfrm>
    </dsp:sp>
    <dsp:sp modelId="{80553F29-EC6B-9645-A7F8-7B924A485269}">
      <dsp:nvSpPr>
        <dsp:cNvPr id="0" name=""/>
        <dsp:cNvSpPr/>
      </dsp:nvSpPr>
      <dsp:spPr>
        <a:xfrm>
          <a:off x="222312" y="710039"/>
          <a:ext cx="3716790" cy="1722386"/>
        </a:xfrm>
        <a:prstGeom prst="ellipse">
          <a:avLst/>
        </a:prstGeom>
        <a:solidFill>
          <a:schemeClr val="lt1">
            <a:hueOff val="0"/>
            <a:satOff val="0"/>
            <a:lumOff val="0"/>
            <a:alphaOff val="0"/>
          </a:schemeClr>
        </a:solidFill>
        <a:ln w="6985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66623" y="962277"/>
        <a:ext cx="2628168" cy="1217910"/>
      </dsp:txXfrm>
    </dsp:sp>
    <dsp:sp modelId="{50F2030A-1787-804F-BE8C-B0F6AA0647D5}">
      <dsp:nvSpPr>
        <dsp:cNvPr id="0" name=""/>
        <dsp:cNvSpPr/>
      </dsp:nvSpPr>
      <dsp:spPr>
        <a:xfrm rot="20854779">
          <a:off x="3880305" y="903091"/>
          <a:ext cx="307654" cy="475851"/>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881385" y="1008187"/>
        <a:ext cx="215358" cy="285511"/>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C44C-C383-D04B-BDC9-7CD0C0E96584}">
      <dsp:nvSpPr>
        <dsp:cNvPr id="0" name=""/>
        <dsp:cNvSpPr/>
      </dsp:nvSpPr>
      <dsp:spPr>
        <a:xfrm>
          <a:off x="4162231" y="-154137"/>
          <a:ext cx="3716790" cy="1722386"/>
        </a:xfrm>
        <a:prstGeom prst="ellipse">
          <a:avLst/>
        </a:prstGeom>
        <a:solidFill>
          <a:schemeClr val="lt1">
            <a:hueOff val="0"/>
            <a:satOff val="0"/>
            <a:lumOff val="0"/>
            <a:alphaOff val="0"/>
          </a:schemeClr>
        </a:solidFill>
        <a:ln w="69850" cap="flat" cmpd="sng" algn="ctr">
          <a:solidFill>
            <a:srgbClr val="F3C8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F3C857"/>
              </a:solidFill>
            </a:rPr>
            <a:t>IDENTIFY</a:t>
          </a:r>
          <a:r>
            <a:rPr lang="en-US" sz="2400" b="1" kern="1200" baseline="0">
              <a:solidFill>
                <a:srgbClr val="F3C857"/>
              </a:solidFill>
            </a:rPr>
            <a:t> PROBLEM</a:t>
          </a:r>
        </a:p>
        <a:p>
          <a:pPr marL="0" lvl="0" indent="0" algn="ctr" defTabSz="1066800">
            <a:lnSpc>
              <a:spcPct val="90000"/>
            </a:lnSpc>
            <a:spcBef>
              <a:spcPct val="0"/>
            </a:spcBef>
            <a:spcAft>
              <a:spcPct val="35000"/>
            </a:spcAft>
            <a:buNone/>
          </a:pPr>
          <a:r>
            <a:rPr lang="en-US" sz="2000" kern="1200"/>
            <a:t>with precision</a:t>
          </a:r>
        </a:p>
      </dsp:txBody>
      <dsp:txXfrm>
        <a:off x="4706542" y="98101"/>
        <a:ext cx="2628168" cy="1217910"/>
      </dsp:txXfrm>
    </dsp:sp>
    <dsp:sp modelId="{5CF0EFAD-4292-5040-856F-77896DFEC55C}">
      <dsp:nvSpPr>
        <dsp:cNvPr id="0" name=""/>
        <dsp:cNvSpPr/>
      </dsp:nvSpPr>
      <dsp:spPr>
        <a:xfrm rot="892001">
          <a:off x="7801436" y="999943"/>
          <a:ext cx="437624" cy="475851"/>
        </a:xfrm>
        <a:prstGeom prst="rightArrow">
          <a:avLst>
            <a:gd name="adj1" fmla="val 60000"/>
            <a:gd name="adj2" fmla="val 50000"/>
          </a:avLst>
        </a:prstGeom>
        <a:solidFill>
          <a:srgbClr val="F3C8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803633" y="1078271"/>
        <a:ext cx="306337" cy="285511"/>
      </dsp:txXfrm>
    </dsp:sp>
    <dsp:sp modelId="{DB5D9CF6-BA5B-2145-A434-AFA26D760F45}">
      <dsp:nvSpPr>
        <dsp:cNvPr id="0" name=""/>
        <dsp:cNvSpPr/>
      </dsp:nvSpPr>
      <dsp:spPr>
        <a:xfrm>
          <a:off x="8185416" y="913845"/>
          <a:ext cx="3716790" cy="1722386"/>
        </a:xfrm>
        <a:prstGeom prst="ellipse">
          <a:avLst/>
        </a:prstGeom>
        <a:solidFill>
          <a:schemeClr val="lt1">
            <a:hueOff val="0"/>
            <a:satOff val="0"/>
            <a:lumOff val="0"/>
            <a:alphaOff val="0"/>
          </a:schemeClr>
        </a:solidFill>
        <a:ln w="63500" cap="flat" cmpd="sng" algn="ctr">
          <a:solidFill>
            <a:srgbClr val="2071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207196"/>
              </a:solidFill>
            </a:rPr>
            <a:t>IDENTIFY</a:t>
          </a:r>
          <a:r>
            <a:rPr lang="en-US" sz="2400" b="1" kern="1200" baseline="0">
              <a:solidFill>
                <a:srgbClr val="207196"/>
              </a:solidFill>
            </a:rPr>
            <a:t> GOAL </a:t>
          </a:r>
        </a:p>
        <a:p>
          <a:pPr marL="0" lvl="0" indent="0" algn="ctr" defTabSz="1066800">
            <a:lnSpc>
              <a:spcPct val="90000"/>
            </a:lnSpc>
            <a:spcBef>
              <a:spcPct val="0"/>
            </a:spcBef>
            <a:spcAft>
              <a:spcPct val="35000"/>
            </a:spcAft>
            <a:buNone/>
          </a:pPr>
          <a:r>
            <a:rPr lang="en-US" sz="2000" kern="1200" baseline="0"/>
            <a:t>for change</a:t>
          </a:r>
          <a:endParaRPr lang="en-US" sz="2000" kern="1200"/>
        </a:p>
      </dsp:txBody>
      <dsp:txXfrm>
        <a:off x="8729727" y="1166083"/>
        <a:ext cx="2628168" cy="1217910"/>
      </dsp:txXfrm>
    </dsp:sp>
    <dsp:sp modelId="{BF90B3B7-77E2-984B-8B2E-625CD9FBAFF3}">
      <dsp:nvSpPr>
        <dsp:cNvPr id="0" name=""/>
        <dsp:cNvSpPr/>
      </dsp:nvSpPr>
      <dsp:spPr>
        <a:xfrm rot="5535551">
          <a:off x="9860432" y="2653012"/>
          <a:ext cx="278712" cy="475851"/>
        </a:xfrm>
        <a:prstGeom prst="rightArrow">
          <a:avLst>
            <a:gd name="adj1" fmla="val 60000"/>
            <a:gd name="adj2" fmla="val 50000"/>
          </a:avLst>
        </a:prstGeom>
        <a:solidFill>
          <a:srgbClr val="2071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9903887" y="2706407"/>
        <a:ext cx="195098" cy="285511"/>
      </dsp:txXfrm>
    </dsp:sp>
    <dsp:sp modelId="{C32FA3E6-9E9F-EB46-A65D-36665AC07129}">
      <dsp:nvSpPr>
        <dsp:cNvPr id="0" name=""/>
        <dsp:cNvSpPr/>
      </dsp:nvSpPr>
      <dsp:spPr>
        <a:xfrm>
          <a:off x="8096749" y="3161408"/>
          <a:ext cx="3716790" cy="1722386"/>
        </a:xfrm>
        <a:prstGeom prst="ellipse">
          <a:avLst/>
        </a:prstGeom>
        <a:solidFill>
          <a:schemeClr val="lt1">
            <a:hueOff val="0"/>
            <a:satOff val="0"/>
            <a:lumOff val="0"/>
            <a:alphaOff val="0"/>
          </a:schemeClr>
        </a:solidFill>
        <a:ln w="6985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accent4">
                  <a:lumMod val="75000"/>
                </a:schemeClr>
              </a:solidFill>
            </a:rPr>
            <a:t>IDENTIFY</a:t>
          </a:r>
          <a:r>
            <a:rPr lang="en-US" sz="2400" b="1" kern="1200" baseline="0">
              <a:solidFill>
                <a:schemeClr val="accent4">
                  <a:lumMod val="75000"/>
                </a:schemeClr>
              </a:solidFill>
            </a:rPr>
            <a:t> SOLUTION </a:t>
          </a:r>
        </a:p>
        <a:p>
          <a:pPr marL="0" lvl="0" indent="0" algn="ctr" defTabSz="1066800">
            <a:lnSpc>
              <a:spcPct val="90000"/>
            </a:lnSpc>
            <a:spcBef>
              <a:spcPct val="0"/>
            </a:spcBef>
            <a:spcAft>
              <a:spcPct val="35000"/>
            </a:spcAft>
            <a:buNone/>
          </a:pPr>
          <a:r>
            <a:rPr lang="en-US" sz="2000" kern="1200" baseline="0"/>
            <a:t>and implementation plan</a:t>
          </a:r>
          <a:endParaRPr lang="en-US" sz="2000" kern="1200"/>
        </a:p>
      </dsp:txBody>
      <dsp:txXfrm>
        <a:off x="8641060" y="3413646"/>
        <a:ext cx="2628168" cy="1217910"/>
      </dsp:txXfrm>
    </dsp:sp>
    <dsp:sp modelId="{0CF17757-B07D-054A-B418-CB7B36892AA2}">
      <dsp:nvSpPr>
        <dsp:cNvPr id="0" name=""/>
        <dsp:cNvSpPr/>
      </dsp:nvSpPr>
      <dsp:spPr>
        <a:xfrm rot="10012993">
          <a:off x="7835839" y="4240069"/>
          <a:ext cx="329920" cy="475851"/>
        </a:xfrm>
        <a:prstGeom prst="rightArrow">
          <a:avLst>
            <a:gd name="adj1" fmla="val 60000"/>
            <a:gd name="adj2" fmla="val 5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7933524" y="4324008"/>
        <a:ext cx="230944" cy="285511"/>
      </dsp:txXfrm>
    </dsp:sp>
    <dsp:sp modelId="{091E9CC4-2CB9-FD48-9FBD-31619B416DEB}">
      <dsp:nvSpPr>
        <dsp:cNvPr id="0" name=""/>
        <dsp:cNvSpPr/>
      </dsp:nvSpPr>
      <dsp:spPr>
        <a:xfrm>
          <a:off x="4169871" y="4076434"/>
          <a:ext cx="3716790" cy="1722386"/>
        </a:xfrm>
        <a:prstGeom prst="ellipse">
          <a:avLst/>
        </a:prstGeom>
        <a:solidFill>
          <a:schemeClr val="lt1">
            <a:hueOff val="0"/>
            <a:satOff val="0"/>
            <a:lumOff val="0"/>
            <a:alphaOff val="0"/>
          </a:schemeClr>
        </a:solidFill>
        <a:ln w="69850" cap="flat" cmpd="sng" algn="ctr">
          <a:solidFill>
            <a:srgbClr val="7F44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7F447F"/>
              </a:solidFill>
            </a:rPr>
            <a:t>IMPLEMENT</a:t>
          </a:r>
          <a:r>
            <a:rPr lang="en-US" sz="2400" b="1" kern="1200" baseline="0">
              <a:solidFill>
                <a:srgbClr val="7F447F"/>
              </a:solidFill>
            </a:rPr>
            <a:t> SOLUTION</a:t>
          </a:r>
        </a:p>
        <a:p>
          <a:pPr marL="0" lvl="0" indent="0" algn="ctr" defTabSz="1066800">
            <a:lnSpc>
              <a:spcPct val="90000"/>
            </a:lnSpc>
            <a:spcBef>
              <a:spcPct val="0"/>
            </a:spcBef>
            <a:spcAft>
              <a:spcPct val="35000"/>
            </a:spcAft>
            <a:buNone/>
          </a:pPr>
          <a:r>
            <a:rPr lang="en-US" sz="2000" kern="1200" baseline="0"/>
            <a:t>with fidelity</a:t>
          </a:r>
          <a:endParaRPr lang="en-US" sz="2000" kern="1200"/>
        </a:p>
      </dsp:txBody>
      <dsp:txXfrm>
        <a:off x="4714182" y="4328672"/>
        <a:ext cx="2628168" cy="1217910"/>
      </dsp:txXfrm>
    </dsp:sp>
    <dsp:sp modelId="{0D1B13E9-8A44-7A45-B56A-A5F6E426FA42}">
      <dsp:nvSpPr>
        <dsp:cNvPr id="0" name=""/>
        <dsp:cNvSpPr/>
      </dsp:nvSpPr>
      <dsp:spPr>
        <a:xfrm rot="11712506">
          <a:off x="3911952" y="4174833"/>
          <a:ext cx="371196" cy="475851"/>
        </a:xfrm>
        <a:prstGeom prst="rightArrow">
          <a:avLst>
            <a:gd name="adj1" fmla="val 60000"/>
            <a:gd name="adj2" fmla="val 50000"/>
          </a:avLst>
        </a:prstGeom>
        <a:solidFill>
          <a:srgbClr val="7F447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4021361" y="4284609"/>
        <a:ext cx="259837" cy="285511"/>
      </dsp:txXfrm>
    </dsp:sp>
    <dsp:sp modelId="{7229F0E0-C4E2-644E-AA8E-CE2194486FC4}">
      <dsp:nvSpPr>
        <dsp:cNvPr id="0" name=""/>
        <dsp:cNvSpPr/>
      </dsp:nvSpPr>
      <dsp:spPr>
        <a:xfrm>
          <a:off x="288163" y="3021185"/>
          <a:ext cx="3716790" cy="1722386"/>
        </a:xfrm>
        <a:prstGeom prst="ellipse">
          <a:avLst/>
        </a:prstGeom>
        <a:solidFill>
          <a:schemeClr val="lt1">
            <a:hueOff val="0"/>
            <a:satOff val="0"/>
            <a:lumOff val="0"/>
            <a:alphaOff val="0"/>
          </a:schemeClr>
        </a:solidFill>
        <a:ln w="69850" cap="flat" cmpd="sng" algn="ctr">
          <a:solidFill>
            <a:srgbClr val="E89B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E89B2C"/>
              </a:solidFill>
            </a:rPr>
            <a:t>MONITOR &amp; EVALUATE</a:t>
          </a:r>
        </a:p>
        <a:p>
          <a:pPr marL="0" lvl="0" indent="0" algn="ctr" defTabSz="1066800">
            <a:lnSpc>
              <a:spcPct val="90000"/>
            </a:lnSpc>
            <a:spcBef>
              <a:spcPct val="0"/>
            </a:spcBef>
            <a:spcAft>
              <a:spcPct val="35000"/>
            </a:spcAft>
            <a:buNone/>
          </a:pPr>
          <a:r>
            <a:rPr lang="en-US" sz="2000" kern="1200"/>
            <a:t>implementation fidelity and impact</a:t>
          </a:r>
        </a:p>
      </dsp:txBody>
      <dsp:txXfrm>
        <a:off x="832474" y="3273423"/>
        <a:ext cx="2628168" cy="1217910"/>
      </dsp:txXfrm>
    </dsp:sp>
    <dsp:sp modelId="{35DA2999-DAB3-AE42-915A-1717F659C38D}">
      <dsp:nvSpPr>
        <dsp:cNvPr id="0" name=""/>
        <dsp:cNvSpPr/>
      </dsp:nvSpPr>
      <dsp:spPr>
        <a:xfrm rot="16102075">
          <a:off x="1957760" y="2497713"/>
          <a:ext cx="312248" cy="475851"/>
        </a:xfrm>
        <a:prstGeom prst="rightArrow">
          <a:avLst>
            <a:gd name="adj1" fmla="val 60000"/>
            <a:gd name="adj2" fmla="val 50000"/>
          </a:avLst>
        </a:prstGeom>
        <a:solidFill>
          <a:srgbClr val="E89B2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2005931" y="2639701"/>
        <a:ext cx="218574" cy="285511"/>
      </dsp:txXfrm>
    </dsp:sp>
    <dsp:sp modelId="{80553F29-EC6B-9645-A7F8-7B924A485269}">
      <dsp:nvSpPr>
        <dsp:cNvPr id="0" name=""/>
        <dsp:cNvSpPr/>
      </dsp:nvSpPr>
      <dsp:spPr>
        <a:xfrm>
          <a:off x="222312" y="710039"/>
          <a:ext cx="3716790" cy="1722386"/>
        </a:xfrm>
        <a:prstGeom prst="ellipse">
          <a:avLst/>
        </a:prstGeom>
        <a:solidFill>
          <a:schemeClr val="lt1">
            <a:hueOff val="0"/>
            <a:satOff val="0"/>
            <a:lumOff val="0"/>
            <a:alphaOff val="0"/>
          </a:schemeClr>
        </a:solidFill>
        <a:ln w="69850" cap="flat" cmpd="sng" algn="ctr">
          <a:solidFill>
            <a:srgbClr val="EE351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EE3519"/>
              </a:solidFill>
            </a:rPr>
            <a:t>MAKE</a:t>
          </a:r>
          <a:r>
            <a:rPr lang="en-US" sz="2400" b="1" kern="1200" baseline="0">
              <a:solidFill>
                <a:srgbClr val="EE3519"/>
              </a:solidFill>
            </a:rPr>
            <a:t> DECISION </a:t>
          </a:r>
        </a:p>
        <a:p>
          <a:pPr marL="0" lvl="0" indent="0" algn="ctr" defTabSz="1066800">
            <a:lnSpc>
              <a:spcPct val="90000"/>
            </a:lnSpc>
            <a:spcBef>
              <a:spcPct val="0"/>
            </a:spcBef>
            <a:spcAft>
              <a:spcPct val="35000"/>
            </a:spcAft>
            <a:buNone/>
          </a:pPr>
          <a:r>
            <a:rPr lang="en-US" sz="2000" kern="1200" baseline="0"/>
            <a:t>to maintain, modify, or terminate plan</a:t>
          </a:r>
          <a:endParaRPr lang="en-US" sz="2000" kern="1200"/>
        </a:p>
      </dsp:txBody>
      <dsp:txXfrm>
        <a:off x="766623" y="962277"/>
        <a:ext cx="2628168" cy="1217910"/>
      </dsp:txXfrm>
    </dsp:sp>
    <dsp:sp modelId="{50F2030A-1787-804F-BE8C-B0F6AA0647D5}">
      <dsp:nvSpPr>
        <dsp:cNvPr id="0" name=""/>
        <dsp:cNvSpPr/>
      </dsp:nvSpPr>
      <dsp:spPr>
        <a:xfrm rot="20857724">
          <a:off x="3884488" y="903128"/>
          <a:ext cx="314945" cy="475851"/>
        </a:xfrm>
        <a:prstGeom prst="rightArrow">
          <a:avLst>
            <a:gd name="adj1" fmla="val 60000"/>
            <a:gd name="adj2" fmla="val 50000"/>
          </a:avLst>
        </a:prstGeom>
        <a:solidFill>
          <a:srgbClr val="EE351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885585" y="1008419"/>
        <a:ext cx="220462" cy="285511"/>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8B543D-68F0-AD42-8A39-B361A0E5D314}">
      <dsp:nvSpPr>
        <dsp:cNvPr id="0" name=""/>
        <dsp:cNvSpPr/>
      </dsp:nvSpPr>
      <dsp:spPr>
        <a:xfrm>
          <a:off x="0" y="0"/>
          <a:ext cx="3332586" cy="5731555"/>
        </a:xfrm>
        <a:prstGeom prst="roundRect">
          <a:avLst>
            <a:gd name="adj" fmla="val 10000"/>
          </a:avLst>
        </a:prstGeom>
        <a:solidFill>
          <a:srgbClr val="C9E996"/>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5. Monitor Equitable Student Benefit &amp; Use Problem-Solving Process</a:t>
          </a:r>
        </a:p>
      </dsp:txBody>
      <dsp:txXfrm>
        <a:off x="0" y="0"/>
        <a:ext cx="3332586" cy="1719466"/>
      </dsp:txXfrm>
    </dsp:sp>
    <dsp:sp modelId="{DBFF50CC-0C18-2C40-9419-C31C0424DCE5}">
      <dsp:nvSpPr>
        <dsp:cNvPr id="0" name=""/>
        <dsp:cNvSpPr/>
      </dsp:nvSpPr>
      <dsp:spPr>
        <a:xfrm>
          <a:off x="116040" y="1346318"/>
          <a:ext cx="3043344" cy="106392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5.1 Monitor Valued Student Outcomes &amp; Acceptability</a:t>
          </a:r>
        </a:p>
      </dsp:txBody>
      <dsp:txXfrm>
        <a:off x="147201" y="1377479"/>
        <a:ext cx="2981022" cy="1001600"/>
      </dsp:txXfrm>
    </dsp:sp>
    <dsp:sp modelId="{BFF955BD-D605-E149-A373-71F75E375FF5}">
      <dsp:nvSpPr>
        <dsp:cNvPr id="0" name=""/>
        <dsp:cNvSpPr/>
      </dsp:nvSpPr>
      <dsp:spPr>
        <a:xfrm>
          <a:off x="333258" y="2883828"/>
          <a:ext cx="2666068" cy="648508"/>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360" tIns="64770" rIns="86360" bIns="64770" numCol="1" spcCol="1270" anchor="ctr" anchorCtr="0">
          <a:noAutofit/>
        </a:bodyPr>
        <a:lstStyle/>
        <a:p>
          <a:pPr marL="0" lvl="0" indent="0" algn="l" defTabSz="1511300">
            <a:lnSpc>
              <a:spcPct val="90000"/>
            </a:lnSpc>
            <a:spcBef>
              <a:spcPct val="0"/>
            </a:spcBef>
            <a:spcAft>
              <a:spcPct val="35000"/>
            </a:spcAft>
            <a:buNone/>
          </a:pPr>
          <a:endParaRPr lang="en-US" sz="3400" kern="1200" dirty="0"/>
        </a:p>
      </dsp:txBody>
      <dsp:txXfrm>
        <a:off x="352252" y="2902822"/>
        <a:ext cx="2628080" cy="610520"/>
      </dsp:txXfrm>
    </dsp:sp>
    <dsp:sp modelId="{F35ECBEC-E185-0B41-B52E-86D12BB3E999}">
      <dsp:nvSpPr>
        <dsp:cNvPr id="0" name=""/>
        <dsp:cNvSpPr/>
      </dsp:nvSpPr>
      <dsp:spPr>
        <a:xfrm>
          <a:off x="144620" y="3632107"/>
          <a:ext cx="3043344" cy="648508"/>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2">
                  <a:lumMod val="50000"/>
                </a:schemeClr>
              </a:solidFill>
            </a:rPr>
            <a:t>If </a:t>
          </a:r>
          <a:r>
            <a:rPr lang="en-US" sz="1800" b="1" kern="1200" dirty="0">
              <a:solidFill>
                <a:schemeClr val="bg2">
                  <a:lumMod val="50000"/>
                </a:schemeClr>
              </a:solidFill>
            </a:rPr>
            <a:t>students do not benefit </a:t>
          </a:r>
          <a:r>
            <a:rPr lang="en-US" sz="1800" kern="1200" dirty="0">
              <a:solidFill>
                <a:schemeClr val="bg2">
                  <a:lumMod val="50000"/>
                </a:schemeClr>
              </a:solidFill>
            </a:rPr>
            <a:t>equitably...</a:t>
          </a:r>
        </a:p>
      </dsp:txBody>
      <dsp:txXfrm>
        <a:off x="163614" y="3651101"/>
        <a:ext cx="3005356" cy="610520"/>
      </dsp:txXfrm>
    </dsp:sp>
    <dsp:sp modelId="{043BBAB0-0122-5D48-855B-36C22998E868}">
      <dsp:nvSpPr>
        <dsp:cNvPr id="0" name=""/>
        <dsp:cNvSpPr/>
      </dsp:nvSpPr>
      <dsp:spPr>
        <a:xfrm>
          <a:off x="144620" y="4380385"/>
          <a:ext cx="3043344" cy="106392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dirty="0"/>
            <a:t>5.3 Enhance SEB Support &amp; Modify Training and Coaching</a:t>
          </a:r>
        </a:p>
      </dsp:txBody>
      <dsp:txXfrm>
        <a:off x="175781" y="4411546"/>
        <a:ext cx="2981022" cy="1001600"/>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0F93B1-DEFC-D54F-914C-54A94C37A373}">
      <dsp:nvSpPr>
        <dsp:cNvPr id="0" name=""/>
        <dsp:cNvSpPr/>
      </dsp:nvSpPr>
      <dsp:spPr>
        <a:xfrm>
          <a:off x="227414" y="1040632"/>
          <a:ext cx="5323666" cy="166364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26843"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Ensure outcomes are locally meaningful and acceptable to students. </a:t>
          </a:r>
        </a:p>
      </dsp:txBody>
      <dsp:txXfrm>
        <a:off x="227414" y="1040632"/>
        <a:ext cx="5323666" cy="1663645"/>
      </dsp:txXfrm>
    </dsp:sp>
    <dsp:sp modelId="{0647C582-1DB6-DA4A-8294-4BAAC8CDD715}">
      <dsp:nvSpPr>
        <dsp:cNvPr id="0" name=""/>
        <dsp:cNvSpPr/>
      </dsp:nvSpPr>
      <dsp:spPr>
        <a:xfrm>
          <a:off x="5595" y="800327"/>
          <a:ext cx="1164551" cy="1746827"/>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37000" r="-3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EF203F-3B9C-D24B-95AB-3E50704440AB}">
      <dsp:nvSpPr>
        <dsp:cNvPr id="0" name=""/>
        <dsp:cNvSpPr/>
      </dsp:nvSpPr>
      <dsp:spPr>
        <a:xfrm>
          <a:off x="6050652" y="1040632"/>
          <a:ext cx="5323666" cy="166364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26843"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Operationally define student outcomes (behavior/skill) in observable, measurable, and specific terms. </a:t>
          </a:r>
        </a:p>
      </dsp:txBody>
      <dsp:txXfrm>
        <a:off x="6050652" y="1040632"/>
        <a:ext cx="5323666" cy="1663645"/>
      </dsp:txXfrm>
    </dsp:sp>
    <dsp:sp modelId="{25F8EB0C-2226-284F-892F-60D0F3BC1428}">
      <dsp:nvSpPr>
        <dsp:cNvPr id="0" name=""/>
        <dsp:cNvSpPr/>
      </dsp:nvSpPr>
      <dsp:spPr>
        <a:xfrm>
          <a:off x="5828832" y="800327"/>
          <a:ext cx="1164551" cy="1746827"/>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10B280-FDB5-8449-B89F-E8BD75D12CB8}">
      <dsp:nvSpPr>
        <dsp:cNvPr id="0" name=""/>
        <dsp:cNvSpPr/>
      </dsp:nvSpPr>
      <dsp:spPr>
        <a:xfrm>
          <a:off x="227414" y="3185381"/>
          <a:ext cx="5323666" cy="166364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26843"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Select the appropriate data collection strategy given features of the behavior/skill and context</a:t>
          </a:r>
        </a:p>
      </dsp:txBody>
      <dsp:txXfrm>
        <a:off x="227414" y="3185381"/>
        <a:ext cx="5323666" cy="1663645"/>
      </dsp:txXfrm>
    </dsp:sp>
    <dsp:sp modelId="{CA0F1200-7406-7A4C-B5D7-5AF5C40F512A}">
      <dsp:nvSpPr>
        <dsp:cNvPr id="0" name=""/>
        <dsp:cNvSpPr/>
      </dsp:nvSpPr>
      <dsp:spPr>
        <a:xfrm>
          <a:off x="5595" y="2945077"/>
          <a:ext cx="1164551" cy="1746827"/>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63000" r="-6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DFA7C0-6FB5-544F-995B-0DCECFFABC03}">
      <dsp:nvSpPr>
        <dsp:cNvPr id="0" name=""/>
        <dsp:cNvSpPr/>
      </dsp:nvSpPr>
      <dsp:spPr>
        <a:xfrm>
          <a:off x="6050652" y="3235786"/>
          <a:ext cx="5323666" cy="1663645"/>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1126843" tIns="99060" rIns="99060" bIns="99060" numCol="1" spcCol="1270" anchor="ctr" anchorCtr="0">
          <a:noAutofit/>
        </a:bodyPr>
        <a:lstStyle/>
        <a:p>
          <a:pPr marL="0" lvl="0" indent="0" algn="l" defTabSz="1155700">
            <a:lnSpc>
              <a:spcPct val="90000"/>
            </a:lnSpc>
            <a:spcBef>
              <a:spcPct val="0"/>
            </a:spcBef>
            <a:spcAft>
              <a:spcPct val="35000"/>
            </a:spcAft>
            <a:buNone/>
          </a:pPr>
          <a:endParaRPr lang="en-US" sz="2600" kern="1200"/>
        </a:p>
      </dsp:txBody>
      <dsp:txXfrm>
        <a:off x="6050652" y="3235786"/>
        <a:ext cx="5323666" cy="1663645"/>
      </dsp:txXfrm>
    </dsp:sp>
    <dsp:sp modelId="{000B80F6-ECF2-D54F-B154-418D81F06167}">
      <dsp:nvSpPr>
        <dsp:cNvPr id="0" name=""/>
        <dsp:cNvSpPr/>
      </dsp:nvSpPr>
      <dsp:spPr>
        <a:xfrm>
          <a:off x="5828832" y="2894672"/>
          <a:ext cx="1164551" cy="1948446"/>
        </a:xfrm>
        <a:prstGeom prst="rect">
          <a:avLst/>
        </a:prstGeom>
        <a:blipFill rotWithShape="1">
          <a:blip xmlns:r="http://schemas.openxmlformats.org/officeDocument/2006/relationships" r:embed="rId4"/>
          <a:srcRect/>
          <a:stretch>
            <a:fillRect l="-3000" r="-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1EFD-4F90-47BA-BDF0-C1936501F318}">
      <dsp:nvSpPr>
        <dsp:cNvPr id="0" name=""/>
        <dsp:cNvSpPr/>
      </dsp:nvSpPr>
      <dsp:spPr>
        <a:xfrm>
          <a:off x="2091890" y="61762"/>
          <a:ext cx="2964580" cy="2964580"/>
        </a:xfrm>
        <a:prstGeom prst="ellipse">
          <a:avLst/>
        </a:prstGeom>
        <a:solidFill>
          <a:srgbClr val="FF99CC">
            <a:alpha val="49804"/>
          </a:srgbClr>
        </a:solidFill>
        <a:ln w="25400" cap="flat" cmpd="sng" algn="ctr">
          <a:solidFill>
            <a:srgbClr val="EE6E99"/>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a:solidFill>
                <a:schemeClr val="accent6">
                  <a:lumMod val="50000"/>
                </a:schemeClr>
              </a:solidFill>
              <a:latin typeface="Calibri" panose="020F0502020204030204" pitchFamily="34" charset="0"/>
              <a:cs typeface="Calibri" panose="020F0502020204030204" pitchFamily="34" charset="0"/>
            </a:rPr>
            <a:t>Systems</a:t>
          </a:r>
        </a:p>
      </dsp:txBody>
      <dsp:txXfrm>
        <a:off x="2487167" y="580563"/>
        <a:ext cx="2174025" cy="1334061"/>
      </dsp:txXfrm>
    </dsp:sp>
    <dsp:sp modelId="{A7ADD6DF-9E47-4436-8F51-EE2A03365BEC}">
      <dsp:nvSpPr>
        <dsp:cNvPr id="0" name=""/>
        <dsp:cNvSpPr/>
      </dsp:nvSpPr>
      <dsp:spPr>
        <a:xfrm>
          <a:off x="3161609" y="1914625"/>
          <a:ext cx="2964580" cy="2964580"/>
        </a:xfrm>
        <a:prstGeom prst="ellipse">
          <a:avLst/>
        </a:prstGeom>
        <a:solidFill>
          <a:srgbClr val="9BC1E8">
            <a:alpha val="49804"/>
          </a:srgb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a:solidFill>
                <a:schemeClr val="accent6">
                  <a:lumMod val="50000"/>
                </a:schemeClr>
              </a:solidFill>
              <a:latin typeface="Calibri" panose="020F0502020204030204" pitchFamily="34" charset="0"/>
              <a:cs typeface="Calibri" panose="020F0502020204030204" pitchFamily="34" charset="0"/>
            </a:rPr>
            <a:t>Practices</a:t>
          </a:r>
        </a:p>
      </dsp:txBody>
      <dsp:txXfrm>
        <a:off x="4068277" y="2680475"/>
        <a:ext cx="1778748" cy="1630519"/>
      </dsp:txXfrm>
    </dsp:sp>
    <dsp:sp modelId="{2504F536-64A6-44EF-BAC7-150B15DF6968}">
      <dsp:nvSpPr>
        <dsp:cNvPr id="0" name=""/>
        <dsp:cNvSpPr/>
      </dsp:nvSpPr>
      <dsp:spPr>
        <a:xfrm>
          <a:off x="1022170" y="1914625"/>
          <a:ext cx="2964580" cy="2964580"/>
        </a:xfrm>
        <a:prstGeom prst="ellipse">
          <a:avLst/>
        </a:prstGeom>
        <a:solidFill>
          <a:srgbClr val="A7F27D">
            <a:alpha val="49804"/>
          </a:srgbClr>
        </a:solidFill>
        <a:ln w="25400" cap="flat" cmpd="sng" algn="ctr">
          <a:solidFill>
            <a:srgbClr val="467827"/>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a:solidFill>
                <a:schemeClr val="accent6">
                  <a:lumMod val="50000"/>
                </a:schemeClr>
              </a:solidFill>
              <a:latin typeface="Calibri" panose="020F0502020204030204" pitchFamily="34" charset="0"/>
              <a:cs typeface="Calibri" panose="020F0502020204030204" pitchFamily="34" charset="0"/>
            </a:rPr>
            <a:t>Data</a:t>
          </a:r>
        </a:p>
      </dsp:txBody>
      <dsp:txXfrm>
        <a:off x="1301335" y="2680475"/>
        <a:ext cx="1778748" cy="1630519"/>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A073BC-E2E9-F04B-89CD-1B4B745DE7CC}">
      <dsp:nvSpPr>
        <dsp:cNvPr id="0" name=""/>
        <dsp:cNvSpPr/>
      </dsp:nvSpPr>
      <dsp:spPr>
        <a:xfrm>
          <a:off x="116180" y="666627"/>
          <a:ext cx="0" cy="3919135"/>
        </a:xfrm>
        <a:prstGeom prst="line">
          <a:avLst/>
        </a:prstGeom>
        <a:solidFill>
          <a:schemeClr val="accent2">
            <a:alpha val="90000"/>
            <a:tint val="40000"/>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dsp:style>
    </dsp:sp>
    <dsp:sp modelId="{E85149C3-30B1-ED44-9C56-406E35635AC9}">
      <dsp:nvSpPr>
        <dsp:cNvPr id="0" name=""/>
        <dsp:cNvSpPr/>
      </dsp:nvSpPr>
      <dsp:spPr>
        <a:xfrm>
          <a:off x="399499" y="1140269"/>
          <a:ext cx="1413253" cy="961273"/>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35874A-A010-5947-9ECF-06A04841E5C6}">
      <dsp:nvSpPr>
        <dsp:cNvPr id="0" name=""/>
        <dsp:cNvSpPr/>
      </dsp:nvSpPr>
      <dsp:spPr>
        <a:xfrm>
          <a:off x="225045" y="2560876"/>
          <a:ext cx="2061247" cy="2024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228600" lvl="1" indent="-228600" algn="l" defTabSz="889000">
            <a:lnSpc>
              <a:spcPct val="90000"/>
            </a:lnSpc>
            <a:spcBef>
              <a:spcPct val="0"/>
            </a:spcBef>
            <a:spcAft>
              <a:spcPct val="15000"/>
            </a:spcAft>
            <a:buChar char="•"/>
          </a:pPr>
          <a:r>
            <a:rPr lang="en-US" sz="2000" kern="1200"/>
            <a:t>Responding to questions</a:t>
          </a:r>
        </a:p>
        <a:p>
          <a:pPr marL="228600" lvl="1" indent="-228600" algn="l" defTabSz="889000">
            <a:lnSpc>
              <a:spcPct val="90000"/>
            </a:lnSpc>
            <a:spcBef>
              <a:spcPct val="0"/>
            </a:spcBef>
            <a:spcAft>
              <a:spcPct val="15000"/>
            </a:spcAft>
            <a:buChar char="•"/>
          </a:pPr>
          <a:r>
            <a:rPr lang="en-US" sz="2000" kern="1200"/>
            <a:t>Raising hand</a:t>
          </a:r>
        </a:p>
        <a:p>
          <a:pPr marL="228600" lvl="1" indent="-228600" algn="l" defTabSz="889000">
            <a:lnSpc>
              <a:spcPct val="90000"/>
            </a:lnSpc>
            <a:spcBef>
              <a:spcPct val="0"/>
            </a:spcBef>
            <a:spcAft>
              <a:spcPct val="15000"/>
            </a:spcAft>
            <a:buChar char="•"/>
          </a:pPr>
          <a:r>
            <a:rPr lang="en-US" sz="2000" kern="1200"/>
            <a:t>Task completion</a:t>
          </a:r>
        </a:p>
      </dsp:txBody>
      <dsp:txXfrm>
        <a:off x="225045" y="2560876"/>
        <a:ext cx="2061247" cy="2024886"/>
      </dsp:txXfrm>
    </dsp:sp>
    <dsp:sp modelId="{7E5F4498-63F0-1742-9E4D-5DB317EC321D}">
      <dsp:nvSpPr>
        <dsp:cNvPr id="0" name=""/>
        <dsp:cNvSpPr/>
      </dsp:nvSpPr>
      <dsp:spPr>
        <a:xfrm>
          <a:off x="3037" y="-81616"/>
          <a:ext cx="2403584" cy="1061027"/>
        </a:xfrm>
        <a:prstGeom prst="rect">
          <a:avLst/>
        </a:prstGeom>
        <a:solidFill>
          <a:schemeClr val="lt1">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a:t>Counting </a:t>
          </a:r>
          <a:r>
            <a:rPr lang="en-US" sz="2000" kern="1200"/>
            <a:t>(frequency or rate) </a:t>
          </a:r>
        </a:p>
      </dsp:txBody>
      <dsp:txXfrm>
        <a:off x="3037" y="-81616"/>
        <a:ext cx="2403584" cy="1061027"/>
      </dsp:txXfrm>
    </dsp:sp>
    <dsp:sp modelId="{3C174BD5-0CA1-8F4A-98BE-22CEA380C5A9}">
      <dsp:nvSpPr>
        <dsp:cNvPr id="0" name=""/>
        <dsp:cNvSpPr/>
      </dsp:nvSpPr>
      <dsp:spPr>
        <a:xfrm>
          <a:off x="3063694" y="666627"/>
          <a:ext cx="0" cy="3919135"/>
        </a:xfrm>
        <a:prstGeom prst="line">
          <a:avLst/>
        </a:prstGeom>
        <a:solidFill>
          <a:schemeClr val="accent2">
            <a:alpha val="90000"/>
            <a:tint val="40000"/>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dsp:style>
    </dsp:sp>
    <dsp:sp modelId="{6E8E8A50-BD32-8442-9E7E-8DC21ADDA470}">
      <dsp:nvSpPr>
        <dsp:cNvPr id="0" name=""/>
        <dsp:cNvSpPr/>
      </dsp:nvSpPr>
      <dsp:spPr>
        <a:xfrm>
          <a:off x="3347012" y="1140269"/>
          <a:ext cx="1413253" cy="961273"/>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17000" b="-17000"/>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C57AA39-4DBC-9644-B1A8-070CA492A423}">
      <dsp:nvSpPr>
        <dsp:cNvPr id="0" name=""/>
        <dsp:cNvSpPr/>
      </dsp:nvSpPr>
      <dsp:spPr>
        <a:xfrm>
          <a:off x="3172559" y="2560876"/>
          <a:ext cx="2061247" cy="2024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228600" lvl="1" indent="-228600" algn="l" defTabSz="933450">
            <a:lnSpc>
              <a:spcPct val="90000"/>
            </a:lnSpc>
            <a:spcBef>
              <a:spcPct val="0"/>
            </a:spcBef>
            <a:spcAft>
              <a:spcPct val="15000"/>
            </a:spcAft>
            <a:buChar char="•"/>
          </a:pPr>
          <a:r>
            <a:rPr lang="en-US" sz="2100" kern="1200"/>
            <a:t>Time to start engaging in an assignment</a:t>
          </a:r>
        </a:p>
        <a:p>
          <a:pPr marL="228600" lvl="1" indent="-228600" algn="l" defTabSz="933450">
            <a:lnSpc>
              <a:spcPct val="90000"/>
            </a:lnSpc>
            <a:spcBef>
              <a:spcPct val="0"/>
            </a:spcBef>
            <a:spcAft>
              <a:spcPct val="15000"/>
            </a:spcAft>
            <a:buChar char="•"/>
          </a:pPr>
          <a:r>
            <a:rPr lang="en-US" sz="2100" kern="1200"/>
            <a:t>Participating in group conversation</a:t>
          </a:r>
        </a:p>
      </dsp:txBody>
      <dsp:txXfrm>
        <a:off x="3172559" y="2560876"/>
        <a:ext cx="2061247" cy="2024886"/>
      </dsp:txXfrm>
    </dsp:sp>
    <dsp:sp modelId="{D16686A4-7F6D-A045-B354-A89C24E8DF95}">
      <dsp:nvSpPr>
        <dsp:cNvPr id="0" name=""/>
        <dsp:cNvSpPr/>
      </dsp:nvSpPr>
      <dsp:spPr>
        <a:xfrm>
          <a:off x="2950551" y="-81616"/>
          <a:ext cx="2403584" cy="1061027"/>
        </a:xfrm>
        <a:prstGeom prst="rect">
          <a:avLst/>
        </a:prstGeom>
        <a:solidFill>
          <a:schemeClr val="lt1">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ts val="0"/>
            </a:spcAft>
            <a:buNone/>
          </a:pPr>
          <a:r>
            <a:rPr lang="en-US" sz="2400" kern="1200"/>
            <a:t>Timing</a:t>
          </a:r>
        </a:p>
        <a:p>
          <a:pPr marL="0" lvl="0" indent="0" algn="ctr" defTabSz="1066800">
            <a:lnSpc>
              <a:spcPct val="90000"/>
            </a:lnSpc>
            <a:spcBef>
              <a:spcPct val="0"/>
            </a:spcBef>
            <a:spcAft>
              <a:spcPts val="0"/>
            </a:spcAft>
            <a:buNone/>
          </a:pPr>
          <a:r>
            <a:rPr lang="en-US" sz="2400" kern="1200"/>
            <a:t> </a:t>
          </a:r>
          <a:r>
            <a:rPr lang="en-US" sz="2000" kern="1200"/>
            <a:t>(duration, latency, response time) </a:t>
          </a:r>
        </a:p>
      </dsp:txBody>
      <dsp:txXfrm>
        <a:off x="2950551" y="-81616"/>
        <a:ext cx="2403584" cy="1061027"/>
      </dsp:txXfrm>
    </dsp:sp>
    <dsp:sp modelId="{B31B382C-EB59-8A46-9BC8-637674C6A4BB}">
      <dsp:nvSpPr>
        <dsp:cNvPr id="0" name=""/>
        <dsp:cNvSpPr/>
      </dsp:nvSpPr>
      <dsp:spPr>
        <a:xfrm>
          <a:off x="6011208" y="666627"/>
          <a:ext cx="0" cy="3919135"/>
        </a:xfrm>
        <a:prstGeom prst="line">
          <a:avLst/>
        </a:prstGeom>
        <a:solidFill>
          <a:schemeClr val="accent2">
            <a:alpha val="90000"/>
            <a:tint val="40000"/>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dsp:style>
    </dsp:sp>
    <dsp:sp modelId="{7B777560-43FB-134E-9E0A-D6B1CBF16864}">
      <dsp:nvSpPr>
        <dsp:cNvPr id="0" name=""/>
        <dsp:cNvSpPr/>
      </dsp:nvSpPr>
      <dsp:spPr>
        <a:xfrm>
          <a:off x="6294526" y="1140269"/>
          <a:ext cx="1413253" cy="961273"/>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32419D9-EA25-3A4B-9573-96D51C299C17}">
      <dsp:nvSpPr>
        <dsp:cNvPr id="0" name=""/>
        <dsp:cNvSpPr/>
      </dsp:nvSpPr>
      <dsp:spPr>
        <a:xfrm>
          <a:off x="6120072" y="2560876"/>
          <a:ext cx="2061247" cy="2024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228600" lvl="1" indent="-228600" algn="l" defTabSz="889000">
            <a:lnSpc>
              <a:spcPct val="90000"/>
            </a:lnSpc>
            <a:spcBef>
              <a:spcPct val="0"/>
            </a:spcBef>
            <a:spcAft>
              <a:spcPct val="15000"/>
            </a:spcAft>
            <a:buChar char="•"/>
          </a:pPr>
          <a:r>
            <a:rPr lang="en-US" sz="2000" kern="1200"/>
            <a:t>% of time on task</a:t>
          </a:r>
        </a:p>
        <a:p>
          <a:pPr marL="228600" lvl="1" indent="-228600" algn="l" defTabSz="889000">
            <a:lnSpc>
              <a:spcPct val="90000"/>
            </a:lnSpc>
            <a:spcBef>
              <a:spcPct val="0"/>
            </a:spcBef>
            <a:spcAft>
              <a:spcPct val="15000"/>
            </a:spcAft>
            <a:buChar char="•"/>
          </a:pPr>
          <a:r>
            <a:rPr lang="en-US" sz="2000" kern="1200"/>
            <a:t>Talking with peers</a:t>
          </a:r>
        </a:p>
        <a:p>
          <a:pPr marL="228600" lvl="1" indent="-228600" algn="l" defTabSz="889000">
            <a:lnSpc>
              <a:spcPct val="90000"/>
            </a:lnSpc>
            <a:spcBef>
              <a:spcPct val="0"/>
            </a:spcBef>
            <a:spcAft>
              <a:spcPct val="15000"/>
            </a:spcAft>
            <a:buChar char="•"/>
          </a:pPr>
          <a:r>
            <a:rPr lang="en-US" sz="2000" kern="1200"/>
            <a:t>In/out of seat</a:t>
          </a:r>
        </a:p>
      </dsp:txBody>
      <dsp:txXfrm>
        <a:off x="6120072" y="2560876"/>
        <a:ext cx="2061247" cy="2024886"/>
      </dsp:txXfrm>
    </dsp:sp>
    <dsp:sp modelId="{40A5C7CD-8D4D-8945-866D-0EDD7F25B539}">
      <dsp:nvSpPr>
        <dsp:cNvPr id="0" name=""/>
        <dsp:cNvSpPr/>
      </dsp:nvSpPr>
      <dsp:spPr>
        <a:xfrm>
          <a:off x="5898064" y="-81616"/>
          <a:ext cx="2403584" cy="1061027"/>
        </a:xfrm>
        <a:prstGeom prst="rect">
          <a:avLst/>
        </a:prstGeom>
        <a:solidFill>
          <a:schemeClr val="lt1">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ts val="0"/>
            </a:spcAft>
            <a:buNone/>
          </a:pPr>
          <a:r>
            <a:rPr lang="en-US" sz="2400" kern="1200"/>
            <a:t>Sampling </a:t>
          </a:r>
        </a:p>
        <a:p>
          <a:pPr marL="0" lvl="0" indent="0" algn="ctr" defTabSz="1066800">
            <a:lnSpc>
              <a:spcPct val="90000"/>
            </a:lnSpc>
            <a:spcBef>
              <a:spcPct val="0"/>
            </a:spcBef>
            <a:spcAft>
              <a:spcPts val="0"/>
            </a:spcAft>
            <a:buNone/>
          </a:pPr>
          <a:r>
            <a:rPr lang="en-US" sz="2000" kern="1200"/>
            <a:t>(time-based estimates) </a:t>
          </a:r>
        </a:p>
      </dsp:txBody>
      <dsp:txXfrm>
        <a:off x="5898064" y="-81616"/>
        <a:ext cx="2403584" cy="1061027"/>
      </dsp:txXfrm>
    </dsp:sp>
    <dsp:sp modelId="{2E0A21B5-A1A8-C840-83A4-25024FD246E7}">
      <dsp:nvSpPr>
        <dsp:cNvPr id="0" name=""/>
        <dsp:cNvSpPr/>
      </dsp:nvSpPr>
      <dsp:spPr>
        <a:xfrm>
          <a:off x="8958721" y="666627"/>
          <a:ext cx="0" cy="3919135"/>
        </a:xfrm>
        <a:prstGeom prst="line">
          <a:avLst/>
        </a:prstGeom>
        <a:solidFill>
          <a:schemeClr val="accent2">
            <a:alpha val="90000"/>
            <a:tint val="40000"/>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dsp:style>
    </dsp:sp>
    <dsp:sp modelId="{19B27409-BBD5-5C4A-887C-8E5A48C7BA04}">
      <dsp:nvSpPr>
        <dsp:cNvPr id="0" name=""/>
        <dsp:cNvSpPr/>
      </dsp:nvSpPr>
      <dsp:spPr>
        <a:xfrm>
          <a:off x="9242040" y="1140269"/>
          <a:ext cx="1413253" cy="961273"/>
        </a:xfrm>
        <a:prstGeom prst="rect">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t="-17000" b="-17000"/>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8C91E46-46B3-E743-A1CF-9466F170C0BB}">
      <dsp:nvSpPr>
        <dsp:cNvPr id="0" name=""/>
        <dsp:cNvSpPr/>
      </dsp:nvSpPr>
      <dsp:spPr>
        <a:xfrm>
          <a:off x="9067586" y="2560876"/>
          <a:ext cx="2061247" cy="2024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228600" lvl="1" indent="-228600" algn="l" defTabSz="889000">
            <a:lnSpc>
              <a:spcPct val="90000"/>
            </a:lnSpc>
            <a:spcBef>
              <a:spcPct val="0"/>
            </a:spcBef>
            <a:spcAft>
              <a:spcPct val="15000"/>
            </a:spcAft>
            <a:buChar char="•"/>
          </a:pPr>
          <a:r>
            <a:rPr lang="en-US" sz="2000" kern="1200"/>
            <a:t>Antecedent-Behavior-Consequence Analysis</a:t>
          </a:r>
        </a:p>
        <a:p>
          <a:pPr marL="228600" lvl="1" indent="-228600" algn="l" defTabSz="889000">
            <a:lnSpc>
              <a:spcPct val="90000"/>
            </a:lnSpc>
            <a:spcBef>
              <a:spcPct val="0"/>
            </a:spcBef>
            <a:spcAft>
              <a:spcPct val="15000"/>
            </a:spcAft>
            <a:buChar char="•"/>
          </a:pPr>
          <a:r>
            <a:rPr lang="en-US" sz="2000" kern="1200"/>
            <a:t>Rating scales</a:t>
          </a:r>
        </a:p>
      </dsp:txBody>
      <dsp:txXfrm>
        <a:off x="9067586" y="2560876"/>
        <a:ext cx="2061247" cy="2024886"/>
      </dsp:txXfrm>
    </dsp:sp>
    <dsp:sp modelId="{DAB17F6E-E61F-E646-AE14-EFE1CE7B7D1A}">
      <dsp:nvSpPr>
        <dsp:cNvPr id="0" name=""/>
        <dsp:cNvSpPr/>
      </dsp:nvSpPr>
      <dsp:spPr>
        <a:xfrm>
          <a:off x="8845578" y="-81616"/>
          <a:ext cx="2403584" cy="1061027"/>
        </a:xfrm>
        <a:prstGeom prst="rect">
          <a:avLst/>
        </a:prstGeom>
        <a:solidFill>
          <a:schemeClr val="lt1">
            <a:hueOff val="0"/>
            <a:satOff val="0"/>
            <a:lumOff val="0"/>
            <a:alphaOff val="0"/>
          </a:schemeClr>
        </a:solidFill>
        <a:ln w="1270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a:t>Other descriptive methods</a:t>
          </a:r>
        </a:p>
      </dsp:txBody>
      <dsp:txXfrm>
        <a:off x="8845578" y="-81616"/>
        <a:ext cx="2403584" cy="1061027"/>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0F93B1-DEFC-D54F-914C-54A94C37A373}">
      <dsp:nvSpPr>
        <dsp:cNvPr id="0" name=""/>
        <dsp:cNvSpPr/>
      </dsp:nvSpPr>
      <dsp:spPr>
        <a:xfrm>
          <a:off x="227414" y="1091036"/>
          <a:ext cx="5323666" cy="166364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26843"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Ensure outcomes are locally meaningful and acceptable to students. </a:t>
          </a:r>
        </a:p>
      </dsp:txBody>
      <dsp:txXfrm>
        <a:off x="227414" y="1091036"/>
        <a:ext cx="5323666" cy="1663645"/>
      </dsp:txXfrm>
    </dsp:sp>
    <dsp:sp modelId="{0647C582-1DB6-DA4A-8294-4BAAC8CDD715}">
      <dsp:nvSpPr>
        <dsp:cNvPr id="0" name=""/>
        <dsp:cNvSpPr/>
      </dsp:nvSpPr>
      <dsp:spPr>
        <a:xfrm>
          <a:off x="5595" y="850732"/>
          <a:ext cx="1164551" cy="1746827"/>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37000" r="-3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EF203F-3B9C-D24B-95AB-3E50704440AB}">
      <dsp:nvSpPr>
        <dsp:cNvPr id="0" name=""/>
        <dsp:cNvSpPr/>
      </dsp:nvSpPr>
      <dsp:spPr>
        <a:xfrm>
          <a:off x="6050652" y="1091036"/>
          <a:ext cx="5323666" cy="166364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26843"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Operationally define student outcomes (behavior/skill) in observable, measurable, and specific terms. </a:t>
          </a:r>
        </a:p>
      </dsp:txBody>
      <dsp:txXfrm>
        <a:off x="6050652" y="1091036"/>
        <a:ext cx="5323666" cy="1663645"/>
      </dsp:txXfrm>
    </dsp:sp>
    <dsp:sp modelId="{25F8EB0C-2226-284F-892F-60D0F3BC1428}">
      <dsp:nvSpPr>
        <dsp:cNvPr id="0" name=""/>
        <dsp:cNvSpPr/>
      </dsp:nvSpPr>
      <dsp:spPr>
        <a:xfrm>
          <a:off x="5828832" y="850732"/>
          <a:ext cx="1164551" cy="1746827"/>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10B280-FDB5-8449-B89F-E8BD75D12CB8}">
      <dsp:nvSpPr>
        <dsp:cNvPr id="0" name=""/>
        <dsp:cNvSpPr/>
      </dsp:nvSpPr>
      <dsp:spPr>
        <a:xfrm>
          <a:off x="227414" y="3185381"/>
          <a:ext cx="5323666" cy="166364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26843"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Select the appropriate data collection strategy given features of the behavior/skill and context</a:t>
          </a:r>
        </a:p>
      </dsp:txBody>
      <dsp:txXfrm>
        <a:off x="227414" y="3185381"/>
        <a:ext cx="5323666" cy="1663645"/>
      </dsp:txXfrm>
    </dsp:sp>
    <dsp:sp modelId="{CA0F1200-7406-7A4C-B5D7-5AF5C40F512A}">
      <dsp:nvSpPr>
        <dsp:cNvPr id="0" name=""/>
        <dsp:cNvSpPr/>
      </dsp:nvSpPr>
      <dsp:spPr>
        <a:xfrm>
          <a:off x="5595" y="2945077"/>
          <a:ext cx="1164551" cy="1746827"/>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63000" r="-6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DFA7C0-6FB5-544F-995B-0DCECFFABC03}">
      <dsp:nvSpPr>
        <dsp:cNvPr id="0" name=""/>
        <dsp:cNvSpPr/>
      </dsp:nvSpPr>
      <dsp:spPr>
        <a:xfrm>
          <a:off x="6050652" y="3185381"/>
          <a:ext cx="5323666" cy="166364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26843"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Disaggregate data by subgroup (race/ethnicity, gender, language status, disability status) to monitor equitable outcomes. </a:t>
          </a:r>
        </a:p>
      </dsp:txBody>
      <dsp:txXfrm>
        <a:off x="6050652" y="3185381"/>
        <a:ext cx="5323666" cy="1663645"/>
      </dsp:txXfrm>
    </dsp:sp>
    <dsp:sp modelId="{000B80F6-ECF2-D54F-B154-418D81F06167}">
      <dsp:nvSpPr>
        <dsp:cNvPr id="0" name=""/>
        <dsp:cNvSpPr/>
      </dsp:nvSpPr>
      <dsp:spPr>
        <a:xfrm>
          <a:off x="5828832" y="2945077"/>
          <a:ext cx="1164551" cy="1746827"/>
        </a:xfrm>
        <a:prstGeom prst="rect">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56000" r="-5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C44C-C383-D04B-BDC9-7CD0C0E96584}">
      <dsp:nvSpPr>
        <dsp:cNvPr id="0" name=""/>
        <dsp:cNvSpPr/>
      </dsp:nvSpPr>
      <dsp:spPr>
        <a:xfrm>
          <a:off x="4162231" y="-154137"/>
          <a:ext cx="3716790" cy="1722386"/>
        </a:xfrm>
        <a:prstGeom prst="ellipse">
          <a:avLst/>
        </a:prstGeom>
        <a:solidFill>
          <a:schemeClr val="lt1">
            <a:hueOff val="0"/>
            <a:satOff val="0"/>
            <a:lumOff val="0"/>
            <a:alphaOff val="0"/>
          </a:schemeClr>
        </a:solidFill>
        <a:ln w="69850" cap="flat" cmpd="sng" algn="ctr">
          <a:solidFill>
            <a:srgbClr val="F3C8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F3C857"/>
              </a:solidFill>
            </a:rPr>
            <a:t>IDENTIFY</a:t>
          </a:r>
          <a:r>
            <a:rPr lang="en-US" sz="2400" b="1" kern="1200" baseline="0">
              <a:solidFill>
                <a:srgbClr val="F3C857"/>
              </a:solidFill>
            </a:rPr>
            <a:t> PROBLEM</a:t>
          </a:r>
        </a:p>
        <a:p>
          <a:pPr marL="0" lvl="0" indent="0" algn="ctr" defTabSz="1066800">
            <a:lnSpc>
              <a:spcPct val="90000"/>
            </a:lnSpc>
            <a:spcBef>
              <a:spcPct val="0"/>
            </a:spcBef>
            <a:spcAft>
              <a:spcPct val="35000"/>
            </a:spcAft>
            <a:buNone/>
          </a:pPr>
          <a:r>
            <a:rPr lang="en-US" sz="2000" kern="1200"/>
            <a:t>with precision</a:t>
          </a:r>
        </a:p>
      </dsp:txBody>
      <dsp:txXfrm>
        <a:off x="4706542" y="98101"/>
        <a:ext cx="2628168" cy="1217910"/>
      </dsp:txXfrm>
    </dsp:sp>
    <dsp:sp modelId="{5CF0EFAD-4292-5040-856F-77896DFEC55C}">
      <dsp:nvSpPr>
        <dsp:cNvPr id="0" name=""/>
        <dsp:cNvSpPr/>
      </dsp:nvSpPr>
      <dsp:spPr>
        <a:xfrm rot="892001">
          <a:off x="7801436" y="999943"/>
          <a:ext cx="437624" cy="475851"/>
        </a:xfrm>
        <a:prstGeom prst="rightArrow">
          <a:avLst>
            <a:gd name="adj1" fmla="val 60000"/>
            <a:gd name="adj2" fmla="val 50000"/>
          </a:avLst>
        </a:prstGeom>
        <a:solidFill>
          <a:srgbClr val="F3C8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803633" y="1078271"/>
        <a:ext cx="306337" cy="285511"/>
      </dsp:txXfrm>
    </dsp:sp>
    <dsp:sp modelId="{DB5D9CF6-BA5B-2145-A434-AFA26D760F45}">
      <dsp:nvSpPr>
        <dsp:cNvPr id="0" name=""/>
        <dsp:cNvSpPr/>
      </dsp:nvSpPr>
      <dsp:spPr>
        <a:xfrm>
          <a:off x="8185416" y="913845"/>
          <a:ext cx="3716790" cy="1722386"/>
        </a:xfrm>
        <a:prstGeom prst="ellipse">
          <a:avLst/>
        </a:prstGeom>
        <a:solidFill>
          <a:schemeClr val="lt1">
            <a:hueOff val="0"/>
            <a:satOff val="0"/>
            <a:lumOff val="0"/>
            <a:alphaOff val="0"/>
          </a:schemeClr>
        </a:solidFill>
        <a:ln w="63500" cap="flat" cmpd="sng" algn="ctr">
          <a:solidFill>
            <a:srgbClr val="2071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207196"/>
              </a:solidFill>
            </a:rPr>
            <a:t>IDENTIFY</a:t>
          </a:r>
          <a:r>
            <a:rPr lang="en-US" sz="2400" b="1" kern="1200" baseline="0">
              <a:solidFill>
                <a:srgbClr val="207196"/>
              </a:solidFill>
            </a:rPr>
            <a:t> GOAL </a:t>
          </a:r>
        </a:p>
        <a:p>
          <a:pPr marL="0" lvl="0" indent="0" algn="ctr" defTabSz="1066800">
            <a:lnSpc>
              <a:spcPct val="90000"/>
            </a:lnSpc>
            <a:spcBef>
              <a:spcPct val="0"/>
            </a:spcBef>
            <a:spcAft>
              <a:spcPct val="35000"/>
            </a:spcAft>
            <a:buNone/>
          </a:pPr>
          <a:r>
            <a:rPr lang="en-US" sz="2000" kern="1200" baseline="0"/>
            <a:t>for change</a:t>
          </a:r>
          <a:endParaRPr lang="en-US" sz="2000" kern="1200"/>
        </a:p>
      </dsp:txBody>
      <dsp:txXfrm>
        <a:off x="8729727" y="1166083"/>
        <a:ext cx="2628168" cy="1217910"/>
      </dsp:txXfrm>
    </dsp:sp>
    <dsp:sp modelId="{BF90B3B7-77E2-984B-8B2E-625CD9FBAFF3}">
      <dsp:nvSpPr>
        <dsp:cNvPr id="0" name=""/>
        <dsp:cNvSpPr/>
      </dsp:nvSpPr>
      <dsp:spPr>
        <a:xfrm rot="5535551">
          <a:off x="9860432" y="2653012"/>
          <a:ext cx="278712" cy="475851"/>
        </a:xfrm>
        <a:prstGeom prst="rightArrow">
          <a:avLst>
            <a:gd name="adj1" fmla="val 60000"/>
            <a:gd name="adj2" fmla="val 50000"/>
          </a:avLst>
        </a:prstGeom>
        <a:solidFill>
          <a:srgbClr val="2071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9903887" y="2706407"/>
        <a:ext cx="195098" cy="285511"/>
      </dsp:txXfrm>
    </dsp:sp>
    <dsp:sp modelId="{C32FA3E6-9E9F-EB46-A65D-36665AC07129}">
      <dsp:nvSpPr>
        <dsp:cNvPr id="0" name=""/>
        <dsp:cNvSpPr/>
      </dsp:nvSpPr>
      <dsp:spPr>
        <a:xfrm>
          <a:off x="8096749" y="3161408"/>
          <a:ext cx="3716790" cy="1722386"/>
        </a:xfrm>
        <a:prstGeom prst="ellipse">
          <a:avLst/>
        </a:prstGeom>
        <a:solidFill>
          <a:schemeClr val="lt1">
            <a:hueOff val="0"/>
            <a:satOff val="0"/>
            <a:lumOff val="0"/>
            <a:alphaOff val="0"/>
          </a:schemeClr>
        </a:solidFill>
        <a:ln w="6985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accent4">
                  <a:lumMod val="75000"/>
                </a:schemeClr>
              </a:solidFill>
            </a:rPr>
            <a:t>IDENTIFY</a:t>
          </a:r>
          <a:r>
            <a:rPr lang="en-US" sz="2400" b="1" kern="1200" baseline="0">
              <a:solidFill>
                <a:schemeClr val="accent4">
                  <a:lumMod val="75000"/>
                </a:schemeClr>
              </a:solidFill>
            </a:rPr>
            <a:t> SOLUTION </a:t>
          </a:r>
        </a:p>
        <a:p>
          <a:pPr marL="0" lvl="0" indent="0" algn="ctr" defTabSz="1066800">
            <a:lnSpc>
              <a:spcPct val="90000"/>
            </a:lnSpc>
            <a:spcBef>
              <a:spcPct val="0"/>
            </a:spcBef>
            <a:spcAft>
              <a:spcPct val="35000"/>
            </a:spcAft>
            <a:buNone/>
          </a:pPr>
          <a:r>
            <a:rPr lang="en-US" sz="2000" kern="1200" baseline="0"/>
            <a:t>and implementation plan</a:t>
          </a:r>
          <a:endParaRPr lang="en-US" sz="2000" kern="1200"/>
        </a:p>
      </dsp:txBody>
      <dsp:txXfrm>
        <a:off x="8641060" y="3413646"/>
        <a:ext cx="2628168" cy="1217910"/>
      </dsp:txXfrm>
    </dsp:sp>
    <dsp:sp modelId="{0CF17757-B07D-054A-B418-CB7B36892AA2}">
      <dsp:nvSpPr>
        <dsp:cNvPr id="0" name=""/>
        <dsp:cNvSpPr/>
      </dsp:nvSpPr>
      <dsp:spPr>
        <a:xfrm rot="10012993">
          <a:off x="7835839" y="4240069"/>
          <a:ext cx="329920" cy="475851"/>
        </a:xfrm>
        <a:prstGeom prst="rightArrow">
          <a:avLst>
            <a:gd name="adj1" fmla="val 60000"/>
            <a:gd name="adj2" fmla="val 5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7933524" y="4324008"/>
        <a:ext cx="230944" cy="285511"/>
      </dsp:txXfrm>
    </dsp:sp>
    <dsp:sp modelId="{091E9CC4-2CB9-FD48-9FBD-31619B416DEB}">
      <dsp:nvSpPr>
        <dsp:cNvPr id="0" name=""/>
        <dsp:cNvSpPr/>
      </dsp:nvSpPr>
      <dsp:spPr>
        <a:xfrm>
          <a:off x="4169871" y="4076434"/>
          <a:ext cx="3716790" cy="1722386"/>
        </a:xfrm>
        <a:prstGeom prst="ellipse">
          <a:avLst/>
        </a:prstGeom>
        <a:solidFill>
          <a:schemeClr val="lt1">
            <a:hueOff val="0"/>
            <a:satOff val="0"/>
            <a:lumOff val="0"/>
            <a:alphaOff val="0"/>
          </a:schemeClr>
        </a:solidFill>
        <a:ln w="69850" cap="flat" cmpd="sng" algn="ctr">
          <a:solidFill>
            <a:srgbClr val="7F44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7F447F"/>
              </a:solidFill>
            </a:rPr>
            <a:t>IMPLEMENT</a:t>
          </a:r>
          <a:r>
            <a:rPr lang="en-US" sz="2400" b="1" kern="1200" baseline="0">
              <a:solidFill>
                <a:srgbClr val="7F447F"/>
              </a:solidFill>
            </a:rPr>
            <a:t> SOLUTION</a:t>
          </a:r>
        </a:p>
        <a:p>
          <a:pPr marL="0" lvl="0" indent="0" algn="ctr" defTabSz="1066800">
            <a:lnSpc>
              <a:spcPct val="90000"/>
            </a:lnSpc>
            <a:spcBef>
              <a:spcPct val="0"/>
            </a:spcBef>
            <a:spcAft>
              <a:spcPct val="35000"/>
            </a:spcAft>
            <a:buNone/>
          </a:pPr>
          <a:r>
            <a:rPr lang="en-US" sz="2000" kern="1200" baseline="0"/>
            <a:t>with fidelity</a:t>
          </a:r>
          <a:endParaRPr lang="en-US" sz="2000" kern="1200"/>
        </a:p>
      </dsp:txBody>
      <dsp:txXfrm>
        <a:off x="4714182" y="4328672"/>
        <a:ext cx="2628168" cy="1217910"/>
      </dsp:txXfrm>
    </dsp:sp>
    <dsp:sp modelId="{0D1B13E9-8A44-7A45-B56A-A5F6E426FA42}">
      <dsp:nvSpPr>
        <dsp:cNvPr id="0" name=""/>
        <dsp:cNvSpPr/>
      </dsp:nvSpPr>
      <dsp:spPr>
        <a:xfrm rot="11712506">
          <a:off x="3911952" y="4174833"/>
          <a:ext cx="371196" cy="475851"/>
        </a:xfrm>
        <a:prstGeom prst="rightArrow">
          <a:avLst>
            <a:gd name="adj1" fmla="val 60000"/>
            <a:gd name="adj2" fmla="val 50000"/>
          </a:avLst>
        </a:prstGeom>
        <a:solidFill>
          <a:srgbClr val="7F447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4021361" y="4284609"/>
        <a:ext cx="259837" cy="285511"/>
      </dsp:txXfrm>
    </dsp:sp>
    <dsp:sp modelId="{7229F0E0-C4E2-644E-AA8E-CE2194486FC4}">
      <dsp:nvSpPr>
        <dsp:cNvPr id="0" name=""/>
        <dsp:cNvSpPr/>
      </dsp:nvSpPr>
      <dsp:spPr>
        <a:xfrm>
          <a:off x="288163" y="3021185"/>
          <a:ext cx="3716790" cy="1722386"/>
        </a:xfrm>
        <a:prstGeom prst="ellipse">
          <a:avLst/>
        </a:prstGeom>
        <a:solidFill>
          <a:schemeClr val="lt1">
            <a:hueOff val="0"/>
            <a:satOff val="0"/>
            <a:lumOff val="0"/>
            <a:alphaOff val="0"/>
          </a:schemeClr>
        </a:solidFill>
        <a:ln w="69850" cap="flat" cmpd="sng" algn="ctr">
          <a:solidFill>
            <a:srgbClr val="E89B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E89B2C"/>
              </a:solidFill>
            </a:rPr>
            <a:t>MONITOR &amp; EVALUATE</a:t>
          </a:r>
        </a:p>
        <a:p>
          <a:pPr marL="0" lvl="0" indent="0" algn="ctr" defTabSz="1066800">
            <a:lnSpc>
              <a:spcPct val="90000"/>
            </a:lnSpc>
            <a:spcBef>
              <a:spcPct val="0"/>
            </a:spcBef>
            <a:spcAft>
              <a:spcPct val="35000"/>
            </a:spcAft>
            <a:buNone/>
          </a:pPr>
          <a:r>
            <a:rPr lang="en-US" sz="2000" kern="1200"/>
            <a:t>implementation fidelity and impact</a:t>
          </a:r>
        </a:p>
      </dsp:txBody>
      <dsp:txXfrm>
        <a:off x="832474" y="3273423"/>
        <a:ext cx="2628168" cy="1217910"/>
      </dsp:txXfrm>
    </dsp:sp>
    <dsp:sp modelId="{35DA2999-DAB3-AE42-915A-1717F659C38D}">
      <dsp:nvSpPr>
        <dsp:cNvPr id="0" name=""/>
        <dsp:cNvSpPr/>
      </dsp:nvSpPr>
      <dsp:spPr>
        <a:xfrm rot="16102075">
          <a:off x="1957760" y="2497713"/>
          <a:ext cx="312248" cy="475851"/>
        </a:xfrm>
        <a:prstGeom prst="rightArrow">
          <a:avLst>
            <a:gd name="adj1" fmla="val 60000"/>
            <a:gd name="adj2" fmla="val 50000"/>
          </a:avLst>
        </a:prstGeom>
        <a:solidFill>
          <a:srgbClr val="E89B2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2005931" y="2639701"/>
        <a:ext cx="218574" cy="285511"/>
      </dsp:txXfrm>
    </dsp:sp>
    <dsp:sp modelId="{80553F29-EC6B-9645-A7F8-7B924A485269}">
      <dsp:nvSpPr>
        <dsp:cNvPr id="0" name=""/>
        <dsp:cNvSpPr/>
      </dsp:nvSpPr>
      <dsp:spPr>
        <a:xfrm>
          <a:off x="222312" y="710039"/>
          <a:ext cx="3716790" cy="1722386"/>
        </a:xfrm>
        <a:prstGeom prst="ellipse">
          <a:avLst/>
        </a:prstGeom>
        <a:solidFill>
          <a:schemeClr val="lt1">
            <a:hueOff val="0"/>
            <a:satOff val="0"/>
            <a:lumOff val="0"/>
            <a:alphaOff val="0"/>
          </a:schemeClr>
        </a:solidFill>
        <a:ln w="69850" cap="flat" cmpd="sng" algn="ctr">
          <a:solidFill>
            <a:srgbClr val="EE351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EE3519"/>
              </a:solidFill>
            </a:rPr>
            <a:t>MAKE</a:t>
          </a:r>
          <a:r>
            <a:rPr lang="en-US" sz="2400" b="1" kern="1200" baseline="0">
              <a:solidFill>
                <a:srgbClr val="EE3519"/>
              </a:solidFill>
            </a:rPr>
            <a:t> DECISION </a:t>
          </a:r>
        </a:p>
        <a:p>
          <a:pPr marL="0" lvl="0" indent="0" algn="ctr" defTabSz="1066800">
            <a:lnSpc>
              <a:spcPct val="90000"/>
            </a:lnSpc>
            <a:spcBef>
              <a:spcPct val="0"/>
            </a:spcBef>
            <a:spcAft>
              <a:spcPct val="35000"/>
            </a:spcAft>
            <a:buNone/>
          </a:pPr>
          <a:r>
            <a:rPr lang="en-US" sz="2000" kern="1200" baseline="0"/>
            <a:t>to maintain, modify, or terminate plan</a:t>
          </a:r>
          <a:endParaRPr lang="en-US" sz="2000" kern="1200"/>
        </a:p>
      </dsp:txBody>
      <dsp:txXfrm>
        <a:off x="766623" y="962277"/>
        <a:ext cx="2628168" cy="1217910"/>
      </dsp:txXfrm>
    </dsp:sp>
    <dsp:sp modelId="{50F2030A-1787-804F-BE8C-B0F6AA0647D5}">
      <dsp:nvSpPr>
        <dsp:cNvPr id="0" name=""/>
        <dsp:cNvSpPr/>
      </dsp:nvSpPr>
      <dsp:spPr>
        <a:xfrm rot="20857724">
          <a:off x="3884488" y="903128"/>
          <a:ext cx="314945" cy="475851"/>
        </a:xfrm>
        <a:prstGeom prst="rightArrow">
          <a:avLst>
            <a:gd name="adj1" fmla="val 60000"/>
            <a:gd name="adj2" fmla="val 50000"/>
          </a:avLst>
        </a:prstGeom>
        <a:solidFill>
          <a:srgbClr val="EE351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885585" y="1008419"/>
        <a:ext cx="220462" cy="285511"/>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C44C-C383-D04B-BDC9-7CD0C0E96584}">
      <dsp:nvSpPr>
        <dsp:cNvPr id="0" name=""/>
        <dsp:cNvSpPr/>
      </dsp:nvSpPr>
      <dsp:spPr>
        <a:xfrm>
          <a:off x="4162231" y="-154137"/>
          <a:ext cx="3716790" cy="1722386"/>
        </a:xfrm>
        <a:prstGeom prst="ellipse">
          <a:avLst/>
        </a:prstGeom>
        <a:solidFill>
          <a:schemeClr val="lt1">
            <a:hueOff val="0"/>
            <a:satOff val="0"/>
            <a:lumOff val="0"/>
            <a:alphaOff val="0"/>
          </a:schemeClr>
        </a:solidFill>
        <a:ln w="69850" cap="flat" cmpd="sng" algn="ctr">
          <a:solidFill>
            <a:srgbClr val="F3C8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F3C857"/>
              </a:solidFill>
            </a:rPr>
            <a:t>IDENTIFY</a:t>
          </a:r>
          <a:r>
            <a:rPr lang="en-US" sz="2400" b="1" kern="1200" baseline="0">
              <a:solidFill>
                <a:srgbClr val="F3C857"/>
              </a:solidFill>
            </a:rPr>
            <a:t> PROBLEM</a:t>
          </a:r>
        </a:p>
        <a:p>
          <a:pPr marL="0" lvl="0" indent="0" algn="ctr" defTabSz="1066800">
            <a:lnSpc>
              <a:spcPct val="90000"/>
            </a:lnSpc>
            <a:spcBef>
              <a:spcPct val="0"/>
            </a:spcBef>
            <a:spcAft>
              <a:spcPct val="35000"/>
            </a:spcAft>
            <a:buNone/>
          </a:pPr>
          <a:r>
            <a:rPr lang="en-US" sz="2000" kern="1200"/>
            <a:t>with precision</a:t>
          </a:r>
        </a:p>
      </dsp:txBody>
      <dsp:txXfrm>
        <a:off x="4706542" y="98101"/>
        <a:ext cx="2628168" cy="1217910"/>
      </dsp:txXfrm>
    </dsp:sp>
    <dsp:sp modelId="{5CF0EFAD-4292-5040-856F-77896DFEC55C}">
      <dsp:nvSpPr>
        <dsp:cNvPr id="0" name=""/>
        <dsp:cNvSpPr/>
      </dsp:nvSpPr>
      <dsp:spPr>
        <a:xfrm rot="892001">
          <a:off x="7801436" y="999943"/>
          <a:ext cx="437624" cy="475851"/>
        </a:xfrm>
        <a:prstGeom prst="rightArrow">
          <a:avLst>
            <a:gd name="adj1" fmla="val 60000"/>
            <a:gd name="adj2" fmla="val 50000"/>
          </a:avLst>
        </a:prstGeom>
        <a:solidFill>
          <a:srgbClr val="F3C8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803633" y="1078271"/>
        <a:ext cx="306337" cy="285511"/>
      </dsp:txXfrm>
    </dsp:sp>
    <dsp:sp modelId="{DB5D9CF6-BA5B-2145-A434-AFA26D760F45}">
      <dsp:nvSpPr>
        <dsp:cNvPr id="0" name=""/>
        <dsp:cNvSpPr/>
      </dsp:nvSpPr>
      <dsp:spPr>
        <a:xfrm>
          <a:off x="8185416" y="913845"/>
          <a:ext cx="3716790" cy="1722386"/>
        </a:xfrm>
        <a:prstGeom prst="ellipse">
          <a:avLst/>
        </a:prstGeom>
        <a:solidFill>
          <a:schemeClr val="lt1">
            <a:hueOff val="0"/>
            <a:satOff val="0"/>
            <a:lumOff val="0"/>
            <a:alphaOff val="0"/>
          </a:schemeClr>
        </a:solidFill>
        <a:ln w="63500" cap="flat" cmpd="sng" algn="ctr">
          <a:solidFill>
            <a:srgbClr val="2071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207196"/>
              </a:solidFill>
            </a:rPr>
            <a:t>IDENTIFY</a:t>
          </a:r>
          <a:r>
            <a:rPr lang="en-US" sz="2400" b="1" kern="1200" baseline="0">
              <a:solidFill>
                <a:srgbClr val="207196"/>
              </a:solidFill>
            </a:rPr>
            <a:t> GOAL </a:t>
          </a:r>
        </a:p>
        <a:p>
          <a:pPr marL="0" lvl="0" indent="0" algn="ctr" defTabSz="1066800">
            <a:lnSpc>
              <a:spcPct val="90000"/>
            </a:lnSpc>
            <a:spcBef>
              <a:spcPct val="0"/>
            </a:spcBef>
            <a:spcAft>
              <a:spcPct val="35000"/>
            </a:spcAft>
            <a:buNone/>
          </a:pPr>
          <a:r>
            <a:rPr lang="en-US" sz="2000" kern="1200" baseline="0"/>
            <a:t>for change</a:t>
          </a:r>
          <a:endParaRPr lang="en-US" sz="2000" kern="1200"/>
        </a:p>
      </dsp:txBody>
      <dsp:txXfrm>
        <a:off x="8729727" y="1166083"/>
        <a:ext cx="2628168" cy="1217910"/>
      </dsp:txXfrm>
    </dsp:sp>
    <dsp:sp modelId="{BF90B3B7-77E2-984B-8B2E-625CD9FBAFF3}">
      <dsp:nvSpPr>
        <dsp:cNvPr id="0" name=""/>
        <dsp:cNvSpPr/>
      </dsp:nvSpPr>
      <dsp:spPr>
        <a:xfrm rot="5535551">
          <a:off x="9860432" y="2653012"/>
          <a:ext cx="278712" cy="475851"/>
        </a:xfrm>
        <a:prstGeom prst="rightArrow">
          <a:avLst>
            <a:gd name="adj1" fmla="val 60000"/>
            <a:gd name="adj2" fmla="val 50000"/>
          </a:avLst>
        </a:prstGeom>
        <a:solidFill>
          <a:srgbClr val="2071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9903887" y="2706407"/>
        <a:ext cx="195098" cy="285511"/>
      </dsp:txXfrm>
    </dsp:sp>
    <dsp:sp modelId="{C32FA3E6-9E9F-EB46-A65D-36665AC07129}">
      <dsp:nvSpPr>
        <dsp:cNvPr id="0" name=""/>
        <dsp:cNvSpPr/>
      </dsp:nvSpPr>
      <dsp:spPr>
        <a:xfrm>
          <a:off x="8096749" y="3161408"/>
          <a:ext cx="3716790" cy="1722386"/>
        </a:xfrm>
        <a:prstGeom prst="ellipse">
          <a:avLst/>
        </a:prstGeom>
        <a:solidFill>
          <a:schemeClr val="lt1">
            <a:hueOff val="0"/>
            <a:satOff val="0"/>
            <a:lumOff val="0"/>
            <a:alphaOff val="0"/>
          </a:schemeClr>
        </a:solidFill>
        <a:ln w="6985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accent4">
                  <a:lumMod val="75000"/>
                </a:schemeClr>
              </a:solidFill>
            </a:rPr>
            <a:t>IDENTIFY</a:t>
          </a:r>
          <a:r>
            <a:rPr lang="en-US" sz="2400" b="1" kern="1200" baseline="0">
              <a:solidFill>
                <a:schemeClr val="accent4">
                  <a:lumMod val="75000"/>
                </a:schemeClr>
              </a:solidFill>
            </a:rPr>
            <a:t> SOLUTION </a:t>
          </a:r>
        </a:p>
        <a:p>
          <a:pPr marL="0" lvl="0" indent="0" algn="ctr" defTabSz="1066800">
            <a:lnSpc>
              <a:spcPct val="90000"/>
            </a:lnSpc>
            <a:spcBef>
              <a:spcPct val="0"/>
            </a:spcBef>
            <a:spcAft>
              <a:spcPct val="35000"/>
            </a:spcAft>
            <a:buNone/>
          </a:pPr>
          <a:r>
            <a:rPr lang="en-US" sz="2000" kern="1200" baseline="0"/>
            <a:t>and implementation plan</a:t>
          </a:r>
          <a:endParaRPr lang="en-US" sz="2000" kern="1200"/>
        </a:p>
      </dsp:txBody>
      <dsp:txXfrm>
        <a:off x="8641060" y="3413646"/>
        <a:ext cx="2628168" cy="1217910"/>
      </dsp:txXfrm>
    </dsp:sp>
    <dsp:sp modelId="{0CF17757-B07D-054A-B418-CB7B36892AA2}">
      <dsp:nvSpPr>
        <dsp:cNvPr id="0" name=""/>
        <dsp:cNvSpPr/>
      </dsp:nvSpPr>
      <dsp:spPr>
        <a:xfrm rot="10012993">
          <a:off x="7835839" y="4240069"/>
          <a:ext cx="329920" cy="475851"/>
        </a:xfrm>
        <a:prstGeom prst="rightArrow">
          <a:avLst>
            <a:gd name="adj1" fmla="val 60000"/>
            <a:gd name="adj2" fmla="val 5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7933524" y="4324008"/>
        <a:ext cx="230944" cy="285511"/>
      </dsp:txXfrm>
    </dsp:sp>
    <dsp:sp modelId="{091E9CC4-2CB9-FD48-9FBD-31619B416DEB}">
      <dsp:nvSpPr>
        <dsp:cNvPr id="0" name=""/>
        <dsp:cNvSpPr/>
      </dsp:nvSpPr>
      <dsp:spPr>
        <a:xfrm>
          <a:off x="4169871" y="4076434"/>
          <a:ext cx="3716790" cy="1722386"/>
        </a:xfrm>
        <a:prstGeom prst="ellipse">
          <a:avLst/>
        </a:prstGeom>
        <a:solidFill>
          <a:schemeClr val="lt1">
            <a:hueOff val="0"/>
            <a:satOff val="0"/>
            <a:lumOff val="0"/>
            <a:alphaOff val="0"/>
          </a:schemeClr>
        </a:solidFill>
        <a:ln w="6985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714182" y="4328672"/>
        <a:ext cx="2628168" cy="1217910"/>
      </dsp:txXfrm>
    </dsp:sp>
    <dsp:sp modelId="{0D1B13E9-8A44-7A45-B56A-A5F6E426FA42}">
      <dsp:nvSpPr>
        <dsp:cNvPr id="0" name=""/>
        <dsp:cNvSpPr/>
      </dsp:nvSpPr>
      <dsp:spPr>
        <a:xfrm rot="11732644">
          <a:off x="3894615" y="4160603"/>
          <a:ext cx="391028" cy="475851"/>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4009778" y="4271491"/>
        <a:ext cx="273720" cy="285511"/>
      </dsp:txXfrm>
    </dsp:sp>
    <dsp:sp modelId="{7229F0E0-C4E2-644E-AA8E-CE2194486FC4}">
      <dsp:nvSpPr>
        <dsp:cNvPr id="0" name=""/>
        <dsp:cNvSpPr/>
      </dsp:nvSpPr>
      <dsp:spPr>
        <a:xfrm>
          <a:off x="272274" y="2992306"/>
          <a:ext cx="3716790" cy="1722386"/>
        </a:xfrm>
        <a:prstGeom prst="ellipse">
          <a:avLst/>
        </a:prstGeom>
        <a:solidFill>
          <a:schemeClr val="lt1">
            <a:hueOff val="0"/>
            <a:satOff val="0"/>
            <a:lumOff val="0"/>
            <a:alphaOff val="0"/>
          </a:schemeClr>
        </a:solidFill>
        <a:ln w="6985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816585" y="3244544"/>
        <a:ext cx="2628168" cy="1217910"/>
      </dsp:txXfrm>
    </dsp:sp>
    <dsp:sp modelId="{35DA2999-DAB3-AE42-915A-1717F659C38D}">
      <dsp:nvSpPr>
        <dsp:cNvPr id="0" name=""/>
        <dsp:cNvSpPr/>
      </dsp:nvSpPr>
      <dsp:spPr>
        <a:xfrm rot="16124755">
          <a:off x="1957445" y="2482839"/>
          <a:ext cx="296854" cy="475851"/>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2002948" y="2622526"/>
        <a:ext cx="207798" cy="285511"/>
      </dsp:txXfrm>
    </dsp:sp>
    <dsp:sp modelId="{80553F29-EC6B-9645-A7F8-7B924A485269}">
      <dsp:nvSpPr>
        <dsp:cNvPr id="0" name=""/>
        <dsp:cNvSpPr/>
      </dsp:nvSpPr>
      <dsp:spPr>
        <a:xfrm>
          <a:off x="222312" y="710039"/>
          <a:ext cx="3716790" cy="1722386"/>
        </a:xfrm>
        <a:prstGeom prst="ellipse">
          <a:avLst/>
        </a:prstGeom>
        <a:solidFill>
          <a:schemeClr val="lt1">
            <a:hueOff val="0"/>
            <a:satOff val="0"/>
            <a:lumOff val="0"/>
            <a:alphaOff val="0"/>
          </a:schemeClr>
        </a:solidFill>
        <a:ln w="6985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66623" y="962277"/>
        <a:ext cx="2628168" cy="1217910"/>
      </dsp:txXfrm>
    </dsp:sp>
    <dsp:sp modelId="{50F2030A-1787-804F-BE8C-B0F6AA0647D5}">
      <dsp:nvSpPr>
        <dsp:cNvPr id="0" name=""/>
        <dsp:cNvSpPr/>
      </dsp:nvSpPr>
      <dsp:spPr>
        <a:xfrm rot="20857724">
          <a:off x="3884488" y="903128"/>
          <a:ext cx="314945" cy="475851"/>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885585" y="1008419"/>
        <a:ext cx="220462" cy="285511"/>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40C2E6-1D42-BB40-BA3C-D5A5DA635F59}">
      <dsp:nvSpPr>
        <dsp:cNvPr id="0" name=""/>
        <dsp:cNvSpPr/>
      </dsp:nvSpPr>
      <dsp:spPr>
        <a:xfrm>
          <a:off x="0" y="388981"/>
          <a:ext cx="11992155" cy="1669146"/>
        </a:xfrm>
        <a:prstGeom prst="roundRect">
          <a:avLst>
            <a:gd name="adj" fmla="val 10000"/>
          </a:avLst>
        </a:prstGeom>
        <a:solidFill>
          <a:schemeClr val="l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D71F7D1F-F203-E14A-B915-054AA32E64FF}">
      <dsp:nvSpPr>
        <dsp:cNvPr id="0" name=""/>
        <dsp:cNvSpPr/>
      </dsp:nvSpPr>
      <dsp:spPr>
        <a:xfrm>
          <a:off x="814578" y="399571"/>
          <a:ext cx="5539949" cy="1721326"/>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41000" b="-41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E28DDE8B-CE60-2C46-9E62-9AC826B1F861}">
      <dsp:nvSpPr>
        <dsp:cNvPr id="0" name=""/>
        <dsp:cNvSpPr/>
      </dsp:nvSpPr>
      <dsp:spPr>
        <a:xfrm rot="10800000">
          <a:off x="0" y="2046466"/>
          <a:ext cx="6701707" cy="3476150"/>
        </a:xfrm>
        <a:prstGeom prst="round2SameRect">
          <a:avLst>
            <a:gd name="adj1" fmla="val 10500"/>
            <a:gd name="adj2" fmla="val 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l" defTabSz="1066800">
            <a:lnSpc>
              <a:spcPct val="90000"/>
            </a:lnSpc>
            <a:spcBef>
              <a:spcPct val="0"/>
            </a:spcBef>
            <a:spcAft>
              <a:spcPct val="35000"/>
            </a:spcAft>
            <a:buNone/>
          </a:pPr>
          <a:r>
            <a:rPr lang="en-US" sz="2400" b="0" kern="1200"/>
            <a:t>If </a:t>
          </a:r>
          <a:r>
            <a:rPr lang="en-US" sz="2400" b="1" kern="1200"/>
            <a:t>MANY</a:t>
          </a:r>
          <a:r>
            <a:rPr lang="en-US" sz="2400" b="0" kern="1200"/>
            <a:t> continue to demonstrate on-going SEB needs:</a:t>
          </a:r>
        </a:p>
        <a:p>
          <a:pPr marL="228600" lvl="1" indent="-228600" algn="l" defTabSz="889000">
            <a:lnSpc>
              <a:spcPct val="90000"/>
            </a:lnSpc>
            <a:spcBef>
              <a:spcPct val="0"/>
            </a:spcBef>
            <a:spcAft>
              <a:spcPct val="15000"/>
            </a:spcAft>
            <a:buChar char="•"/>
          </a:pPr>
          <a:r>
            <a:rPr lang="en-US" sz="2000" b="0" kern="1200"/>
            <a:t>Enhance</a:t>
          </a:r>
          <a:r>
            <a:rPr lang="en-US" sz="2000" b="0" kern="1200" baseline="0"/>
            <a:t> implementation of Tier 1</a:t>
          </a:r>
          <a:endParaRPr lang="en-US" sz="2000" b="0" kern="1200"/>
        </a:p>
        <a:p>
          <a:pPr marL="228600" lvl="1" indent="-228600" algn="l" defTabSz="889000">
            <a:lnSpc>
              <a:spcPct val="90000"/>
            </a:lnSpc>
            <a:spcBef>
              <a:spcPct val="0"/>
            </a:spcBef>
            <a:spcAft>
              <a:spcPct val="15000"/>
            </a:spcAft>
            <a:buChar char="•"/>
          </a:pPr>
          <a:r>
            <a:rPr lang="en-US" sz="2000" b="0" kern="1200"/>
            <a:t>Enhance cultural responsiveness of implementation</a:t>
          </a:r>
        </a:p>
        <a:p>
          <a:pPr marL="228600" lvl="1" indent="-228600" algn="l" defTabSz="889000">
            <a:lnSpc>
              <a:spcPct val="90000"/>
            </a:lnSpc>
            <a:spcBef>
              <a:spcPct val="0"/>
            </a:spcBef>
            <a:spcAft>
              <a:spcPct val="15000"/>
            </a:spcAft>
            <a:buChar char="•"/>
          </a:pPr>
          <a:r>
            <a:rPr lang="en-US" sz="2000" b="0" kern="1200"/>
            <a:t>Implement neutralizing routines to respond instructionally and equitably to SEB errors</a:t>
          </a:r>
        </a:p>
        <a:p>
          <a:pPr marL="228600" lvl="1" indent="-228600" algn="l" defTabSz="889000">
            <a:lnSpc>
              <a:spcPct val="90000"/>
            </a:lnSpc>
            <a:spcBef>
              <a:spcPct val="0"/>
            </a:spcBef>
            <a:spcAft>
              <a:spcPct val="15000"/>
            </a:spcAft>
            <a:buChar char="•"/>
          </a:pPr>
          <a:r>
            <a:rPr lang="en-US" sz="2000" b="0" kern="1200"/>
            <a:t>Further differentiate implementation to meet the needs of all learners, including students with disabilities</a:t>
          </a:r>
        </a:p>
        <a:p>
          <a:pPr marL="228600" lvl="1" indent="-228600" algn="l" defTabSz="889000">
            <a:lnSpc>
              <a:spcPct val="90000"/>
            </a:lnSpc>
            <a:spcBef>
              <a:spcPct val="0"/>
            </a:spcBef>
            <a:spcAft>
              <a:spcPct val="15000"/>
            </a:spcAft>
            <a:buChar char="•"/>
          </a:pPr>
          <a:r>
            <a:rPr lang="en-US" sz="2000" b="0" kern="1200"/>
            <a:t>Provide differentiated training, coaching and feedback to relevant educators</a:t>
          </a:r>
        </a:p>
      </dsp:txBody>
      <dsp:txXfrm rot="10800000">
        <a:off x="106904" y="2046466"/>
        <a:ext cx="6487899" cy="3369246"/>
      </dsp:txXfrm>
    </dsp:sp>
    <dsp:sp modelId="{92E97C1F-6DD9-924C-A58E-C8D9162E9CD0}">
      <dsp:nvSpPr>
        <dsp:cNvPr id="0" name=""/>
        <dsp:cNvSpPr/>
      </dsp:nvSpPr>
      <dsp:spPr>
        <a:xfrm>
          <a:off x="8170620" y="634998"/>
          <a:ext cx="3368626" cy="1174281"/>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13000" b="-13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DE8FAE42-377D-F344-88AA-076273311690}">
      <dsp:nvSpPr>
        <dsp:cNvPr id="0" name=""/>
        <dsp:cNvSpPr/>
      </dsp:nvSpPr>
      <dsp:spPr>
        <a:xfrm rot="10800000">
          <a:off x="7473887" y="2033761"/>
          <a:ext cx="4518267" cy="3476150"/>
        </a:xfrm>
        <a:prstGeom prst="round2SameRect">
          <a:avLst>
            <a:gd name="adj1" fmla="val 10500"/>
            <a:gd name="adj2" fmla="val 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l" defTabSz="1066800">
            <a:lnSpc>
              <a:spcPct val="90000"/>
            </a:lnSpc>
            <a:spcBef>
              <a:spcPct val="0"/>
            </a:spcBef>
            <a:spcAft>
              <a:spcPct val="35000"/>
            </a:spcAft>
            <a:buNone/>
          </a:pPr>
          <a:r>
            <a:rPr lang="en-US" sz="2400" b="0" kern="1200"/>
            <a:t>If </a:t>
          </a:r>
          <a:r>
            <a:rPr lang="en-US" sz="2400" b="1" kern="1200"/>
            <a:t>FEW</a:t>
          </a:r>
          <a:r>
            <a:rPr lang="en-US" sz="2400" b="0" kern="1200"/>
            <a:t> continue to demonstrate on-going SEB needs:</a:t>
          </a:r>
        </a:p>
        <a:p>
          <a:pPr marL="228600" lvl="1" indent="-228600" algn="l" defTabSz="889000">
            <a:lnSpc>
              <a:spcPct val="90000"/>
            </a:lnSpc>
            <a:spcBef>
              <a:spcPct val="0"/>
            </a:spcBef>
            <a:spcAft>
              <a:spcPct val="15000"/>
            </a:spcAft>
            <a:buChar char="•"/>
          </a:pPr>
          <a:r>
            <a:rPr lang="en-US" sz="2000" b="0" kern="1200"/>
            <a:t>Implement strategies to enhance Tier 1 and develop student skills so they can better access and benefit from Tier 1 support</a:t>
          </a:r>
        </a:p>
        <a:p>
          <a:pPr marL="228600" lvl="1" indent="-228600" algn="l" defTabSz="889000">
            <a:lnSpc>
              <a:spcPct val="90000"/>
            </a:lnSpc>
            <a:spcBef>
              <a:spcPct val="0"/>
            </a:spcBef>
            <a:spcAft>
              <a:spcPct val="15000"/>
            </a:spcAft>
            <a:buChar char="•"/>
          </a:pPr>
          <a:r>
            <a:rPr lang="en-US" sz="2000" b="0" kern="1200"/>
            <a:t>Use data to guide further adjustments to student support</a:t>
          </a:r>
        </a:p>
        <a:p>
          <a:pPr marL="228600" lvl="1" indent="-228600" algn="l" defTabSz="889000">
            <a:lnSpc>
              <a:spcPct val="90000"/>
            </a:lnSpc>
            <a:spcBef>
              <a:spcPct val="0"/>
            </a:spcBef>
            <a:spcAft>
              <a:spcPct val="15000"/>
            </a:spcAft>
            <a:buChar char="•"/>
          </a:pPr>
          <a:r>
            <a:rPr lang="en-US" sz="2000" b="0" kern="1200"/>
            <a:t>Access Tier 2 and Tier 3 supports as needed</a:t>
          </a:r>
        </a:p>
      </dsp:txBody>
      <dsp:txXfrm rot="10800000">
        <a:off x="7580791" y="2033761"/>
        <a:ext cx="4304459" cy="3369246"/>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C44C-C383-D04B-BDC9-7CD0C0E96584}">
      <dsp:nvSpPr>
        <dsp:cNvPr id="0" name=""/>
        <dsp:cNvSpPr/>
      </dsp:nvSpPr>
      <dsp:spPr>
        <a:xfrm>
          <a:off x="4146167" y="-154137"/>
          <a:ext cx="3716790" cy="1722386"/>
        </a:xfrm>
        <a:prstGeom prst="ellipse">
          <a:avLst/>
        </a:prstGeom>
        <a:solidFill>
          <a:schemeClr val="lt1">
            <a:hueOff val="0"/>
            <a:satOff val="0"/>
            <a:lumOff val="0"/>
            <a:alphaOff val="0"/>
          </a:schemeClr>
        </a:solidFill>
        <a:ln w="69850" cap="flat" cmpd="sng" algn="ctr">
          <a:solidFill>
            <a:srgbClr val="F3C8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F3C857"/>
              </a:solidFill>
            </a:rPr>
            <a:t>IDENTIFY</a:t>
          </a:r>
          <a:r>
            <a:rPr lang="en-US" sz="2400" b="1" kern="1200" baseline="0">
              <a:solidFill>
                <a:srgbClr val="F3C857"/>
              </a:solidFill>
            </a:rPr>
            <a:t> PROBLEM</a:t>
          </a:r>
        </a:p>
        <a:p>
          <a:pPr marL="0" lvl="0" indent="0" algn="ctr" defTabSz="1066800">
            <a:lnSpc>
              <a:spcPct val="90000"/>
            </a:lnSpc>
            <a:spcBef>
              <a:spcPct val="0"/>
            </a:spcBef>
            <a:spcAft>
              <a:spcPct val="35000"/>
            </a:spcAft>
            <a:buNone/>
          </a:pPr>
          <a:r>
            <a:rPr lang="en-US" sz="2000" kern="1200"/>
            <a:t>with precision</a:t>
          </a:r>
        </a:p>
      </dsp:txBody>
      <dsp:txXfrm>
        <a:off x="4690478" y="98101"/>
        <a:ext cx="2628168" cy="1217910"/>
      </dsp:txXfrm>
    </dsp:sp>
    <dsp:sp modelId="{5CF0EFAD-4292-5040-856F-77896DFEC55C}">
      <dsp:nvSpPr>
        <dsp:cNvPr id="0" name=""/>
        <dsp:cNvSpPr/>
      </dsp:nvSpPr>
      <dsp:spPr>
        <a:xfrm rot="888610">
          <a:off x="7789732" y="999905"/>
          <a:ext cx="444580" cy="475851"/>
        </a:xfrm>
        <a:prstGeom prst="rightArrow">
          <a:avLst>
            <a:gd name="adj1" fmla="val 60000"/>
            <a:gd name="adj2" fmla="val 50000"/>
          </a:avLst>
        </a:prstGeom>
        <a:solidFill>
          <a:srgbClr val="F3C8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791947" y="1078029"/>
        <a:ext cx="311206" cy="285511"/>
      </dsp:txXfrm>
    </dsp:sp>
    <dsp:sp modelId="{DB5D9CF6-BA5B-2145-A434-AFA26D760F45}">
      <dsp:nvSpPr>
        <dsp:cNvPr id="0" name=""/>
        <dsp:cNvSpPr/>
      </dsp:nvSpPr>
      <dsp:spPr>
        <a:xfrm>
          <a:off x="8185416" y="913845"/>
          <a:ext cx="3716790" cy="1722386"/>
        </a:xfrm>
        <a:prstGeom prst="ellipse">
          <a:avLst/>
        </a:prstGeom>
        <a:solidFill>
          <a:schemeClr val="lt1">
            <a:hueOff val="0"/>
            <a:satOff val="0"/>
            <a:lumOff val="0"/>
            <a:alphaOff val="0"/>
          </a:schemeClr>
        </a:solidFill>
        <a:ln w="63500" cap="flat" cmpd="sng" algn="ctr">
          <a:solidFill>
            <a:srgbClr val="2071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207196"/>
              </a:solidFill>
            </a:rPr>
            <a:t>IDENTIFY</a:t>
          </a:r>
          <a:r>
            <a:rPr lang="en-US" sz="2400" b="1" kern="1200" baseline="0">
              <a:solidFill>
                <a:srgbClr val="207196"/>
              </a:solidFill>
            </a:rPr>
            <a:t> GOAL </a:t>
          </a:r>
        </a:p>
        <a:p>
          <a:pPr marL="0" lvl="0" indent="0" algn="ctr" defTabSz="1066800">
            <a:lnSpc>
              <a:spcPct val="90000"/>
            </a:lnSpc>
            <a:spcBef>
              <a:spcPct val="0"/>
            </a:spcBef>
            <a:spcAft>
              <a:spcPct val="35000"/>
            </a:spcAft>
            <a:buNone/>
          </a:pPr>
          <a:r>
            <a:rPr lang="en-US" sz="2000" kern="1200" baseline="0"/>
            <a:t>for change</a:t>
          </a:r>
          <a:endParaRPr lang="en-US" sz="2000" kern="1200"/>
        </a:p>
      </dsp:txBody>
      <dsp:txXfrm>
        <a:off x="8729727" y="1166083"/>
        <a:ext cx="2628168" cy="1217910"/>
      </dsp:txXfrm>
    </dsp:sp>
    <dsp:sp modelId="{BF90B3B7-77E2-984B-8B2E-625CD9FBAFF3}">
      <dsp:nvSpPr>
        <dsp:cNvPr id="0" name=""/>
        <dsp:cNvSpPr/>
      </dsp:nvSpPr>
      <dsp:spPr>
        <a:xfrm rot="5535551">
          <a:off x="9860432" y="2653012"/>
          <a:ext cx="278712" cy="475851"/>
        </a:xfrm>
        <a:prstGeom prst="rightArrow">
          <a:avLst>
            <a:gd name="adj1" fmla="val 60000"/>
            <a:gd name="adj2" fmla="val 50000"/>
          </a:avLst>
        </a:prstGeom>
        <a:solidFill>
          <a:srgbClr val="2071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9903887" y="2706407"/>
        <a:ext cx="195098" cy="285511"/>
      </dsp:txXfrm>
    </dsp:sp>
    <dsp:sp modelId="{C32FA3E6-9E9F-EB46-A65D-36665AC07129}">
      <dsp:nvSpPr>
        <dsp:cNvPr id="0" name=""/>
        <dsp:cNvSpPr/>
      </dsp:nvSpPr>
      <dsp:spPr>
        <a:xfrm>
          <a:off x="8096749" y="3161408"/>
          <a:ext cx="3716790" cy="1722386"/>
        </a:xfrm>
        <a:prstGeom prst="ellipse">
          <a:avLst/>
        </a:prstGeom>
        <a:solidFill>
          <a:schemeClr val="lt1">
            <a:hueOff val="0"/>
            <a:satOff val="0"/>
            <a:lumOff val="0"/>
            <a:alphaOff val="0"/>
          </a:schemeClr>
        </a:solidFill>
        <a:ln w="6985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accent4">
                  <a:lumMod val="75000"/>
                </a:schemeClr>
              </a:solidFill>
            </a:rPr>
            <a:t>IDENTIFY</a:t>
          </a:r>
          <a:r>
            <a:rPr lang="en-US" sz="2400" b="1" kern="1200" baseline="0">
              <a:solidFill>
                <a:schemeClr val="accent4">
                  <a:lumMod val="75000"/>
                </a:schemeClr>
              </a:solidFill>
            </a:rPr>
            <a:t> SOLUTION </a:t>
          </a:r>
        </a:p>
        <a:p>
          <a:pPr marL="0" lvl="0" indent="0" algn="ctr" defTabSz="1066800">
            <a:lnSpc>
              <a:spcPct val="90000"/>
            </a:lnSpc>
            <a:spcBef>
              <a:spcPct val="0"/>
            </a:spcBef>
            <a:spcAft>
              <a:spcPct val="35000"/>
            </a:spcAft>
            <a:buNone/>
          </a:pPr>
          <a:r>
            <a:rPr lang="en-US" sz="2000" kern="1200" baseline="0"/>
            <a:t>and implementation plan</a:t>
          </a:r>
          <a:endParaRPr lang="en-US" sz="2000" kern="1200"/>
        </a:p>
      </dsp:txBody>
      <dsp:txXfrm>
        <a:off x="8641060" y="3413646"/>
        <a:ext cx="2628168" cy="1217910"/>
      </dsp:txXfrm>
    </dsp:sp>
    <dsp:sp modelId="{0CF17757-B07D-054A-B418-CB7B36892AA2}">
      <dsp:nvSpPr>
        <dsp:cNvPr id="0" name=""/>
        <dsp:cNvSpPr/>
      </dsp:nvSpPr>
      <dsp:spPr>
        <a:xfrm rot="10012993">
          <a:off x="7835839" y="4240069"/>
          <a:ext cx="329920" cy="475851"/>
        </a:xfrm>
        <a:prstGeom prst="rightArrow">
          <a:avLst>
            <a:gd name="adj1" fmla="val 60000"/>
            <a:gd name="adj2" fmla="val 5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7933524" y="4324008"/>
        <a:ext cx="230944" cy="285511"/>
      </dsp:txXfrm>
    </dsp:sp>
    <dsp:sp modelId="{091E9CC4-2CB9-FD48-9FBD-31619B416DEB}">
      <dsp:nvSpPr>
        <dsp:cNvPr id="0" name=""/>
        <dsp:cNvSpPr/>
      </dsp:nvSpPr>
      <dsp:spPr>
        <a:xfrm>
          <a:off x="4169871" y="4076434"/>
          <a:ext cx="3716790" cy="1722386"/>
        </a:xfrm>
        <a:prstGeom prst="ellipse">
          <a:avLst/>
        </a:prstGeom>
        <a:solidFill>
          <a:schemeClr val="lt1">
            <a:hueOff val="0"/>
            <a:satOff val="0"/>
            <a:lumOff val="0"/>
            <a:alphaOff val="0"/>
          </a:schemeClr>
        </a:solidFill>
        <a:ln w="6985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714182" y="4328672"/>
        <a:ext cx="2628168" cy="1217910"/>
      </dsp:txXfrm>
    </dsp:sp>
    <dsp:sp modelId="{0D1B13E9-8A44-7A45-B56A-A5F6E426FA42}">
      <dsp:nvSpPr>
        <dsp:cNvPr id="0" name=""/>
        <dsp:cNvSpPr/>
      </dsp:nvSpPr>
      <dsp:spPr>
        <a:xfrm rot="11712506">
          <a:off x="3911952" y="4174833"/>
          <a:ext cx="371196" cy="475851"/>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4021361" y="4284609"/>
        <a:ext cx="259837" cy="285511"/>
      </dsp:txXfrm>
    </dsp:sp>
    <dsp:sp modelId="{7229F0E0-C4E2-644E-AA8E-CE2194486FC4}">
      <dsp:nvSpPr>
        <dsp:cNvPr id="0" name=""/>
        <dsp:cNvSpPr/>
      </dsp:nvSpPr>
      <dsp:spPr>
        <a:xfrm>
          <a:off x="288163" y="3021185"/>
          <a:ext cx="3716790" cy="1722386"/>
        </a:xfrm>
        <a:prstGeom prst="ellipse">
          <a:avLst/>
        </a:prstGeom>
        <a:solidFill>
          <a:schemeClr val="lt1">
            <a:hueOff val="0"/>
            <a:satOff val="0"/>
            <a:lumOff val="0"/>
            <a:alphaOff val="0"/>
          </a:schemeClr>
        </a:solidFill>
        <a:ln w="6985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832474" y="3273423"/>
        <a:ext cx="2628168" cy="1217910"/>
      </dsp:txXfrm>
    </dsp:sp>
    <dsp:sp modelId="{35DA2999-DAB3-AE42-915A-1717F659C38D}">
      <dsp:nvSpPr>
        <dsp:cNvPr id="0" name=""/>
        <dsp:cNvSpPr/>
      </dsp:nvSpPr>
      <dsp:spPr>
        <a:xfrm rot="16102075">
          <a:off x="1957760" y="2497713"/>
          <a:ext cx="312248" cy="475851"/>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2005931" y="2639701"/>
        <a:ext cx="218574" cy="285511"/>
      </dsp:txXfrm>
    </dsp:sp>
    <dsp:sp modelId="{80553F29-EC6B-9645-A7F8-7B924A485269}">
      <dsp:nvSpPr>
        <dsp:cNvPr id="0" name=""/>
        <dsp:cNvSpPr/>
      </dsp:nvSpPr>
      <dsp:spPr>
        <a:xfrm>
          <a:off x="222312" y="710039"/>
          <a:ext cx="3716790" cy="1722386"/>
        </a:xfrm>
        <a:prstGeom prst="ellipse">
          <a:avLst/>
        </a:prstGeom>
        <a:solidFill>
          <a:schemeClr val="lt1">
            <a:hueOff val="0"/>
            <a:satOff val="0"/>
            <a:lumOff val="0"/>
            <a:alphaOff val="0"/>
          </a:schemeClr>
        </a:solidFill>
        <a:ln w="6985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66623" y="962277"/>
        <a:ext cx="2628168" cy="1217910"/>
      </dsp:txXfrm>
    </dsp:sp>
    <dsp:sp modelId="{50F2030A-1787-804F-BE8C-B0F6AA0647D5}">
      <dsp:nvSpPr>
        <dsp:cNvPr id="0" name=""/>
        <dsp:cNvSpPr/>
      </dsp:nvSpPr>
      <dsp:spPr>
        <a:xfrm rot="20854779">
          <a:off x="3880305" y="903091"/>
          <a:ext cx="307654" cy="475851"/>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881385" y="1008187"/>
        <a:ext cx="215358" cy="285511"/>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C44C-C383-D04B-BDC9-7CD0C0E96584}">
      <dsp:nvSpPr>
        <dsp:cNvPr id="0" name=""/>
        <dsp:cNvSpPr/>
      </dsp:nvSpPr>
      <dsp:spPr>
        <a:xfrm>
          <a:off x="4162231" y="-154137"/>
          <a:ext cx="3716790" cy="1722386"/>
        </a:xfrm>
        <a:prstGeom prst="ellipse">
          <a:avLst/>
        </a:prstGeom>
        <a:solidFill>
          <a:schemeClr val="lt1">
            <a:hueOff val="0"/>
            <a:satOff val="0"/>
            <a:lumOff val="0"/>
            <a:alphaOff val="0"/>
          </a:schemeClr>
        </a:solidFill>
        <a:ln w="69850" cap="flat" cmpd="sng" algn="ctr">
          <a:solidFill>
            <a:srgbClr val="F3C8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F3C857"/>
              </a:solidFill>
            </a:rPr>
            <a:t>IDENTIFY</a:t>
          </a:r>
          <a:r>
            <a:rPr lang="en-US" sz="2400" b="1" kern="1200" baseline="0">
              <a:solidFill>
                <a:srgbClr val="F3C857"/>
              </a:solidFill>
            </a:rPr>
            <a:t> PROBLEM</a:t>
          </a:r>
        </a:p>
        <a:p>
          <a:pPr marL="0" lvl="0" indent="0" algn="ctr" defTabSz="1066800">
            <a:lnSpc>
              <a:spcPct val="90000"/>
            </a:lnSpc>
            <a:spcBef>
              <a:spcPct val="0"/>
            </a:spcBef>
            <a:spcAft>
              <a:spcPct val="35000"/>
            </a:spcAft>
            <a:buNone/>
          </a:pPr>
          <a:r>
            <a:rPr lang="en-US" sz="2000" kern="1200"/>
            <a:t>with precision</a:t>
          </a:r>
        </a:p>
      </dsp:txBody>
      <dsp:txXfrm>
        <a:off x="4706542" y="98101"/>
        <a:ext cx="2628168" cy="1217910"/>
      </dsp:txXfrm>
    </dsp:sp>
    <dsp:sp modelId="{5CF0EFAD-4292-5040-856F-77896DFEC55C}">
      <dsp:nvSpPr>
        <dsp:cNvPr id="0" name=""/>
        <dsp:cNvSpPr/>
      </dsp:nvSpPr>
      <dsp:spPr>
        <a:xfrm rot="892001">
          <a:off x="7801436" y="999943"/>
          <a:ext cx="437624" cy="475851"/>
        </a:xfrm>
        <a:prstGeom prst="rightArrow">
          <a:avLst>
            <a:gd name="adj1" fmla="val 60000"/>
            <a:gd name="adj2" fmla="val 50000"/>
          </a:avLst>
        </a:prstGeom>
        <a:solidFill>
          <a:srgbClr val="F3C8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803633" y="1078271"/>
        <a:ext cx="306337" cy="285511"/>
      </dsp:txXfrm>
    </dsp:sp>
    <dsp:sp modelId="{DB5D9CF6-BA5B-2145-A434-AFA26D760F45}">
      <dsp:nvSpPr>
        <dsp:cNvPr id="0" name=""/>
        <dsp:cNvSpPr/>
      </dsp:nvSpPr>
      <dsp:spPr>
        <a:xfrm>
          <a:off x="8185416" y="913845"/>
          <a:ext cx="3716790" cy="1722386"/>
        </a:xfrm>
        <a:prstGeom prst="ellipse">
          <a:avLst/>
        </a:prstGeom>
        <a:solidFill>
          <a:schemeClr val="lt1">
            <a:hueOff val="0"/>
            <a:satOff val="0"/>
            <a:lumOff val="0"/>
            <a:alphaOff val="0"/>
          </a:schemeClr>
        </a:solidFill>
        <a:ln w="63500" cap="flat" cmpd="sng" algn="ctr">
          <a:solidFill>
            <a:srgbClr val="2071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207196"/>
              </a:solidFill>
            </a:rPr>
            <a:t>IDENTIFY</a:t>
          </a:r>
          <a:r>
            <a:rPr lang="en-US" sz="2400" b="1" kern="1200" baseline="0">
              <a:solidFill>
                <a:srgbClr val="207196"/>
              </a:solidFill>
            </a:rPr>
            <a:t> GOAL </a:t>
          </a:r>
        </a:p>
        <a:p>
          <a:pPr marL="0" lvl="0" indent="0" algn="ctr" defTabSz="1066800">
            <a:lnSpc>
              <a:spcPct val="90000"/>
            </a:lnSpc>
            <a:spcBef>
              <a:spcPct val="0"/>
            </a:spcBef>
            <a:spcAft>
              <a:spcPct val="35000"/>
            </a:spcAft>
            <a:buNone/>
          </a:pPr>
          <a:r>
            <a:rPr lang="en-US" sz="2000" kern="1200" baseline="0"/>
            <a:t>for change</a:t>
          </a:r>
          <a:endParaRPr lang="en-US" sz="2000" kern="1200"/>
        </a:p>
      </dsp:txBody>
      <dsp:txXfrm>
        <a:off x="8729727" y="1166083"/>
        <a:ext cx="2628168" cy="1217910"/>
      </dsp:txXfrm>
    </dsp:sp>
    <dsp:sp modelId="{BF90B3B7-77E2-984B-8B2E-625CD9FBAFF3}">
      <dsp:nvSpPr>
        <dsp:cNvPr id="0" name=""/>
        <dsp:cNvSpPr/>
      </dsp:nvSpPr>
      <dsp:spPr>
        <a:xfrm rot="5535551">
          <a:off x="9860432" y="2653012"/>
          <a:ext cx="278712" cy="475851"/>
        </a:xfrm>
        <a:prstGeom prst="rightArrow">
          <a:avLst>
            <a:gd name="adj1" fmla="val 60000"/>
            <a:gd name="adj2" fmla="val 50000"/>
          </a:avLst>
        </a:prstGeom>
        <a:solidFill>
          <a:srgbClr val="2071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9903887" y="2706407"/>
        <a:ext cx="195098" cy="285511"/>
      </dsp:txXfrm>
    </dsp:sp>
    <dsp:sp modelId="{C32FA3E6-9E9F-EB46-A65D-36665AC07129}">
      <dsp:nvSpPr>
        <dsp:cNvPr id="0" name=""/>
        <dsp:cNvSpPr/>
      </dsp:nvSpPr>
      <dsp:spPr>
        <a:xfrm>
          <a:off x="8096749" y="3161408"/>
          <a:ext cx="3716790" cy="1722386"/>
        </a:xfrm>
        <a:prstGeom prst="ellipse">
          <a:avLst/>
        </a:prstGeom>
        <a:solidFill>
          <a:schemeClr val="lt1">
            <a:hueOff val="0"/>
            <a:satOff val="0"/>
            <a:lumOff val="0"/>
            <a:alphaOff val="0"/>
          </a:schemeClr>
        </a:solidFill>
        <a:ln w="6985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accent4">
                  <a:lumMod val="75000"/>
                </a:schemeClr>
              </a:solidFill>
            </a:rPr>
            <a:t>IDENTIFY</a:t>
          </a:r>
          <a:r>
            <a:rPr lang="en-US" sz="2400" b="1" kern="1200" baseline="0">
              <a:solidFill>
                <a:schemeClr val="accent4">
                  <a:lumMod val="75000"/>
                </a:schemeClr>
              </a:solidFill>
            </a:rPr>
            <a:t> SOLUTION </a:t>
          </a:r>
        </a:p>
        <a:p>
          <a:pPr marL="0" lvl="0" indent="0" algn="ctr" defTabSz="1066800">
            <a:lnSpc>
              <a:spcPct val="90000"/>
            </a:lnSpc>
            <a:spcBef>
              <a:spcPct val="0"/>
            </a:spcBef>
            <a:spcAft>
              <a:spcPct val="35000"/>
            </a:spcAft>
            <a:buNone/>
          </a:pPr>
          <a:r>
            <a:rPr lang="en-US" sz="2000" kern="1200" baseline="0"/>
            <a:t>and implementation plan</a:t>
          </a:r>
          <a:endParaRPr lang="en-US" sz="2000" kern="1200"/>
        </a:p>
      </dsp:txBody>
      <dsp:txXfrm>
        <a:off x="8641060" y="3413646"/>
        <a:ext cx="2628168" cy="1217910"/>
      </dsp:txXfrm>
    </dsp:sp>
    <dsp:sp modelId="{0CF17757-B07D-054A-B418-CB7B36892AA2}">
      <dsp:nvSpPr>
        <dsp:cNvPr id="0" name=""/>
        <dsp:cNvSpPr/>
      </dsp:nvSpPr>
      <dsp:spPr>
        <a:xfrm rot="10012993">
          <a:off x="7835839" y="4240069"/>
          <a:ext cx="329920" cy="475851"/>
        </a:xfrm>
        <a:prstGeom prst="rightArrow">
          <a:avLst>
            <a:gd name="adj1" fmla="val 60000"/>
            <a:gd name="adj2" fmla="val 5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7933524" y="4324008"/>
        <a:ext cx="230944" cy="285511"/>
      </dsp:txXfrm>
    </dsp:sp>
    <dsp:sp modelId="{091E9CC4-2CB9-FD48-9FBD-31619B416DEB}">
      <dsp:nvSpPr>
        <dsp:cNvPr id="0" name=""/>
        <dsp:cNvSpPr/>
      </dsp:nvSpPr>
      <dsp:spPr>
        <a:xfrm>
          <a:off x="4169871" y="4076434"/>
          <a:ext cx="3716790" cy="1722386"/>
        </a:xfrm>
        <a:prstGeom prst="ellipse">
          <a:avLst/>
        </a:prstGeom>
        <a:solidFill>
          <a:schemeClr val="lt1">
            <a:hueOff val="0"/>
            <a:satOff val="0"/>
            <a:lumOff val="0"/>
            <a:alphaOff val="0"/>
          </a:schemeClr>
        </a:solidFill>
        <a:ln w="69850" cap="flat" cmpd="sng" algn="ctr">
          <a:solidFill>
            <a:srgbClr val="7F44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7F447F"/>
              </a:solidFill>
            </a:rPr>
            <a:t>IMPLEMENT</a:t>
          </a:r>
          <a:r>
            <a:rPr lang="en-US" sz="2400" b="1" kern="1200" baseline="0">
              <a:solidFill>
                <a:srgbClr val="7F447F"/>
              </a:solidFill>
            </a:rPr>
            <a:t> SOLUTION</a:t>
          </a:r>
        </a:p>
        <a:p>
          <a:pPr marL="0" lvl="0" indent="0" algn="ctr" defTabSz="1066800">
            <a:lnSpc>
              <a:spcPct val="90000"/>
            </a:lnSpc>
            <a:spcBef>
              <a:spcPct val="0"/>
            </a:spcBef>
            <a:spcAft>
              <a:spcPct val="35000"/>
            </a:spcAft>
            <a:buNone/>
          </a:pPr>
          <a:r>
            <a:rPr lang="en-US" sz="2000" kern="1200" baseline="0"/>
            <a:t>with fidelity</a:t>
          </a:r>
          <a:endParaRPr lang="en-US" sz="2000" kern="1200"/>
        </a:p>
      </dsp:txBody>
      <dsp:txXfrm>
        <a:off x="4714182" y="4328672"/>
        <a:ext cx="2628168" cy="1217910"/>
      </dsp:txXfrm>
    </dsp:sp>
    <dsp:sp modelId="{0D1B13E9-8A44-7A45-B56A-A5F6E426FA42}">
      <dsp:nvSpPr>
        <dsp:cNvPr id="0" name=""/>
        <dsp:cNvSpPr/>
      </dsp:nvSpPr>
      <dsp:spPr>
        <a:xfrm rot="11712506">
          <a:off x="3911952" y="4174833"/>
          <a:ext cx="371196" cy="475851"/>
        </a:xfrm>
        <a:prstGeom prst="rightArrow">
          <a:avLst>
            <a:gd name="adj1" fmla="val 60000"/>
            <a:gd name="adj2" fmla="val 50000"/>
          </a:avLst>
        </a:prstGeom>
        <a:solidFill>
          <a:srgbClr val="7F447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4021361" y="4284609"/>
        <a:ext cx="259837" cy="285511"/>
      </dsp:txXfrm>
    </dsp:sp>
    <dsp:sp modelId="{7229F0E0-C4E2-644E-AA8E-CE2194486FC4}">
      <dsp:nvSpPr>
        <dsp:cNvPr id="0" name=""/>
        <dsp:cNvSpPr/>
      </dsp:nvSpPr>
      <dsp:spPr>
        <a:xfrm>
          <a:off x="288163" y="3021185"/>
          <a:ext cx="3716790" cy="1722386"/>
        </a:xfrm>
        <a:prstGeom prst="ellipse">
          <a:avLst/>
        </a:prstGeom>
        <a:solidFill>
          <a:schemeClr val="lt1">
            <a:hueOff val="0"/>
            <a:satOff val="0"/>
            <a:lumOff val="0"/>
            <a:alphaOff val="0"/>
          </a:schemeClr>
        </a:solidFill>
        <a:ln w="69850" cap="flat" cmpd="sng" algn="ctr">
          <a:solidFill>
            <a:srgbClr val="E89B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E89B2C"/>
              </a:solidFill>
            </a:rPr>
            <a:t>MONITOR &amp; EVALUATE</a:t>
          </a:r>
        </a:p>
        <a:p>
          <a:pPr marL="0" lvl="0" indent="0" algn="ctr" defTabSz="1066800">
            <a:lnSpc>
              <a:spcPct val="90000"/>
            </a:lnSpc>
            <a:spcBef>
              <a:spcPct val="0"/>
            </a:spcBef>
            <a:spcAft>
              <a:spcPct val="35000"/>
            </a:spcAft>
            <a:buNone/>
          </a:pPr>
          <a:r>
            <a:rPr lang="en-US" sz="2000" kern="1200"/>
            <a:t>implementation fidelity and impact</a:t>
          </a:r>
        </a:p>
      </dsp:txBody>
      <dsp:txXfrm>
        <a:off x="832474" y="3273423"/>
        <a:ext cx="2628168" cy="1217910"/>
      </dsp:txXfrm>
    </dsp:sp>
    <dsp:sp modelId="{35DA2999-DAB3-AE42-915A-1717F659C38D}">
      <dsp:nvSpPr>
        <dsp:cNvPr id="0" name=""/>
        <dsp:cNvSpPr/>
      </dsp:nvSpPr>
      <dsp:spPr>
        <a:xfrm rot="16102075">
          <a:off x="1957760" y="2497713"/>
          <a:ext cx="312248" cy="475851"/>
        </a:xfrm>
        <a:prstGeom prst="rightArrow">
          <a:avLst>
            <a:gd name="adj1" fmla="val 60000"/>
            <a:gd name="adj2" fmla="val 50000"/>
          </a:avLst>
        </a:prstGeom>
        <a:solidFill>
          <a:srgbClr val="E89B2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2005931" y="2639701"/>
        <a:ext cx="218574" cy="285511"/>
      </dsp:txXfrm>
    </dsp:sp>
    <dsp:sp modelId="{80553F29-EC6B-9645-A7F8-7B924A485269}">
      <dsp:nvSpPr>
        <dsp:cNvPr id="0" name=""/>
        <dsp:cNvSpPr/>
      </dsp:nvSpPr>
      <dsp:spPr>
        <a:xfrm>
          <a:off x="222312" y="710039"/>
          <a:ext cx="3716790" cy="1722386"/>
        </a:xfrm>
        <a:prstGeom prst="ellipse">
          <a:avLst/>
        </a:prstGeom>
        <a:solidFill>
          <a:schemeClr val="lt1">
            <a:hueOff val="0"/>
            <a:satOff val="0"/>
            <a:lumOff val="0"/>
            <a:alphaOff val="0"/>
          </a:schemeClr>
        </a:solidFill>
        <a:ln w="69850" cap="flat" cmpd="sng" algn="ctr">
          <a:solidFill>
            <a:srgbClr val="EE351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EE3519"/>
              </a:solidFill>
            </a:rPr>
            <a:t>MAKE</a:t>
          </a:r>
          <a:r>
            <a:rPr lang="en-US" sz="2400" b="1" kern="1200" baseline="0">
              <a:solidFill>
                <a:srgbClr val="EE3519"/>
              </a:solidFill>
            </a:rPr>
            <a:t> DECISION </a:t>
          </a:r>
        </a:p>
        <a:p>
          <a:pPr marL="0" lvl="0" indent="0" algn="ctr" defTabSz="1066800">
            <a:lnSpc>
              <a:spcPct val="90000"/>
            </a:lnSpc>
            <a:spcBef>
              <a:spcPct val="0"/>
            </a:spcBef>
            <a:spcAft>
              <a:spcPct val="35000"/>
            </a:spcAft>
            <a:buNone/>
          </a:pPr>
          <a:r>
            <a:rPr lang="en-US" sz="2000" kern="1200" baseline="0"/>
            <a:t>to maintain, modify, or terminate plan</a:t>
          </a:r>
          <a:endParaRPr lang="en-US" sz="2000" kern="1200"/>
        </a:p>
      </dsp:txBody>
      <dsp:txXfrm>
        <a:off x="766623" y="962277"/>
        <a:ext cx="2628168" cy="1217910"/>
      </dsp:txXfrm>
    </dsp:sp>
    <dsp:sp modelId="{50F2030A-1787-804F-BE8C-B0F6AA0647D5}">
      <dsp:nvSpPr>
        <dsp:cNvPr id="0" name=""/>
        <dsp:cNvSpPr/>
      </dsp:nvSpPr>
      <dsp:spPr>
        <a:xfrm rot="20857724">
          <a:off x="3884488" y="903128"/>
          <a:ext cx="314945" cy="475851"/>
        </a:xfrm>
        <a:prstGeom prst="rightArrow">
          <a:avLst>
            <a:gd name="adj1" fmla="val 60000"/>
            <a:gd name="adj2" fmla="val 50000"/>
          </a:avLst>
        </a:prstGeom>
        <a:solidFill>
          <a:srgbClr val="EE351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885585" y="1008419"/>
        <a:ext cx="220462" cy="285511"/>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0A7C11-013A-7149-A95F-20C1089B1478}">
      <dsp:nvSpPr>
        <dsp:cNvPr id="0" name=""/>
        <dsp:cNvSpPr/>
      </dsp:nvSpPr>
      <dsp:spPr>
        <a:xfrm>
          <a:off x="5283417" y="2912684"/>
          <a:ext cx="2780197" cy="2780197"/>
        </a:xfrm>
        <a:prstGeom prst="ellipse">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kern="1200" dirty="0"/>
            <a:t>Develop, inform, and refine Tier 1 </a:t>
          </a:r>
        </a:p>
      </dsp:txBody>
      <dsp:txXfrm>
        <a:off x="5690567" y="3319834"/>
        <a:ext cx="1965897" cy="1965897"/>
      </dsp:txXfrm>
    </dsp:sp>
    <dsp:sp modelId="{7FB9A40E-B9E1-C54A-8F30-F9F9CC82E5C9}">
      <dsp:nvSpPr>
        <dsp:cNvPr id="0" name=""/>
        <dsp:cNvSpPr/>
      </dsp:nvSpPr>
      <dsp:spPr>
        <a:xfrm rot="11700000">
          <a:off x="3178678" y="3247622"/>
          <a:ext cx="2070963" cy="79235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92BF23C-C7C1-F64D-90EF-1CC807973528}">
      <dsp:nvSpPr>
        <dsp:cNvPr id="0" name=""/>
        <dsp:cNvSpPr/>
      </dsp:nvSpPr>
      <dsp:spPr>
        <a:xfrm>
          <a:off x="1893368" y="2319323"/>
          <a:ext cx="2641187" cy="2112949"/>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Assess fidelity of PBIS implementation at least annually</a:t>
          </a:r>
        </a:p>
      </dsp:txBody>
      <dsp:txXfrm>
        <a:off x="1955254" y="2381209"/>
        <a:ext cx="2517415" cy="1989177"/>
      </dsp:txXfrm>
    </dsp:sp>
    <dsp:sp modelId="{81617682-8DCD-0948-A6AB-F1D69DC0EBFB}">
      <dsp:nvSpPr>
        <dsp:cNvPr id="0" name=""/>
        <dsp:cNvSpPr/>
      </dsp:nvSpPr>
      <dsp:spPr>
        <a:xfrm rot="14700000">
          <a:off x="4562000" y="1599043"/>
          <a:ext cx="2070963" cy="79235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E87E840-04EF-994F-9A43-56094511F6F6}">
      <dsp:nvSpPr>
        <dsp:cNvPr id="0" name=""/>
        <dsp:cNvSpPr/>
      </dsp:nvSpPr>
      <dsp:spPr>
        <a:xfrm>
          <a:off x="3839275" y="281"/>
          <a:ext cx="2641187" cy="2112949"/>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u="none" strike="noStrike" kern="1200" dirty="0">
              <a:effectLst/>
            </a:rPr>
            <a:t>Review student behavior data at least monthly</a:t>
          </a:r>
          <a:endParaRPr lang="en-US" sz="2800" kern="1200" dirty="0"/>
        </a:p>
      </dsp:txBody>
      <dsp:txXfrm>
        <a:off x="3901161" y="62167"/>
        <a:ext cx="2517415" cy="1989177"/>
      </dsp:txXfrm>
    </dsp:sp>
    <dsp:sp modelId="{7ED28D52-F430-7A47-AC6A-7E6F32B47734}">
      <dsp:nvSpPr>
        <dsp:cNvPr id="0" name=""/>
        <dsp:cNvSpPr/>
      </dsp:nvSpPr>
      <dsp:spPr>
        <a:xfrm rot="17700000">
          <a:off x="6714068" y="1599043"/>
          <a:ext cx="2070963" cy="79235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E04828F-0717-9D4B-8E3F-D3010BFE5BF3}">
      <dsp:nvSpPr>
        <dsp:cNvPr id="0" name=""/>
        <dsp:cNvSpPr/>
      </dsp:nvSpPr>
      <dsp:spPr>
        <a:xfrm>
          <a:off x="6866569" y="281"/>
          <a:ext cx="2641187" cy="2112949"/>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u="none" strike="noStrike" kern="1200" dirty="0">
              <a:effectLst/>
            </a:rPr>
            <a:t>Use school and community data regularly</a:t>
          </a:r>
          <a:endParaRPr lang="en-US" sz="2800" b="0" i="0" u="none" strike="noStrike" kern="1200" dirty="0">
            <a:effectLst/>
            <a:latin typeface="Calibri" panose="020F0502020204030204" pitchFamily="34" charset="0"/>
          </a:endParaRPr>
        </a:p>
      </dsp:txBody>
      <dsp:txXfrm>
        <a:off x="6928455" y="62167"/>
        <a:ext cx="2517415" cy="1989177"/>
      </dsp:txXfrm>
    </dsp:sp>
    <dsp:sp modelId="{D2C13644-B4A1-8544-8DA0-BF1C389F1195}">
      <dsp:nvSpPr>
        <dsp:cNvPr id="0" name=""/>
        <dsp:cNvSpPr/>
      </dsp:nvSpPr>
      <dsp:spPr>
        <a:xfrm rot="20700000">
          <a:off x="8097390" y="3247622"/>
          <a:ext cx="2070963" cy="79235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933EE9-D469-6241-BF53-A027F1F59D01}">
      <dsp:nvSpPr>
        <dsp:cNvPr id="0" name=""/>
        <dsp:cNvSpPr/>
      </dsp:nvSpPr>
      <dsp:spPr>
        <a:xfrm>
          <a:off x="8812476" y="2319323"/>
          <a:ext cx="2641187" cy="2112949"/>
        </a:xfrm>
        <a:prstGeom prst="roundRect">
          <a:avLst>
            <a:gd name="adj" fmla="val 10000"/>
          </a:avLst>
        </a:prstGeom>
        <a:solidFill>
          <a:schemeClr val="lt1">
            <a:hueOff val="0"/>
            <a:satOff val="0"/>
            <a:lumOff val="0"/>
            <a:alphaOff val="0"/>
          </a:schemeClr>
        </a:solidFill>
        <a:ln w="12700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Evaluate your plan annually</a:t>
          </a:r>
        </a:p>
      </dsp:txBody>
      <dsp:txXfrm>
        <a:off x="8874362" y="2381209"/>
        <a:ext cx="2517415" cy="1989177"/>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71D662-0CE9-B64D-83D8-EF665A6F7A51}">
      <dsp:nvSpPr>
        <dsp:cNvPr id="0" name=""/>
        <dsp:cNvSpPr/>
      </dsp:nvSpPr>
      <dsp:spPr>
        <a:xfrm rot="16200000">
          <a:off x="-1937356" y="1937356"/>
          <a:ext cx="5557036" cy="1682322"/>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t" anchorCtr="0">
          <a:noAutofit/>
        </a:bodyPr>
        <a:lstStyle/>
        <a:p>
          <a:pPr marL="0" lvl="0" indent="0" algn="l" defTabSz="800100">
            <a:lnSpc>
              <a:spcPct val="90000"/>
            </a:lnSpc>
            <a:spcBef>
              <a:spcPct val="0"/>
            </a:spcBef>
            <a:spcAft>
              <a:spcPct val="35000"/>
            </a:spcAft>
            <a:buNone/>
          </a:pPr>
          <a:r>
            <a:rPr lang="en-US" sz="1800" b="1" kern="1200" dirty="0">
              <a:solidFill>
                <a:schemeClr val="accent4">
                  <a:lumMod val="50000"/>
                </a:schemeClr>
              </a:solidFill>
              <a:latin typeface="+mn-lt"/>
              <a:cs typeface="Hind Vadodara" panose="020B0604020202020204" charset="0"/>
            </a:rPr>
            <a:t>1. Identify the RIGHT data</a:t>
          </a:r>
        </a:p>
        <a:p>
          <a:pPr marL="171450" lvl="1" indent="-171450" algn="l" defTabSz="800100">
            <a:lnSpc>
              <a:spcPct val="90000"/>
            </a:lnSpc>
            <a:spcBef>
              <a:spcPct val="0"/>
            </a:spcBef>
            <a:spcAft>
              <a:spcPct val="15000"/>
            </a:spcAft>
            <a:buChar char="•"/>
          </a:pPr>
          <a:r>
            <a:rPr lang="en-US" sz="1800" u="sng" kern="1200" dirty="0">
              <a:latin typeface="+mn-lt"/>
            </a:rPr>
            <a:t>Outcome</a:t>
          </a:r>
          <a:r>
            <a:rPr lang="en-US" sz="1800" kern="1200" dirty="0">
              <a:latin typeface="+mn-lt"/>
            </a:rPr>
            <a:t> data tied to goals</a:t>
          </a:r>
        </a:p>
        <a:p>
          <a:pPr marL="171450" lvl="1" indent="-171450" algn="l" defTabSz="800100">
            <a:lnSpc>
              <a:spcPct val="90000"/>
            </a:lnSpc>
            <a:spcBef>
              <a:spcPct val="0"/>
            </a:spcBef>
            <a:spcAft>
              <a:spcPct val="15000"/>
            </a:spcAft>
            <a:buChar char="•"/>
          </a:pPr>
          <a:r>
            <a:rPr lang="en-US" sz="1800" u="sng" kern="1200" dirty="0">
              <a:latin typeface="+mn-lt"/>
            </a:rPr>
            <a:t>Fidelity</a:t>
          </a:r>
          <a:r>
            <a:rPr lang="en-US" sz="1800" kern="1200" dirty="0">
              <a:latin typeface="+mn-lt"/>
            </a:rPr>
            <a:t> data tied to evaluation plan</a:t>
          </a:r>
        </a:p>
      </dsp:txBody>
      <dsp:txXfrm rot="5400000">
        <a:off x="1" y="1111406"/>
        <a:ext cx="1682322" cy="3334222"/>
      </dsp:txXfrm>
    </dsp:sp>
    <dsp:sp modelId="{95A1AAE3-B487-AD4F-B2F3-95E009D11518}">
      <dsp:nvSpPr>
        <dsp:cNvPr id="0" name=""/>
        <dsp:cNvSpPr/>
      </dsp:nvSpPr>
      <dsp:spPr>
        <a:xfrm rot="16200000">
          <a:off x="-127145" y="1937356"/>
          <a:ext cx="5557036" cy="1682322"/>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t" anchorCtr="0">
          <a:noAutofit/>
        </a:bodyPr>
        <a:lstStyle/>
        <a:p>
          <a:pPr marL="0" lvl="0" indent="0" algn="l" defTabSz="800100">
            <a:lnSpc>
              <a:spcPct val="90000"/>
            </a:lnSpc>
            <a:spcBef>
              <a:spcPct val="0"/>
            </a:spcBef>
            <a:spcAft>
              <a:spcPct val="35000"/>
            </a:spcAft>
            <a:buNone/>
          </a:pPr>
          <a:r>
            <a:rPr lang="en-US" sz="1800" b="1" kern="1200" dirty="0">
              <a:solidFill>
                <a:schemeClr val="accent4">
                  <a:lumMod val="50000"/>
                </a:schemeClr>
              </a:solidFill>
              <a:latin typeface="+mn-lt"/>
            </a:rPr>
            <a:t>2. Assess data integrity</a:t>
          </a:r>
        </a:p>
        <a:p>
          <a:pPr marL="171450" lvl="1" indent="-171450" algn="l" defTabSz="800100">
            <a:lnSpc>
              <a:spcPct val="90000"/>
            </a:lnSpc>
            <a:spcBef>
              <a:spcPct val="0"/>
            </a:spcBef>
            <a:spcAft>
              <a:spcPct val="15000"/>
            </a:spcAft>
            <a:buChar char="•"/>
          </a:pPr>
          <a:r>
            <a:rPr lang="en-US" sz="1800" kern="1200" dirty="0">
              <a:latin typeface="+mn-lt"/>
            </a:rPr>
            <a:t>Consider staff training &amp; engagement, systems, response rates</a:t>
          </a:r>
        </a:p>
      </dsp:txBody>
      <dsp:txXfrm rot="5400000">
        <a:off x="1810212" y="1111406"/>
        <a:ext cx="1682322" cy="3334222"/>
      </dsp:txXfrm>
    </dsp:sp>
    <dsp:sp modelId="{D5BD51B8-4B02-7941-9BFF-319E0E9B1EB5}">
      <dsp:nvSpPr>
        <dsp:cNvPr id="0" name=""/>
        <dsp:cNvSpPr/>
      </dsp:nvSpPr>
      <dsp:spPr>
        <a:xfrm rot="16200000">
          <a:off x="1681350" y="1937356"/>
          <a:ext cx="5557036" cy="1682322"/>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t" anchorCtr="0">
          <a:noAutofit/>
        </a:bodyPr>
        <a:lstStyle/>
        <a:p>
          <a:pPr marL="0" lvl="0" indent="0" algn="l" defTabSz="800100">
            <a:lnSpc>
              <a:spcPct val="90000"/>
            </a:lnSpc>
            <a:spcBef>
              <a:spcPct val="0"/>
            </a:spcBef>
            <a:spcAft>
              <a:spcPct val="35000"/>
            </a:spcAft>
            <a:buNone/>
          </a:pPr>
          <a:r>
            <a:rPr lang="en-US" sz="1800" b="1" kern="1200" dirty="0">
              <a:solidFill>
                <a:schemeClr val="accent4">
                  <a:lumMod val="50000"/>
                </a:schemeClr>
              </a:solidFill>
              <a:latin typeface="+mn-lt"/>
            </a:rPr>
            <a:t>3. Identify the RIGHT people</a:t>
          </a:r>
        </a:p>
        <a:p>
          <a:pPr marL="171450" lvl="1" indent="-171450" algn="l" defTabSz="800100" rtl="0">
            <a:lnSpc>
              <a:spcPct val="90000"/>
            </a:lnSpc>
            <a:spcBef>
              <a:spcPct val="0"/>
            </a:spcBef>
            <a:spcAft>
              <a:spcPct val="15000"/>
            </a:spcAft>
            <a:buChar char="•"/>
          </a:pPr>
          <a:r>
            <a:rPr lang="en-US" sz="1800" kern="1200" dirty="0">
              <a:latin typeface="+mn-lt"/>
            </a:rPr>
            <a:t>Who needs to see these data to inform decisions? (e.g., PBIS team, grade level teams, family groups, other committees?)</a:t>
          </a:r>
        </a:p>
      </dsp:txBody>
      <dsp:txXfrm rot="5400000">
        <a:off x="3618707" y="1111406"/>
        <a:ext cx="1682322" cy="3334222"/>
      </dsp:txXfrm>
    </dsp:sp>
    <dsp:sp modelId="{8F318A4E-E3E8-6E48-B1BC-EE1B598A3002}">
      <dsp:nvSpPr>
        <dsp:cNvPr id="0" name=""/>
        <dsp:cNvSpPr/>
      </dsp:nvSpPr>
      <dsp:spPr>
        <a:xfrm rot="16200000">
          <a:off x="3489847" y="1937356"/>
          <a:ext cx="5557036" cy="1682322"/>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t" anchorCtr="0">
          <a:noAutofit/>
        </a:bodyPr>
        <a:lstStyle/>
        <a:p>
          <a:pPr marL="0" lvl="0" indent="0" algn="l" defTabSz="800100">
            <a:lnSpc>
              <a:spcPct val="90000"/>
            </a:lnSpc>
            <a:spcBef>
              <a:spcPct val="0"/>
            </a:spcBef>
            <a:spcAft>
              <a:spcPct val="35000"/>
            </a:spcAft>
            <a:buNone/>
          </a:pPr>
          <a:r>
            <a:rPr lang="en-US" sz="1800" b="1" kern="1200" dirty="0">
              <a:solidFill>
                <a:schemeClr val="accent4">
                  <a:lumMod val="50000"/>
                </a:schemeClr>
              </a:solidFill>
              <a:latin typeface="+mn-lt"/>
            </a:rPr>
            <a:t>4. Identify the RIGHT time &amp; format</a:t>
          </a:r>
        </a:p>
        <a:p>
          <a:pPr marL="171450" lvl="1" indent="-171450" algn="l" defTabSz="800100">
            <a:lnSpc>
              <a:spcPct val="90000"/>
            </a:lnSpc>
            <a:spcBef>
              <a:spcPct val="0"/>
            </a:spcBef>
            <a:spcAft>
              <a:spcPct val="15000"/>
            </a:spcAft>
            <a:buChar char="•"/>
          </a:pPr>
          <a:r>
            <a:rPr lang="en-US" sz="1800" kern="1200" dirty="0">
              <a:latin typeface="+mn-lt"/>
            </a:rPr>
            <a:t>When/how often should these data be reviewed to inform decisions?</a:t>
          </a:r>
        </a:p>
        <a:p>
          <a:pPr marL="171450" lvl="1" indent="-171450" algn="l" defTabSz="800100">
            <a:lnSpc>
              <a:spcPct val="90000"/>
            </a:lnSpc>
            <a:spcBef>
              <a:spcPct val="0"/>
            </a:spcBef>
            <a:spcAft>
              <a:spcPct val="15000"/>
            </a:spcAft>
            <a:buChar char="•"/>
          </a:pPr>
          <a:r>
            <a:rPr lang="en-US" sz="1800" kern="1200" dirty="0">
              <a:latin typeface="+mn-lt"/>
            </a:rPr>
            <a:t>What format will facilitate decision making?</a:t>
          </a:r>
        </a:p>
      </dsp:txBody>
      <dsp:txXfrm rot="5400000">
        <a:off x="5427204" y="1111406"/>
        <a:ext cx="1682322" cy="3334222"/>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214F60-32C5-4A42-9A86-FE7CF9B3948F}">
      <dsp:nvSpPr>
        <dsp:cNvPr id="0" name=""/>
        <dsp:cNvSpPr/>
      </dsp:nvSpPr>
      <dsp:spPr>
        <a:xfrm>
          <a:off x="659466" y="315803"/>
          <a:ext cx="2734997" cy="197967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12700" cap="flat" cmpd="sng" algn="ctr">
          <a:solidFill>
            <a:scrgbClr r="0" g="0" b="0"/>
          </a:solidFill>
          <a:prstDash val="solid"/>
        </a:ln>
        <a:effectLst/>
      </dsp:spPr>
      <dsp:style>
        <a:lnRef idx="2">
          <a:scrgbClr r="0" g="0" b="0"/>
        </a:lnRef>
        <a:fillRef idx="1">
          <a:scrgbClr r="0" g="0" b="0"/>
        </a:fillRef>
        <a:effectRef idx="0">
          <a:scrgbClr r="0" g="0" b="0"/>
        </a:effectRef>
        <a:fontRef idx="minor"/>
      </dsp:style>
    </dsp:sp>
    <dsp:sp modelId="{2637CE07-BBB3-C64D-8419-40624C6B2793}">
      <dsp:nvSpPr>
        <dsp:cNvPr id="0" name=""/>
        <dsp:cNvSpPr/>
      </dsp:nvSpPr>
      <dsp:spPr>
        <a:xfrm>
          <a:off x="629848" y="2524959"/>
          <a:ext cx="3157438" cy="2531333"/>
        </a:xfrm>
        <a:prstGeom prst="wedgeRectCallout">
          <a:avLst>
            <a:gd name="adj1" fmla="val 20250"/>
            <a:gd name="adj2" fmla="val -607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Achievement data</a:t>
          </a:r>
        </a:p>
        <a:p>
          <a:pPr marL="228600" lvl="1" indent="-228600" algn="l" defTabSz="1066800">
            <a:lnSpc>
              <a:spcPct val="90000"/>
            </a:lnSpc>
            <a:spcBef>
              <a:spcPct val="0"/>
            </a:spcBef>
            <a:spcAft>
              <a:spcPct val="15000"/>
            </a:spcAft>
            <a:buChar char="•"/>
          </a:pPr>
          <a:r>
            <a:rPr lang="en-US" sz="2400" kern="1200" dirty="0"/>
            <a:t>Test scores</a:t>
          </a:r>
        </a:p>
        <a:p>
          <a:pPr marL="228600" lvl="1" indent="-228600" algn="l" defTabSz="1066800">
            <a:lnSpc>
              <a:spcPct val="90000"/>
            </a:lnSpc>
            <a:spcBef>
              <a:spcPct val="0"/>
            </a:spcBef>
            <a:spcAft>
              <a:spcPct val="15000"/>
            </a:spcAft>
            <a:buChar char="•"/>
          </a:pPr>
          <a:r>
            <a:rPr lang="en-US" sz="2400" kern="1200" dirty="0"/>
            <a:t>Graduation rate</a:t>
          </a:r>
        </a:p>
        <a:p>
          <a:pPr marL="228600" lvl="1" indent="-228600" algn="l" defTabSz="1066800">
            <a:lnSpc>
              <a:spcPct val="90000"/>
            </a:lnSpc>
            <a:spcBef>
              <a:spcPct val="0"/>
            </a:spcBef>
            <a:spcAft>
              <a:spcPct val="15000"/>
            </a:spcAft>
            <a:buChar char="•"/>
          </a:pPr>
          <a:r>
            <a:rPr lang="en-US" sz="2400" kern="1200" dirty="0"/>
            <a:t>Benchmark Assessment</a:t>
          </a:r>
        </a:p>
      </dsp:txBody>
      <dsp:txXfrm>
        <a:off x="629848" y="2524959"/>
        <a:ext cx="3157438" cy="2531333"/>
      </dsp:txXfrm>
    </dsp:sp>
    <dsp:sp modelId="{7E1CEF0D-B768-834F-9305-1793443CAAD3}">
      <dsp:nvSpPr>
        <dsp:cNvPr id="0" name=""/>
        <dsp:cNvSpPr/>
      </dsp:nvSpPr>
      <dsp:spPr>
        <a:xfrm>
          <a:off x="4499170" y="326211"/>
          <a:ext cx="2734997" cy="1979679"/>
        </a:xfrm>
        <a:prstGeom prst="rect">
          <a:avLst/>
        </a:prstGeom>
        <a:blipFill rotWithShape="1">
          <a:blip xmlns:r="http://schemas.openxmlformats.org/officeDocument/2006/relationships" r:embed="rId2"/>
          <a:srcRect/>
          <a:stretch>
            <a:fillRect l="-21000" r="-21000"/>
          </a:stretch>
        </a:blipFill>
        <a:ln w="12700" cap="flat" cmpd="sng" algn="ctr">
          <a:solidFill>
            <a:scrgbClr r="0" g="0" b="0"/>
          </a:solidFill>
          <a:prstDash val="solid"/>
        </a:ln>
        <a:effectLst/>
      </dsp:spPr>
      <dsp:style>
        <a:lnRef idx="2">
          <a:scrgbClr r="0" g="0" b="0"/>
        </a:lnRef>
        <a:fillRef idx="1">
          <a:scrgbClr r="0" g="0" b="0"/>
        </a:fillRef>
        <a:effectRef idx="0">
          <a:scrgbClr r="0" g="0" b="0"/>
        </a:effectRef>
        <a:fontRef idx="minor"/>
      </dsp:style>
    </dsp:sp>
    <dsp:sp modelId="{86DF1F9B-13B6-9743-B198-EDB9D0CB872D}">
      <dsp:nvSpPr>
        <dsp:cNvPr id="0" name=""/>
        <dsp:cNvSpPr/>
      </dsp:nvSpPr>
      <dsp:spPr>
        <a:xfrm>
          <a:off x="4396839" y="2524959"/>
          <a:ext cx="3157438" cy="2531333"/>
        </a:xfrm>
        <a:prstGeom prst="wedgeRectCallout">
          <a:avLst>
            <a:gd name="adj1" fmla="val 20250"/>
            <a:gd name="adj2" fmla="val -607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Classroom Practices data</a:t>
          </a:r>
        </a:p>
        <a:p>
          <a:pPr marL="228600" lvl="1" indent="-228600" algn="l" defTabSz="1066800">
            <a:lnSpc>
              <a:spcPct val="90000"/>
            </a:lnSpc>
            <a:spcBef>
              <a:spcPct val="0"/>
            </a:spcBef>
            <a:spcAft>
              <a:spcPct val="15000"/>
            </a:spcAft>
            <a:buChar char="•"/>
          </a:pPr>
          <a:r>
            <a:rPr lang="en-US" sz="2400" kern="1200" dirty="0"/>
            <a:t>Positive : corrective feedback</a:t>
          </a:r>
        </a:p>
        <a:p>
          <a:pPr marL="228600" lvl="1" indent="-228600" algn="l" defTabSz="1066800">
            <a:lnSpc>
              <a:spcPct val="90000"/>
            </a:lnSpc>
            <a:spcBef>
              <a:spcPct val="0"/>
            </a:spcBef>
            <a:spcAft>
              <a:spcPct val="15000"/>
            </a:spcAft>
            <a:buChar char="•"/>
          </a:pPr>
          <a:r>
            <a:rPr lang="en-US" sz="2400" kern="1200" dirty="0"/>
            <a:t>OTR rate</a:t>
          </a:r>
        </a:p>
        <a:p>
          <a:pPr marL="228600" lvl="1" indent="-228600" algn="l" defTabSz="1066800">
            <a:lnSpc>
              <a:spcPct val="90000"/>
            </a:lnSpc>
            <a:spcBef>
              <a:spcPct val="0"/>
            </a:spcBef>
            <a:spcAft>
              <a:spcPct val="15000"/>
            </a:spcAft>
            <a:buChar char="•"/>
          </a:pPr>
          <a:r>
            <a:rPr lang="en-US" sz="2400" kern="1200" dirty="0"/>
            <a:t>Specific praise rate</a:t>
          </a:r>
        </a:p>
      </dsp:txBody>
      <dsp:txXfrm>
        <a:off x="4396839" y="2524959"/>
        <a:ext cx="3157438" cy="2531333"/>
      </dsp:txXfrm>
    </dsp:sp>
    <dsp:sp modelId="{E5ABE03E-F5B6-0540-852F-483C65BE6C0B}">
      <dsp:nvSpPr>
        <dsp:cNvPr id="0" name=""/>
        <dsp:cNvSpPr/>
      </dsp:nvSpPr>
      <dsp:spPr>
        <a:xfrm>
          <a:off x="8193446" y="315803"/>
          <a:ext cx="2734997" cy="1979679"/>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t="-12000" b="-12000"/>
          </a:stretch>
        </a:blipFill>
        <a:ln w="12700" cap="flat" cmpd="sng" algn="ctr">
          <a:solidFill>
            <a:scrgbClr r="0" g="0" b="0"/>
          </a:solidFill>
          <a:prstDash val="solid"/>
        </a:ln>
        <a:effectLst/>
      </dsp:spPr>
      <dsp:style>
        <a:lnRef idx="2">
          <a:scrgbClr r="0" g="0" b="0"/>
        </a:lnRef>
        <a:fillRef idx="1">
          <a:scrgbClr r="0" g="0" b="0"/>
        </a:fillRef>
        <a:effectRef idx="0">
          <a:scrgbClr r="0" g="0" b="0"/>
        </a:effectRef>
        <a:fontRef idx="minor"/>
      </dsp:style>
    </dsp:sp>
    <dsp:sp modelId="{0DB77FA5-7377-EC47-8155-EAFADE828C02}">
      <dsp:nvSpPr>
        <dsp:cNvPr id="0" name=""/>
        <dsp:cNvSpPr/>
      </dsp:nvSpPr>
      <dsp:spPr>
        <a:xfrm>
          <a:off x="8163829" y="2524959"/>
          <a:ext cx="3157438" cy="2531333"/>
        </a:xfrm>
        <a:prstGeom prst="wedgeRectCallout">
          <a:avLst>
            <a:gd name="adj1" fmla="val 20250"/>
            <a:gd name="adj2" fmla="val -607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Disaggregated data</a:t>
          </a:r>
        </a:p>
        <a:p>
          <a:pPr marL="228600" lvl="1" indent="-228600" algn="l" defTabSz="1066800">
            <a:lnSpc>
              <a:spcPct val="90000"/>
            </a:lnSpc>
            <a:spcBef>
              <a:spcPct val="0"/>
            </a:spcBef>
            <a:spcAft>
              <a:spcPct val="15000"/>
            </a:spcAft>
            <a:buChar char="•"/>
          </a:pPr>
          <a:r>
            <a:rPr lang="en-US" sz="2400" kern="1200" dirty="0"/>
            <a:t>Risk ratio</a:t>
          </a:r>
        </a:p>
        <a:p>
          <a:pPr marL="228600" lvl="1" indent="-228600" algn="l" defTabSz="1066800">
            <a:lnSpc>
              <a:spcPct val="90000"/>
            </a:lnSpc>
            <a:spcBef>
              <a:spcPct val="0"/>
            </a:spcBef>
            <a:spcAft>
              <a:spcPct val="15000"/>
            </a:spcAft>
            <a:buChar char="•"/>
          </a:pPr>
          <a:r>
            <a:rPr lang="en-US" sz="2400" kern="1200" dirty="0"/>
            <a:t>Risk index</a:t>
          </a:r>
        </a:p>
        <a:p>
          <a:pPr marL="228600" lvl="1" indent="-228600" algn="l" defTabSz="1066800">
            <a:lnSpc>
              <a:spcPct val="90000"/>
            </a:lnSpc>
            <a:spcBef>
              <a:spcPct val="0"/>
            </a:spcBef>
            <a:spcAft>
              <a:spcPct val="15000"/>
            </a:spcAft>
            <a:buChar char="•"/>
          </a:pPr>
          <a:r>
            <a:rPr lang="en-US" sz="2400" kern="1200" dirty="0"/>
            <a:t>Rates per group</a:t>
          </a:r>
        </a:p>
      </dsp:txBody>
      <dsp:txXfrm>
        <a:off x="8163829" y="2524959"/>
        <a:ext cx="3157438" cy="25313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961A6-F1CC-5646-8DAD-FC3D1131566F}">
      <dsp:nvSpPr>
        <dsp:cNvPr id="0" name=""/>
        <dsp:cNvSpPr/>
      </dsp:nvSpPr>
      <dsp:spPr>
        <a:xfrm>
          <a:off x="8067077" y="2209545"/>
          <a:ext cx="484150" cy="3593617"/>
        </a:xfrm>
        <a:custGeom>
          <a:avLst/>
          <a:gdLst/>
          <a:ahLst/>
          <a:cxnLst/>
          <a:rect l="0" t="0" r="0" b="0"/>
          <a:pathLst>
            <a:path>
              <a:moveTo>
                <a:pt x="0" y="0"/>
              </a:moveTo>
              <a:lnTo>
                <a:pt x="0" y="3593617"/>
              </a:lnTo>
              <a:lnTo>
                <a:pt x="484150" y="359361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BE3345-8354-1746-B9D0-51D97CCE3426}">
      <dsp:nvSpPr>
        <dsp:cNvPr id="0" name=""/>
        <dsp:cNvSpPr/>
      </dsp:nvSpPr>
      <dsp:spPr>
        <a:xfrm>
          <a:off x="8067077" y="2209545"/>
          <a:ext cx="484150" cy="2232820"/>
        </a:xfrm>
        <a:custGeom>
          <a:avLst/>
          <a:gdLst/>
          <a:ahLst/>
          <a:cxnLst/>
          <a:rect l="0" t="0" r="0" b="0"/>
          <a:pathLst>
            <a:path>
              <a:moveTo>
                <a:pt x="0" y="0"/>
              </a:moveTo>
              <a:lnTo>
                <a:pt x="0" y="2232820"/>
              </a:lnTo>
              <a:lnTo>
                <a:pt x="484150" y="223282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21ED28-EC81-7C4A-B9A1-05BD1B1DB003}">
      <dsp:nvSpPr>
        <dsp:cNvPr id="0" name=""/>
        <dsp:cNvSpPr/>
      </dsp:nvSpPr>
      <dsp:spPr>
        <a:xfrm>
          <a:off x="8067077" y="2209545"/>
          <a:ext cx="484150" cy="872023"/>
        </a:xfrm>
        <a:custGeom>
          <a:avLst/>
          <a:gdLst/>
          <a:ahLst/>
          <a:cxnLst/>
          <a:rect l="0" t="0" r="0" b="0"/>
          <a:pathLst>
            <a:path>
              <a:moveTo>
                <a:pt x="0" y="0"/>
              </a:moveTo>
              <a:lnTo>
                <a:pt x="0" y="872023"/>
              </a:lnTo>
              <a:lnTo>
                <a:pt x="484150" y="87202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6AA0F4-D9F8-B241-9E44-19D8865849FE}">
      <dsp:nvSpPr>
        <dsp:cNvPr id="0" name=""/>
        <dsp:cNvSpPr/>
      </dsp:nvSpPr>
      <dsp:spPr>
        <a:xfrm>
          <a:off x="5747225" y="913791"/>
          <a:ext cx="3610918" cy="383251"/>
        </a:xfrm>
        <a:custGeom>
          <a:avLst/>
          <a:gdLst/>
          <a:ahLst/>
          <a:cxnLst/>
          <a:rect l="0" t="0" r="0" b="0"/>
          <a:pathLst>
            <a:path>
              <a:moveTo>
                <a:pt x="0" y="0"/>
              </a:moveTo>
              <a:lnTo>
                <a:pt x="0" y="191625"/>
              </a:lnTo>
              <a:lnTo>
                <a:pt x="3610918" y="191625"/>
              </a:lnTo>
              <a:lnTo>
                <a:pt x="3610918" y="38325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618415-3516-9D47-847B-184860EB2437}">
      <dsp:nvSpPr>
        <dsp:cNvPr id="0" name=""/>
        <dsp:cNvSpPr/>
      </dsp:nvSpPr>
      <dsp:spPr>
        <a:xfrm>
          <a:off x="4456159" y="2209545"/>
          <a:ext cx="484150" cy="3593617"/>
        </a:xfrm>
        <a:custGeom>
          <a:avLst/>
          <a:gdLst/>
          <a:ahLst/>
          <a:cxnLst/>
          <a:rect l="0" t="0" r="0" b="0"/>
          <a:pathLst>
            <a:path>
              <a:moveTo>
                <a:pt x="0" y="0"/>
              </a:moveTo>
              <a:lnTo>
                <a:pt x="0" y="3593617"/>
              </a:lnTo>
              <a:lnTo>
                <a:pt x="484150" y="359361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E6D1F3-2FDD-4E4E-AE67-6F8F9FF0DD38}">
      <dsp:nvSpPr>
        <dsp:cNvPr id="0" name=""/>
        <dsp:cNvSpPr/>
      </dsp:nvSpPr>
      <dsp:spPr>
        <a:xfrm>
          <a:off x="4456159" y="2209545"/>
          <a:ext cx="484150" cy="2232820"/>
        </a:xfrm>
        <a:custGeom>
          <a:avLst/>
          <a:gdLst/>
          <a:ahLst/>
          <a:cxnLst/>
          <a:rect l="0" t="0" r="0" b="0"/>
          <a:pathLst>
            <a:path>
              <a:moveTo>
                <a:pt x="0" y="0"/>
              </a:moveTo>
              <a:lnTo>
                <a:pt x="0" y="2232820"/>
              </a:lnTo>
              <a:lnTo>
                <a:pt x="484150" y="223282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06F4BB-FB71-BE45-8499-C7793DA4974C}">
      <dsp:nvSpPr>
        <dsp:cNvPr id="0" name=""/>
        <dsp:cNvSpPr/>
      </dsp:nvSpPr>
      <dsp:spPr>
        <a:xfrm>
          <a:off x="4456159" y="2209545"/>
          <a:ext cx="484150" cy="872023"/>
        </a:xfrm>
        <a:custGeom>
          <a:avLst/>
          <a:gdLst/>
          <a:ahLst/>
          <a:cxnLst/>
          <a:rect l="0" t="0" r="0" b="0"/>
          <a:pathLst>
            <a:path>
              <a:moveTo>
                <a:pt x="0" y="0"/>
              </a:moveTo>
              <a:lnTo>
                <a:pt x="0" y="872023"/>
              </a:lnTo>
              <a:lnTo>
                <a:pt x="484150" y="87202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5A899D-05BD-C047-A41A-0B15BBAF90F9}">
      <dsp:nvSpPr>
        <dsp:cNvPr id="0" name=""/>
        <dsp:cNvSpPr/>
      </dsp:nvSpPr>
      <dsp:spPr>
        <a:xfrm>
          <a:off x="5701505" y="913791"/>
          <a:ext cx="91440" cy="383251"/>
        </a:xfrm>
        <a:custGeom>
          <a:avLst/>
          <a:gdLst/>
          <a:ahLst/>
          <a:cxnLst/>
          <a:rect l="0" t="0" r="0" b="0"/>
          <a:pathLst>
            <a:path>
              <a:moveTo>
                <a:pt x="45720" y="0"/>
              </a:moveTo>
              <a:lnTo>
                <a:pt x="45720" y="38325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FE1F5F-9E8B-2042-9FCD-2C4B7DC44272}">
      <dsp:nvSpPr>
        <dsp:cNvPr id="0" name=""/>
        <dsp:cNvSpPr/>
      </dsp:nvSpPr>
      <dsp:spPr>
        <a:xfrm>
          <a:off x="845240" y="2209545"/>
          <a:ext cx="484150" cy="3593617"/>
        </a:xfrm>
        <a:custGeom>
          <a:avLst/>
          <a:gdLst/>
          <a:ahLst/>
          <a:cxnLst/>
          <a:rect l="0" t="0" r="0" b="0"/>
          <a:pathLst>
            <a:path>
              <a:moveTo>
                <a:pt x="0" y="0"/>
              </a:moveTo>
              <a:lnTo>
                <a:pt x="0" y="3593617"/>
              </a:lnTo>
              <a:lnTo>
                <a:pt x="484150" y="359361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31EB90-56D4-3544-B607-FBDA5DB9C80F}">
      <dsp:nvSpPr>
        <dsp:cNvPr id="0" name=""/>
        <dsp:cNvSpPr/>
      </dsp:nvSpPr>
      <dsp:spPr>
        <a:xfrm>
          <a:off x="845240" y="2209545"/>
          <a:ext cx="484150" cy="2232820"/>
        </a:xfrm>
        <a:custGeom>
          <a:avLst/>
          <a:gdLst/>
          <a:ahLst/>
          <a:cxnLst/>
          <a:rect l="0" t="0" r="0" b="0"/>
          <a:pathLst>
            <a:path>
              <a:moveTo>
                <a:pt x="0" y="0"/>
              </a:moveTo>
              <a:lnTo>
                <a:pt x="0" y="2232820"/>
              </a:lnTo>
              <a:lnTo>
                <a:pt x="484150" y="223282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7B551A-85EB-6F43-94DF-92388CFD80C0}">
      <dsp:nvSpPr>
        <dsp:cNvPr id="0" name=""/>
        <dsp:cNvSpPr/>
      </dsp:nvSpPr>
      <dsp:spPr>
        <a:xfrm>
          <a:off x="845240" y="2209545"/>
          <a:ext cx="484150" cy="872023"/>
        </a:xfrm>
        <a:custGeom>
          <a:avLst/>
          <a:gdLst/>
          <a:ahLst/>
          <a:cxnLst/>
          <a:rect l="0" t="0" r="0" b="0"/>
          <a:pathLst>
            <a:path>
              <a:moveTo>
                <a:pt x="0" y="0"/>
              </a:moveTo>
              <a:lnTo>
                <a:pt x="0" y="872023"/>
              </a:lnTo>
              <a:lnTo>
                <a:pt x="484150" y="87202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178A5A-4B13-1F49-815C-3DDD67C284C5}">
      <dsp:nvSpPr>
        <dsp:cNvPr id="0" name=""/>
        <dsp:cNvSpPr/>
      </dsp:nvSpPr>
      <dsp:spPr>
        <a:xfrm>
          <a:off x="2136307" y="913791"/>
          <a:ext cx="3610918" cy="383251"/>
        </a:xfrm>
        <a:custGeom>
          <a:avLst/>
          <a:gdLst/>
          <a:ahLst/>
          <a:cxnLst/>
          <a:rect l="0" t="0" r="0" b="0"/>
          <a:pathLst>
            <a:path>
              <a:moveTo>
                <a:pt x="3610918" y="0"/>
              </a:moveTo>
              <a:lnTo>
                <a:pt x="3610918" y="191625"/>
              </a:lnTo>
              <a:lnTo>
                <a:pt x="0" y="191625"/>
              </a:lnTo>
              <a:lnTo>
                <a:pt x="0" y="38325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9C4F09-E197-A641-8CF6-8D169C8B0F65}">
      <dsp:nvSpPr>
        <dsp:cNvPr id="0" name=""/>
        <dsp:cNvSpPr/>
      </dsp:nvSpPr>
      <dsp:spPr>
        <a:xfrm>
          <a:off x="747616" y="1289"/>
          <a:ext cx="9999219" cy="912502"/>
        </a:xfrm>
        <a:prstGeom prst="rect">
          <a:avLst/>
        </a:prstGeom>
        <a:solidFill>
          <a:schemeClr val="accent5">
            <a:lumMod val="20000"/>
            <a:lumOff val="80000"/>
          </a:schemeClr>
        </a:solidFill>
        <a:ln w="508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b="1" kern="1200">
              <a:solidFill>
                <a:schemeClr val="accent6">
                  <a:lumMod val="50000"/>
                </a:schemeClr>
              </a:solidFill>
            </a:rPr>
            <a:t>YEAR 2: Implement and Strengthen </a:t>
          </a:r>
        </a:p>
      </dsp:txBody>
      <dsp:txXfrm>
        <a:off x="747616" y="1289"/>
        <a:ext cx="9999219" cy="912502"/>
      </dsp:txXfrm>
    </dsp:sp>
    <dsp:sp modelId="{D7E45126-978F-774B-8242-DBE673DE88FF}">
      <dsp:nvSpPr>
        <dsp:cNvPr id="0" name=""/>
        <dsp:cNvSpPr/>
      </dsp:nvSpPr>
      <dsp:spPr>
        <a:xfrm>
          <a:off x="522474" y="1297042"/>
          <a:ext cx="3227667" cy="912502"/>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accent6">
                  <a:lumMod val="50000"/>
                </a:schemeClr>
              </a:solidFill>
            </a:rPr>
            <a:t>DAY 7</a:t>
          </a:r>
        </a:p>
      </dsp:txBody>
      <dsp:txXfrm>
        <a:off x="522474" y="1297042"/>
        <a:ext cx="3227667" cy="912502"/>
      </dsp:txXfrm>
    </dsp:sp>
    <dsp:sp modelId="{C11198D0-ACD4-E64B-904D-1F51BB770CD3}">
      <dsp:nvSpPr>
        <dsp:cNvPr id="0" name=""/>
        <dsp:cNvSpPr/>
      </dsp:nvSpPr>
      <dsp:spPr>
        <a:xfrm>
          <a:off x="1329391" y="2592796"/>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a:solidFill>
                <a:schemeClr val="accent6">
                  <a:lumMod val="50000"/>
                </a:schemeClr>
              </a:solidFill>
            </a:rPr>
            <a:t>Tier 1 Check In</a:t>
          </a:r>
        </a:p>
        <a:p>
          <a:pPr marL="0" lvl="0" indent="0" algn="ctr" defTabSz="889000">
            <a:lnSpc>
              <a:spcPct val="90000"/>
            </a:lnSpc>
            <a:spcBef>
              <a:spcPct val="0"/>
            </a:spcBef>
            <a:spcAft>
              <a:spcPct val="35000"/>
            </a:spcAft>
            <a:buNone/>
          </a:pPr>
          <a:r>
            <a:rPr lang="en-US" sz="2000" b="0" kern="1200">
              <a:solidFill>
                <a:schemeClr val="accent6">
                  <a:lumMod val="50000"/>
                </a:schemeClr>
              </a:solidFill>
            </a:rPr>
            <a:t>Family Engagement</a:t>
          </a:r>
        </a:p>
      </dsp:txBody>
      <dsp:txXfrm>
        <a:off x="1329391" y="2592796"/>
        <a:ext cx="2652133" cy="977545"/>
      </dsp:txXfrm>
    </dsp:sp>
    <dsp:sp modelId="{12D033F0-80FA-4A43-BBA6-76169568A918}">
      <dsp:nvSpPr>
        <dsp:cNvPr id="0" name=""/>
        <dsp:cNvSpPr/>
      </dsp:nvSpPr>
      <dsp:spPr>
        <a:xfrm>
          <a:off x="1329391" y="3953592"/>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a:solidFill>
                <a:schemeClr val="accent6">
                  <a:lumMod val="50000"/>
                </a:schemeClr>
              </a:solidFill>
            </a:rPr>
            <a:t>Practices</a:t>
          </a:r>
        </a:p>
      </dsp:txBody>
      <dsp:txXfrm>
        <a:off x="1329391" y="3953592"/>
        <a:ext cx="2652133" cy="977545"/>
      </dsp:txXfrm>
    </dsp:sp>
    <dsp:sp modelId="{17787660-89C6-FD4B-9FA1-8CEA0AEC2FBD}">
      <dsp:nvSpPr>
        <dsp:cNvPr id="0" name=""/>
        <dsp:cNvSpPr/>
      </dsp:nvSpPr>
      <dsp:spPr>
        <a:xfrm>
          <a:off x="1329391" y="5314389"/>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Precise Problems and Outcomes</a:t>
          </a:r>
        </a:p>
      </dsp:txBody>
      <dsp:txXfrm>
        <a:off x="1329391" y="5314389"/>
        <a:ext cx="2652133" cy="977545"/>
      </dsp:txXfrm>
    </dsp:sp>
    <dsp:sp modelId="{C8CBEEF8-4CA3-0143-BE3A-44BCBF5D6FAB}">
      <dsp:nvSpPr>
        <dsp:cNvPr id="0" name=""/>
        <dsp:cNvSpPr/>
      </dsp:nvSpPr>
      <dsp:spPr>
        <a:xfrm>
          <a:off x="4133392" y="1297042"/>
          <a:ext cx="3227667" cy="912502"/>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accent6">
                  <a:lumMod val="50000"/>
                </a:schemeClr>
              </a:solidFill>
            </a:rPr>
            <a:t>DAY 8</a:t>
          </a:r>
        </a:p>
      </dsp:txBody>
      <dsp:txXfrm>
        <a:off x="4133392" y="1297042"/>
        <a:ext cx="3227667" cy="912502"/>
      </dsp:txXfrm>
    </dsp:sp>
    <dsp:sp modelId="{31BE7373-2215-434D-A7E4-87505B41640D}">
      <dsp:nvSpPr>
        <dsp:cNvPr id="0" name=""/>
        <dsp:cNvSpPr/>
      </dsp:nvSpPr>
      <dsp:spPr>
        <a:xfrm>
          <a:off x="4940309" y="2592796"/>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a:t>Culture</a:t>
          </a:r>
          <a:r>
            <a:rPr lang="en-US" sz="2000" b="0" kern="1200" baseline="0"/>
            <a:t> of Wellness</a:t>
          </a:r>
        </a:p>
      </dsp:txBody>
      <dsp:txXfrm>
        <a:off x="4940309" y="2592796"/>
        <a:ext cx="2652133" cy="977545"/>
      </dsp:txXfrm>
    </dsp:sp>
    <dsp:sp modelId="{A03AE5AA-A9F3-5949-BA96-8042E03424A2}">
      <dsp:nvSpPr>
        <dsp:cNvPr id="0" name=""/>
        <dsp:cNvSpPr/>
      </dsp:nvSpPr>
      <dsp:spPr>
        <a:xfrm>
          <a:off x="4940309" y="3953592"/>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a:t>Systems</a:t>
          </a:r>
        </a:p>
      </dsp:txBody>
      <dsp:txXfrm>
        <a:off x="4940309" y="3953592"/>
        <a:ext cx="2652133" cy="977545"/>
      </dsp:txXfrm>
    </dsp:sp>
    <dsp:sp modelId="{DC852A30-5A7F-DB49-91B6-139E8AAEFA37}">
      <dsp:nvSpPr>
        <dsp:cNvPr id="0" name=""/>
        <dsp:cNvSpPr/>
      </dsp:nvSpPr>
      <dsp:spPr>
        <a:xfrm>
          <a:off x="4940309" y="5314389"/>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Equity Review</a:t>
          </a:r>
        </a:p>
      </dsp:txBody>
      <dsp:txXfrm>
        <a:off x="4940309" y="5314389"/>
        <a:ext cx="2652133" cy="977545"/>
      </dsp:txXfrm>
    </dsp:sp>
    <dsp:sp modelId="{ACF4866C-674B-5F43-8E8A-4A7BE1FBCC08}">
      <dsp:nvSpPr>
        <dsp:cNvPr id="0" name=""/>
        <dsp:cNvSpPr/>
      </dsp:nvSpPr>
      <dsp:spPr>
        <a:xfrm>
          <a:off x="7744310" y="1297042"/>
          <a:ext cx="3227667" cy="912502"/>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accent6">
                  <a:lumMod val="50000"/>
                </a:schemeClr>
              </a:solidFill>
            </a:rPr>
            <a:t>DAY 9</a:t>
          </a:r>
        </a:p>
      </dsp:txBody>
      <dsp:txXfrm>
        <a:off x="7744310" y="1297042"/>
        <a:ext cx="3227667" cy="912502"/>
      </dsp:txXfrm>
    </dsp:sp>
    <dsp:sp modelId="{3EF8DF2B-419B-944C-83D2-0E4C4D84C0AC}">
      <dsp:nvSpPr>
        <dsp:cNvPr id="0" name=""/>
        <dsp:cNvSpPr/>
      </dsp:nvSpPr>
      <dsp:spPr>
        <a:xfrm>
          <a:off x="8551227" y="2592796"/>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ClrTx/>
            <a:buSzTx/>
            <a:buFontTx/>
            <a:buNone/>
          </a:pPr>
          <a:r>
            <a:rPr lang="en-US" sz="2000" b="0" kern="1200" baseline="0"/>
            <a:t>Crisis and Emergency Response Planning </a:t>
          </a:r>
          <a:endParaRPr lang="en-US" sz="2000" b="0" kern="1200"/>
        </a:p>
      </dsp:txBody>
      <dsp:txXfrm>
        <a:off x="8551227" y="2592796"/>
        <a:ext cx="2652133" cy="977545"/>
      </dsp:txXfrm>
    </dsp:sp>
    <dsp:sp modelId="{7DE63ACD-1BF2-7841-AB21-CCB0F542295C}">
      <dsp:nvSpPr>
        <dsp:cNvPr id="0" name=""/>
        <dsp:cNvSpPr/>
      </dsp:nvSpPr>
      <dsp:spPr>
        <a:xfrm>
          <a:off x="8551227" y="3953592"/>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a:t>Data</a:t>
          </a:r>
        </a:p>
      </dsp:txBody>
      <dsp:txXfrm>
        <a:off x="8551227" y="3953592"/>
        <a:ext cx="2652133" cy="977545"/>
      </dsp:txXfrm>
    </dsp:sp>
    <dsp:sp modelId="{C3F5D332-09B5-5D41-A5FD-A4314C6800EA}">
      <dsp:nvSpPr>
        <dsp:cNvPr id="0" name=""/>
        <dsp:cNvSpPr/>
      </dsp:nvSpPr>
      <dsp:spPr>
        <a:xfrm>
          <a:off x="8551227" y="5314389"/>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a:t>Evaluation </a:t>
          </a:r>
        </a:p>
      </dsp:txBody>
      <dsp:txXfrm>
        <a:off x="8551227" y="5314389"/>
        <a:ext cx="2652133" cy="977545"/>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165AA2-B5C4-8E4F-AAE5-409DC36A291F}">
      <dsp:nvSpPr>
        <dsp:cNvPr id="0" name=""/>
        <dsp:cNvSpPr/>
      </dsp:nvSpPr>
      <dsp:spPr>
        <a:xfrm>
          <a:off x="596403" y="2526"/>
          <a:ext cx="2460273" cy="1695128"/>
        </a:xfrm>
        <a:prstGeom prst="round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19000" r="-1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3AB17A-4B5F-FB4C-976A-F556AB7DEFF0}">
      <dsp:nvSpPr>
        <dsp:cNvPr id="0" name=""/>
        <dsp:cNvSpPr/>
      </dsp:nvSpPr>
      <dsp:spPr>
        <a:xfrm>
          <a:off x="42251" y="1697654"/>
          <a:ext cx="3568577" cy="912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dirty="0"/>
            <a:t>Family and Community Newsletters</a:t>
          </a:r>
        </a:p>
      </dsp:txBody>
      <dsp:txXfrm>
        <a:off x="42251" y="1697654"/>
        <a:ext cx="3568577" cy="912761"/>
      </dsp:txXfrm>
    </dsp:sp>
    <dsp:sp modelId="{28CA9219-AB9A-1945-8FE3-B78CEDDD9D5A}">
      <dsp:nvSpPr>
        <dsp:cNvPr id="0" name=""/>
        <dsp:cNvSpPr/>
      </dsp:nvSpPr>
      <dsp:spPr>
        <a:xfrm>
          <a:off x="4411111" y="2526"/>
          <a:ext cx="2460273" cy="1695128"/>
        </a:xfrm>
        <a:prstGeom prst="round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42E166-11E6-6F46-9EAA-426E2F2AA1AC}">
      <dsp:nvSpPr>
        <dsp:cNvPr id="0" name=""/>
        <dsp:cNvSpPr/>
      </dsp:nvSpPr>
      <dsp:spPr>
        <a:xfrm>
          <a:off x="3856959" y="1697654"/>
          <a:ext cx="3568577" cy="912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dirty="0"/>
            <a:t>Staff Meetings</a:t>
          </a:r>
        </a:p>
      </dsp:txBody>
      <dsp:txXfrm>
        <a:off x="3856959" y="1697654"/>
        <a:ext cx="3568577" cy="912761"/>
      </dsp:txXfrm>
    </dsp:sp>
    <dsp:sp modelId="{A7C59E22-9735-7F41-BA5A-ED4E875F1F5D}">
      <dsp:nvSpPr>
        <dsp:cNvPr id="0" name=""/>
        <dsp:cNvSpPr/>
      </dsp:nvSpPr>
      <dsp:spPr>
        <a:xfrm>
          <a:off x="596403" y="2856443"/>
          <a:ext cx="2460273" cy="1695128"/>
        </a:xfrm>
        <a:prstGeom prst="round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2EF68A-E124-9C40-AEB8-0A4111613F11}">
      <dsp:nvSpPr>
        <dsp:cNvPr id="0" name=""/>
        <dsp:cNvSpPr/>
      </dsp:nvSpPr>
      <dsp:spPr>
        <a:xfrm>
          <a:off x="42251" y="4554098"/>
          <a:ext cx="3568577" cy="912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dirty="0"/>
            <a:t>School Board Meetings</a:t>
          </a:r>
        </a:p>
      </dsp:txBody>
      <dsp:txXfrm>
        <a:off x="42251" y="4554098"/>
        <a:ext cx="3568577" cy="912761"/>
      </dsp:txXfrm>
    </dsp:sp>
    <dsp:sp modelId="{374BC0B1-FBAE-4940-B3F4-B02656D56C3D}">
      <dsp:nvSpPr>
        <dsp:cNvPr id="0" name=""/>
        <dsp:cNvSpPr/>
      </dsp:nvSpPr>
      <dsp:spPr>
        <a:xfrm>
          <a:off x="4411111" y="2856443"/>
          <a:ext cx="2460273" cy="1695128"/>
        </a:xfrm>
        <a:prstGeom prst="roundRect">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12000" r="-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C6E4CD-DC04-184A-8865-E17C25B24371}">
      <dsp:nvSpPr>
        <dsp:cNvPr id="0" name=""/>
        <dsp:cNvSpPr/>
      </dsp:nvSpPr>
      <dsp:spPr>
        <a:xfrm>
          <a:off x="3856959" y="4551571"/>
          <a:ext cx="3568577" cy="912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dirty="0"/>
            <a:t>Focus Groups</a:t>
          </a:r>
        </a:p>
      </dsp:txBody>
      <dsp:txXfrm>
        <a:off x="3856959" y="4551571"/>
        <a:ext cx="3568577" cy="912761"/>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1334B8-6D99-6F4E-A7FB-D437C591C19F}">
      <dsp:nvSpPr>
        <dsp:cNvPr id="0" name=""/>
        <dsp:cNvSpPr/>
      </dsp:nvSpPr>
      <dsp:spPr>
        <a:xfrm>
          <a:off x="1308949" y="1520261"/>
          <a:ext cx="2452367" cy="1635729"/>
        </a:xfrm>
        <a:prstGeom prst="rect">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l" defTabSz="1066800">
            <a:lnSpc>
              <a:spcPct val="90000"/>
            </a:lnSpc>
            <a:spcBef>
              <a:spcPct val="0"/>
            </a:spcBef>
            <a:spcAft>
              <a:spcPct val="35000"/>
            </a:spcAft>
            <a:buNone/>
          </a:pPr>
          <a:r>
            <a:rPr lang="en-US" sz="2400" kern="1200" dirty="0"/>
            <a:t>Define and teach schoolwide crisis response routines          </a:t>
          </a:r>
        </a:p>
      </dsp:txBody>
      <dsp:txXfrm>
        <a:off x="1701328" y="1520261"/>
        <a:ext cx="2059988" cy="1635729"/>
      </dsp:txXfrm>
    </dsp:sp>
    <dsp:sp modelId="{B17AF9A4-5053-054F-BF9A-ACDAB099C6F4}">
      <dsp:nvSpPr>
        <dsp:cNvPr id="0" name=""/>
        <dsp:cNvSpPr/>
      </dsp:nvSpPr>
      <dsp:spPr>
        <a:xfrm>
          <a:off x="1308949" y="3155990"/>
          <a:ext cx="2452367" cy="1635729"/>
        </a:xfrm>
        <a:prstGeom prst="rect">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l" defTabSz="1066800">
            <a:lnSpc>
              <a:spcPct val="90000"/>
            </a:lnSpc>
            <a:spcBef>
              <a:spcPct val="0"/>
            </a:spcBef>
            <a:spcAft>
              <a:spcPct val="35000"/>
            </a:spcAft>
            <a:buNone/>
          </a:pPr>
          <a:r>
            <a:rPr lang="en-US" sz="2400" kern="1200" dirty="0"/>
            <a:t>Develop a wellness support plan</a:t>
          </a:r>
        </a:p>
      </dsp:txBody>
      <dsp:txXfrm>
        <a:off x="1701328" y="3155990"/>
        <a:ext cx="2059988" cy="1635729"/>
      </dsp:txXfrm>
    </dsp:sp>
    <dsp:sp modelId="{B188FDDA-C6DF-1F40-B265-6A28FF60A3CB}">
      <dsp:nvSpPr>
        <dsp:cNvPr id="0" name=""/>
        <dsp:cNvSpPr/>
      </dsp:nvSpPr>
      <dsp:spPr>
        <a:xfrm>
          <a:off x="1019" y="846007"/>
          <a:ext cx="1634911" cy="1634911"/>
        </a:xfrm>
        <a:prstGeom prst="ellipse">
          <a:avLst/>
        </a:prstGeom>
        <a:solidFill>
          <a:schemeClr val="accent5"/>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rPr>
            <a:t>Before</a:t>
          </a:r>
        </a:p>
      </dsp:txBody>
      <dsp:txXfrm>
        <a:off x="240446" y="1085434"/>
        <a:ext cx="1156057" cy="1156057"/>
      </dsp:txXfrm>
    </dsp:sp>
    <dsp:sp modelId="{5A232939-4C78-A740-9C16-574F6008B45D}">
      <dsp:nvSpPr>
        <dsp:cNvPr id="0" name=""/>
        <dsp:cNvSpPr/>
      </dsp:nvSpPr>
      <dsp:spPr>
        <a:xfrm>
          <a:off x="5396228" y="1520261"/>
          <a:ext cx="2452367" cy="1635729"/>
        </a:xfrm>
        <a:prstGeom prst="rect">
          <a:avLst/>
        </a:prstGeom>
        <a:solidFill>
          <a:schemeClr val="lt1">
            <a:alpha val="90000"/>
            <a:tint val="40000"/>
            <a:hueOff val="0"/>
            <a:satOff val="0"/>
            <a:lumOff val="0"/>
            <a:alphaOff val="0"/>
          </a:schemeClr>
        </a:solidFill>
        <a:ln w="25400" cap="flat" cmpd="sng" algn="ctr">
          <a:solidFill>
            <a:schemeClr val="accent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l" defTabSz="1066800">
            <a:lnSpc>
              <a:spcPct val="90000"/>
            </a:lnSpc>
            <a:spcBef>
              <a:spcPct val="0"/>
            </a:spcBef>
            <a:spcAft>
              <a:spcPct val="35000"/>
            </a:spcAft>
            <a:buNone/>
          </a:pPr>
          <a:r>
            <a:rPr lang="en-US" sz="2400" kern="1200" dirty="0"/>
            <a:t>Prompt expectations</a:t>
          </a:r>
        </a:p>
      </dsp:txBody>
      <dsp:txXfrm>
        <a:off x="5788607" y="1520261"/>
        <a:ext cx="2059988" cy="1635729"/>
      </dsp:txXfrm>
    </dsp:sp>
    <dsp:sp modelId="{F1C44FA8-C5A9-2F4D-AD03-D453F8AE1965}">
      <dsp:nvSpPr>
        <dsp:cNvPr id="0" name=""/>
        <dsp:cNvSpPr/>
      </dsp:nvSpPr>
      <dsp:spPr>
        <a:xfrm>
          <a:off x="5396228" y="3155990"/>
          <a:ext cx="2452367" cy="1635729"/>
        </a:xfrm>
        <a:prstGeom prst="rect">
          <a:avLst/>
        </a:prstGeom>
        <a:solidFill>
          <a:schemeClr val="lt1">
            <a:alpha val="90000"/>
            <a:tint val="40000"/>
            <a:hueOff val="0"/>
            <a:satOff val="0"/>
            <a:lumOff val="0"/>
            <a:alphaOff val="0"/>
          </a:schemeClr>
        </a:solidFill>
        <a:ln w="25400" cap="flat" cmpd="sng" algn="ctr">
          <a:solidFill>
            <a:schemeClr val="accent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l" defTabSz="1066800">
            <a:lnSpc>
              <a:spcPct val="90000"/>
            </a:lnSpc>
            <a:spcBef>
              <a:spcPct val="0"/>
            </a:spcBef>
            <a:spcAft>
              <a:spcPct val="35000"/>
            </a:spcAft>
            <a:buNone/>
          </a:pPr>
          <a:r>
            <a:rPr lang="en-US" sz="2400" kern="1200" dirty="0"/>
            <a:t>Enact</a:t>
          </a:r>
          <a:r>
            <a:rPr lang="en-US" sz="2400" kern="1200" baseline="0" dirty="0"/>
            <a:t> wellness support plan</a:t>
          </a:r>
          <a:endParaRPr lang="en-US" sz="2400" kern="1200" dirty="0"/>
        </a:p>
      </dsp:txBody>
      <dsp:txXfrm>
        <a:off x="5788607" y="3155990"/>
        <a:ext cx="2059988" cy="1635729"/>
      </dsp:txXfrm>
    </dsp:sp>
    <dsp:sp modelId="{BC240C1E-7197-F443-90BB-99A315230AD2}">
      <dsp:nvSpPr>
        <dsp:cNvPr id="0" name=""/>
        <dsp:cNvSpPr/>
      </dsp:nvSpPr>
      <dsp:spPr>
        <a:xfrm>
          <a:off x="4088299" y="846007"/>
          <a:ext cx="1634911" cy="1634911"/>
        </a:xfrm>
        <a:prstGeom prst="ellipse">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bg1"/>
              </a:solidFill>
            </a:rPr>
            <a:t>During</a:t>
          </a:r>
          <a:endParaRPr lang="en-US" sz="2800" b="1" kern="1200" dirty="0">
            <a:solidFill>
              <a:schemeClr val="bg1"/>
            </a:solidFill>
          </a:endParaRPr>
        </a:p>
      </dsp:txBody>
      <dsp:txXfrm>
        <a:off x="4327726" y="1085434"/>
        <a:ext cx="1156057" cy="1156057"/>
      </dsp:txXfrm>
    </dsp:sp>
    <dsp:sp modelId="{98D2816A-C9D4-1642-97DC-A59ABA1ABB57}">
      <dsp:nvSpPr>
        <dsp:cNvPr id="0" name=""/>
        <dsp:cNvSpPr/>
      </dsp:nvSpPr>
      <dsp:spPr>
        <a:xfrm>
          <a:off x="9483508" y="1520261"/>
          <a:ext cx="2452367" cy="1635729"/>
        </a:xfrm>
        <a:prstGeom prst="rect">
          <a:avLst/>
        </a:prstGeom>
        <a:solidFill>
          <a:schemeClr val="lt1">
            <a:alpha val="90000"/>
            <a:tint val="40000"/>
            <a:hueOff val="0"/>
            <a:satOff val="0"/>
            <a:lumOff val="0"/>
            <a:alphaOff val="0"/>
          </a:schemeClr>
        </a:solidFill>
        <a:ln w="25400" cap="flat" cmpd="sng" algn="ctr">
          <a:solidFill>
            <a:schemeClr val="accent6">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l" defTabSz="1066800">
            <a:lnSpc>
              <a:spcPct val="90000"/>
            </a:lnSpc>
            <a:spcBef>
              <a:spcPct val="0"/>
            </a:spcBef>
            <a:spcAft>
              <a:spcPct val="35000"/>
            </a:spcAft>
            <a:buNone/>
          </a:pPr>
          <a:r>
            <a:rPr lang="en-US" sz="2400" kern="1200" dirty="0"/>
            <a:t>Reinforce expectations</a:t>
          </a:r>
        </a:p>
      </dsp:txBody>
      <dsp:txXfrm>
        <a:off x="9875887" y="1520261"/>
        <a:ext cx="2059988" cy="1635729"/>
      </dsp:txXfrm>
    </dsp:sp>
    <dsp:sp modelId="{C53BCB42-F000-1F41-BBB0-D32DD6B6C14C}">
      <dsp:nvSpPr>
        <dsp:cNvPr id="0" name=""/>
        <dsp:cNvSpPr/>
      </dsp:nvSpPr>
      <dsp:spPr>
        <a:xfrm>
          <a:off x="9483508" y="3155990"/>
          <a:ext cx="2452367" cy="1635729"/>
        </a:xfrm>
        <a:prstGeom prst="rect">
          <a:avLst/>
        </a:prstGeom>
        <a:solidFill>
          <a:schemeClr val="lt1">
            <a:alpha val="90000"/>
            <a:tint val="40000"/>
            <a:hueOff val="0"/>
            <a:satOff val="0"/>
            <a:lumOff val="0"/>
            <a:alphaOff val="0"/>
          </a:schemeClr>
        </a:solidFill>
        <a:ln w="25400" cap="flat" cmpd="sng" algn="ctr">
          <a:solidFill>
            <a:schemeClr val="accent6">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l" defTabSz="1066800">
            <a:lnSpc>
              <a:spcPct val="90000"/>
            </a:lnSpc>
            <a:spcBef>
              <a:spcPct val="0"/>
            </a:spcBef>
            <a:spcAft>
              <a:spcPct val="35000"/>
            </a:spcAft>
            <a:buNone/>
          </a:pPr>
          <a:r>
            <a:rPr lang="en-US" sz="2400" kern="1200" dirty="0"/>
            <a:t>Evaluate</a:t>
          </a:r>
          <a:r>
            <a:rPr lang="en-US" sz="2400" kern="1200" baseline="0" dirty="0"/>
            <a:t> wellness support plan</a:t>
          </a:r>
          <a:endParaRPr lang="en-US" sz="2400" kern="1200" dirty="0"/>
        </a:p>
      </dsp:txBody>
      <dsp:txXfrm>
        <a:off x="9875887" y="3155990"/>
        <a:ext cx="2059988" cy="1635729"/>
      </dsp:txXfrm>
    </dsp:sp>
    <dsp:sp modelId="{9DD148EF-3AA9-1346-8710-6DC0F5C4D3C0}">
      <dsp:nvSpPr>
        <dsp:cNvPr id="0" name=""/>
        <dsp:cNvSpPr/>
      </dsp:nvSpPr>
      <dsp:spPr>
        <a:xfrm>
          <a:off x="8175578" y="866296"/>
          <a:ext cx="1634911" cy="1634911"/>
        </a:xfrm>
        <a:prstGeom prst="ellipse">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bg1"/>
              </a:solidFill>
            </a:rPr>
            <a:t>After</a:t>
          </a:r>
          <a:endParaRPr lang="en-US" sz="2800" b="1" kern="1200" dirty="0">
            <a:solidFill>
              <a:schemeClr val="bg1"/>
            </a:solidFill>
          </a:endParaRPr>
        </a:p>
      </dsp:txBody>
      <dsp:txXfrm>
        <a:off x="8415005" y="1105723"/>
        <a:ext cx="1156057" cy="1156057"/>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EAF2AC-3D1C-4D40-B9E1-945C3A018D07}">
      <dsp:nvSpPr>
        <dsp:cNvPr id="0" name=""/>
        <dsp:cNvSpPr/>
      </dsp:nvSpPr>
      <dsp:spPr>
        <a:xfrm>
          <a:off x="6287" y="0"/>
          <a:ext cx="2206263" cy="5418667"/>
        </a:xfrm>
        <a:prstGeom prst="roundRect">
          <a:avLst>
            <a:gd name="adj" fmla="val 10000"/>
          </a:avLst>
        </a:prstGeom>
        <a:solidFill>
          <a:srgbClr val="F5C8E1"/>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1. Establish Foundations to Support Classroom Implementation</a:t>
          </a:r>
        </a:p>
      </dsp:txBody>
      <dsp:txXfrm>
        <a:off x="6287" y="0"/>
        <a:ext cx="2206263" cy="1625600"/>
      </dsp:txXfrm>
    </dsp:sp>
    <dsp:sp modelId="{EC3590F1-69AF-4746-B82F-EE0695AA656C}">
      <dsp:nvSpPr>
        <dsp:cNvPr id="0" name=""/>
        <dsp:cNvSpPr/>
      </dsp:nvSpPr>
      <dsp:spPr>
        <a:xfrm>
          <a:off x="102030" y="1625732"/>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bg2">
                  <a:lumMod val="50000"/>
                </a:schemeClr>
              </a:solidFill>
            </a:rPr>
            <a:t>1.1 Establish Priority</a:t>
          </a:r>
        </a:p>
      </dsp:txBody>
      <dsp:txXfrm>
        <a:off x="125150" y="1648852"/>
        <a:ext cx="1968537" cy="743144"/>
      </dsp:txXfrm>
    </dsp:sp>
    <dsp:sp modelId="{52B3C9A1-5CAE-E844-925C-F298992BD4A1}">
      <dsp:nvSpPr>
        <dsp:cNvPr id="0" name=""/>
        <dsp:cNvSpPr/>
      </dsp:nvSpPr>
      <dsp:spPr>
        <a:xfrm>
          <a:off x="102030" y="2536560"/>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bg2">
                  <a:lumMod val="50000"/>
                </a:schemeClr>
              </a:solidFill>
            </a:rPr>
            <a:t>1.2 Secure Resources</a:t>
          </a:r>
        </a:p>
      </dsp:txBody>
      <dsp:txXfrm>
        <a:off x="125150" y="2559680"/>
        <a:ext cx="1968537" cy="743144"/>
      </dsp:txXfrm>
    </dsp:sp>
    <dsp:sp modelId="{4F0DA688-4C77-324B-B09A-47FB0970C31C}">
      <dsp:nvSpPr>
        <dsp:cNvPr id="0" name=""/>
        <dsp:cNvSpPr/>
      </dsp:nvSpPr>
      <dsp:spPr>
        <a:xfrm>
          <a:off x="102030" y="3447388"/>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bg2">
                  <a:lumMod val="50000"/>
                </a:schemeClr>
              </a:solidFill>
            </a:rPr>
            <a:t>1.3 Align &amp; Integrate with Other Approaches</a:t>
          </a:r>
        </a:p>
      </dsp:txBody>
      <dsp:txXfrm>
        <a:off x="125150" y="3470508"/>
        <a:ext cx="1968537" cy="743144"/>
      </dsp:txXfrm>
    </dsp:sp>
    <dsp:sp modelId="{3D0F5C00-4ADB-FB48-8DB8-8D7761BD1996}">
      <dsp:nvSpPr>
        <dsp:cNvPr id="0" name=""/>
        <dsp:cNvSpPr/>
      </dsp:nvSpPr>
      <dsp:spPr>
        <a:xfrm>
          <a:off x="102030" y="4358216"/>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bg2">
                  <a:lumMod val="50000"/>
                </a:schemeClr>
              </a:solidFill>
            </a:rPr>
            <a:t>1.4 Promote a Culture of Wellness</a:t>
          </a:r>
        </a:p>
      </dsp:txBody>
      <dsp:txXfrm>
        <a:off x="125150" y="4381336"/>
        <a:ext cx="1968537" cy="743144"/>
      </dsp:txXfrm>
    </dsp:sp>
    <dsp:sp modelId="{3958CC2D-1E31-A943-BA57-D42F0248121B}">
      <dsp:nvSpPr>
        <dsp:cNvPr id="0" name=""/>
        <dsp:cNvSpPr/>
      </dsp:nvSpPr>
      <dsp:spPr>
        <a:xfrm>
          <a:off x="2378020" y="0"/>
          <a:ext cx="2206263" cy="5418667"/>
        </a:xfrm>
        <a:prstGeom prst="roundRect">
          <a:avLst>
            <a:gd name="adj" fmla="val 10000"/>
          </a:avLst>
        </a:prstGeom>
        <a:solidFill>
          <a:srgbClr val="F5C8E1"/>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2. Explicitly Teach &amp; Coach</a:t>
          </a:r>
        </a:p>
      </dsp:txBody>
      <dsp:txXfrm>
        <a:off x="2378020" y="0"/>
        <a:ext cx="2206263" cy="1625600"/>
      </dsp:txXfrm>
    </dsp:sp>
    <dsp:sp modelId="{40B6884E-886D-B349-A78A-BAB383D37D01}">
      <dsp:nvSpPr>
        <dsp:cNvPr id="0" name=""/>
        <dsp:cNvSpPr/>
      </dsp:nvSpPr>
      <dsp:spPr>
        <a:xfrm>
          <a:off x="2473763" y="1625732"/>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bg2">
                  <a:lumMod val="50000"/>
                </a:schemeClr>
              </a:solidFill>
            </a:rPr>
            <a:t>2.1 Communicate Clear Expectations</a:t>
          </a:r>
        </a:p>
      </dsp:txBody>
      <dsp:txXfrm>
        <a:off x="2496883" y="1648852"/>
        <a:ext cx="1968537" cy="743144"/>
      </dsp:txXfrm>
    </dsp:sp>
    <dsp:sp modelId="{570D97AC-2833-7341-954F-801DB2E5C9C6}">
      <dsp:nvSpPr>
        <dsp:cNvPr id="0" name=""/>
        <dsp:cNvSpPr/>
      </dsp:nvSpPr>
      <dsp:spPr>
        <a:xfrm>
          <a:off x="2473763" y="2536560"/>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bg2">
                  <a:lumMod val="50000"/>
                </a:schemeClr>
              </a:solidFill>
            </a:rPr>
            <a:t>2.2 Explicitly Teach</a:t>
          </a:r>
        </a:p>
      </dsp:txBody>
      <dsp:txXfrm>
        <a:off x="2496883" y="2559680"/>
        <a:ext cx="1968537" cy="743144"/>
      </dsp:txXfrm>
    </dsp:sp>
    <dsp:sp modelId="{8CA0CB3F-7FBD-8B40-82C6-F7C1C7770A72}">
      <dsp:nvSpPr>
        <dsp:cNvPr id="0" name=""/>
        <dsp:cNvSpPr/>
      </dsp:nvSpPr>
      <dsp:spPr>
        <a:xfrm>
          <a:off x="2473763" y="3447388"/>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bg2">
                  <a:lumMod val="50000"/>
                </a:schemeClr>
              </a:solidFill>
            </a:rPr>
            <a:t>2.3 Coach &amp; Provide Supportive Feedback</a:t>
          </a:r>
        </a:p>
      </dsp:txBody>
      <dsp:txXfrm>
        <a:off x="2496883" y="3470508"/>
        <a:ext cx="1968537" cy="743144"/>
      </dsp:txXfrm>
    </dsp:sp>
    <dsp:sp modelId="{DC67C9EC-232A-0648-88FB-96D541994BF2}">
      <dsp:nvSpPr>
        <dsp:cNvPr id="0" name=""/>
        <dsp:cNvSpPr/>
      </dsp:nvSpPr>
      <dsp:spPr>
        <a:xfrm>
          <a:off x="2473763" y="4358216"/>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bg2">
                  <a:lumMod val="50000"/>
                </a:schemeClr>
              </a:solidFill>
            </a:rPr>
            <a:t>2.4 Celebrate Success!</a:t>
          </a:r>
        </a:p>
      </dsp:txBody>
      <dsp:txXfrm>
        <a:off x="2496883" y="4381336"/>
        <a:ext cx="1968537" cy="743144"/>
      </dsp:txXfrm>
    </dsp:sp>
    <dsp:sp modelId="{95AD5996-B826-1B4F-B995-E29C091BA8A5}">
      <dsp:nvSpPr>
        <dsp:cNvPr id="0" name=""/>
        <dsp:cNvSpPr/>
      </dsp:nvSpPr>
      <dsp:spPr>
        <a:xfrm>
          <a:off x="4749753" y="0"/>
          <a:ext cx="2206263" cy="5418667"/>
        </a:xfrm>
        <a:prstGeom prst="roundRect">
          <a:avLst>
            <a:gd name="adj" fmla="val 10000"/>
          </a:avLst>
        </a:prstGeom>
        <a:solidFill>
          <a:srgbClr val="C9E996"/>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3. Monitor Systems Implementation &amp; Use Problem-Solving Process</a:t>
          </a:r>
        </a:p>
      </dsp:txBody>
      <dsp:txXfrm>
        <a:off x="4749753" y="0"/>
        <a:ext cx="2206263" cy="1625600"/>
      </dsp:txXfrm>
    </dsp:sp>
    <dsp:sp modelId="{573B67C3-7AD5-F54A-9961-9EDCA1B16398}">
      <dsp:nvSpPr>
        <dsp:cNvPr id="0" name=""/>
        <dsp:cNvSpPr/>
      </dsp:nvSpPr>
      <dsp:spPr>
        <a:xfrm>
          <a:off x="4845496" y="1626232"/>
          <a:ext cx="2014777"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t>3.1 Monitor Team Implementation of Steps 1 &amp; 2</a:t>
          </a:r>
        </a:p>
      </dsp:txBody>
      <dsp:txXfrm>
        <a:off x="4874956" y="1655692"/>
        <a:ext cx="1955857" cy="946922"/>
      </dsp:txXfrm>
    </dsp:sp>
    <dsp:sp modelId="{E1DAF784-EDC5-EB48-9582-E4D23597164D}">
      <dsp:nvSpPr>
        <dsp:cNvPr id="0" name=""/>
        <dsp:cNvSpPr/>
      </dsp:nvSpPr>
      <dsp:spPr>
        <a:xfrm>
          <a:off x="4970380" y="2726399"/>
          <a:ext cx="1765010" cy="613105"/>
        </a:xfrm>
        <a:prstGeom prst="roundRect">
          <a:avLst>
            <a:gd name="adj" fmla="val 10000"/>
          </a:avLst>
        </a:prstGeom>
        <a:noFill/>
        <a:ln w="25400" cap="flat" cmpd="sng" algn="ctr">
          <a:no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81280" tIns="60960" rIns="81280" bIns="60960" numCol="1" spcCol="1270" anchor="ctr" anchorCtr="0">
          <a:noAutofit/>
        </a:bodyPr>
        <a:lstStyle/>
        <a:p>
          <a:pPr marL="0" lvl="0" indent="0" algn="l" defTabSz="1422400">
            <a:lnSpc>
              <a:spcPct val="90000"/>
            </a:lnSpc>
            <a:spcBef>
              <a:spcPct val="0"/>
            </a:spcBef>
            <a:spcAft>
              <a:spcPct val="35000"/>
            </a:spcAft>
            <a:buNone/>
          </a:pPr>
          <a:endParaRPr lang="en-US" sz="3200" kern="1200"/>
        </a:p>
      </dsp:txBody>
      <dsp:txXfrm>
        <a:off x="4988337" y="2744356"/>
        <a:ext cx="1729096" cy="577191"/>
      </dsp:txXfrm>
    </dsp:sp>
    <dsp:sp modelId="{4CEFA8EB-1A4A-4C4E-80F1-FEB35E11BA65}">
      <dsp:nvSpPr>
        <dsp:cNvPr id="0" name=""/>
        <dsp:cNvSpPr/>
      </dsp:nvSpPr>
      <dsp:spPr>
        <a:xfrm>
          <a:off x="4845496" y="3433828"/>
          <a:ext cx="2014777"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bg2">
                  <a:lumMod val="50000"/>
                </a:schemeClr>
              </a:solidFill>
            </a:rPr>
            <a:t>If </a:t>
          </a:r>
          <a:r>
            <a:rPr lang="en-US" sz="1800" b="1" kern="1200">
              <a:solidFill>
                <a:schemeClr val="bg2">
                  <a:lumMod val="50000"/>
                </a:schemeClr>
              </a:solidFill>
            </a:rPr>
            <a:t>system</a:t>
          </a:r>
          <a:r>
            <a:rPr lang="en-US" sz="1800" kern="1200">
              <a:solidFill>
                <a:schemeClr val="bg2">
                  <a:lumMod val="50000"/>
                </a:schemeClr>
              </a:solidFill>
            </a:rPr>
            <a:t> </a:t>
          </a:r>
          <a:r>
            <a:rPr lang="en-US" sz="1800" b="1" kern="1200">
              <a:solidFill>
                <a:schemeClr val="bg2">
                  <a:lumMod val="50000"/>
                </a:schemeClr>
              </a:solidFill>
            </a:rPr>
            <a:t>implementation</a:t>
          </a:r>
          <a:r>
            <a:rPr lang="en-US" sz="1800" kern="1200">
              <a:solidFill>
                <a:schemeClr val="bg2">
                  <a:lumMod val="50000"/>
                </a:schemeClr>
              </a:solidFill>
            </a:rPr>
            <a:t> challenges...</a:t>
          </a:r>
        </a:p>
      </dsp:txBody>
      <dsp:txXfrm>
        <a:off x="4863453" y="3451785"/>
        <a:ext cx="1978863" cy="577191"/>
      </dsp:txXfrm>
    </dsp:sp>
    <dsp:sp modelId="{718A1C37-C394-1546-A382-27F07F154B77}">
      <dsp:nvSpPr>
        <dsp:cNvPr id="0" name=""/>
        <dsp:cNvSpPr/>
      </dsp:nvSpPr>
      <dsp:spPr>
        <a:xfrm>
          <a:off x="4845496" y="4141258"/>
          <a:ext cx="2014777"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t>3.3 Revisit and Enhance Systems (Steps 1 &amp; 2)</a:t>
          </a:r>
        </a:p>
      </dsp:txBody>
      <dsp:txXfrm>
        <a:off x="4874956" y="4170718"/>
        <a:ext cx="1955857" cy="946922"/>
      </dsp:txXfrm>
    </dsp:sp>
    <dsp:sp modelId="{AB5D0715-9425-F043-81FA-377B3B5819A1}">
      <dsp:nvSpPr>
        <dsp:cNvPr id="0" name=""/>
        <dsp:cNvSpPr/>
      </dsp:nvSpPr>
      <dsp:spPr>
        <a:xfrm>
          <a:off x="7121487" y="0"/>
          <a:ext cx="2206263" cy="5418667"/>
        </a:xfrm>
        <a:prstGeom prst="roundRect">
          <a:avLst>
            <a:gd name="adj" fmla="val 10000"/>
          </a:avLst>
        </a:prstGeom>
        <a:solidFill>
          <a:srgbClr val="C9E996"/>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4. Monitor Educator Implementation &amp; Use Problem-solving Process</a:t>
          </a:r>
        </a:p>
      </dsp:txBody>
      <dsp:txXfrm>
        <a:off x="7121487" y="0"/>
        <a:ext cx="2206263" cy="1625600"/>
      </dsp:txXfrm>
    </dsp:sp>
    <dsp:sp modelId="{64CEB5F2-C1E4-6645-966F-90F6755580C1}">
      <dsp:nvSpPr>
        <dsp:cNvPr id="0" name=""/>
        <dsp:cNvSpPr/>
      </dsp:nvSpPr>
      <dsp:spPr>
        <a:xfrm>
          <a:off x="7217230" y="1626232"/>
          <a:ext cx="2014777"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t>4.1 Monitor Educator Implementation &amp; Acceptability</a:t>
          </a:r>
        </a:p>
      </dsp:txBody>
      <dsp:txXfrm>
        <a:off x="7246690" y="1655692"/>
        <a:ext cx="1955857" cy="946922"/>
      </dsp:txXfrm>
    </dsp:sp>
    <dsp:sp modelId="{4A632F4F-00BE-A845-A276-5D9E680381C1}">
      <dsp:nvSpPr>
        <dsp:cNvPr id="0" name=""/>
        <dsp:cNvSpPr/>
      </dsp:nvSpPr>
      <dsp:spPr>
        <a:xfrm>
          <a:off x="7342113" y="2726399"/>
          <a:ext cx="1765010"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60960" rIns="81280" bIns="60960" numCol="1" spcCol="1270" anchor="ctr" anchorCtr="0">
          <a:noAutofit/>
        </a:bodyPr>
        <a:lstStyle/>
        <a:p>
          <a:pPr marL="0" lvl="0" indent="0" algn="l" defTabSz="1422400">
            <a:lnSpc>
              <a:spcPct val="90000"/>
            </a:lnSpc>
            <a:spcBef>
              <a:spcPct val="0"/>
            </a:spcBef>
            <a:spcAft>
              <a:spcPct val="35000"/>
            </a:spcAft>
            <a:buNone/>
          </a:pPr>
          <a:endParaRPr lang="en-US" sz="3200" kern="1200"/>
        </a:p>
      </dsp:txBody>
      <dsp:txXfrm>
        <a:off x="7360070" y="2744356"/>
        <a:ext cx="1729096" cy="577191"/>
      </dsp:txXfrm>
    </dsp:sp>
    <dsp:sp modelId="{13E990BE-F17C-B446-924A-BECF73464FC0}">
      <dsp:nvSpPr>
        <dsp:cNvPr id="0" name=""/>
        <dsp:cNvSpPr/>
      </dsp:nvSpPr>
      <dsp:spPr>
        <a:xfrm>
          <a:off x="7217230" y="3433828"/>
          <a:ext cx="2014777"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bg2">
                  <a:lumMod val="50000"/>
                </a:schemeClr>
              </a:solidFill>
            </a:rPr>
            <a:t>If </a:t>
          </a:r>
          <a:r>
            <a:rPr lang="en-US" sz="1800" b="1" kern="1200">
              <a:solidFill>
                <a:schemeClr val="bg2">
                  <a:lumMod val="50000"/>
                </a:schemeClr>
              </a:solidFill>
            </a:rPr>
            <a:t>educator</a:t>
          </a:r>
          <a:r>
            <a:rPr lang="en-US" sz="1800" kern="1200">
              <a:solidFill>
                <a:schemeClr val="bg2">
                  <a:lumMod val="50000"/>
                </a:schemeClr>
              </a:solidFill>
            </a:rPr>
            <a:t> </a:t>
          </a:r>
          <a:r>
            <a:rPr lang="en-US" sz="1800" b="1" kern="1200">
              <a:solidFill>
                <a:schemeClr val="bg2">
                  <a:lumMod val="50000"/>
                </a:schemeClr>
              </a:solidFill>
            </a:rPr>
            <a:t>implementation</a:t>
          </a:r>
          <a:r>
            <a:rPr lang="en-US" sz="1800" kern="1200">
              <a:solidFill>
                <a:schemeClr val="bg2">
                  <a:lumMod val="50000"/>
                </a:schemeClr>
              </a:solidFill>
            </a:rPr>
            <a:t> challenges...</a:t>
          </a:r>
        </a:p>
      </dsp:txBody>
      <dsp:txXfrm>
        <a:off x="7235187" y="3451785"/>
        <a:ext cx="1978863" cy="577191"/>
      </dsp:txXfrm>
    </dsp:sp>
    <dsp:sp modelId="{83EA58AC-89DB-2742-A2B4-144C90D27764}">
      <dsp:nvSpPr>
        <dsp:cNvPr id="0" name=""/>
        <dsp:cNvSpPr/>
      </dsp:nvSpPr>
      <dsp:spPr>
        <a:xfrm>
          <a:off x="7217230" y="4141258"/>
          <a:ext cx="2014777"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t>4.3 Differentiate Training, Coaching, &amp; Feedback</a:t>
          </a:r>
        </a:p>
      </dsp:txBody>
      <dsp:txXfrm>
        <a:off x="7246690" y="4170718"/>
        <a:ext cx="1955857" cy="946922"/>
      </dsp:txXfrm>
    </dsp:sp>
    <dsp:sp modelId="{108B543D-68F0-AD42-8A39-B361A0E5D314}">
      <dsp:nvSpPr>
        <dsp:cNvPr id="0" name=""/>
        <dsp:cNvSpPr/>
      </dsp:nvSpPr>
      <dsp:spPr>
        <a:xfrm>
          <a:off x="9493220" y="0"/>
          <a:ext cx="2206263" cy="5418667"/>
        </a:xfrm>
        <a:prstGeom prst="roundRect">
          <a:avLst>
            <a:gd name="adj" fmla="val 10000"/>
          </a:avLst>
        </a:prstGeom>
        <a:solidFill>
          <a:srgbClr val="C9E996"/>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5. Monitor Equitable Student Benefit &amp; Use Problem-Solving Process</a:t>
          </a:r>
        </a:p>
      </dsp:txBody>
      <dsp:txXfrm>
        <a:off x="9493220" y="0"/>
        <a:ext cx="2206263" cy="1625600"/>
      </dsp:txXfrm>
    </dsp:sp>
    <dsp:sp modelId="{DBFF50CC-0C18-2C40-9419-C31C0424DCE5}">
      <dsp:nvSpPr>
        <dsp:cNvPr id="0" name=""/>
        <dsp:cNvSpPr/>
      </dsp:nvSpPr>
      <dsp:spPr>
        <a:xfrm>
          <a:off x="9588963" y="1626232"/>
          <a:ext cx="2014777"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t>5.1 Monitor Valued Student Outcomes &amp; Acceptability</a:t>
          </a:r>
        </a:p>
      </dsp:txBody>
      <dsp:txXfrm>
        <a:off x="9618423" y="1655692"/>
        <a:ext cx="1955857" cy="946922"/>
      </dsp:txXfrm>
    </dsp:sp>
    <dsp:sp modelId="{BFF955BD-D605-E149-A373-71F75E375FF5}">
      <dsp:nvSpPr>
        <dsp:cNvPr id="0" name=""/>
        <dsp:cNvSpPr/>
      </dsp:nvSpPr>
      <dsp:spPr>
        <a:xfrm>
          <a:off x="9713846" y="2726399"/>
          <a:ext cx="1765010"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60960" rIns="81280" bIns="60960" numCol="1" spcCol="1270" anchor="ctr" anchorCtr="0">
          <a:noAutofit/>
        </a:bodyPr>
        <a:lstStyle/>
        <a:p>
          <a:pPr marL="0" lvl="0" indent="0" algn="l" defTabSz="1422400">
            <a:lnSpc>
              <a:spcPct val="90000"/>
            </a:lnSpc>
            <a:spcBef>
              <a:spcPct val="0"/>
            </a:spcBef>
            <a:spcAft>
              <a:spcPct val="35000"/>
            </a:spcAft>
            <a:buNone/>
          </a:pPr>
          <a:endParaRPr lang="en-US" sz="3200" kern="1200"/>
        </a:p>
      </dsp:txBody>
      <dsp:txXfrm>
        <a:off x="9731803" y="2744356"/>
        <a:ext cx="1729096" cy="577191"/>
      </dsp:txXfrm>
    </dsp:sp>
    <dsp:sp modelId="{F35ECBEC-E185-0B41-B52E-86D12BB3E999}">
      <dsp:nvSpPr>
        <dsp:cNvPr id="0" name=""/>
        <dsp:cNvSpPr/>
      </dsp:nvSpPr>
      <dsp:spPr>
        <a:xfrm>
          <a:off x="9588963" y="3433828"/>
          <a:ext cx="2014777"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bg2">
                  <a:lumMod val="50000"/>
                </a:schemeClr>
              </a:solidFill>
            </a:rPr>
            <a:t>If </a:t>
          </a:r>
          <a:r>
            <a:rPr lang="en-US" sz="1800" b="1" kern="1200">
              <a:solidFill>
                <a:schemeClr val="bg2">
                  <a:lumMod val="50000"/>
                </a:schemeClr>
              </a:solidFill>
            </a:rPr>
            <a:t>students do not benefit </a:t>
          </a:r>
          <a:r>
            <a:rPr lang="en-US" sz="1800" kern="1200">
              <a:solidFill>
                <a:schemeClr val="bg2">
                  <a:lumMod val="50000"/>
                </a:schemeClr>
              </a:solidFill>
            </a:rPr>
            <a:t>equitably...</a:t>
          </a:r>
        </a:p>
      </dsp:txBody>
      <dsp:txXfrm>
        <a:off x="9606920" y="3451785"/>
        <a:ext cx="1978863" cy="577191"/>
      </dsp:txXfrm>
    </dsp:sp>
    <dsp:sp modelId="{043BBAB0-0122-5D48-855B-36C22998E868}">
      <dsp:nvSpPr>
        <dsp:cNvPr id="0" name=""/>
        <dsp:cNvSpPr/>
      </dsp:nvSpPr>
      <dsp:spPr>
        <a:xfrm>
          <a:off x="9588963" y="4141258"/>
          <a:ext cx="2014777"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t>5.3 Enhance SEB Support &amp; Modify Training and Coaching</a:t>
          </a:r>
        </a:p>
      </dsp:txBody>
      <dsp:txXfrm>
        <a:off x="9618423" y="4170718"/>
        <a:ext cx="1955857" cy="946922"/>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961A6-F1CC-5646-8DAD-FC3D1131566F}">
      <dsp:nvSpPr>
        <dsp:cNvPr id="0" name=""/>
        <dsp:cNvSpPr/>
      </dsp:nvSpPr>
      <dsp:spPr>
        <a:xfrm>
          <a:off x="8067077" y="2209545"/>
          <a:ext cx="484150" cy="3593617"/>
        </a:xfrm>
        <a:custGeom>
          <a:avLst/>
          <a:gdLst/>
          <a:ahLst/>
          <a:cxnLst/>
          <a:rect l="0" t="0" r="0" b="0"/>
          <a:pathLst>
            <a:path>
              <a:moveTo>
                <a:pt x="0" y="0"/>
              </a:moveTo>
              <a:lnTo>
                <a:pt x="0" y="3593617"/>
              </a:lnTo>
              <a:lnTo>
                <a:pt x="484150" y="359361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BE3345-8354-1746-B9D0-51D97CCE3426}">
      <dsp:nvSpPr>
        <dsp:cNvPr id="0" name=""/>
        <dsp:cNvSpPr/>
      </dsp:nvSpPr>
      <dsp:spPr>
        <a:xfrm>
          <a:off x="8067077" y="2209545"/>
          <a:ext cx="484150" cy="2232820"/>
        </a:xfrm>
        <a:custGeom>
          <a:avLst/>
          <a:gdLst/>
          <a:ahLst/>
          <a:cxnLst/>
          <a:rect l="0" t="0" r="0" b="0"/>
          <a:pathLst>
            <a:path>
              <a:moveTo>
                <a:pt x="0" y="0"/>
              </a:moveTo>
              <a:lnTo>
                <a:pt x="0" y="2232820"/>
              </a:lnTo>
              <a:lnTo>
                <a:pt x="484150" y="223282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21ED28-EC81-7C4A-B9A1-05BD1B1DB003}">
      <dsp:nvSpPr>
        <dsp:cNvPr id="0" name=""/>
        <dsp:cNvSpPr/>
      </dsp:nvSpPr>
      <dsp:spPr>
        <a:xfrm>
          <a:off x="8067077" y="2209545"/>
          <a:ext cx="484150" cy="872023"/>
        </a:xfrm>
        <a:custGeom>
          <a:avLst/>
          <a:gdLst/>
          <a:ahLst/>
          <a:cxnLst/>
          <a:rect l="0" t="0" r="0" b="0"/>
          <a:pathLst>
            <a:path>
              <a:moveTo>
                <a:pt x="0" y="0"/>
              </a:moveTo>
              <a:lnTo>
                <a:pt x="0" y="872023"/>
              </a:lnTo>
              <a:lnTo>
                <a:pt x="484150" y="87202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6AA0F4-D9F8-B241-9E44-19D8865849FE}">
      <dsp:nvSpPr>
        <dsp:cNvPr id="0" name=""/>
        <dsp:cNvSpPr/>
      </dsp:nvSpPr>
      <dsp:spPr>
        <a:xfrm>
          <a:off x="5747225" y="913791"/>
          <a:ext cx="3610918" cy="383251"/>
        </a:xfrm>
        <a:custGeom>
          <a:avLst/>
          <a:gdLst/>
          <a:ahLst/>
          <a:cxnLst/>
          <a:rect l="0" t="0" r="0" b="0"/>
          <a:pathLst>
            <a:path>
              <a:moveTo>
                <a:pt x="0" y="0"/>
              </a:moveTo>
              <a:lnTo>
                <a:pt x="0" y="191625"/>
              </a:lnTo>
              <a:lnTo>
                <a:pt x="3610918" y="191625"/>
              </a:lnTo>
              <a:lnTo>
                <a:pt x="3610918" y="38325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618415-3516-9D47-847B-184860EB2437}">
      <dsp:nvSpPr>
        <dsp:cNvPr id="0" name=""/>
        <dsp:cNvSpPr/>
      </dsp:nvSpPr>
      <dsp:spPr>
        <a:xfrm>
          <a:off x="4456159" y="2209545"/>
          <a:ext cx="484150" cy="3528573"/>
        </a:xfrm>
        <a:custGeom>
          <a:avLst/>
          <a:gdLst/>
          <a:ahLst/>
          <a:cxnLst/>
          <a:rect l="0" t="0" r="0" b="0"/>
          <a:pathLst>
            <a:path>
              <a:moveTo>
                <a:pt x="0" y="0"/>
              </a:moveTo>
              <a:lnTo>
                <a:pt x="0" y="3528573"/>
              </a:lnTo>
              <a:lnTo>
                <a:pt x="484150" y="352857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30D455-1C8D-2A4D-819E-351ECF2D5097}">
      <dsp:nvSpPr>
        <dsp:cNvPr id="0" name=""/>
        <dsp:cNvSpPr/>
      </dsp:nvSpPr>
      <dsp:spPr>
        <a:xfrm>
          <a:off x="4456159" y="2209545"/>
          <a:ext cx="484150" cy="2200298"/>
        </a:xfrm>
        <a:custGeom>
          <a:avLst/>
          <a:gdLst/>
          <a:ahLst/>
          <a:cxnLst/>
          <a:rect l="0" t="0" r="0" b="0"/>
          <a:pathLst>
            <a:path>
              <a:moveTo>
                <a:pt x="0" y="0"/>
              </a:moveTo>
              <a:lnTo>
                <a:pt x="0" y="2200298"/>
              </a:lnTo>
              <a:lnTo>
                <a:pt x="484150" y="2200298"/>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06F4BB-FB71-BE45-8499-C7793DA4974C}">
      <dsp:nvSpPr>
        <dsp:cNvPr id="0" name=""/>
        <dsp:cNvSpPr/>
      </dsp:nvSpPr>
      <dsp:spPr>
        <a:xfrm>
          <a:off x="4456159" y="2209545"/>
          <a:ext cx="484150" cy="872023"/>
        </a:xfrm>
        <a:custGeom>
          <a:avLst/>
          <a:gdLst/>
          <a:ahLst/>
          <a:cxnLst/>
          <a:rect l="0" t="0" r="0" b="0"/>
          <a:pathLst>
            <a:path>
              <a:moveTo>
                <a:pt x="0" y="0"/>
              </a:moveTo>
              <a:lnTo>
                <a:pt x="0" y="872023"/>
              </a:lnTo>
              <a:lnTo>
                <a:pt x="484150" y="87202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5A899D-05BD-C047-A41A-0B15BBAF90F9}">
      <dsp:nvSpPr>
        <dsp:cNvPr id="0" name=""/>
        <dsp:cNvSpPr/>
      </dsp:nvSpPr>
      <dsp:spPr>
        <a:xfrm>
          <a:off x="5701505" y="913791"/>
          <a:ext cx="91440" cy="383251"/>
        </a:xfrm>
        <a:custGeom>
          <a:avLst/>
          <a:gdLst/>
          <a:ahLst/>
          <a:cxnLst/>
          <a:rect l="0" t="0" r="0" b="0"/>
          <a:pathLst>
            <a:path>
              <a:moveTo>
                <a:pt x="45720" y="0"/>
              </a:moveTo>
              <a:lnTo>
                <a:pt x="45720" y="38325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FE1F5F-9E8B-2042-9FCD-2C4B7DC44272}">
      <dsp:nvSpPr>
        <dsp:cNvPr id="0" name=""/>
        <dsp:cNvSpPr/>
      </dsp:nvSpPr>
      <dsp:spPr>
        <a:xfrm>
          <a:off x="845240" y="2209545"/>
          <a:ext cx="484150" cy="3593617"/>
        </a:xfrm>
        <a:custGeom>
          <a:avLst/>
          <a:gdLst/>
          <a:ahLst/>
          <a:cxnLst/>
          <a:rect l="0" t="0" r="0" b="0"/>
          <a:pathLst>
            <a:path>
              <a:moveTo>
                <a:pt x="0" y="0"/>
              </a:moveTo>
              <a:lnTo>
                <a:pt x="0" y="3593617"/>
              </a:lnTo>
              <a:lnTo>
                <a:pt x="484150" y="359361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31EB90-56D4-3544-B607-FBDA5DB9C80F}">
      <dsp:nvSpPr>
        <dsp:cNvPr id="0" name=""/>
        <dsp:cNvSpPr/>
      </dsp:nvSpPr>
      <dsp:spPr>
        <a:xfrm>
          <a:off x="845240" y="2209545"/>
          <a:ext cx="484150" cy="2232820"/>
        </a:xfrm>
        <a:custGeom>
          <a:avLst/>
          <a:gdLst/>
          <a:ahLst/>
          <a:cxnLst/>
          <a:rect l="0" t="0" r="0" b="0"/>
          <a:pathLst>
            <a:path>
              <a:moveTo>
                <a:pt x="0" y="0"/>
              </a:moveTo>
              <a:lnTo>
                <a:pt x="0" y="2232820"/>
              </a:lnTo>
              <a:lnTo>
                <a:pt x="484150" y="223282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7B551A-85EB-6F43-94DF-92388CFD80C0}">
      <dsp:nvSpPr>
        <dsp:cNvPr id="0" name=""/>
        <dsp:cNvSpPr/>
      </dsp:nvSpPr>
      <dsp:spPr>
        <a:xfrm>
          <a:off x="845240" y="2209545"/>
          <a:ext cx="484150" cy="872023"/>
        </a:xfrm>
        <a:custGeom>
          <a:avLst/>
          <a:gdLst/>
          <a:ahLst/>
          <a:cxnLst/>
          <a:rect l="0" t="0" r="0" b="0"/>
          <a:pathLst>
            <a:path>
              <a:moveTo>
                <a:pt x="0" y="0"/>
              </a:moveTo>
              <a:lnTo>
                <a:pt x="0" y="872023"/>
              </a:lnTo>
              <a:lnTo>
                <a:pt x="484150" y="87202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178A5A-4B13-1F49-815C-3DDD67C284C5}">
      <dsp:nvSpPr>
        <dsp:cNvPr id="0" name=""/>
        <dsp:cNvSpPr/>
      </dsp:nvSpPr>
      <dsp:spPr>
        <a:xfrm>
          <a:off x="2136307" y="913791"/>
          <a:ext cx="3610918" cy="383251"/>
        </a:xfrm>
        <a:custGeom>
          <a:avLst/>
          <a:gdLst/>
          <a:ahLst/>
          <a:cxnLst/>
          <a:rect l="0" t="0" r="0" b="0"/>
          <a:pathLst>
            <a:path>
              <a:moveTo>
                <a:pt x="3610918" y="0"/>
              </a:moveTo>
              <a:lnTo>
                <a:pt x="3610918" y="191625"/>
              </a:lnTo>
              <a:lnTo>
                <a:pt x="0" y="191625"/>
              </a:lnTo>
              <a:lnTo>
                <a:pt x="0" y="38325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9C4F09-E197-A641-8CF6-8D169C8B0F65}">
      <dsp:nvSpPr>
        <dsp:cNvPr id="0" name=""/>
        <dsp:cNvSpPr/>
      </dsp:nvSpPr>
      <dsp:spPr>
        <a:xfrm>
          <a:off x="747616" y="1289"/>
          <a:ext cx="9999219" cy="912502"/>
        </a:xfrm>
        <a:prstGeom prst="rect">
          <a:avLst/>
        </a:prstGeom>
        <a:solidFill>
          <a:schemeClr val="accent5">
            <a:lumMod val="20000"/>
            <a:lumOff val="80000"/>
          </a:schemeClr>
        </a:solidFill>
        <a:ln w="508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b="1" kern="1200">
              <a:solidFill>
                <a:schemeClr val="accent6">
                  <a:lumMod val="50000"/>
                </a:schemeClr>
              </a:solidFill>
            </a:rPr>
            <a:t>YEAR 2: Implement and Strengthen </a:t>
          </a:r>
        </a:p>
      </dsp:txBody>
      <dsp:txXfrm>
        <a:off x="747616" y="1289"/>
        <a:ext cx="9999219" cy="912502"/>
      </dsp:txXfrm>
    </dsp:sp>
    <dsp:sp modelId="{D7E45126-978F-774B-8242-DBE673DE88FF}">
      <dsp:nvSpPr>
        <dsp:cNvPr id="0" name=""/>
        <dsp:cNvSpPr/>
      </dsp:nvSpPr>
      <dsp:spPr>
        <a:xfrm>
          <a:off x="522474" y="1297042"/>
          <a:ext cx="3227667" cy="912502"/>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accent6">
                  <a:lumMod val="50000"/>
                </a:schemeClr>
              </a:solidFill>
            </a:rPr>
            <a:t>DAY 7</a:t>
          </a:r>
        </a:p>
      </dsp:txBody>
      <dsp:txXfrm>
        <a:off x="522474" y="1297042"/>
        <a:ext cx="3227667" cy="912502"/>
      </dsp:txXfrm>
    </dsp:sp>
    <dsp:sp modelId="{C11198D0-ACD4-E64B-904D-1F51BB770CD3}">
      <dsp:nvSpPr>
        <dsp:cNvPr id="0" name=""/>
        <dsp:cNvSpPr/>
      </dsp:nvSpPr>
      <dsp:spPr>
        <a:xfrm>
          <a:off x="1329391" y="2592796"/>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a:solidFill>
                <a:schemeClr val="accent6">
                  <a:lumMod val="50000"/>
                </a:schemeClr>
              </a:solidFill>
            </a:rPr>
            <a:t>Tier 1 Check In</a:t>
          </a:r>
        </a:p>
        <a:p>
          <a:pPr marL="0" lvl="0" indent="0" algn="ctr" defTabSz="889000">
            <a:lnSpc>
              <a:spcPct val="90000"/>
            </a:lnSpc>
            <a:spcBef>
              <a:spcPct val="0"/>
            </a:spcBef>
            <a:spcAft>
              <a:spcPct val="35000"/>
            </a:spcAft>
            <a:buNone/>
          </a:pPr>
          <a:r>
            <a:rPr lang="en-US" sz="2000" b="0" kern="1200">
              <a:solidFill>
                <a:schemeClr val="accent6">
                  <a:lumMod val="50000"/>
                </a:schemeClr>
              </a:solidFill>
            </a:rPr>
            <a:t>Family Engagement</a:t>
          </a:r>
        </a:p>
      </dsp:txBody>
      <dsp:txXfrm>
        <a:off x="1329391" y="2592796"/>
        <a:ext cx="2652133" cy="977545"/>
      </dsp:txXfrm>
    </dsp:sp>
    <dsp:sp modelId="{12D033F0-80FA-4A43-BBA6-76169568A918}">
      <dsp:nvSpPr>
        <dsp:cNvPr id="0" name=""/>
        <dsp:cNvSpPr/>
      </dsp:nvSpPr>
      <dsp:spPr>
        <a:xfrm>
          <a:off x="1329391" y="3953592"/>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a:solidFill>
                <a:schemeClr val="accent6">
                  <a:lumMod val="50000"/>
                </a:schemeClr>
              </a:solidFill>
            </a:rPr>
            <a:t>Practices</a:t>
          </a:r>
        </a:p>
      </dsp:txBody>
      <dsp:txXfrm>
        <a:off x="1329391" y="3953592"/>
        <a:ext cx="2652133" cy="977545"/>
      </dsp:txXfrm>
    </dsp:sp>
    <dsp:sp modelId="{17787660-89C6-FD4B-9FA1-8CEA0AEC2FBD}">
      <dsp:nvSpPr>
        <dsp:cNvPr id="0" name=""/>
        <dsp:cNvSpPr/>
      </dsp:nvSpPr>
      <dsp:spPr>
        <a:xfrm>
          <a:off x="1329391" y="5314389"/>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Precise Problems and Outcomes</a:t>
          </a:r>
        </a:p>
      </dsp:txBody>
      <dsp:txXfrm>
        <a:off x="1329391" y="5314389"/>
        <a:ext cx="2652133" cy="977545"/>
      </dsp:txXfrm>
    </dsp:sp>
    <dsp:sp modelId="{C8CBEEF8-4CA3-0143-BE3A-44BCBF5D6FAB}">
      <dsp:nvSpPr>
        <dsp:cNvPr id="0" name=""/>
        <dsp:cNvSpPr/>
      </dsp:nvSpPr>
      <dsp:spPr>
        <a:xfrm>
          <a:off x="4133392" y="1297042"/>
          <a:ext cx="3227667" cy="912502"/>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accent6">
                  <a:lumMod val="50000"/>
                </a:schemeClr>
              </a:solidFill>
            </a:rPr>
            <a:t>DAY 8</a:t>
          </a:r>
        </a:p>
      </dsp:txBody>
      <dsp:txXfrm>
        <a:off x="4133392" y="1297042"/>
        <a:ext cx="3227667" cy="912502"/>
      </dsp:txXfrm>
    </dsp:sp>
    <dsp:sp modelId="{31BE7373-2215-434D-A7E4-87505B41640D}">
      <dsp:nvSpPr>
        <dsp:cNvPr id="0" name=""/>
        <dsp:cNvSpPr/>
      </dsp:nvSpPr>
      <dsp:spPr>
        <a:xfrm>
          <a:off x="4940309" y="2592796"/>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baseline="0"/>
            <a:t>Culture of Wellness</a:t>
          </a:r>
        </a:p>
      </dsp:txBody>
      <dsp:txXfrm>
        <a:off x="4940309" y="2592796"/>
        <a:ext cx="2652133" cy="977545"/>
      </dsp:txXfrm>
    </dsp:sp>
    <dsp:sp modelId="{2E3E514A-1F42-7E4F-A9A6-9C625D75A2E2}">
      <dsp:nvSpPr>
        <dsp:cNvPr id="0" name=""/>
        <dsp:cNvSpPr/>
      </dsp:nvSpPr>
      <dsp:spPr>
        <a:xfrm>
          <a:off x="4940309" y="3953592"/>
          <a:ext cx="2556521" cy="912502"/>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a:t>Systems</a:t>
          </a:r>
          <a:endParaRPr lang="en-US" sz="2000" b="0" kern="1200" baseline="0"/>
        </a:p>
      </dsp:txBody>
      <dsp:txXfrm>
        <a:off x="4940309" y="3953592"/>
        <a:ext cx="2556521" cy="912502"/>
      </dsp:txXfrm>
    </dsp:sp>
    <dsp:sp modelId="{DC852A30-5A7F-DB49-91B6-139E8AAEFA37}">
      <dsp:nvSpPr>
        <dsp:cNvPr id="0" name=""/>
        <dsp:cNvSpPr/>
      </dsp:nvSpPr>
      <dsp:spPr>
        <a:xfrm>
          <a:off x="4940309" y="5249346"/>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Equity Review</a:t>
          </a:r>
        </a:p>
      </dsp:txBody>
      <dsp:txXfrm>
        <a:off x="4940309" y="5249346"/>
        <a:ext cx="2652133" cy="977545"/>
      </dsp:txXfrm>
    </dsp:sp>
    <dsp:sp modelId="{ACF4866C-674B-5F43-8E8A-4A7BE1FBCC08}">
      <dsp:nvSpPr>
        <dsp:cNvPr id="0" name=""/>
        <dsp:cNvSpPr/>
      </dsp:nvSpPr>
      <dsp:spPr>
        <a:xfrm>
          <a:off x="7744310" y="1297042"/>
          <a:ext cx="3227667" cy="912502"/>
        </a:xfrm>
        <a:prstGeom prst="rect">
          <a:avLst/>
        </a:prstGeom>
        <a:solidFill>
          <a:schemeClr val="tx1">
            <a:lumMod val="10000"/>
            <a:lumOff val="90000"/>
          </a:schemeClr>
        </a:solidFill>
        <a:ln w="317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accent6">
                  <a:lumMod val="50000"/>
                </a:schemeClr>
              </a:solidFill>
            </a:rPr>
            <a:t>DAY 9</a:t>
          </a:r>
        </a:p>
      </dsp:txBody>
      <dsp:txXfrm>
        <a:off x="7744310" y="1297042"/>
        <a:ext cx="3227667" cy="912502"/>
      </dsp:txXfrm>
    </dsp:sp>
    <dsp:sp modelId="{3EF8DF2B-419B-944C-83D2-0E4C4D84C0AC}">
      <dsp:nvSpPr>
        <dsp:cNvPr id="0" name=""/>
        <dsp:cNvSpPr/>
      </dsp:nvSpPr>
      <dsp:spPr>
        <a:xfrm>
          <a:off x="8551227" y="2592796"/>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a:t>Crisis</a:t>
          </a:r>
          <a:r>
            <a:rPr lang="en-US" sz="2000" b="0" kern="1200" baseline="0"/>
            <a:t> and Emergency Response</a:t>
          </a:r>
          <a:endParaRPr lang="en-US" sz="2000" b="0" kern="1200"/>
        </a:p>
      </dsp:txBody>
      <dsp:txXfrm>
        <a:off x="8551227" y="2592796"/>
        <a:ext cx="2652133" cy="977545"/>
      </dsp:txXfrm>
    </dsp:sp>
    <dsp:sp modelId="{7DE63ACD-1BF2-7841-AB21-CCB0F542295C}">
      <dsp:nvSpPr>
        <dsp:cNvPr id="0" name=""/>
        <dsp:cNvSpPr/>
      </dsp:nvSpPr>
      <dsp:spPr>
        <a:xfrm>
          <a:off x="8551227" y="3953592"/>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a:t>Data</a:t>
          </a:r>
        </a:p>
      </dsp:txBody>
      <dsp:txXfrm>
        <a:off x="8551227" y="3953592"/>
        <a:ext cx="2652133" cy="977545"/>
      </dsp:txXfrm>
    </dsp:sp>
    <dsp:sp modelId="{C3F5D332-09B5-5D41-A5FD-A4314C6800EA}">
      <dsp:nvSpPr>
        <dsp:cNvPr id="0" name=""/>
        <dsp:cNvSpPr/>
      </dsp:nvSpPr>
      <dsp:spPr>
        <a:xfrm>
          <a:off x="8551227" y="5314389"/>
          <a:ext cx="2652133" cy="977545"/>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a:t>Evaluation </a:t>
          </a:r>
        </a:p>
      </dsp:txBody>
      <dsp:txXfrm>
        <a:off x="8551227" y="5314389"/>
        <a:ext cx="2652133" cy="977545"/>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1334B8-6D99-6F4E-A7FB-D437C591C19F}">
      <dsp:nvSpPr>
        <dsp:cNvPr id="0" name=""/>
        <dsp:cNvSpPr/>
      </dsp:nvSpPr>
      <dsp:spPr>
        <a:xfrm>
          <a:off x="1308949" y="1520261"/>
          <a:ext cx="2452367" cy="1635729"/>
        </a:xfrm>
        <a:prstGeom prst="rect">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l" defTabSz="1066800">
            <a:lnSpc>
              <a:spcPct val="90000"/>
            </a:lnSpc>
            <a:spcBef>
              <a:spcPct val="0"/>
            </a:spcBef>
            <a:spcAft>
              <a:spcPct val="35000"/>
            </a:spcAft>
            <a:buNone/>
          </a:pPr>
          <a:r>
            <a:rPr lang="en-US" sz="2400" kern="1200" dirty="0"/>
            <a:t>Define and teach schoolwide crisis response routines          </a:t>
          </a:r>
        </a:p>
      </dsp:txBody>
      <dsp:txXfrm>
        <a:off x="1701328" y="1520261"/>
        <a:ext cx="2059988" cy="1635729"/>
      </dsp:txXfrm>
    </dsp:sp>
    <dsp:sp modelId="{B17AF9A4-5053-054F-BF9A-ACDAB099C6F4}">
      <dsp:nvSpPr>
        <dsp:cNvPr id="0" name=""/>
        <dsp:cNvSpPr/>
      </dsp:nvSpPr>
      <dsp:spPr>
        <a:xfrm>
          <a:off x="1308949" y="3155990"/>
          <a:ext cx="2452367" cy="1635729"/>
        </a:xfrm>
        <a:prstGeom prst="rect">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l" defTabSz="1066800">
            <a:lnSpc>
              <a:spcPct val="90000"/>
            </a:lnSpc>
            <a:spcBef>
              <a:spcPct val="0"/>
            </a:spcBef>
            <a:spcAft>
              <a:spcPct val="35000"/>
            </a:spcAft>
            <a:buNone/>
          </a:pPr>
          <a:r>
            <a:rPr lang="en-US" sz="2400" kern="1200" dirty="0"/>
            <a:t>Develop a wellness support plan</a:t>
          </a:r>
        </a:p>
      </dsp:txBody>
      <dsp:txXfrm>
        <a:off x="1701328" y="3155990"/>
        <a:ext cx="2059988" cy="1635729"/>
      </dsp:txXfrm>
    </dsp:sp>
    <dsp:sp modelId="{B188FDDA-C6DF-1F40-B265-6A28FF60A3CB}">
      <dsp:nvSpPr>
        <dsp:cNvPr id="0" name=""/>
        <dsp:cNvSpPr/>
      </dsp:nvSpPr>
      <dsp:spPr>
        <a:xfrm>
          <a:off x="1019" y="846007"/>
          <a:ext cx="1634911" cy="1634911"/>
        </a:xfrm>
        <a:prstGeom prst="ellipse">
          <a:avLst/>
        </a:prstGeom>
        <a:solidFill>
          <a:schemeClr val="accent5"/>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rPr>
            <a:t>Before</a:t>
          </a:r>
        </a:p>
      </dsp:txBody>
      <dsp:txXfrm>
        <a:off x="240446" y="1085434"/>
        <a:ext cx="1156057" cy="1156057"/>
      </dsp:txXfrm>
    </dsp:sp>
    <dsp:sp modelId="{5A232939-4C78-A740-9C16-574F6008B45D}">
      <dsp:nvSpPr>
        <dsp:cNvPr id="0" name=""/>
        <dsp:cNvSpPr/>
      </dsp:nvSpPr>
      <dsp:spPr>
        <a:xfrm>
          <a:off x="5396228" y="1520261"/>
          <a:ext cx="2452367" cy="1635729"/>
        </a:xfrm>
        <a:prstGeom prst="rect">
          <a:avLst/>
        </a:prstGeom>
        <a:solidFill>
          <a:schemeClr val="lt1">
            <a:alpha val="90000"/>
            <a:tint val="40000"/>
            <a:hueOff val="0"/>
            <a:satOff val="0"/>
            <a:lumOff val="0"/>
            <a:alphaOff val="0"/>
          </a:schemeClr>
        </a:solidFill>
        <a:ln w="25400" cap="flat" cmpd="sng" algn="ctr">
          <a:solidFill>
            <a:schemeClr val="accent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l" defTabSz="1066800">
            <a:lnSpc>
              <a:spcPct val="90000"/>
            </a:lnSpc>
            <a:spcBef>
              <a:spcPct val="0"/>
            </a:spcBef>
            <a:spcAft>
              <a:spcPct val="35000"/>
            </a:spcAft>
            <a:buNone/>
          </a:pPr>
          <a:r>
            <a:rPr lang="en-US" sz="2400" kern="1200" dirty="0"/>
            <a:t>Prompt expectations</a:t>
          </a:r>
        </a:p>
      </dsp:txBody>
      <dsp:txXfrm>
        <a:off x="5788607" y="1520261"/>
        <a:ext cx="2059988" cy="1635729"/>
      </dsp:txXfrm>
    </dsp:sp>
    <dsp:sp modelId="{F1C44FA8-C5A9-2F4D-AD03-D453F8AE1965}">
      <dsp:nvSpPr>
        <dsp:cNvPr id="0" name=""/>
        <dsp:cNvSpPr/>
      </dsp:nvSpPr>
      <dsp:spPr>
        <a:xfrm>
          <a:off x="5396228" y="3155990"/>
          <a:ext cx="2452367" cy="1635729"/>
        </a:xfrm>
        <a:prstGeom prst="rect">
          <a:avLst/>
        </a:prstGeom>
        <a:solidFill>
          <a:schemeClr val="lt1">
            <a:alpha val="90000"/>
            <a:tint val="40000"/>
            <a:hueOff val="0"/>
            <a:satOff val="0"/>
            <a:lumOff val="0"/>
            <a:alphaOff val="0"/>
          </a:schemeClr>
        </a:solidFill>
        <a:ln w="25400" cap="flat" cmpd="sng" algn="ctr">
          <a:solidFill>
            <a:schemeClr val="accent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l" defTabSz="1066800">
            <a:lnSpc>
              <a:spcPct val="90000"/>
            </a:lnSpc>
            <a:spcBef>
              <a:spcPct val="0"/>
            </a:spcBef>
            <a:spcAft>
              <a:spcPct val="35000"/>
            </a:spcAft>
            <a:buNone/>
          </a:pPr>
          <a:r>
            <a:rPr lang="en-US" sz="2400" kern="1200" dirty="0"/>
            <a:t>Enact</a:t>
          </a:r>
          <a:r>
            <a:rPr lang="en-US" sz="2400" kern="1200" baseline="0" dirty="0"/>
            <a:t> wellness support plan</a:t>
          </a:r>
          <a:endParaRPr lang="en-US" sz="2400" kern="1200" dirty="0"/>
        </a:p>
      </dsp:txBody>
      <dsp:txXfrm>
        <a:off x="5788607" y="3155990"/>
        <a:ext cx="2059988" cy="1635729"/>
      </dsp:txXfrm>
    </dsp:sp>
    <dsp:sp modelId="{BC240C1E-7197-F443-90BB-99A315230AD2}">
      <dsp:nvSpPr>
        <dsp:cNvPr id="0" name=""/>
        <dsp:cNvSpPr/>
      </dsp:nvSpPr>
      <dsp:spPr>
        <a:xfrm>
          <a:off x="4088299" y="846007"/>
          <a:ext cx="1634911" cy="1634911"/>
        </a:xfrm>
        <a:prstGeom prst="ellipse">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bg1"/>
              </a:solidFill>
            </a:rPr>
            <a:t>During</a:t>
          </a:r>
          <a:endParaRPr lang="en-US" sz="2800" b="1" kern="1200" dirty="0">
            <a:solidFill>
              <a:schemeClr val="bg1"/>
            </a:solidFill>
          </a:endParaRPr>
        </a:p>
      </dsp:txBody>
      <dsp:txXfrm>
        <a:off x="4327726" y="1085434"/>
        <a:ext cx="1156057" cy="1156057"/>
      </dsp:txXfrm>
    </dsp:sp>
    <dsp:sp modelId="{98D2816A-C9D4-1642-97DC-A59ABA1ABB57}">
      <dsp:nvSpPr>
        <dsp:cNvPr id="0" name=""/>
        <dsp:cNvSpPr/>
      </dsp:nvSpPr>
      <dsp:spPr>
        <a:xfrm>
          <a:off x="9483508" y="1520261"/>
          <a:ext cx="2452367" cy="1635729"/>
        </a:xfrm>
        <a:prstGeom prst="rect">
          <a:avLst/>
        </a:prstGeom>
        <a:solidFill>
          <a:schemeClr val="lt1">
            <a:alpha val="90000"/>
            <a:tint val="40000"/>
            <a:hueOff val="0"/>
            <a:satOff val="0"/>
            <a:lumOff val="0"/>
            <a:alphaOff val="0"/>
          </a:schemeClr>
        </a:solidFill>
        <a:ln w="25400" cap="flat" cmpd="sng" algn="ctr">
          <a:solidFill>
            <a:schemeClr val="accent6">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l" defTabSz="1066800">
            <a:lnSpc>
              <a:spcPct val="90000"/>
            </a:lnSpc>
            <a:spcBef>
              <a:spcPct val="0"/>
            </a:spcBef>
            <a:spcAft>
              <a:spcPct val="35000"/>
            </a:spcAft>
            <a:buNone/>
          </a:pPr>
          <a:r>
            <a:rPr lang="en-US" sz="2400" kern="1200" dirty="0"/>
            <a:t>Reinforce expectations</a:t>
          </a:r>
        </a:p>
      </dsp:txBody>
      <dsp:txXfrm>
        <a:off x="9875887" y="1520261"/>
        <a:ext cx="2059988" cy="1635729"/>
      </dsp:txXfrm>
    </dsp:sp>
    <dsp:sp modelId="{C53BCB42-F000-1F41-BBB0-D32DD6B6C14C}">
      <dsp:nvSpPr>
        <dsp:cNvPr id="0" name=""/>
        <dsp:cNvSpPr/>
      </dsp:nvSpPr>
      <dsp:spPr>
        <a:xfrm>
          <a:off x="9483508" y="3155990"/>
          <a:ext cx="2452367" cy="1635729"/>
        </a:xfrm>
        <a:prstGeom prst="rect">
          <a:avLst/>
        </a:prstGeom>
        <a:solidFill>
          <a:schemeClr val="lt1">
            <a:alpha val="90000"/>
            <a:tint val="40000"/>
            <a:hueOff val="0"/>
            <a:satOff val="0"/>
            <a:lumOff val="0"/>
            <a:alphaOff val="0"/>
          </a:schemeClr>
        </a:solidFill>
        <a:ln w="25400" cap="flat" cmpd="sng" algn="ctr">
          <a:solidFill>
            <a:schemeClr val="accent6">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l" defTabSz="1066800">
            <a:lnSpc>
              <a:spcPct val="90000"/>
            </a:lnSpc>
            <a:spcBef>
              <a:spcPct val="0"/>
            </a:spcBef>
            <a:spcAft>
              <a:spcPct val="35000"/>
            </a:spcAft>
            <a:buNone/>
          </a:pPr>
          <a:r>
            <a:rPr lang="en-US" sz="2400" kern="1200" dirty="0"/>
            <a:t>Evaluate</a:t>
          </a:r>
          <a:r>
            <a:rPr lang="en-US" sz="2400" kern="1200" baseline="0" dirty="0"/>
            <a:t> wellness support plan</a:t>
          </a:r>
          <a:endParaRPr lang="en-US" sz="2400" kern="1200" dirty="0"/>
        </a:p>
      </dsp:txBody>
      <dsp:txXfrm>
        <a:off x="9875887" y="3155990"/>
        <a:ext cx="2059988" cy="1635729"/>
      </dsp:txXfrm>
    </dsp:sp>
    <dsp:sp modelId="{9DD148EF-3AA9-1346-8710-6DC0F5C4D3C0}">
      <dsp:nvSpPr>
        <dsp:cNvPr id="0" name=""/>
        <dsp:cNvSpPr/>
      </dsp:nvSpPr>
      <dsp:spPr>
        <a:xfrm>
          <a:off x="8175578" y="866296"/>
          <a:ext cx="1634911" cy="1634911"/>
        </a:xfrm>
        <a:prstGeom prst="ellipse">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bg1"/>
              </a:solidFill>
            </a:rPr>
            <a:t>After</a:t>
          </a:r>
          <a:endParaRPr lang="en-US" sz="2800" b="1" kern="1200" dirty="0">
            <a:solidFill>
              <a:schemeClr val="bg1"/>
            </a:solidFill>
          </a:endParaRPr>
        </a:p>
      </dsp:txBody>
      <dsp:txXfrm>
        <a:off x="8415005" y="1105723"/>
        <a:ext cx="1156057" cy="1156057"/>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EAF2AC-3D1C-4D40-B9E1-945C3A018D07}">
      <dsp:nvSpPr>
        <dsp:cNvPr id="0" name=""/>
        <dsp:cNvSpPr/>
      </dsp:nvSpPr>
      <dsp:spPr>
        <a:xfrm>
          <a:off x="6287" y="0"/>
          <a:ext cx="2206263" cy="5418667"/>
        </a:xfrm>
        <a:prstGeom prst="roundRect">
          <a:avLst>
            <a:gd name="adj" fmla="val 10000"/>
          </a:avLst>
        </a:prstGeom>
        <a:solidFill>
          <a:srgbClr val="F5C8E1"/>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1. Establish Foundations to Support Classroom Implementation</a:t>
          </a:r>
        </a:p>
      </dsp:txBody>
      <dsp:txXfrm>
        <a:off x="6287" y="0"/>
        <a:ext cx="2206263" cy="1625600"/>
      </dsp:txXfrm>
    </dsp:sp>
    <dsp:sp modelId="{EC3590F1-69AF-4746-B82F-EE0695AA656C}">
      <dsp:nvSpPr>
        <dsp:cNvPr id="0" name=""/>
        <dsp:cNvSpPr/>
      </dsp:nvSpPr>
      <dsp:spPr>
        <a:xfrm>
          <a:off x="102030" y="1625732"/>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bg2">
                  <a:lumMod val="50000"/>
                </a:schemeClr>
              </a:solidFill>
            </a:rPr>
            <a:t>1.1 Establish Priority</a:t>
          </a:r>
        </a:p>
      </dsp:txBody>
      <dsp:txXfrm>
        <a:off x="125150" y="1648852"/>
        <a:ext cx="1968537" cy="743144"/>
      </dsp:txXfrm>
    </dsp:sp>
    <dsp:sp modelId="{52B3C9A1-5CAE-E844-925C-F298992BD4A1}">
      <dsp:nvSpPr>
        <dsp:cNvPr id="0" name=""/>
        <dsp:cNvSpPr/>
      </dsp:nvSpPr>
      <dsp:spPr>
        <a:xfrm>
          <a:off x="102030" y="2536560"/>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bg2">
                  <a:lumMod val="50000"/>
                </a:schemeClr>
              </a:solidFill>
            </a:rPr>
            <a:t>1.2 Secure Resources</a:t>
          </a:r>
        </a:p>
      </dsp:txBody>
      <dsp:txXfrm>
        <a:off x="125150" y="2559680"/>
        <a:ext cx="1968537" cy="743144"/>
      </dsp:txXfrm>
    </dsp:sp>
    <dsp:sp modelId="{4F0DA688-4C77-324B-B09A-47FB0970C31C}">
      <dsp:nvSpPr>
        <dsp:cNvPr id="0" name=""/>
        <dsp:cNvSpPr/>
      </dsp:nvSpPr>
      <dsp:spPr>
        <a:xfrm>
          <a:off x="102030" y="3447388"/>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bg2">
                  <a:lumMod val="50000"/>
                </a:schemeClr>
              </a:solidFill>
            </a:rPr>
            <a:t>1.3 Align &amp; Integrate with Other Approaches</a:t>
          </a:r>
        </a:p>
      </dsp:txBody>
      <dsp:txXfrm>
        <a:off x="125150" y="3470508"/>
        <a:ext cx="1968537" cy="743144"/>
      </dsp:txXfrm>
    </dsp:sp>
    <dsp:sp modelId="{3D0F5C00-4ADB-FB48-8DB8-8D7761BD1996}">
      <dsp:nvSpPr>
        <dsp:cNvPr id="0" name=""/>
        <dsp:cNvSpPr/>
      </dsp:nvSpPr>
      <dsp:spPr>
        <a:xfrm>
          <a:off x="102030" y="4358216"/>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bg2">
                  <a:lumMod val="50000"/>
                </a:schemeClr>
              </a:solidFill>
            </a:rPr>
            <a:t>1.4 Promote a Culture of Wellness</a:t>
          </a:r>
        </a:p>
      </dsp:txBody>
      <dsp:txXfrm>
        <a:off x="125150" y="4381336"/>
        <a:ext cx="1968537" cy="743144"/>
      </dsp:txXfrm>
    </dsp:sp>
    <dsp:sp modelId="{3958CC2D-1E31-A943-BA57-D42F0248121B}">
      <dsp:nvSpPr>
        <dsp:cNvPr id="0" name=""/>
        <dsp:cNvSpPr/>
      </dsp:nvSpPr>
      <dsp:spPr>
        <a:xfrm>
          <a:off x="2378020" y="0"/>
          <a:ext cx="2206263" cy="5418667"/>
        </a:xfrm>
        <a:prstGeom prst="roundRect">
          <a:avLst>
            <a:gd name="adj" fmla="val 10000"/>
          </a:avLst>
        </a:prstGeom>
        <a:solidFill>
          <a:srgbClr val="F5C8E1"/>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2. Explicitly Teach &amp; Coach</a:t>
          </a:r>
        </a:p>
      </dsp:txBody>
      <dsp:txXfrm>
        <a:off x="2378020" y="0"/>
        <a:ext cx="2206263" cy="1625600"/>
      </dsp:txXfrm>
    </dsp:sp>
    <dsp:sp modelId="{40B6884E-886D-B349-A78A-BAB383D37D01}">
      <dsp:nvSpPr>
        <dsp:cNvPr id="0" name=""/>
        <dsp:cNvSpPr/>
      </dsp:nvSpPr>
      <dsp:spPr>
        <a:xfrm>
          <a:off x="2473763" y="1625732"/>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bg2">
                  <a:lumMod val="50000"/>
                </a:schemeClr>
              </a:solidFill>
            </a:rPr>
            <a:t>2.1 Communicate Clear Expectations</a:t>
          </a:r>
        </a:p>
      </dsp:txBody>
      <dsp:txXfrm>
        <a:off x="2496883" y="1648852"/>
        <a:ext cx="1968537" cy="743144"/>
      </dsp:txXfrm>
    </dsp:sp>
    <dsp:sp modelId="{570D97AC-2833-7341-954F-801DB2E5C9C6}">
      <dsp:nvSpPr>
        <dsp:cNvPr id="0" name=""/>
        <dsp:cNvSpPr/>
      </dsp:nvSpPr>
      <dsp:spPr>
        <a:xfrm>
          <a:off x="2473763" y="2536560"/>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bg2">
                  <a:lumMod val="50000"/>
                </a:schemeClr>
              </a:solidFill>
            </a:rPr>
            <a:t>2.2 Explicitly Teach</a:t>
          </a:r>
        </a:p>
      </dsp:txBody>
      <dsp:txXfrm>
        <a:off x="2496883" y="2559680"/>
        <a:ext cx="1968537" cy="743144"/>
      </dsp:txXfrm>
    </dsp:sp>
    <dsp:sp modelId="{8CA0CB3F-7FBD-8B40-82C6-F7C1C7770A72}">
      <dsp:nvSpPr>
        <dsp:cNvPr id="0" name=""/>
        <dsp:cNvSpPr/>
      </dsp:nvSpPr>
      <dsp:spPr>
        <a:xfrm>
          <a:off x="2473763" y="3447388"/>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bg2">
                  <a:lumMod val="50000"/>
                </a:schemeClr>
              </a:solidFill>
            </a:rPr>
            <a:t>2.3 Coach &amp; Provide Supportive Feedback</a:t>
          </a:r>
        </a:p>
      </dsp:txBody>
      <dsp:txXfrm>
        <a:off x="2496883" y="3470508"/>
        <a:ext cx="1968537" cy="743144"/>
      </dsp:txXfrm>
    </dsp:sp>
    <dsp:sp modelId="{DC67C9EC-232A-0648-88FB-96D541994BF2}">
      <dsp:nvSpPr>
        <dsp:cNvPr id="0" name=""/>
        <dsp:cNvSpPr/>
      </dsp:nvSpPr>
      <dsp:spPr>
        <a:xfrm>
          <a:off x="2473763" y="4358216"/>
          <a:ext cx="2014777" cy="789384"/>
        </a:xfrm>
        <a:prstGeom prst="roundRect">
          <a:avLst>
            <a:gd name="adj" fmla="val 10000"/>
          </a:avLst>
        </a:prstGeom>
        <a:solidFill>
          <a:schemeClr val="bg1"/>
        </a:solidFill>
        <a:ln w="25400" cap="flat" cmpd="sng" algn="ctr">
          <a:solidFill>
            <a:srgbClr val="E2345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bg2">
                  <a:lumMod val="50000"/>
                </a:schemeClr>
              </a:solidFill>
            </a:rPr>
            <a:t>2.4 Celebrate Success!</a:t>
          </a:r>
        </a:p>
      </dsp:txBody>
      <dsp:txXfrm>
        <a:off x="2496883" y="4381336"/>
        <a:ext cx="1968537" cy="743144"/>
      </dsp:txXfrm>
    </dsp:sp>
    <dsp:sp modelId="{95AD5996-B826-1B4F-B995-E29C091BA8A5}">
      <dsp:nvSpPr>
        <dsp:cNvPr id="0" name=""/>
        <dsp:cNvSpPr/>
      </dsp:nvSpPr>
      <dsp:spPr>
        <a:xfrm>
          <a:off x="4749753" y="0"/>
          <a:ext cx="2206263" cy="5418667"/>
        </a:xfrm>
        <a:prstGeom prst="roundRect">
          <a:avLst>
            <a:gd name="adj" fmla="val 10000"/>
          </a:avLst>
        </a:prstGeom>
        <a:solidFill>
          <a:srgbClr val="C9E996"/>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3. Monitor Systems Implementation &amp; Use Problem-Solving Process</a:t>
          </a:r>
        </a:p>
      </dsp:txBody>
      <dsp:txXfrm>
        <a:off x="4749753" y="0"/>
        <a:ext cx="2206263" cy="1625600"/>
      </dsp:txXfrm>
    </dsp:sp>
    <dsp:sp modelId="{573B67C3-7AD5-F54A-9961-9EDCA1B16398}">
      <dsp:nvSpPr>
        <dsp:cNvPr id="0" name=""/>
        <dsp:cNvSpPr/>
      </dsp:nvSpPr>
      <dsp:spPr>
        <a:xfrm>
          <a:off x="4845496" y="1626232"/>
          <a:ext cx="2014777"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t>3.1 Monitor Team Implementation of Steps 1 &amp; 2</a:t>
          </a:r>
        </a:p>
      </dsp:txBody>
      <dsp:txXfrm>
        <a:off x="4874956" y="1655692"/>
        <a:ext cx="1955857" cy="946922"/>
      </dsp:txXfrm>
    </dsp:sp>
    <dsp:sp modelId="{E1DAF784-EDC5-EB48-9582-E4D23597164D}">
      <dsp:nvSpPr>
        <dsp:cNvPr id="0" name=""/>
        <dsp:cNvSpPr/>
      </dsp:nvSpPr>
      <dsp:spPr>
        <a:xfrm>
          <a:off x="4970380" y="2726399"/>
          <a:ext cx="1765010" cy="613105"/>
        </a:xfrm>
        <a:prstGeom prst="roundRect">
          <a:avLst>
            <a:gd name="adj" fmla="val 10000"/>
          </a:avLst>
        </a:prstGeom>
        <a:noFill/>
        <a:ln w="25400" cap="flat" cmpd="sng" algn="ctr">
          <a:no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81280" tIns="60960" rIns="81280" bIns="60960" numCol="1" spcCol="1270" anchor="ctr" anchorCtr="0">
          <a:noAutofit/>
        </a:bodyPr>
        <a:lstStyle/>
        <a:p>
          <a:pPr marL="0" lvl="0" indent="0" algn="l" defTabSz="1422400">
            <a:lnSpc>
              <a:spcPct val="90000"/>
            </a:lnSpc>
            <a:spcBef>
              <a:spcPct val="0"/>
            </a:spcBef>
            <a:spcAft>
              <a:spcPct val="35000"/>
            </a:spcAft>
            <a:buNone/>
          </a:pPr>
          <a:endParaRPr lang="en-US" sz="3200" kern="1200"/>
        </a:p>
      </dsp:txBody>
      <dsp:txXfrm>
        <a:off x="4988337" y="2744356"/>
        <a:ext cx="1729096" cy="577191"/>
      </dsp:txXfrm>
    </dsp:sp>
    <dsp:sp modelId="{4CEFA8EB-1A4A-4C4E-80F1-FEB35E11BA65}">
      <dsp:nvSpPr>
        <dsp:cNvPr id="0" name=""/>
        <dsp:cNvSpPr/>
      </dsp:nvSpPr>
      <dsp:spPr>
        <a:xfrm>
          <a:off x="4845496" y="3433828"/>
          <a:ext cx="2014777"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bg2">
                  <a:lumMod val="50000"/>
                </a:schemeClr>
              </a:solidFill>
            </a:rPr>
            <a:t>If </a:t>
          </a:r>
          <a:r>
            <a:rPr lang="en-US" sz="1800" b="1" kern="1200">
              <a:solidFill>
                <a:schemeClr val="bg2">
                  <a:lumMod val="50000"/>
                </a:schemeClr>
              </a:solidFill>
            </a:rPr>
            <a:t>system</a:t>
          </a:r>
          <a:r>
            <a:rPr lang="en-US" sz="1800" kern="1200">
              <a:solidFill>
                <a:schemeClr val="bg2">
                  <a:lumMod val="50000"/>
                </a:schemeClr>
              </a:solidFill>
            </a:rPr>
            <a:t> </a:t>
          </a:r>
          <a:r>
            <a:rPr lang="en-US" sz="1800" b="1" kern="1200">
              <a:solidFill>
                <a:schemeClr val="bg2">
                  <a:lumMod val="50000"/>
                </a:schemeClr>
              </a:solidFill>
            </a:rPr>
            <a:t>implementation</a:t>
          </a:r>
          <a:r>
            <a:rPr lang="en-US" sz="1800" kern="1200">
              <a:solidFill>
                <a:schemeClr val="bg2">
                  <a:lumMod val="50000"/>
                </a:schemeClr>
              </a:solidFill>
            </a:rPr>
            <a:t> challenges...</a:t>
          </a:r>
        </a:p>
      </dsp:txBody>
      <dsp:txXfrm>
        <a:off x="4863453" y="3451785"/>
        <a:ext cx="1978863" cy="577191"/>
      </dsp:txXfrm>
    </dsp:sp>
    <dsp:sp modelId="{718A1C37-C394-1546-A382-27F07F154B77}">
      <dsp:nvSpPr>
        <dsp:cNvPr id="0" name=""/>
        <dsp:cNvSpPr/>
      </dsp:nvSpPr>
      <dsp:spPr>
        <a:xfrm>
          <a:off x="4845496" y="4141258"/>
          <a:ext cx="2014777"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t>3.3 Revisit and Enhance Systems (Steps 1 &amp; 2)</a:t>
          </a:r>
        </a:p>
      </dsp:txBody>
      <dsp:txXfrm>
        <a:off x="4874956" y="4170718"/>
        <a:ext cx="1955857" cy="946922"/>
      </dsp:txXfrm>
    </dsp:sp>
    <dsp:sp modelId="{AB5D0715-9425-F043-81FA-377B3B5819A1}">
      <dsp:nvSpPr>
        <dsp:cNvPr id="0" name=""/>
        <dsp:cNvSpPr/>
      </dsp:nvSpPr>
      <dsp:spPr>
        <a:xfrm>
          <a:off x="7121487" y="0"/>
          <a:ext cx="2206263" cy="5418667"/>
        </a:xfrm>
        <a:prstGeom prst="roundRect">
          <a:avLst>
            <a:gd name="adj" fmla="val 10000"/>
          </a:avLst>
        </a:prstGeom>
        <a:solidFill>
          <a:srgbClr val="C9E996"/>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4. Monitor Educator Implementation &amp; Use Problem-solving Process</a:t>
          </a:r>
        </a:p>
      </dsp:txBody>
      <dsp:txXfrm>
        <a:off x="7121487" y="0"/>
        <a:ext cx="2206263" cy="1625600"/>
      </dsp:txXfrm>
    </dsp:sp>
    <dsp:sp modelId="{64CEB5F2-C1E4-6645-966F-90F6755580C1}">
      <dsp:nvSpPr>
        <dsp:cNvPr id="0" name=""/>
        <dsp:cNvSpPr/>
      </dsp:nvSpPr>
      <dsp:spPr>
        <a:xfrm>
          <a:off x="7217230" y="1626232"/>
          <a:ext cx="2014777"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t>4.1 Monitor Educator Implementation &amp; Acceptability</a:t>
          </a:r>
        </a:p>
      </dsp:txBody>
      <dsp:txXfrm>
        <a:off x="7246690" y="1655692"/>
        <a:ext cx="1955857" cy="946922"/>
      </dsp:txXfrm>
    </dsp:sp>
    <dsp:sp modelId="{4A632F4F-00BE-A845-A276-5D9E680381C1}">
      <dsp:nvSpPr>
        <dsp:cNvPr id="0" name=""/>
        <dsp:cNvSpPr/>
      </dsp:nvSpPr>
      <dsp:spPr>
        <a:xfrm>
          <a:off x="7342113" y="2726399"/>
          <a:ext cx="1765010"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60960" rIns="81280" bIns="60960" numCol="1" spcCol="1270" anchor="ctr" anchorCtr="0">
          <a:noAutofit/>
        </a:bodyPr>
        <a:lstStyle/>
        <a:p>
          <a:pPr marL="0" lvl="0" indent="0" algn="l" defTabSz="1422400">
            <a:lnSpc>
              <a:spcPct val="90000"/>
            </a:lnSpc>
            <a:spcBef>
              <a:spcPct val="0"/>
            </a:spcBef>
            <a:spcAft>
              <a:spcPct val="35000"/>
            </a:spcAft>
            <a:buNone/>
          </a:pPr>
          <a:endParaRPr lang="en-US" sz="3200" kern="1200"/>
        </a:p>
      </dsp:txBody>
      <dsp:txXfrm>
        <a:off x="7360070" y="2744356"/>
        <a:ext cx="1729096" cy="577191"/>
      </dsp:txXfrm>
    </dsp:sp>
    <dsp:sp modelId="{13E990BE-F17C-B446-924A-BECF73464FC0}">
      <dsp:nvSpPr>
        <dsp:cNvPr id="0" name=""/>
        <dsp:cNvSpPr/>
      </dsp:nvSpPr>
      <dsp:spPr>
        <a:xfrm>
          <a:off x="7217230" y="3433828"/>
          <a:ext cx="2014777"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bg2">
                  <a:lumMod val="50000"/>
                </a:schemeClr>
              </a:solidFill>
            </a:rPr>
            <a:t>If </a:t>
          </a:r>
          <a:r>
            <a:rPr lang="en-US" sz="1800" b="1" kern="1200">
              <a:solidFill>
                <a:schemeClr val="bg2">
                  <a:lumMod val="50000"/>
                </a:schemeClr>
              </a:solidFill>
            </a:rPr>
            <a:t>educator</a:t>
          </a:r>
          <a:r>
            <a:rPr lang="en-US" sz="1800" kern="1200">
              <a:solidFill>
                <a:schemeClr val="bg2">
                  <a:lumMod val="50000"/>
                </a:schemeClr>
              </a:solidFill>
            </a:rPr>
            <a:t> </a:t>
          </a:r>
          <a:r>
            <a:rPr lang="en-US" sz="1800" b="1" kern="1200">
              <a:solidFill>
                <a:schemeClr val="bg2">
                  <a:lumMod val="50000"/>
                </a:schemeClr>
              </a:solidFill>
            </a:rPr>
            <a:t>implementation</a:t>
          </a:r>
          <a:r>
            <a:rPr lang="en-US" sz="1800" kern="1200">
              <a:solidFill>
                <a:schemeClr val="bg2">
                  <a:lumMod val="50000"/>
                </a:schemeClr>
              </a:solidFill>
            </a:rPr>
            <a:t> challenges...</a:t>
          </a:r>
        </a:p>
      </dsp:txBody>
      <dsp:txXfrm>
        <a:off x="7235187" y="3451785"/>
        <a:ext cx="1978863" cy="577191"/>
      </dsp:txXfrm>
    </dsp:sp>
    <dsp:sp modelId="{83EA58AC-89DB-2742-A2B4-144C90D27764}">
      <dsp:nvSpPr>
        <dsp:cNvPr id="0" name=""/>
        <dsp:cNvSpPr/>
      </dsp:nvSpPr>
      <dsp:spPr>
        <a:xfrm>
          <a:off x="7217230" y="4141258"/>
          <a:ext cx="2014777"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t>4.3 Differentiate Training, Coaching, &amp; Feedback</a:t>
          </a:r>
        </a:p>
      </dsp:txBody>
      <dsp:txXfrm>
        <a:off x="7246690" y="4170718"/>
        <a:ext cx="1955857" cy="946922"/>
      </dsp:txXfrm>
    </dsp:sp>
    <dsp:sp modelId="{108B543D-68F0-AD42-8A39-B361A0E5D314}">
      <dsp:nvSpPr>
        <dsp:cNvPr id="0" name=""/>
        <dsp:cNvSpPr/>
      </dsp:nvSpPr>
      <dsp:spPr>
        <a:xfrm>
          <a:off x="9493220" y="0"/>
          <a:ext cx="2206263" cy="5418667"/>
        </a:xfrm>
        <a:prstGeom prst="roundRect">
          <a:avLst>
            <a:gd name="adj" fmla="val 10000"/>
          </a:avLst>
        </a:prstGeom>
        <a:solidFill>
          <a:srgbClr val="C9E996"/>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5. Monitor Equitable Student Benefit &amp; Use Problem-Solving Process</a:t>
          </a:r>
        </a:p>
      </dsp:txBody>
      <dsp:txXfrm>
        <a:off x="9493220" y="0"/>
        <a:ext cx="2206263" cy="1625600"/>
      </dsp:txXfrm>
    </dsp:sp>
    <dsp:sp modelId="{DBFF50CC-0C18-2C40-9419-C31C0424DCE5}">
      <dsp:nvSpPr>
        <dsp:cNvPr id="0" name=""/>
        <dsp:cNvSpPr/>
      </dsp:nvSpPr>
      <dsp:spPr>
        <a:xfrm>
          <a:off x="9588963" y="1626232"/>
          <a:ext cx="2014777"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t>5.1 Monitor Valued Student Outcomes &amp; Acceptability</a:t>
          </a:r>
        </a:p>
      </dsp:txBody>
      <dsp:txXfrm>
        <a:off x="9618423" y="1655692"/>
        <a:ext cx="1955857" cy="946922"/>
      </dsp:txXfrm>
    </dsp:sp>
    <dsp:sp modelId="{BFF955BD-D605-E149-A373-71F75E375FF5}">
      <dsp:nvSpPr>
        <dsp:cNvPr id="0" name=""/>
        <dsp:cNvSpPr/>
      </dsp:nvSpPr>
      <dsp:spPr>
        <a:xfrm>
          <a:off x="9713846" y="2726399"/>
          <a:ext cx="1765010"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60960" rIns="81280" bIns="60960" numCol="1" spcCol="1270" anchor="ctr" anchorCtr="0">
          <a:noAutofit/>
        </a:bodyPr>
        <a:lstStyle/>
        <a:p>
          <a:pPr marL="0" lvl="0" indent="0" algn="l" defTabSz="1422400">
            <a:lnSpc>
              <a:spcPct val="90000"/>
            </a:lnSpc>
            <a:spcBef>
              <a:spcPct val="0"/>
            </a:spcBef>
            <a:spcAft>
              <a:spcPct val="35000"/>
            </a:spcAft>
            <a:buNone/>
          </a:pPr>
          <a:endParaRPr lang="en-US" sz="3200" kern="1200"/>
        </a:p>
      </dsp:txBody>
      <dsp:txXfrm>
        <a:off x="9731803" y="2744356"/>
        <a:ext cx="1729096" cy="577191"/>
      </dsp:txXfrm>
    </dsp:sp>
    <dsp:sp modelId="{F35ECBEC-E185-0B41-B52E-86D12BB3E999}">
      <dsp:nvSpPr>
        <dsp:cNvPr id="0" name=""/>
        <dsp:cNvSpPr/>
      </dsp:nvSpPr>
      <dsp:spPr>
        <a:xfrm>
          <a:off x="9588963" y="3433828"/>
          <a:ext cx="2014777" cy="613105"/>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bg2">
                  <a:lumMod val="50000"/>
                </a:schemeClr>
              </a:solidFill>
            </a:rPr>
            <a:t>If </a:t>
          </a:r>
          <a:r>
            <a:rPr lang="en-US" sz="1800" b="1" kern="1200">
              <a:solidFill>
                <a:schemeClr val="bg2">
                  <a:lumMod val="50000"/>
                </a:schemeClr>
              </a:solidFill>
            </a:rPr>
            <a:t>students do not benefit </a:t>
          </a:r>
          <a:r>
            <a:rPr lang="en-US" sz="1800" kern="1200">
              <a:solidFill>
                <a:schemeClr val="bg2">
                  <a:lumMod val="50000"/>
                </a:schemeClr>
              </a:solidFill>
            </a:rPr>
            <a:t>equitably...</a:t>
          </a:r>
        </a:p>
      </dsp:txBody>
      <dsp:txXfrm>
        <a:off x="9606920" y="3451785"/>
        <a:ext cx="1978863" cy="577191"/>
      </dsp:txXfrm>
    </dsp:sp>
    <dsp:sp modelId="{043BBAB0-0122-5D48-855B-36C22998E868}">
      <dsp:nvSpPr>
        <dsp:cNvPr id="0" name=""/>
        <dsp:cNvSpPr/>
      </dsp:nvSpPr>
      <dsp:spPr>
        <a:xfrm>
          <a:off x="9588963" y="4141258"/>
          <a:ext cx="2014777" cy="1005842"/>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kern="1200"/>
            <a:t>5.3 Enhance SEB Support &amp; Modify Training and Coaching</a:t>
          </a:r>
        </a:p>
      </dsp:txBody>
      <dsp:txXfrm>
        <a:off x="9618423" y="4170718"/>
        <a:ext cx="1955857" cy="94692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1727CF-29BE-074B-9884-09D7BE57013E}">
      <dsp:nvSpPr>
        <dsp:cNvPr id="0" name=""/>
        <dsp:cNvSpPr/>
      </dsp:nvSpPr>
      <dsp:spPr>
        <a:xfrm>
          <a:off x="1567037" y="836"/>
          <a:ext cx="3719844" cy="223190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0" i="0" kern="1200"/>
            <a:t>Use data to determine wellness </a:t>
          </a:r>
          <a:r>
            <a:rPr lang="en-US" sz="3500" kern="1200"/>
            <a:t>strengths and needs</a:t>
          </a:r>
        </a:p>
      </dsp:txBody>
      <dsp:txXfrm>
        <a:off x="1567037" y="836"/>
        <a:ext cx="3719844" cy="2231906"/>
      </dsp:txXfrm>
    </dsp:sp>
    <dsp:sp modelId="{6E8B071F-5BD4-8044-9A1A-87F25331258A}">
      <dsp:nvSpPr>
        <dsp:cNvPr id="0" name=""/>
        <dsp:cNvSpPr/>
      </dsp:nvSpPr>
      <dsp:spPr>
        <a:xfrm>
          <a:off x="5658866" y="836"/>
          <a:ext cx="3719844" cy="223190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Prioritize</a:t>
          </a:r>
          <a:r>
            <a:rPr lang="en-US" sz="3500" b="0" i="0" kern="1200"/>
            <a:t> and enhance wellness for ALL</a:t>
          </a:r>
          <a:endParaRPr lang="en-US" sz="3500" kern="1200"/>
        </a:p>
      </dsp:txBody>
      <dsp:txXfrm>
        <a:off x="5658866" y="836"/>
        <a:ext cx="3719844" cy="2231906"/>
      </dsp:txXfrm>
    </dsp:sp>
    <dsp:sp modelId="{81A8D574-4E96-6D41-8D26-E14D16DED924}">
      <dsp:nvSpPr>
        <dsp:cNvPr id="0" name=""/>
        <dsp:cNvSpPr/>
      </dsp:nvSpPr>
      <dsp:spPr>
        <a:xfrm>
          <a:off x="3612951" y="2604727"/>
          <a:ext cx="3719844" cy="223190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0" i="0" kern="1200" dirty="0"/>
            <a:t>Integrate SEB competencies into Tier 1</a:t>
          </a:r>
          <a:endParaRPr lang="en-US" sz="3500" kern="1200" dirty="0"/>
        </a:p>
      </dsp:txBody>
      <dsp:txXfrm>
        <a:off x="3612951" y="2604727"/>
        <a:ext cx="3719844" cy="22319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C44C-C383-D04B-BDC9-7CD0C0E96584}">
      <dsp:nvSpPr>
        <dsp:cNvPr id="0" name=""/>
        <dsp:cNvSpPr/>
      </dsp:nvSpPr>
      <dsp:spPr>
        <a:xfrm>
          <a:off x="4682329" y="-140098"/>
          <a:ext cx="3361816" cy="1557888"/>
        </a:xfrm>
        <a:prstGeom prst="ellipse">
          <a:avLst/>
        </a:prstGeom>
        <a:solidFill>
          <a:schemeClr val="lt1">
            <a:hueOff val="0"/>
            <a:satOff val="0"/>
            <a:lumOff val="0"/>
            <a:alphaOff val="0"/>
          </a:schemeClr>
        </a:solidFill>
        <a:ln w="69850" cap="flat" cmpd="sng" algn="ctr">
          <a:solidFill>
            <a:srgbClr val="F3C8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F3C857"/>
              </a:solidFill>
            </a:rPr>
            <a:t>IDENTIFY</a:t>
          </a:r>
          <a:r>
            <a:rPr lang="en-US" sz="2400" b="1" kern="1200" baseline="0">
              <a:solidFill>
                <a:srgbClr val="F3C857"/>
              </a:solidFill>
            </a:rPr>
            <a:t> PROBLEM</a:t>
          </a:r>
        </a:p>
        <a:p>
          <a:pPr marL="0" lvl="0" indent="0" algn="ctr" defTabSz="1066800">
            <a:lnSpc>
              <a:spcPct val="90000"/>
            </a:lnSpc>
            <a:spcBef>
              <a:spcPct val="0"/>
            </a:spcBef>
            <a:spcAft>
              <a:spcPct val="35000"/>
            </a:spcAft>
            <a:buNone/>
          </a:pPr>
          <a:r>
            <a:rPr lang="en-US" sz="2000" kern="1200"/>
            <a:t>with precision</a:t>
          </a:r>
        </a:p>
      </dsp:txBody>
      <dsp:txXfrm>
        <a:off x="5174656" y="88049"/>
        <a:ext cx="2377162" cy="1101594"/>
      </dsp:txXfrm>
    </dsp:sp>
    <dsp:sp modelId="{5CF0EFAD-4292-5040-856F-77896DFEC55C}">
      <dsp:nvSpPr>
        <dsp:cNvPr id="0" name=""/>
        <dsp:cNvSpPr/>
      </dsp:nvSpPr>
      <dsp:spPr>
        <a:xfrm rot="892001">
          <a:off x="7974703" y="904208"/>
          <a:ext cx="397737" cy="430405"/>
        </a:xfrm>
        <a:prstGeom prst="rightArrow">
          <a:avLst>
            <a:gd name="adj1" fmla="val 60000"/>
            <a:gd name="adj2" fmla="val 50000"/>
          </a:avLst>
        </a:prstGeom>
        <a:solidFill>
          <a:srgbClr val="F3C8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976700" y="974982"/>
        <a:ext cx="278416" cy="258243"/>
      </dsp:txXfrm>
    </dsp:sp>
    <dsp:sp modelId="{DB5D9CF6-BA5B-2145-A434-AFA26D760F45}">
      <dsp:nvSpPr>
        <dsp:cNvPr id="0" name=""/>
        <dsp:cNvSpPr/>
      </dsp:nvSpPr>
      <dsp:spPr>
        <a:xfrm>
          <a:off x="8324759" y="826809"/>
          <a:ext cx="3361816" cy="1557888"/>
        </a:xfrm>
        <a:prstGeom prst="ellipse">
          <a:avLst/>
        </a:prstGeom>
        <a:solidFill>
          <a:schemeClr val="lt1">
            <a:hueOff val="0"/>
            <a:satOff val="0"/>
            <a:lumOff val="0"/>
            <a:alphaOff val="0"/>
          </a:schemeClr>
        </a:solidFill>
        <a:ln w="63500" cap="flat" cmpd="sng" algn="ctr">
          <a:solidFill>
            <a:srgbClr val="2071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207196"/>
              </a:solidFill>
            </a:rPr>
            <a:t>IDENTIFY</a:t>
          </a:r>
          <a:r>
            <a:rPr lang="en-US" sz="2400" b="1" kern="1200" baseline="0">
              <a:solidFill>
                <a:srgbClr val="207196"/>
              </a:solidFill>
            </a:rPr>
            <a:t> GOAL </a:t>
          </a:r>
        </a:p>
        <a:p>
          <a:pPr marL="0" lvl="0" indent="0" algn="ctr" defTabSz="1066800">
            <a:lnSpc>
              <a:spcPct val="90000"/>
            </a:lnSpc>
            <a:spcBef>
              <a:spcPct val="0"/>
            </a:spcBef>
            <a:spcAft>
              <a:spcPct val="35000"/>
            </a:spcAft>
            <a:buNone/>
          </a:pPr>
          <a:r>
            <a:rPr lang="en-US" sz="2000" kern="1200" baseline="0"/>
            <a:t>for change</a:t>
          </a:r>
          <a:endParaRPr lang="en-US" sz="2000" kern="1200"/>
        </a:p>
      </dsp:txBody>
      <dsp:txXfrm>
        <a:off x="8817086" y="1054956"/>
        <a:ext cx="2377162" cy="1101594"/>
      </dsp:txXfrm>
    </dsp:sp>
    <dsp:sp modelId="{BF90B3B7-77E2-984B-8B2E-625CD9FBAFF3}">
      <dsp:nvSpPr>
        <dsp:cNvPr id="0" name=""/>
        <dsp:cNvSpPr/>
      </dsp:nvSpPr>
      <dsp:spPr>
        <a:xfrm rot="5535551">
          <a:off x="9839248" y="2400819"/>
          <a:ext cx="253125" cy="430405"/>
        </a:xfrm>
        <a:prstGeom prst="rightArrow">
          <a:avLst>
            <a:gd name="adj1" fmla="val 60000"/>
            <a:gd name="adj2" fmla="val 50000"/>
          </a:avLst>
        </a:prstGeom>
        <a:solidFill>
          <a:srgbClr val="2071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9878713" y="2448961"/>
        <a:ext cx="177188" cy="258243"/>
      </dsp:txXfrm>
    </dsp:sp>
    <dsp:sp modelId="{C32FA3E6-9E9F-EB46-A65D-36665AC07129}">
      <dsp:nvSpPr>
        <dsp:cNvPr id="0" name=""/>
        <dsp:cNvSpPr/>
      </dsp:nvSpPr>
      <dsp:spPr>
        <a:xfrm>
          <a:off x="8244483" y="2861662"/>
          <a:ext cx="3361816" cy="1557888"/>
        </a:xfrm>
        <a:prstGeom prst="ellipse">
          <a:avLst/>
        </a:prstGeom>
        <a:solidFill>
          <a:schemeClr val="lt1">
            <a:hueOff val="0"/>
            <a:satOff val="0"/>
            <a:lumOff val="0"/>
            <a:alphaOff val="0"/>
          </a:schemeClr>
        </a:solidFill>
        <a:ln w="6985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accent4">
                  <a:lumMod val="75000"/>
                </a:schemeClr>
              </a:solidFill>
            </a:rPr>
            <a:t>IDENTIFY</a:t>
          </a:r>
          <a:r>
            <a:rPr lang="en-US" sz="2400" b="1" kern="1200" baseline="0">
              <a:solidFill>
                <a:schemeClr val="accent4">
                  <a:lumMod val="75000"/>
                </a:schemeClr>
              </a:solidFill>
            </a:rPr>
            <a:t> SOLUTION </a:t>
          </a:r>
        </a:p>
        <a:p>
          <a:pPr marL="0" lvl="0" indent="0" algn="ctr" defTabSz="1066800">
            <a:lnSpc>
              <a:spcPct val="90000"/>
            </a:lnSpc>
            <a:spcBef>
              <a:spcPct val="0"/>
            </a:spcBef>
            <a:spcAft>
              <a:spcPct val="35000"/>
            </a:spcAft>
            <a:buNone/>
          </a:pPr>
          <a:r>
            <a:rPr lang="en-US" sz="2000" kern="1200" baseline="0"/>
            <a:t>and implementation plan</a:t>
          </a:r>
          <a:endParaRPr lang="en-US" sz="2000" kern="1200"/>
        </a:p>
      </dsp:txBody>
      <dsp:txXfrm>
        <a:off x="8736810" y="3089809"/>
        <a:ext cx="2377162" cy="1101594"/>
      </dsp:txXfrm>
    </dsp:sp>
    <dsp:sp modelId="{0CF17757-B07D-054A-B418-CB7B36892AA2}">
      <dsp:nvSpPr>
        <dsp:cNvPr id="0" name=""/>
        <dsp:cNvSpPr/>
      </dsp:nvSpPr>
      <dsp:spPr>
        <a:xfrm rot="10012993">
          <a:off x="8005918" y="3837689"/>
          <a:ext cx="300260" cy="430405"/>
        </a:xfrm>
        <a:prstGeom prst="rightArrow">
          <a:avLst>
            <a:gd name="adj1" fmla="val 60000"/>
            <a:gd name="adj2" fmla="val 5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8094821" y="3913549"/>
        <a:ext cx="210182" cy="258243"/>
      </dsp:txXfrm>
    </dsp:sp>
    <dsp:sp modelId="{091E9CC4-2CB9-FD48-9FBD-31619B416DEB}">
      <dsp:nvSpPr>
        <dsp:cNvPr id="0" name=""/>
        <dsp:cNvSpPr/>
      </dsp:nvSpPr>
      <dsp:spPr>
        <a:xfrm>
          <a:off x="4689246" y="3690090"/>
          <a:ext cx="3361816" cy="1557888"/>
        </a:xfrm>
        <a:prstGeom prst="ellipse">
          <a:avLst/>
        </a:prstGeom>
        <a:solidFill>
          <a:schemeClr val="lt1">
            <a:hueOff val="0"/>
            <a:satOff val="0"/>
            <a:lumOff val="0"/>
            <a:alphaOff val="0"/>
          </a:schemeClr>
        </a:solidFill>
        <a:ln w="69850" cap="flat" cmpd="sng" algn="ctr">
          <a:solidFill>
            <a:srgbClr val="7F44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7F447F"/>
              </a:solidFill>
            </a:rPr>
            <a:t>IMPLEMENT</a:t>
          </a:r>
          <a:r>
            <a:rPr lang="en-US" sz="2400" b="1" kern="1200" baseline="0">
              <a:solidFill>
                <a:srgbClr val="7F447F"/>
              </a:solidFill>
            </a:rPr>
            <a:t> SOLUTION</a:t>
          </a:r>
        </a:p>
        <a:p>
          <a:pPr marL="0" lvl="0" indent="0" algn="ctr" defTabSz="1066800">
            <a:lnSpc>
              <a:spcPct val="90000"/>
            </a:lnSpc>
            <a:spcBef>
              <a:spcPct val="0"/>
            </a:spcBef>
            <a:spcAft>
              <a:spcPct val="35000"/>
            </a:spcAft>
            <a:buNone/>
          </a:pPr>
          <a:r>
            <a:rPr lang="en-US" sz="2000" kern="1200" baseline="0"/>
            <a:t>with fidelity</a:t>
          </a:r>
          <a:endParaRPr lang="en-US" sz="2000" kern="1200"/>
        </a:p>
      </dsp:txBody>
      <dsp:txXfrm>
        <a:off x="5181573" y="3918237"/>
        <a:ext cx="2377162" cy="1101594"/>
      </dsp:txXfrm>
    </dsp:sp>
    <dsp:sp modelId="{0D1B13E9-8A44-7A45-B56A-A5F6E426FA42}">
      <dsp:nvSpPr>
        <dsp:cNvPr id="0" name=""/>
        <dsp:cNvSpPr/>
      </dsp:nvSpPr>
      <dsp:spPr>
        <a:xfrm rot="11712506">
          <a:off x="4453409" y="3778648"/>
          <a:ext cx="337589" cy="430405"/>
        </a:xfrm>
        <a:prstGeom prst="rightArrow">
          <a:avLst>
            <a:gd name="adj1" fmla="val 60000"/>
            <a:gd name="adj2" fmla="val 50000"/>
          </a:avLst>
        </a:prstGeom>
        <a:solidFill>
          <a:srgbClr val="7F447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4552913" y="3878013"/>
        <a:ext cx="236312" cy="258243"/>
      </dsp:txXfrm>
    </dsp:sp>
    <dsp:sp modelId="{7229F0E0-C4E2-644E-AA8E-CE2194486FC4}">
      <dsp:nvSpPr>
        <dsp:cNvPr id="0" name=""/>
        <dsp:cNvSpPr/>
      </dsp:nvSpPr>
      <dsp:spPr>
        <a:xfrm>
          <a:off x="1174905" y="2734709"/>
          <a:ext cx="3361816" cy="1557888"/>
        </a:xfrm>
        <a:prstGeom prst="ellipse">
          <a:avLst/>
        </a:prstGeom>
        <a:solidFill>
          <a:schemeClr val="lt1">
            <a:hueOff val="0"/>
            <a:satOff val="0"/>
            <a:lumOff val="0"/>
            <a:alphaOff val="0"/>
          </a:schemeClr>
        </a:solidFill>
        <a:ln w="69850" cap="flat" cmpd="sng" algn="ctr">
          <a:solidFill>
            <a:srgbClr val="E89B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E89B2C"/>
              </a:solidFill>
            </a:rPr>
            <a:t>MONITOR &amp; EVALUATE</a:t>
          </a:r>
        </a:p>
        <a:p>
          <a:pPr marL="0" lvl="0" indent="0" algn="ctr" defTabSz="1066800">
            <a:lnSpc>
              <a:spcPct val="90000"/>
            </a:lnSpc>
            <a:spcBef>
              <a:spcPct val="0"/>
            </a:spcBef>
            <a:spcAft>
              <a:spcPct val="35000"/>
            </a:spcAft>
            <a:buNone/>
          </a:pPr>
          <a:r>
            <a:rPr lang="en-US" sz="2000" kern="1200"/>
            <a:t>implementation fidelity and impact</a:t>
          </a:r>
        </a:p>
      </dsp:txBody>
      <dsp:txXfrm>
        <a:off x="1667232" y="2962856"/>
        <a:ext cx="2377162" cy="1101594"/>
      </dsp:txXfrm>
    </dsp:sp>
    <dsp:sp modelId="{35DA2999-DAB3-AE42-915A-1717F659C38D}">
      <dsp:nvSpPr>
        <dsp:cNvPr id="0" name=""/>
        <dsp:cNvSpPr/>
      </dsp:nvSpPr>
      <dsp:spPr>
        <a:xfrm rot="16102075">
          <a:off x="2684488" y="2260262"/>
          <a:ext cx="283487" cy="430405"/>
        </a:xfrm>
        <a:prstGeom prst="rightArrow">
          <a:avLst>
            <a:gd name="adj1" fmla="val 60000"/>
            <a:gd name="adj2" fmla="val 50000"/>
          </a:avLst>
        </a:prstGeom>
        <a:solidFill>
          <a:srgbClr val="E89B2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2728222" y="2388849"/>
        <a:ext cx="198441" cy="258243"/>
      </dsp:txXfrm>
    </dsp:sp>
    <dsp:sp modelId="{80553F29-EC6B-9645-A7F8-7B924A485269}">
      <dsp:nvSpPr>
        <dsp:cNvPr id="0" name=""/>
        <dsp:cNvSpPr/>
      </dsp:nvSpPr>
      <dsp:spPr>
        <a:xfrm>
          <a:off x="1115286" y="642291"/>
          <a:ext cx="3361816" cy="1557888"/>
        </a:xfrm>
        <a:prstGeom prst="ellipse">
          <a:avLst/>
        </a:prstGeom>
        <a:solidFill>
          <a:schemeClr val="lt1">
            <a:hueOff val="0"/>
            <a:satOff val="0"/>
            <a:lumOff val="0"/>
            <a:alphaOff val="0"/>
          </a:schemeClr>
        </a:solidFill>
        <a:ln w="69850" cap="flat" cmpd="sng" algn="ctr">
          <a:solidFill>
            <a:srgbClr val="EE351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solidFill>
                <a:srgbClr val="EE3519"/>
              </a:solidFill>
            </a:rPr>
            <a:t>MAKE</a:t>
          </a:r>
          <a:r>
            <a:rPr lang="en-US" sz="2400" b="1" kern="1200" baseline="0">
              <a:solidFill>
                <a:srgbClr val="EE3519"/>
              </a:solidFill>
            </a:rPr>
            <a:t> DECISION </a:t>
          </a:r>
        </a:p>
        <a:p>
          <a:pPr marL="0" lvl="0" indent="0" algn="ctr" defTabSz="1066800">
            <a:lnSpc>
              <a:spcPct val="90000"/>
            </a:lnSpc>
            <a:spcBef>
              <a:spcPct val="0"/>
            </a:spcBef>
            <a:spcAft>
              <a:spcPct val="35000"/>
            </a:spcAft>
            <a:buNone/>
          </a:pPr>
          <a:r>
            <a:rPr lang="en-US" sz="2000" kern="1200" baseline="0"/>
            <a:t>to maintain, modify, or terminate plan</a:t>
          </a:r>
          <a:endParaRPr lang="en-US" sz="2000" kern="1200"/>
        </a:p>
      </dsp:txBody>
      <dsp:txXfrm>
        <a:off x="1607613" y="870438"/>
        <a:ext cx="2377162" cy="1101594"/>
      </dsp:txXfrm>
    </dsp:sp>
    <dsp:sp modelId="{50F2030A-1787-804F-BE8C-B0F6AA0647D5}">
      <dsp:nvSpPr>
        <dsp:cNvPr id="0" name=""/>
        <dsp:cNvSpPr/>
      </dsp:nvSpPr>
      <dsp:spPr>
        <a:xfrm rot="20857724">
          <a:off x="4428432" y="816576"/>
          <a:ext cx="286716" cy="430405"/>
        </a:xfrm>
        <a:prstGeom prst="rightArrow">
          <a:avLst>
            <a:gd name="adj1" fmla="val 60000"/>
            <a:gd name="adj2" fmla="val 50000"/>
          </a:avLst>
        </a:prstGeom>
        <a:solidFill>
          <a:srgbClr val="EE351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429431" y="911871"/>
        <a:ext cx="200701" cy="25824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7944F-8D90-3F4B-9D03-5FB20C2088AE}">
      <dsp:nvSpPr>
        <dsp:cNvPr id="0" name=""/>
        <dsp:cNvSpPr/>
      </dsp:nvSpPr>
      <dsp:spPr>
        <a:xfrm>
          <a:off x="5247127" y="1325256"/>
          <a:ext cx="1697744" cy="1697952"/>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040C4522-3711-3B4E-8CFE-AA0470E84FEB}">
      <dsp:nvSpPr>
        <dsp:cNvPr id="0" name=""/>
        <dsp:cNvSpPr/>
      </dsp:nvSpPr>
      <dsp:spPr>
        <a:xfrm>
          <a:off x="3911596" y="0"/>
          <a:ext cx="4368807" cy="104105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dirty="0"/>
            <a:t>Gender/Gender Identity</a:t>
          </a:r>
        </a:p>
      </dsp:txBody>
      <dsp:txXfrm>
        <a:off x="3911596" y="0"/>
        <a:ext cx="4368807" cy="1041050"/>
      </dsp:txXfrm>
    </dsp:sp>
    <dsp:sp modelId="{894F904F-899D-5A4D-9388-4A6E36B12099}">
      <dsp:nvSpPr>
        <dsp:cNvPr id="0" name=""/>
        <dsp:cNvSpPr/>
      </dsp:nvSpPr>
      <dsp:spPr>
        <a:xfrm>
          <a:off x="5745132" y="1564698"/>
          <a:ext cx="1697744" cy="1697952"/>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F2B1A7AB-956C-1D4A-96F2-1A9ED9A9E559}">
      <dsp:nvSpPr>
        <dsp:cNvPr id="0" name=""/>
        <dsp:cNvSpPr/>
      </dsp:nvSpPr>
      <dsp:spPr>
        <a:xfrm>
          <a:off x="7365999" y="988997"/>
          <a:ext cx="2411754" cy="114515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dirty="0"/>
            <a:t>Race/Ethnicity</a:t>
          </a:r>
        </a:p>
      </dsp:txBody>
      <dsp:txXfrm>
        <a:off x="7365999" y="988997"/>
        <a:ext cx="2411754" cy="1145155"/>
      </dsp:txXfrm>
    </dsp:sp>
    <dsp:sp modelId="{0EBF28DA-CD27-6345-9430-D4812A82678C}">
      <dsp:nvSpPr>
        <dsp:cNvPr id="0" name=""/>
        <dsp:cNvSpPr/>
      </dsp:nvSpPr>
      <dsp:spPr>
        <a:xfrm>
          <a:off x="5867511" y="2103441"/>
          <a:ext cx="1697744" cy="1697952"/>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E698EFB-7E1C-C94A-A995-05901EDB1B5A}">
      <dsp:nvSpPr>
        <dsp:cNvPr id="0" name=""/>
        <dsp:cNvSpPr/>
      </dsp:nvSpPr>
      <dsp:spPr>
        <a:xfrm>
          <a:off x="7548353" y="2446467"/>
          <a:ext cx="2365374" cy="122323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dirty="0"/>
            <a:t>Sexual Orientation</a:t>
          </a:r>
        </a:p>
      </dsp:txBody>
      <dsp:txXfrm>
        <a:off x="7548353" y="2446467"/>
        <a:ext cx="2365374" cy="1223233"/>
      </dsp:txXfrm>
    </dsp:sp>
    <dsp:sp modelId="{4CFBBE52-0281-1D46-B440-F1D803A6111E}">
      <dsp:nvSpPr>
        <dsp:cNvPr id="0" name=""/>
        <dsp:cNvSpPr/>
      </dsp:nvSpPr>
      <dsp:spPr>
        <a:xfrm>
          <a:off x="5523011" y="2535477"/>
          <a:ext cx="1697744" cy="1697952"/>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4404D57-8ACE-1A4F-9446-C574AFA6A08D}">
      <dsp:nvSpPr>
        <dsp:cNvPr id="0" name=""/>
        <dsp:cNvSpPr/>
      </dsp:nvSpPr>
      <dsp:spPr>
        <a:xfrm>
          <a:off x="6748199" y="4086121"/>
          <a:ext cx="2550894" cy="111912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dirty="0"/>
            <a:t>Grade Level</a:t>
          </a:r>
        </a:p>
      </dsp:txBody>
      <dsp:txXfrm>
        <a:off x="6748199" y="4086121"/>
        <a:ext cx="2550894" cy="1119128"/>
      </dsp:txXfrm>
    </dsp:sp>
    <dsp:sp modelId="{C70DF5FE-070B-0540-A41B-1AF325DEA087}">
      <dsp:nvSpPr>
        <dsp:cNvPr id="0" name=""/>
        <dsp:cNvSpPr/>
      </dsp:nvSpPr>
      <dsp:spPr>
        <a:xfrm>
          <a:off x="4971244" y="2535477"/>
          <a:ext cx="1697744" cy="1697952"/>
        </a:xfrm>
        <a:prstGeom prst="ellipse">
          <a:avLst/>
        </a:prstGeom>
        <a:solidFill>
          <a:schemeClr val="accent6">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755F38E0-CA6E-1644-83F9-812B1A949C4C}">
      <dsp:nvSpPr>
        <dsp:cNvPr id="0" name=""/>
        <dsp:cNvSpPr/>
      </dsp:nvSpPr>
      <dsp:spPr>
        <a:xfrm>
          <a:off x="2892905" y="4086121"/>
          <a:ext cx="2550894" cy="111912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Socio-economic Status</a:t>
          </a:r>
        </a:p>
      </dsp:txBody>
      <dsp:txXfrm>
        <a:off x="2892905" y="4086121"/>
        <a:ext cx="2550894" cy="1119128"/>
      </dsp:txXfrm>
    </dsp:sp>
    <dsp:sp modelId="{7BFF3ECE-51D5-9545-B88F-4FA4ED90C38A}">
      <dsp:nvSpPr>
        <dsp:cNvPr id="0" name=""/>
        <dsp:cNvSpPr/>
      </dsp:nvSpPr>
      <dsp:spPr>
        <a:xfrm>
          <a:off x="4626743" y="2103441"/>
          <a:ext cx="1697744" cy="1697952"/>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DD39F64-1D80-EE44-BB3F-93041E5421E9}">
      <dsp:nvSpPr>
        <dsp:cNvPr id="0" name=""/>
        <dsp:cNvSpPr/>
      </dsp:nvSpPr>
      <dsp:spPr>
        <a:xfrm>
          <a:off x="2278271" y="2446467"/>
          <a:ext cx="2365374" cy="122323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Dis/ability Status</a:t>
          </a:r>
        </a:p>
      </dsp:txBody>
      <dsp:txXfrm>
        <a:off x="2278271" y="2446467"/>
        <a:ext cx="2365374" cy="1223233"/>
      </dsp:txXfrm>
    </dsp:sp>
    <dsp:sp modelId="{9B5691BB-2EF9-FE44-9242-F8903B4D98CD}">
      <dsp:nvSpPr>
        <dsp:cNvPr id="0" name=""/>
        <dsp:cNvSpPr/>
      </dsp:nvSpPr>
      <dsp:spPr>
        <a:xfrm>
          <a:off x="4749122" y="1564698"/>
          <a:ext cx="1697744" cy="1697952"/>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FA9445F-25C3-7A49-98B9-3748D34C917B}">
      <dsp:nvSpPr>
        <dsp:cNvPr id="0" name=""/>
        <dsp:cNvSpPr/>
      </dsp:nvSpPr>
      <dsp:spPr>
        <a:xfrm>
          <a:off x="2414245" y="988997"/>
          <a:ext cx="2411754" cy="114515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Emerging Bilingual</a:t>
          </a:r>
        </a:p>
      </dsp:txBody>
      <dsp:txXfrm>
        <a:off x="2414245" y="988997"/>
        <a:ext cx="2411754" cy="114515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0.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5.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0.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9.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0.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6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6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4.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6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FFA3BE-E0FC-AE45-8423-DCEAC045D7C8}" type="datetimeFigureOut">
              <a:rPr lang="en-US" smtClean="0"/>
              <a:t>9/12/23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5239FB-7A1F-164F-9479-C3A68D9D7546}" type="slidenum">
              <a:rPr lang="en-US" smtClean="0"/>
              <a:t>‹#›</a:t>
            </a:fld>
            <a:endParaRPr lang="en-US"/>
          </a:p>
        </p:txBody>
      </p:sp>
    </p:spTree>
    <p:extLst>
      <p:ext uri="{BB962C8B-B14F-4D97-AF65-F5344CB8AC3E}">
        <p14:creationId xmlns:p14="http://schemas.microsoft.com/office/powerpoint/2010/main" val="2198978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50258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0" fontAlgn="base" latinLnBrk="0" hangingPunct="0">
              <a:lnSpc>
                <a:spcPct val="100000"/>
              </a:lnSpc>
              <a:spcBef>
                <a:spcPct val="30000"/>
              </a:spcBef>
              <a:spcAft>
                <a:spcPct val="0"/>
              </a:spcAft>
              <a:buClrTx/>
              <a:buSzTx/>
              <a:buFontTx/>
              <a:buNone/>
              <a:tabLst/>
              <a:defRPr/>
            </a:pPr>
            <a:r>
              <a:rPr lang="en-US" b="0" dirty="0">
                <a:effectLst/>
              </a:rPr>
              <a:t>TRAINERS: Go directly to https://</a:t>
            </a:r>
            <a:r>
              <a:rPr lang="en-US" b="0" dirty="0" err="1">
                <a:effectLst/>
              </a:rPr>
              <a:t>nepbis.org</a:t>
            </a:r>
            <a:r>
              <a:rPr lang="en-US" b="0" dirty="0">
                <a:effectLst/>
              </a:rPr>
              <a:t>/ and demonstrate how to access relevant materials.</a:t>
            </a:r>
          </a:p>
          <a:p>
            <a:pPr marL="158750" indent="0" rtl="0" fontAlgn="base">
              <a:buNone/>
            </a:pPr>
            <a:endParaRPr lang="en-US" b="0" dirty="0">
              <a:effectLst/>
            </a:endParaRPr>
          </a:p>
          <a:p>
            <a:pPr marL="158750" indent="0" rtl="0" fontAlgn="base">
              <a:buNone/>
            </a:pPr>
            <a:endParaRPr lang="en-US" b="0" dirty="0">
              <a:effectLst/>
            </a:endParaRPr>
          </a:p>
        </p:txBody>
      </p:sp>
    </p:spTree>
    <p:extLst>
      <p:ext uri="{BB962C8B-B14F-4D97-AF65-F5344CB8AC3E}">
        <p14:creationId xmlns:p14="http://schemas.microsoft.com/office/powerpoint/2010/main" val="2161277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6acfdbdddf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6acfdbdddf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2106274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5239FB-7A1F-164F-9479-C3A68D9D7546}" type="slidenum">
              <a:rPr lang="en-US" smtClean="0"/>
              <a:t>14</a:t>
            </a:fld>
            <a:endParaRPr lang="en-US"/>
          </a:p>
        </p:txBody>
      </p:sp>
    </p:spTree>
    <p:extLst>
      <p:ext uri="{BB962C8B-B14F-4D97-AF65-F5344CB8AC3E}">
        <p14:creationId xmlns:p14="http://schemas.microsoft.com/office/powerpoint/2010/main" val="776890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highlight>
                <a:srgbClr val="FFFF00"/>
              </a:highligh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3131537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2823353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1DDE-337A-114E-9B85-84034E4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Arial"/>
              <a:sym typeface="Arial"/>
            </a:endParaRPr>
          </a:p>
        </p:txBody>
      </p:sp>
    </p:spTree>
    <p:extLst>
      <p:ext uri="{BB962C8B-B14F-4D97-AF65-F5344CB8AC3E}">
        <p14:creationId xmlns:p14="http://schemas.microsoft.com/office/powerpoint/2010/main" val="1375730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4715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73376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7385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630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t>Aligning and Integrating Family Engagement in Positive Behavioral Interventions and Supports: https://</a:t>
            </a:r>
            <a:r>
              <a:rPr lang="en-US" err="1"/>
              <a:t>www.pbis.org</a:t>
            </a:r>
            <a:r>
              <a:rPr lang="en-US"/>
              <a:t>/Common/</a:t>
            </a:r>
            <a:r>
              <a:rPr lang="en-US" err="1"/>
              <a:t>Cms</a:t>
            </a:r>
            <a:r>
              <a:rPr lang="en-US"/>
              <a:t>/files/</a:t>
            </a:r>
            <a:r>
              <a:rPr lang="en-US" err="1"/>
              <a:t>pbisresources</a:t>
            </a:r>
            <a:r>
              <a:rPr lang="en-US"/>
              <a:t>/Family%20Engagement%20in%20PBIS.pdf</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DF0A18-DDC8-CC47-A980-D73890B96B3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Tree>
    <p:extLst>
      <p:ext uri="{BB962C8B-B14F-4D97-AF65-F5344CB8AC3E}">
        <p14:creationId xmlns:p14="http://schemas.microsoft.com/office/powerpoint/2010/main" val="2650154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5239FB-7A1F-164F-9479-C3A68D9D7546}" type="slidenum">
              <a:rPr lang="en-US" smtClean="0"/>
              <a:t>23</a:t>
            </a:fld>
            <a:endParaRPr lang="en-US"/>
          </a:p>
        </p:txBody>
      </p:sp>
    </p:spTree>
    <p:extLst>
      <p:ext uri="{BB962C8B-B14F-4D97-AF65-F5344CB8AC3E}">
        <p14:creationId xmlns:p14="http://schemas.microsoft.com/office/powerpoint/2010/main" val="4286801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23147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3323493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2">
                    <a:lumMod val="50000"/>
                  </a:schemeClr>
                </a:solidFill>
              </a:rPr>
              <a:t>Supporting and Responding to Educators’ Classroom PBIS Implementation Needs: https://</a:t>
            </a:r>
            <a:r>
              <a:rPr lang="en-US" sz="1200" err="1">
                <a:solidFill>
                  <a:schemeClr val="bg2">
                    <a:lumMod val="50000"/>
                  </a:schemeClr>
                </a:solidFill>
              </a:rPr>
              <a:t>www.pbis.org</a:t>
            </a:r>
            <a:r>
              <a:rPr lang="en-US" sz="1200">
                <a:solidFill>
                  <a:schemeClr val="bg2">
                    <a:lumMod val="50000"/>
                  </a:schemeClr>
                </a:solidFill>
              </a:rPr>
              <a:t>/resource/supporting-and-responding-to-educators-classroom-pbis-implementation-needs-guide-to-classroom-systems-and-data</a:t>
            </a:r>
          </a:p>
          <a:p>
            <a:endParaRPr lang="en-US"/>
          </a:p>
        </p:txBody>
      </p:sp>
      <p:sp>
        <p:nvSpPr>
          <p:cNvPr id="4" name="Slide Number Placeholder 3"/>
          <p:cNvSpPr>
            <a:spLocks noGrp="1"/>
          </p:cNvSpPr>
          <p:nvPr>
            <p:ph type="sldNum" sz="quarter" idx="5"/>
          </p:nvPr>
        </p:nvSpPr>
        <p:spPr/>
        <p:txBody>
          <a:bodyPr/>
          <a:lstStyle/>
          <a:p>
            <a:fld id="{7A5239FB-7A1F-164F-9479-C3A68D9D7546}" type="slidenum">
              <a:rPr lang="en-US" smtClean="0"/>
              <a:t>27</a:t>
            </a:fld>
            <a:endParaRPr lang="en-US"/>
          </a:p>
        </p:txBody>
      </p:sp>
    </p:spTree>
    <p:extLst>
      <p:ext uri="{BB962C8B-B14F-4D97-AF65-F5344CB8AC3E}">
        <p14:creationId xmlns:p14="http://schemas.microsoft.com/office/powerpoint/2010/main" val="40008272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072F8-D544-2C4E-BFCF-3A1338F8471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1294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31</a:t>
            </a:fld>
            <a:endParaRPr lang="en-US"/>
          </a:p>
        </p:txBody>
      </p:sp>
    </p:spTree>
    <p:extLst>
      <p:ext uri="{BB962C8B-B14F-4D97-AF65-F5344CB8AC3E}">
        <p14:creationId xmlns:p14="http://schemas.microsoft.com/office/powerpoint/2010/main" val="13866618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32</a:t>
            </a:fld>
            <a:endParaRPr lang="en-US"/>
          </a:p>
        </p:txBody>
      </p:sp>
    </p:spTree>
    <p:extLst>
      <p:ext uri="{BB962C8B-B14F-4D97-AF65-F5344CB8AC3E}">
        <p14:creationId xmlns:p14="http://schemas.microsoft.com/office/powerpoint/2010/main" val="9126751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33</a:t>
            </a:fld>
            <a:endParaRPr lang="en-US"/>
          </a:p>
        </p:txBody>
      </p:sp>
    </p:spTree>
    <p:extLst>
      <p:ext uri="{BB962C8B-B14F-4D97-AF65-F5344CB8AC3E}">
        <p14:creationId xmlns:p14="http://schemas.microsoft.com/office/powerpoint/2010/main" val="1102139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16973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1DDE-337A-114E-9B85-84034E4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Arial"/>
              <a:sym typeface="Arial"/>
            </a:endParaRPr>
          </a:p>
        </p:txBody>
      </p:sp>
    </p:spTree>
    <p:extLst>
      <p:ext uri="{BB962C8B-B14F-4D97-AF65-F5344CB8AC3E}">
        <p14:creationId xmlns:p14="http://schemas.microsoft.com/office/powerpoint/2010/main" val="1247052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7669D"/>
                </a:solidFill>
                <a:effectLst/>
                <a:latin typeface="museo-slab"/>
              </a:rPr>
              <a:t>A School Guide for Returning to School During and After Crisis: A Guide to Supporting Schools, Educators, and Students through a Multi-Tiered Systems of Support Framework: https://</a:t>
            </a:r>
            <a:r>
              <a:rPr lang="en-US" b="0" i="0" dirty="0" err="1">
                <a:solidFill>
                  <a:srgbClr val="47669D"/>
                </a:solidFill>
                <a:effectLst/>
                <a:latin typeface="museo-slab"/>
              </a:rPr>
              <a:t>www.pbis.org</a:t>
            </a:r>
            <a:r>
              <a:rPr lang="en-US" b="0" i="0" dirty="0">
                <a:solidFill>
                  <a:srgbClr val="47669D"/>
                </a:solidFill>
                <a:effectLst/>
                <a:latin typeface="museo-slab"/>
              </a:rPr>
              <a:t>/resource/a-school-guide-for-returning-to-school-during-and-after-crisis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7669D"/>
              </a:solidFill>
              <a:effectLst/>
              <a:latin typeface="museo-sla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7669D"/>
                </a:solidFill>
                <a:effectLst/>
                <a:latin typeface="museo-slab"/>
              </a:rPr>
              <a:t>Supporting PBIS Implementation Through Phases of Crisis Recovery: https://</a:t>
            </a:r>
            <a:r>
              <a:rPr lang="en-US" b="0" i="0" dirty="0" err="1">
                <a:solidFill>
                  <a:srgbClr val="47669D"/>
                </a:solidFill>
                <a:effectLst/>
                <a:latin typeface="museo-slab"/>
              </a:rPr>
              <a:t>www.pbis.org</a:t>
            </a:r>
            <a:r>
              <a:rPr lang="en-US" b="0" i="0" dirty="0">
                <a:solidFill>
                  <a:srgbClr val="47669D"/>
                </a:solidFill>
                <a:effectLst/>
                <a:latin typeface="museo-slab"/>
              </a:rPr>
              <a:t>/resource/supporting-pbis-implementation-through-phases-of-crisis-recovery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7669D"/>
              </a:solidFill>
              <a:effectLst/>
              <a:latin typeface="museo-slab"/>
            </a:endParaRPr>
          </a:p>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40</a:t>
            </a:fld>
            <a:endParaRPr lang="en-US"/>
          </a:p>
        </p:txBody>
      </p:sp>
    </p:spTree>
    <p:extLst>
      <p:ext uri="{BB962C8B-B14F-4D97-AF65-F5344CB8AC3E}">
        <p14:creationId xmlns:p14="http://schemas.microsoft.com/office/powerpoint/2010/main" val="20025359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7669D"/>
              </a:solidFill>
              <a:effectLst/>
              <a:latin typeface="museo-slab"/>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7669D"/>
              </a:solidFill>
              <a:effectLst/>
              <a:latin typeface="museo-slab"/>
            </a:endParaRPr>
          </a:p>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41</a:t>
            </a:fld>
            <a:endParaRPr lang="en-US"/>
          </a:p>
        </p:txBody>
      </p:sp>
    </p:spTree>
    <p:extLst>
      <p:ext uri="{BB962C8B-B14F-4D97-AF65-F5344CB8AC3E}">
        <p14:creationId xmlns:p14="http://schemas.microsoft.com/office/powerpoint/2010/main" val="17037317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973DAA-8ACB-A949-B007-1AD66F2FE46F}" type="slidenum">
              <a:rPr lang="en-US" smtClean="0"/>
              <a:t>42</a:t>
            </a:fld>
            <a:endParaRPr lang="en-US"/>
          </a:p>
        </p:txBody>
      </p:sp>
    </p:spTree>
    <p:extLst>
      <p:ext uri="{BB962C8B-B14F-4D97-AF65-F5344CB8AC3E}">
        <p14:creationId xmlns:p14="http://schemas.microsoft.com/office/powerpoint/2010/main" val="10376258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540060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7669D"/>
                </a:solidFill>
                <a:effectLst/>
                <a:latin typeface="museo-slab"/>
              </a:rPr>
              <a:t>Supporting and Responding to Students’ Social, Emotional, and Behavioral Needs: Evidence-Based Practices for Educators: https://</a:t>
            </a:r>
            <a:r>
              <a:rPr lang="en-US" b="0" i="0" dirty="0" err="1">
                <a:solidFill>
                  <a:srgbClr val="47669D"/>
                </a:solidFill>
                <a:effectLst/>
                <a:latin typeface="museo-slab"/>
              </a:rPr>
              <a:t>www.pbis.org</a:t>
            </a:r>
            <a:r>
              <a:rPr lang="en-US" b="0" i="0" dirty="0">
                <a:solidFill>
                  <a:srgbClr val="47669D"/>
                </a:solidFill>
                <a:effectLst/>
                <a:latin typeface="museo-slab"/>
              </a:rPr>
              <a:t>/resource/supporting-and-responding-to-behavior-evidence-based-classroom-strategies-for-teachers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6258070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88054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16793155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42620226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072F8-D544-2C4E-BFCF-3A1338F8471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578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nSpc>
                <a:spcPct val="90000"/>
              </a:lnSpc>
              <a:spcBef>
                <a:spcPct val="20000"/>
              </a:spcBef>
              <a:buNone/>
            </a:pPr>
            <a:r>
              <a:rPr lang="en-US" b="1">
                <a:latin typeface="Arial"/>
                <a:ea typeface="ＭＳ Ｐゴシック"/>
                <a:cs typeface="Arial"/>
              </a:rPr>
              <a:t>Trainers:</a:t>
            </a:r>
            <a:r>
              <a:rPr lang="en-US">
                <a:latin typeface="Arial"/>
                <a:ea typeface="ＭＳ Ｐゴシック"/>
                <a:cs typeface="Arial"/>
              </a:rPr>
              <a:t>  refer to training manual for:</a:t>
            </a:r>
          </a:p>
          <a:p>
            <a:pPr marL="457200" indent="-298450">
              <a:lnSpc>
                <a:spcPct val="90000"/>
              </a:lnSpc>
              <a:spcBef>
                <a:spcPct val="20000"/>
              </a:spcBef>
              <a:buFontTx/>
              <a:buChar char="-"/>
            </a:pPr>
            <a:r>
              <a:rPr lang="en-US">
                <a:latin typeface="Arial"/>
                <a:ea typeface="ＭＳ Ｐゴシック"/>
                <a:cs typeface="Arial"/>
              </a:rPr>
              <a:t>Tips on presenting the overview content</a:t>
            </a:r>
          </a:p>
          <a:p>
            <a:pPr marL="457200" indent="-298450">
              <a:lnSpc>
                <a:spcPct val="90000"/>
              </a:lnSpc>
              <a:spcBef>
                <a:spcPct val="20000"/>
              </a:spcBef>
              <a:buFontTx/>
              <a:buChar char="-"/>
            </a:pPr>
            <a:r>
              <a:rPr lang="en-US">
                <a:latin typeface="Arial"/>
                <a:ea typeface="ＭＳ Ｐゴシック"/>
                <a:cs typeface="Arial"/>
              </a:rPr>
              <a:t>Explanation for short activity periods and ideas for teaching this to teams</a:t>
            </a:r>
          </a:p>
          <a:p>
            <a:pPr marL="457200" indent="-298450">
              <a:lnSpc>
                <a:spcPct val="90000"/>
              </a:lnSpc>
              <a:spcBef>
                <a:spcPct val="20000"/>
              </a:spcBef>
              <a:buFontTx/>
              <a:buChar char="-"/>
            </a:pPr>
            <a:r>
              <a:rPr lang="en-US">
                <a:latin typeface="Arial"/>
                <a:ea typeface="ＭＳ Ｐゴシック"/>
                <a:cs typeface="Arial"/>
              </a:rPr>
              <a:t>Ideas </a:t>
            </a:r>
            <a:r>
              <a:rPr lang="en-US" baseline="0">
                <a:latin typeface="Arial"/>
                <a:ea typeface="ＭＳ Ｐゴシック"/>
                <a:cs typeface="Arial"/>
              </a:rPr>
              <a:t>for </a:t>
            </a:r>
            <a:r>
              <a:rPr lang="en-US">
                <a:latin typeface="Arial"/>
                <a:ea typeface="ＭＳ Ｐゴシック"/>
                <a:cs typeface="Arial"/>
              </a:rPr>
              <a:t>facilitating review and team action planning</a:t>
            </a:r>
          </a:p>
          <a:p>
            <a:pPr marL="0" indent="0">
              <a:buFontTx/>
              <a:buNone/>
            </a:pPr>
            <a:endParaRPr lang="en-US">
              <a:latin typeface="Arial" pitchFamily="-1" charset="0"/>
              <a:ea typeface="ＭＳ Ｐゴシック" pitchFamily="-108" charset="-128"/>
              <a:cs typeface="Arial"/>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bg2">
                    <a:lumMod val="50000"/>
                  </a:schemeClr>
                </a:solidFill>
              </a:rPr>
              <a:t>Supporting and Responding to Educators’ Classroom PBIS Implementation Needs: https://</a:t>
            </a:r>
            <a:r>
              <a:rPr lang="en-US" sz="1200" err="1">
                <a:solidFill>
                  <a:schemeClr val="bg2">
                    <a:lumMod val="50000"/>
                  </a:schemeClr>
                </a:solidFill>
              </a:rPr>
              <a:t>www.pbis.org</a:t>
            </a:r>
            <a:r>
              <a:rPr lang="en-US" sz="1200">
                <a:solidFill>
                  <a:schemeClr val="bg2">
                    <a:lumMod val="50000"/>
                  </a:schemeClr>
                </a:solidFill>
              </a:rPr>
              <a:t>/resource/supporting-and-responding-to-educators-classroom-pbis-implementation-needs-guide-to-classroom-systems-and-data</a:t>
            </a:r>
          </a:p>
          <a:p>
            <a:endParaRPr lang="en-US"/>
          </a:p>
        </p:txBody>
      </p:sp>
      <p:sp>
        <p:nvSpPr>
          <p:cNvPr id="4" name="Slide Number Placeholder 3"/>
          <p:cNvSpPr>
            <a:spLocks noGrp="1"/>
          </p:cNvSpPr>
          <p:nvPr>
            <p:ph type="sldNum" sz="quarter" idx="5"/>
          </p:nvPr>
        </p:nvSpPr>
        <p:spPr/>
        <p:txBody>
          <a:bodyPr/>
          <a:lstStyle/>
          <a:p>
            <a:fld id="{7A5239FB-7A1F-164F-9479-C3A68D9D7546}" type="slidenum">
              <a:rPr lang="en-US" smtClean="0"/>
              <a:t>51</a:t>
            </a:fld>
            <a:endParaRPr lang="en-US"/>
          </a:p>
        </p:txBody>
      </p:sp>
    </p:spTree>
    <p:extLst>
      <p:ext uri="{BB962C8B-B14F-4D97-AF65-F5344CB8AC3E}">
        <p14:creationId xmlns:p14="http://schemas.microsoft.com/office/powerpoint/2010/main" val="29269775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1DDE-337A-114E-9B85-84034E4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Arial"/>
              <a:sym typeface="Arial"/>
            </a:endParaRPr>
          </a:p>
        </p:txBody>
      </p:sp>
    </p:spTree>
    <p:extLst>
      <p:ext uri="{BB962C8B-B14F-4D97-AF65-F5344CB8AC3E}">
        <p14:creationId xmlns:p14="http://schemas.microsoft.com/office/powerpoint/2010/main" val="18755723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5239FB-7A1F-164F-9479-C3A68D9D7546}" type="slidenum">
              <a:rPr lang="en-US" smtClean="0"/>
              <a:t>54</a:t>
            </a:fld>
            <a:endParaRPr lang="en-US"/>
          </a:p>
        </p:txBody>
      </p:sp>
    </p:spTree>
    <p:extLst>
      <p:ext uri="{BB962C8B-B14F-4D97-AF65-F5344CB8AC3E}">
        <p14:creationId xmlns:p14="http://schemas.microsoft.com/office/powerpoint/2010/main" val="27508796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5239FB-7A1F-164F-9479-C3A68D9D7546}" type="slidenum">
              <a:rPr lang="en-US" smtClean="0"/>
              <a:t>57</a:t>
            </a:fld>
            <a:endParaRPr lang="en-US"/>
          </a:p>
        </p:txBody>
      </p:sp>
    </p:spTree>
    <p:extLst>
      <p:ext uri="{BB962C8B-B14F-4D97-AF65-F5344CB8AC3E}">
        <p14:creationId xmlns:p14="http://schemas.microsoft.com/office/powerpoint/2010/main" val="14810089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5239FB-7A1F-164F-9479-C3A68D9D7546}" type="slidenum">
              <a:rPr lang="en-US" smtClean="0"/>
              <a:t>58</a:t>
            </a:fld>
            <a:endParaRPr lang="en-US"/>
          </a:p>
        </p:txBody>
      </p:sp>
    </p:spTree>
    <p:extLst>
      <p:ext uri="{BB962C8B-B14F-4D97-AF65-F5344CB8AC3E}">
        <p14:creationId xmlns:p14="http://schemas.microsoft.com/office/powerpoint/2010/main" val="42476903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5239FB-7A1F-164F-9479-C3A68D9D7546}" type="slidenum">
              <a:rPr lang="en-US" smtClean="0"/>
              <a:t>59</a:t>
            </a:fld>
            <a:endParaRPr lang="en-US"/>
          </a:p>
        </p:txBody>
      </p:sp>
    </p:spTree>
    <p:extLst>
      <p:ext uri="{BB962C8B-B14F-4D97-AF65-F5344CB8AC3E}">
        <p14:creationId xmlns:p14="http://schemas.microsoft.com/office/powerpoint/2010/main" val="28968424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0729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64614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5239FB-7A1F-164F-9479-C3A68D9D7546}" type="slidenum">
              <a:rPr lang="en-US" smtClean="0"/>
              <a:t>62</a:t>
            </a:fld>
            <a:endParaRPr lang="en-US"/>
          </a:p>
        </p:txBody>
      </p:sp>
    </p:spTree>
    <p:extLst>
      <p:ext uri="{BB962C8B-B14F-4D97-AF65-F5344CB8AC3E}">
        <p14:creationId xmlns:p14="http://schemas.microsoft.com/office/powerpoint/2010/main" val="24783962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5239FB-7A1F-164F-9479-C3A68D9D7546}" type="slidenum">
              <a:rPr lang="en-US" smtClean="0"/>
              <a:t>63</a:t>
            </a:fld>
            <a:endParaRPr lang="en-US"/>
          </a:p>
        </p:txBody>
      </p:sp>
    </p:spTree>
    <p:extLst>
      <p:ext uri="{BB962C8B-B14F-4D97-AF65-F5344CB8AC3E}">
        <p14:creationId xmlns:p14="http://schemas.microsoft.com/office/powerpoint/2010/main" val="1644422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TRAINER NOTE: Give teams several minutes each to introduce themselves and their school- including any previous experiences with PBIS. </a:t>
            </a:r>
          </a:p>
        </p:txBody>
      </p:sp>
    </p:spTree>
    <p:extLst>
      <p:ext uri="{BB962C8B-B14F-4D97-AF65-F5344CB8AC3E}">
        <p14:creationId xmlns:p14="http://schemas.microsoft.com/office/powerpoint/2010/main" val="26168338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03615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7176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5239FB-7A1F-164F-9479-C3A68D9D7546}" type="slidenum">
              <a:rPr lang="en-US" smtClean="0"/>
              <a:t>67</a:t>
            </a:fld>
            <a:endParaRPr lang="en-US"/>
          </a:p>
        </p:txBody>
      </p:sp>
    </p:spTree>
    <p:extLst>
      <p:ext uri="{BB962C8B-B14F-4D97-AF65-F5344CB8AC3E}">
        <p14:creationId xmlns:p14="http://schemas.microsoft.com/office/powerpoint/2010/main" val="36215467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3836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45750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5239FB-7A1F-164F-9479-C3A68D9D7546}" type="slidenum">
              <a:rPr lang="en-US" smtClean="0"/>
              <a:t>71</a:t>
            </a:fld>
            <a:endParaRPr lang="en-US"/>
          </a:p>
        </p:txBody>
      </p:sp>
    </p:spTree>
    <p:extLst>
      <p:ext uri="{BB962C8B-B14F-4D97-AF65-F5344CB8AC3E}">
        <p14:creationId xmlns:p14="http://schemas.microsoft.com/office/powerpoint/2010/main" val="11376135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36771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6953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5239FB-7A1F-164F-9479-C3A68D9D7546}" type="slidenum">
              <a:rPr lang="en-US" smtClean="0"/>
              <a:t>75</a:t>
            </a:fld>
            <a:endParaRPr lang="en-US"/>
          </a:p>
        </p:txBody>
      </p:sp>
    </p:spTree>
    <p:extLst>
      <p:ext uri="{BB962C8B-B14F-4D97-AF65-F5344CB8AC3E}">
        <p14:creationId xmlns:p14="http://schemas.microsoft.com/office/powerpoint/2010/main" val="14504119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5239FB-7A1F-164F-9479-C3A68D9D7546}" type="slidenum">
              <a:rPr lang="en-US" smtClean="0"/>
              <a:t>76</a:t>
            </a:fld>
            <a:endParaRPr lang="en-US"/>
          </a:p>
        </p:txBody>
      </p:sp>
    </p:spTree>
    <p:extLst>
      <p:ext uri="{BB962C8B-B14F-4D97-AF65-F5344CB8AC3E}">
        <p14:creationId xmlns:p14="http://schemas.microsoft.com/office/powerpoint/2010/main" val="653717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8303655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5239FB-7A1F-164F-9479-C3A68D9D7546}" type="slidenum">
              <a:rPr lang="en-US" smtClean="0"/>
              <a:t>77</a:t>
            </a:fld>
            <a:endParaRPr lang="en-US"/>
          </a:p>
        </p:txBody>
      </p:sp>
    </p:spTree>
    <p:extLst>
      <p:ext uri="{BB962C8B-B14F-4D97-AF65-F5344CB8AC3E}">
        <p14:creationId xmlns:p14="http://schemas.microsoft.com/office/powerpoint/2010/main" val="6769614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25201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8921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5239FB-7A1F-164F-9479-C3A68D9D7546}" type="slidenum">
              <a:rPr lang="en-US" smtClean="0"/>
              <a:t>80</a:t>
            </a:fld>
            <a:endParaRPr lang="en-US"/>
          </a:p>
        </p:txBody>
      </p:sp>
    </p:spTree>
    <p:extLst>
      <p:ext uri="{BB962C8B-B14F-4D97-AF65-F5344CB8AC3E}">
        <p14:creationId xmlns:p14="http://schemas.microsoft.com/office/powerpoint/2010/main" val="11432140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0265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11371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27963603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8604920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072F8-D544-2C4E-BFCF-3A1338F8471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5009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841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mn-cs"/>
            </a:endParaRPr>
          </a:p>
        </p:txBody>
      </p:sp>
    </p:spTree>
    <p:extLst>
      <p:ext uri="{BB962C8B-B14F-4D97-AF65-F5344CB8AC3E}">
        <p14:creationId xmlns:p14="http://schemas.microsoft.com/office/powerpoint/2010/main" val="20388006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endParaRPr lang="en-US" dirty="0">
              <a:latin typeface="Arial" pitchFamily="-83" charset="0"/>
              <a:ea typeface="ＭＳ Ｐゴシック" pitchFamily="-108" charset="-128"/>
              <a:cs typeface="ＭＳ Ｐゴシック" pitchFamily="-108" charset="-128"/>
            </a:endParaRPr>
          </a:p>
        </p:txBody>
      </p:sp>
      <p:sp>
        <p:nvSpPr>
          <p:cNvPr id="144388"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DCD7C9-78FF-C84C-A533-25EA0BACB71D}" type="slidenum">
              <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32928358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91B11B8-3610-4FF8-93BA-DFC88B12CA84}"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91</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83078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30738221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8749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99</a:t>
            </a:fld>
            <a:endParaRPr lang="en-US"/>
          </a:p>
        </p:txBody>
      </p:sp>
    </p:spTree>
    <p:extLst>
      <p:ext uri="{BB962C8B-B14F-4D97-AF65-F5344CB8AC3E}">
        <p14:creationId xmlns:p14="http://schemas.microsoft.com/office/powerpoint/2010/main" val="108727654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102</a:t>
            </a:fld>
            <a:endParaRPr lang="en-US"/>
          </a:p>
        </p:txBody>
      </p:sp>
    </p:spTree>
    <p:extLst>
      <p:ext uri="{BB962C8B-B14F-4D97-AF65-F5344CB8AC3E}">
        <p14:creationId xmlns:p14="http://schemas.microsoft.com/office/powerpoint/2010/main" val="304862412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314205032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66169301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5239FB-7A1F-164F-9479-C3A68D9D7546}" type="slidenum">
              <a:rPr lang="en-US" smtClean="0"/>
              <a:t>107</a:t>
            </a:fld>
            <a:endParaRPr lang="en-US"/>
          </a:p>
        </p:txBody>
      </p:sp>
    </p:spTree>
    <p:extLst>
      <p:ext uri="{BB962C8B-B14F-4D97-AF65-F5344CB8AC3E}">
        <p14:creationId xmlns:p14="http://schemas.microsoft.com/office/powerpoint/2010/main" val="14886653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5239FB-7A1F-164F-9479-C3A68D9D7546}" type="slidenum">
              <a:rPr lang="en-US" smtClean="0"/>
              <a:t>108</a:t>
            </a:fld>
            <a:endParaRPr lang="en-US"/>
          </a:p>
        </p:txBody>
      </p:sp>
    </p:spTree>
    <p:extLst>
      <p:ext uri="{BB962C8B-B14F-4D97-AF65-F5344CB8AC3E}">
        <p14:creationId xmlns:p14="http://schemas.microsoft.com/office/powerpoint/2010/main" val="1004126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5239FB-7A1F-164F-9479-C3A68D9D7546}" type="slidenum">
              <a:rPr lang="en-US" smtClean="0"/>
              <a:t>9</a:t>
            </a:fld>
            <a:endParaRPr lang="en-US"/>
          </a:p>
        </p:txBody>
      </p:sp>
    </p:spTree>
    <p:extLst>
      <p:ext uri="{BB962C8B-B14F-4D97-AF65-F5344CB8AC3E}">
        <p14:creationId xmlns:p14="http://schemas.microsoft.com/office/powerpoint/2010/main" val="20388006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109</a:t>
            </a:fld>
            <a:endParaRPr lang="en-US"/>
          </a:p>
        </p:txBody>
      </p:sp>
    </p:spTree>
    <p:extLst>
      <p:ext uri="{BB962C8B-B14F-4D97-AF65-F5344CB8AC3E}">
        <p14:creationId xmlns:p14="http://schemas.microsoft.com/office/powerpoint/2010/main" val="378731470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081570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811984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815DC9-AE46-024B-9D9C-C031869FF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31441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815DC9-AE46-024B-9D9C-C031869FF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18602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457830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94816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7178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402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2663831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9.xml"/><Relationship Id="rId4" Type="http://schemas.openxmlformats.org/officeDocument/2006/relationships/hyperlink" Target="http://bit.ly/2TtBDfr" TargetMode="Externa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0.xml"/><Relationship Id="rId4" Type="http://schemas.openxmlformats.org/officeDocument/2006/relationships/hyperlink" Target="http://bit.ly/2TtBDfr" TargetMode="Externa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1.xml"/><Relationship Id="rId4" Type="http://schemas.openxmlformats.org/officeDocument/2006/relationships/hyperlink" Target="http://bit.ly/2TtBDfr" TargetMode="Externa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b="1">
                <a:solidFill>
                  <a:schemeClr val="accent6">
                    <a:lumMod val="50000"/>
                  </a:schemeClr>
                </a:solidFill>
                <a:latin typeface="+mj-lt"/>
              </a:defRPr>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dirty="0"/>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3395462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757135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169957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5317483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438811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7247408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832864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910916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3658826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67549252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7796360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373125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09"/>
        <p:cNvGrpSpPr/>
        <p:nvPr/>
      </p:nvGrpSpPr>
      <p:grpSpPr>
        <a:xfrm>
          <a:off x="0" y="0"/>
          <a:ext cx="0" cy="0"/>
          <a:chOff x="0" y="0"/>
          <a:chExt cx="0" cy="0"/>
        </a:xfrm>
      </p:grpSpPr>
      <p:sp>
        <p:nvSpPr>
          <p:cNvPr id="110" name="Google Shape;110;g6173e2408e_1_71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1" name="Google Shape;111;g6173e2408e_1_711"/>
          <p:cNvSpPr txBox="1">
            <a:spLocks noGrp="1"/>
          </p:cNvSpPr>
          <p:nvPr>
            <p:ph type="body" idx="1"/>
          </p:nvPr>
        </p:nvSpPr>
        <p:spPr>
          <a:xfrm>
            <a:off x="609600" y="1600200"/>
            <a:ext cx="10972800" cy="45261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12" name="Google Shape;112;g6173e2408e_1_711"/>
          <p:cNvSpPr txBox="1">
            <a:spLocks noGrp="1"/>
          </p:cNvSpPr>
          <p:nvPr>
            <p:ph type="dt" idx="10"/>
          </p:nvPr>
        </p:nvSpPr>
        <p:spPr>
          <a:xfrm>
            <a:off x="609600" y="6245225"/>
            <a:ext cx="2844800" cy="4761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113" name="Google Shape;113;g6173e2408e_1_711"/>
          <p:cNvSpPr txBox="1">
            <a:spLocks noGrp="1"/>
          </p:cNvSpPr>
          <p:nvPr>
            <p:ph type="ftr" idx="11"/>
          </p:nvPr>
        </p:nvSpPr>
        <p:spPr>
          <a:xfrm>
            <a:off x="4165600" y="6245225"/>
            <a:ext cx="3860800" cy="4761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114" name="Google Shape;114;g6173e2408e_1_711"/>
          <p:cNvSpPr txBox="1">
            <a:spLocks noGrp="1"/>
          </p:cNvSpPr>
          <p:nvPr>
            <p:ph type="sldNum" idx="12"/>
          </p:nvPr>
        </p:nvSpPr>
        <p:spPr>
          <a:xfrm>
            <a:off x="8737600" y="6245225"/>
            <a:ext cx="2844800" cy="476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400" b="0" i="0" u="none" strike="noStrike" kern="1200" cap="none" spc="0" normalizeH="0" baseline="0" noProof="0" smtClean="0">
                <a:ln>
                  <a:noFill/>
                </a:ln>
                <a:solidFill>
                  <a:srgbClr val="0D0F4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D0F41"/>
              </a:solidFill>
              <a:effectLst/>
              <a:uLnTx/>
              <a:uFillTx/>
              <a:latin typeface="Arial"/>
              <a:cs typeface="Arial"/>
              <a:sym typeface="Arial"/>
            </a:endParaRPr>
          </a:p>
        </p:txBody>
      </p:sp>
    </p:spTree>
    <p:extLst>
      <p:ext uri="{BB962C8B-B14F-4D97-AF65-F5344CB8AC3E}">
        <p14:creationId xmlns:p14="http://schemas.microsoft.com/office/powerpoint/2010/main" val="422578740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5758B2-9523-FE47-B525-34BF9E25E3E5}" type="slidenum">
              <a:rPr lang="en-US"/>
              <a:pPr>
                <a:defRPr/>
              </a:pPr>
              <a:t>‹#›</a:t>
            </a:fld>
            <a:endParaRPr lang="en-US"/>
          </a:p>
        </p:txBody>
      </p:sp>
    </p:spTree>
    <p:extLst>
      <p:ext uri="{BB962C8B-B14F-4D97-AF65-F5344CB8AC3E}">
        <p14:creationId xmlns:p14="http://schemas.microsoft.com/office/powerpoint/2010/main" val="26549925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25941015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331374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742239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18000401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199755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19183389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107185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38134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87987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3"/>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9252001" y="14"/>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5464415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7310498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8481604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2747769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8543219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4324461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941567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0514439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94274760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633209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66125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4" name="Google Shape;54;p5"/>
          <p:cNvSpPr txBox="1">
            <a:spLocks noGrp="1"/>
          </p:cNvSpPr>
          <p:nvPr>
            <p:ph type="ctrTitle"/>
          </p:nvPr>
        </p:nvSpPr>
        <p:spPr>
          <a:xfrm flipH="1">
            <a:off x="7919933" y="2514714"/>
            <a:ext cx="2572400" cy="1563509"/>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600" b="1" i="0">
                <a:latin typeface="Calibri" panose="020F0502020204030204" pitchFamily="34" charset="0"/>
                <a:cs typeface="Calibri" panose="020F0502020204030204" pitchFamily="34" charset="0"/>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Tree>
    <p:extLst>
      <p:ext uri="{BB962C8B-B14F-4D97-AF65-F5344CB8AC3E}">
        <p14:creationId xmlns:p14="http://schemas.microsoft.com/office/powerpoint/2010/main" val="27338264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9965289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3503440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67209966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52064925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96746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105212113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158349012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0" y="1749380"/>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1"/>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21454574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2"/>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3"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4326239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17972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94533623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8"/>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47090459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10" y="3779034"/>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8" y="13"/>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6137981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43423088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5"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336930667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3619746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3"/>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996311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4"/>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8" y="13"/>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83257529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2"/>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3"/>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2974588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4"/>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8" y="13"/>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6296906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823301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67260325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8" y="13"/>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1872081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10" y="3779034"/>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8" y="13"/>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73596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4950950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8" y="13"/>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6"/>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16276648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8"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5710360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70" lvl="0" indent="-440245" rtl="0">
              <a:lnSpc>
                <a:spcPct val="100000"/>
              </a:lnSpc>
              <a:spcBef>
                <a:spcPts val="0"/>
              </a:spcBef>
              <a:spcAft>
                <a:spcPts val="0"/>
              </a:spcAft>
              <a:buClr>
                <a:schemeClr val="accent2"/>
              </a:buClr>
              <a:buSzPts val="1600"/>
              <a:buFont typeface="Raleway Thin"/>
              <a:buChar char="●"/>
              <a:defRPr sz="2400"/>
            </a:lvl1pPr>
            <a:lvl2pPr marL="1219140" lvl="1" indent="-440245" rtl="0">
              <a:spcBef>
                <a:spcPts val="2133"/>
              </a:spcBef>
              <a:spcAft>
                <a:spcPts val="0"/>
              </a:spcAft>
              <a:buSzPts val="1600"/>
              <a:buFont typeface="Nunito Light"/>
              <a:buChar char="○"/>
              <a:defRPr/>
            </a:lvl2pPr>
            <a:lvl3pPr marL="1828709" lvl="2" indent="-431779" rtl="0">
              <a:spcBef>
                <a:spcPts val="2133"/>
              </a:spcBef>
              <a:spcAft>
                <a:spcPts val="0"/>
              </a:spcAft>
              <a:buSzPts val="1500"/>
              <a:buFont typeface="Nunito Light"/>
              <a:buChar char="■"/>
              <a:defRPr/>
            </a:lvl3pPr>
            <a:lvl4pPr marL="2438278" lvl="3" indent="-431779" rtl="0">
              <a:spcBef>
                <a:spcPts val="2133"/>
              </a:spcBef>
              <a:spcAft>
                <a:spcPts val="0"/>
              </a:spcAft>
              <a:buSzPts val="1500"/>
              <a:buFont typeface="Nunito Light"/>
              <a:buChar char="●"/>
              <a:defRPr/>
            </a:lvl4pPr>
            <a:lvl5pPr marL="3047848" lvl="4" indent="-423312" rtl="0">
              <a:spcBef>
                <a:spcPts val="2133"/>
              </a:spcBef>
              <a:spcAft>
                <a:spcPts val="0"/>
              </a:spcAft>
              <a:buSzPts val="1400"/>
              <a:buFont typeface="Nunito Light"/>
              <a:buChar char="○"/>
              <a:defRPr/>
            </a:lvl5pPr>
            <a:lvl6pPr marL="3657418" lvl="5" indent="-423312" rtl="0">
              <a:spcBef>
                <a:spcPts val="2133"/>
              </a:spcBef>
              <a:spcAft>
                <a:spcPts val="0"/>
              </a:spcAft>
              <a:buSzPts val="1400"/>
              <a:buFont typeface="Nunito Light"/>
              <a:buChar char="■"/>
              <a:defRPr/>
            </a:lvl6pPr>
            <a:lvl7pPr marL="4266987" lvl="6" indent="-414846" rtl="0">
              <a:spcBef>
                <a:spcPts val="2133"/>
              </a:spcBef>
              <a:spcAft>
                <a:spcPts val="0"/>
              </a:spcAft>
              <a:buSzPts val="1300"/>
              <a:buFont typeface="Nunito Light"/>
              <a:buChar char="●"/>
              <a:defRPr/>
            </a:lvl7pPr>
            <a:lvl8pPr marL="4876557" lvl="7" indent="-414846" rtl="0">
              <a:spcBef>
                <a:spcPts val="2133"/>
              </a:spcBef>
              <a:spcAft>
                <a:spcPts val="0"/>
              </a:spcAft>
              <a:buSzPts val="1300"/>
              <a:buFont typeface="Nunito Light"/>
              <a:buChar char="○"/>
              <a:defRPr/>
            </a:lvl8pPr>
            <a:lvl9pPr marL="5486126" lvl="8" indent="-423312"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10" y="3779034"/>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13529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5" y="4738024"/>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2"/>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8319719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8"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468640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58194638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7062819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dirty="0"/>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3401171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0780923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90611957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76745851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5" y="4738025"/>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40018834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355329217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270043794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313435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508000" y="1411555"/>
            <a:ext cx="11176000" cy="2210863"/>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3453210"/>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lstStyle/>
          <a:p>
            <a:r>
              <a:rPr lang="en-US"/>
              <a:t>Click to edit Master title style</a:t>
            </a:r>
          </a:p>
        </p:txBody>
      </p:sp>
      <p:sp>
        <p:nvSpPr>
          <p:cNvPr id="3" name="Table Placeholder 2"/>
          <p:cNvSpPr>
            <a:spLocks noGrp="1"/>
          </p:cNvSpPr>
          <p:nvPr>
            <p:ph type="tbl" idx="1"/>
          </p:nvPr>
        </p:nvSpPr>
        <p:spPr>
          <a:xfrm>
            <a:off x="914400" y="1447800"/>
            <a:ext cx="10363200" cy="46482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2369DD-4C16-F949-B34A-4428E2FC13D4}" type="slidenum">
              <a:rPr lang="en-US"/>
              <a:pPr>
                <a:defRPr/>
              </a:pPr>
              <a:t>‹#›</a:t>
            </a:fld>
            <a:endParaRPr lang="en-US"/>
          </a:p>
        </p:txBody>
      </p:sp>
    </p:spTree>
    <p:extLst>
      <p:ext uri="{BB962C8B-B14F-4D97-AF65-F5344CB8AC3E}">
        <p14:creationId xmlns:p14="http://schemas.microsoft.com/office/powerpoint/2010/main" val="295923484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3"/>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9252001" y="14"/>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130014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reserve="1"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19885575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10670208" y="15"/>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234" name="Google Shape;234;p19"/>
          <p:cNvGrpSpPr/>
          <p:nvPr/>
        </p:nvGrpSpPr>
        <p:grpSpPr>
          <a:xfrm>
            <a:off x="-28" y="3881238"/>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spTree>
    <p:extLst>
      <p:ext uri="{BB962C8B-B14F-4D97-AF65-F5344CB8AC3E}">
        <p14:creationId xmlns:p14="http://schemas.microsoft.com/office/powerpoint/2010/main" val="375644217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411714976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81179067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en-US"/>
              <a:t>Click to edit Master title style</a:t>
            </a:r>
            <a:endParaRPr dirty="0"/>
          </a:p>
        </p:txBody>
      </p:sp>
      <p:sp>
        <p:nvSpPr>
          <p:cNvPr id="27" name="Google Shape;27;p3"/>
          <p:cNvSpPr txBox="1">
            <a:spLocks noGrp="1"/>
          </p:cNvSpPr>
          <p:nvPr>
            <p:ph type="subTitle" idx="1"/>
          </p:nvPr>
        </p:nvSpPr>
        <p:spPr>
          <a:xfrm flipH="1">
            <a:off x="2230009" y="5025294"/>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r>
              <a:rPr lang="en-US"/>
              <a:t>Click to edit Master subtitle style</a:t>
            </a:r>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5120875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a:ln w="57150"/>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accent6">
                  <a:lumMod val="50000"/>
                </a:schemeClr>
              </a:buClr>
              <a:buSzPct val="80000"/>
              <a:buFont typeface="Open Sans SemiBold"/>
              <a:buAutoNum type="arabicPeriod"/>
              <a:defRPr sz="2400">
                <a:solidFill>
                  <a:schemeClr val="accent6">
                    <a:lumMod val="50000"/>
                  </a:schemeClr>
                </a:solidFill>
              </a:defRPr>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pPr lvl="0"/>
            <a:r>
              <a:rPr lang="en-US"/>
              <a:t>Click to edit Master text styles</a:t>
            </a: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341867983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411757037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262770" y="636106"/>
            <a:ext cx="7259257"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a:t>Click to edit Master title style</a:t>
            </a:r>
            <a:endParaRPr/>
          </a:p>
        </p:txBody>
      </p:sp>
    </p:spTree>
    <p:extLst>
      <p:ext uri="{BB962C8B-B14F-4D97-AF65-F5344CB8AC3E}">
        <p14:creationId xmlns:p14="http://schemas.microsoft.com/office/powerpoint/2010/main" val="197464422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a:t>Click to edit Master title style</a:t>
            </a:r>
            <a:endParaRPr dirty="0"/>
          </a:p>
        </p:txBody>
      </p:sp>
      <p:sp>
        <p:nvSpPr>
          <p:cNvPr id="85" name="Google Shape;85;p9"/>
          <p:cNvSpPr txBox="1">
            <a:spLocks noGrp="1"/>
          </p:cNvSpPr>
          <p:nvPr>
            <p:ph type="subTitle" idx="1"/>
          </p:nvPr>
        </p:nvSpPr>
        <p:spPr>
          <a:xfrm>
            <a:off x="1426433" y="3429000"/>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400">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280599060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00">
                <a:latin typeface="+mn-lt"/>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r>
              <a:rPr lang="en-US"/>
              <a:t>Click to edit Master subtitle style</a:t>
            </a:r>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360906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16021522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spTree>
      <p:nvGrpSpPr>
        <p:cNvPr id="1" name="Shape 35"/>
        <p:cNvGrpSpPr/>
        <p:nvPr/>
      </p:nvGrpSpPr>
      <p:grpSpPr>
        <a:xfrm>
          <a:off x="0" y="0"/>
          <a:ext cx="0" cy="0"/>
          <a:chOff x="0" y="0"/>
          <a:chExt cx="0" cy="0"/>
        </a:xfrm>
      </p:grpSpPr>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1">
                <a:solidFill>
                  <a:srgbClr val="002060"/>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6491730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n-lt"/>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9665924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7446917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1729932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167514431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B951-D3E6-904A-A940-09A20593C4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2245F-8433-D54C-94A2-73B9E5D882A2}"/>
              </a:ext>
            </a:extLst>
          </p:cNvPr>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2465A-9DAC-004B-9C16-97D17889F853}"/>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0D4FAE-58B2-B04D-9889-566935995292}"/>
              </a:ext>
            </a:extLst>
          </p:cNvPr>
          <p:cNvSpPr>
            <a:spLocks noGrp="1"/>
          </p:cNvSpPr>
          <p:nvPr>
            <p:ph type="dt" sz="half" idx="10"/>
          </p:nvPr>
        </p:nvSpPr>
        <p:spPr/>
        <p:txBody>
          <a:bodyPr/>
          <a:lstStyle/>
          <a:p>
            <a:fld id="{5E6B224F-172B-174F-999A-4D07DDB17992}" type="datetimeFigureOut">
              <a:rPr lang="en-US" smtClean="0"/>
              <a:t>9/12/23</a:t>
            </a:fld>
            <a:endParaRPr lang="en-US"/>
          </a:p>
        </p:txBody>
      </p:sp>
      <p:sp>
        <p:nvSpPr>
          <p:cNvPr id="6" name="Footer Placeholder 5">
            <a:extLst>
              <a:ext uri="{FF2B5EF4-FFF2-40B4-BE49-F238E27FC236}">
                <a16:creationId xmlns:a16="http://schemas.microsoft.com/office/drawing/2014/main" id="{3C1C6747-B366-914D-B2DF-5061ABC398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02C8B-E11C-6041-A7D7-D125AAF3C8AC}"/>
              </a:ext>
            </a:extLst>
          </p:cNvPr>
          <p:cNvSpPr>
            <a:spLocks noGrp="1"/>
          </p:cNvSpPr>
          <p:nvPr>
            <p:ph type="sldNum" sz="quarter" idx="12"/>
          </p:nvPr>
        </p:nvSpPr>
        <p:spPr/>
        <p:txBody>
          <a:bodyPr/>
          <a:lstStyle/>
          <a:p>
            <a:fld id="{B7AF5906-69B9-0947-9A5F-C158AF7A8FA7}" type="slidenum">
              <a:rPr lang="en-US" smtClean="0"/>
              <a:t>‹#›</a:t>
            </a:fld>
            <a:endParaRPr lang="en-US"/>
          </a:p>
        </p:txBody>
      </p:sp>
    </p:spTree>
    <p:extLst>
      <p:ext uri="{BB962C8B-B14F-4D97-AF65-F5344CB8AC3E}">
        <p14:creationId xmlns:p14="http://schemas.microsoft.com/office/powerpoint/2010/main" val="246681873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r>
              <a:rPr lang="en-US"/>
              <a:t>Click to edit Master title style</a:t>
            </a:r>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401438441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hasCustomPrompt="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r>
              <a:rPr lang="en-US" dirty="0"/>
              <a:t>JHXCLKJHCL</a:t>
            </a:r>
            <a:endParaRPr dirty="0"/>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77843817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b="1">
                <a:solidFill>
                  <a:schemeClr val="accent6">
                    <a:lumMod val="50000"/>
                  </a:schemeClr>
                </a:solidFill>
                <a:latin typeface="+mj-lt"/>
              </a:defRPr>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dirty="0"/>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121014816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304864539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401821" y="-30952"/>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463323" y="2464968"/>
            <a:ext cx="4418929" cy="2344873"/>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b="1">
                <a:solidFill>
                  <a:schemeClr val="accent6">
                    <a:lumMod val="50000"/>
                  </a:schemeClr>
                </a:solidFill>
                <a:latin typeface="+mj-lt"/>
              </a:defRPr>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dirty="0"/>
              <a:t>Click to edit Master title style</a:t>
            </a:r>
            <a:endParaRPr dirty="0"/>
          </a:p>
        </p:txBody>
      </p:sp>
    </p:spTree>
    <p:extLst>
      <p:ext uri="{BB962C8B-B14F-4D97-AF65-F5344CB8AC3E}">
        <p14:creationId xmlns:p14="http://schemas.microsoft.com/office/powerpoint/2010/main" val="596290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57547071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31160557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2437166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1CF666-F077-8949-B326-17A38DBCB435}" type="slidenum">
              <a:rPr lang="en-US"/>
              <a:pPr>
                <a:defRPr/>
              </a:pPr>
              <a:t>‹#›</a:t>
            </a:fld>
            <a:endParaRPr lang="en-US"/>
          </a:p>
        </p:txBody>
      </p:sp>
    </p:spTree>
    <p:extLst>
      <p:ext uri="{BB962C8B-B14F-4D97-AF65-F5344CB8AC3E}">
        <p14:creationId xmlns:p14="http://schemas.microsoft.com/office/powerpoint/2010/main" val="176812184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04ABA4F-18F4-9B4F-B249-1C1AEE0BC390}" type="slidenum">
              <a:rPr lang="en-US"/>
              <a:pPr>
                <a:defRPr/>
              </a:pPr>
              <a:t>‹#›</a:t>
            </a:fld>
            <a:endParaRPr lang="en-US" dirty="0"/>
          </a:p>
        </p:txBody>
      </p:sp>
    </p:spTree>
    <p:extLst>
      <p:ext uri="{BB962C8B-B14F-4D97-AF65-F5344CB8AC3E}">
        <p14:creationId xmlns:p14="http://schemas.microsoft.com/office/powerpoint/2010/main" val="340183868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209751256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000">
                <a:solidFill>
                  <a:srgbClr val="00045C"/>
                </a:solidFill>
                <a:latin typeface="Calibri" panose="020F0502020204030204" pitchFamily="34" charset="0"/>
                <a:cs typeface="Calibri" panose="020F0502020204030204" pitchFamily="34" charset="0"/>
              </a:defRPr>
            </a:lvl1pPr>
            <a:lvl2pPr>
              <a:defRPr sz="20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2000">
                <a:solidFill>
                  <a:srgbClr val="00045C"/>
                </a:solidFill>
                <a:latin typeface="Calibri" panose="020F0502020204030204" pitchFamily="34" charset="0"/>
                <a:cs typeface="Calibri" panose="020F0502020204030204" pitchFamily="34" charset="0"/>
              </a:defRPr>
            </a:lvl4pPr>
            <a:lvl5pPr>
              <a:defRPr sz="2000">
                <a:solidFill>
                  <a:srgbClr val="00045C"/>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8C99BA3C-11EE-A64A-9641-95A331C24B48}" type="slidenum">
              <a:rPr lang="en-US" smtClean="0"/>
              <a:pPr>
                <a:defRPr/>
              </a:pPr>
              <a:t>‹#›</a:t>
            </a:fld>
            <a:endParaRPr lang="en-US"/>
          </a:p>
        </p:txBody>
      </p:sp>
    </p:spTree>
    <p:extLst>
      <p:ext uri="{BB962C8B-B14F-4D97-AF65-F5344CB8AC3E}">
        <p14:creationId xmlns:p14="http://schemas.microsoft.com/office/powerpoint/2010/main" val="192248899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355283171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457189" lvl="0" indent="-304793">
              <a:lnSpc>
                <a:spcPct val="100000"/>
              </a:lnSpc>
              <a:spcBef>
                <a:spcPts val="0"/>
              </a:spcBef>
              <a:spcAft>
                <a:spcPts val="0"/>
              </a:spcAft>
              <a:buClr>
                <a:srgbClr val="434343"/>
              </a:buClr>
              <a:buSzPts val="1200"/>
              <a:buFont typeface="Open Sans SemiBold"/>
              <a:buAutoNum type="arabicPeriod"/>
              <a:defRPr sz="1200"/>
            </a:lvl1pPr>
            <a:lvl2pPr marL="914378" lvl="1" indent="-304793">
              <a:spcBef>
                <a:spcPts val="1600"/>
              </a:spcBef>
              <a:spcAft>
                <a:spcPts val="0"/>
              </a:spcAft>
              <a:buClr>
                <a:srgbClr val="434343"/>
              </a:buClr>
              <a:buSzPts val="1200"/>
              <a:buFont typeface="Roboto Condensed Light"/>
              <a:buAutoNum type="alphaLcPeriod"/>
              <a:defRPr/>
            </a:lvl2pPr>
            <a:lvl3pPr marL="1371566" lvl="2" indent="-317492">
              <a:spcBef>
                <a:spcPts val="1600"/>
              </a:spcBef>
              <a:spcAft>
                <a:spcPts val="0"/>
              </a:spcAft>
              <a:buClr>
                <a:srgbClr val="434343"/>
              </a:buClr>
              <a:buSzPts val="1400"/>
              <a:buFont typeface="Roboto Condensed Light"/>
              <a:buAutoNum type="romanLcPeriod"/>
              <a:defRPr/>
            </a:lvl3pPr>
            <a:lvl4pPr marL="1828754" lvl="3" indent="-317492">
              <a:spcBef>
                <a:spcPts val="1600"/>
              </a:spcBef>
              <a:spcAft>
                <a:spcPts val="0"/>
              </a:spcAft>
              <a:buClr>
                <a:srgbClr val="434343"/>
              </a:buClr>
              <a:buSzPts val="1400"/>
              <a:buFont typeface="Roboto Condensed Light"/>
              <a:buAutoNum type="arabicPeriod"/>
              <a:defRPr/>
            </a:lvl4pPr>
            <a:lvl5pPr marL="2285943" lvl="4" indent="-317492">
              <a:spcBef>
                <a:spcPts val="1600"/>
              </a:spcBef>
              <a:spcAft>
                <a:spcPts val="0"/>
              </a:spcAft>
              <a:buClr>
                <a:srgbClr val="434343"/>
              </a:buClr>
              <a:buSzPts val="1400"/>
              <a:buFont typeface="Roboto Condensed Light"/>
              <a:buAutoNum type="alphaLcPeriod"/>
              <a:defRPr/>
            </a:lvl5pPr>
            <a:lvl6pPr marL="2743132" lvl="5" indent="-317492">
              <a:spcBef>
                <a:spcPts val="1600"/>
              </a:spcBef>
              <a:spcAft>
                <a:spcPts val="0"/>
              </a:spcAft>
              <a:buClr>
                <a:srgbClr val="434343"/>
              </a:buClr>
              <a:buSzPts val="1400"/>
              <a:buFont typeface="Roboto Condensed Light"/>
              <a:buAutoNum type="romanLcPeriod"/>
              <a:defRPr/>
            </a:lvl6pPr>
            <a:lvl7pPr marL="3200320" lvl="6" indent="-317492">
              <a:spcBef>
                <a:spcPts val="1600"/>
              </a:spcBef>
              <a:spcAft>
                <a:spcPts val="0"/>
              </a:spcAft>
              <a:buClr>
                <a:srgbClr val="434343"/>
              </a:buClr>
              <a:buSzPts val="1400"/>
              <a:buFont typeface="Roboto Condensed Light"/>
              <a:buAutoNum type="arabicPeriod"/>
              <a:defRPr/>
            </a:lvl7pPr>
            <a:lvl8pPr marL="3657509" lvl="7" indent="-317492">
              <a:spcBef>
                <a:spcPts val="1600"/>
              </a:spcBef>
              <a:spcAft>
                <a:spcPts val="0"/>
              </a:spcAft>
              <a:buClr>
                <a:srgbClr val="434343"/>
              </a:buClr>
              <a:buSzPts val="1400"/>
              <a:buFont typeface="Roboto Condensed Light"/>
              <a:buAutoNum type="alphaLcPeriod"/>
              <a:defRPr/>
            </a:lvl8pPr>
            <a:lvl9pPr marL="4114697" lvl="8" indent="-317492">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08508399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hasCustomPrompt="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r>
              <a:rPr lang="en-US" dirty="0"/>
              <a:t>JHXCLKJHCL</a:t>
            </a:r>
            <a:endParaRPr dirty="0"/>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103728573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3851778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9238901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dirty="0"/>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0549941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en-US"/>
              <a:t>Click to edit Master title style</a:t>
            </a:r>
            <a:endParaRPr dirty="0"/>
          </a:p>
        </p:txBody>
      </p:sp>
      <p:sp>
        <p:nvSpPr>
          <p:cNvPr id="27" name="Google Shape;27;p3"/>
          <p:cNvSpPr txBox="1">
            <a:spLocks noGrp="1"/>
          </p:cNvSpPr>
          <p:nvPr>
            <p:ph type="subTitle" idx="1"/>
          </p:nvPr>
        </p:nvSpPr>
        <p:spPr>
          <a:xfrm flipH="1">
            <a:off x="2230009" y="5025294"/>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r>
              <a:rPr lang="en-US"/>
              <a:t>Click to edit Master subtitle style</a:t>
            </a:r>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1266515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a:ln w="57150"/>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accent6">
                  <a:lumMod val="50000"/>
                </a:schemeClr>
              </a:buClr>
              <a:buSzPct val="80000"/>
              <a:buFont typeface="Open Sans SemiBold"/>
              <a:buAutoNum type="arabicPeriod"/>
              <a:defRPr sz="2400">
                <a:solidFill>
                  <a:schemeClr val="accent6">
                    <a:lumMod val="50000"/>
                  </a:schemeClr>
                </a:solidFill>
              </a:defRPr>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pPr lvl="0"/>
            <a:r>
              <a:rPr lang="en-US"/>
              <a:t>Click to edit Master text styles</a:t>
            </a: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217172374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134287576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5051091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262770" y="636106"/>
            <a:ext cx="7259257"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a:t>Click to edit Master title style</a:t>
            </a:r>
            <a:endParaRPr/>
          </a:p>
        </p:txBody>
      </p:sp>
    </p:spTree>
    <p:extLst>
      <p:ext uri="{BB962C8B-B14F-4D97-AF65-F5344CB8AC3E}">
        <p14:creationId xmlns:p14="http://schemas.microsoft.com/office/powerpoint/2010/main" val="136274337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a:t>Click to edit Master title style</a:t>
            </a:r>
            <a:endParaRPr dirty="0"/>
          </a:p>
        </p:txBody>
      </p:sp>
      <p:sp>
        <p:nvSpPr>
          <p:cNvPr id="85" name="Google Shape;85;p9"/>
          <p:cNvSpPr txBox="1">
            <a:spLocks noGrp="1"/>
          </p:cNvSpPr>
          <p:nvPr>
            <p:ph type="subTitle" idx="1"/>
          </p:nvPr>
        </p:nvSpPr>
        <p:spPr>
          <a:xfrm>
            <a:off x="1426433" y="3429000"/>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400">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64102734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00">
                <a:latin typeface="+mn-lt"/>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r>
              <a:rPr lang="en-US"/>
              <a:t>Click to edit Master subtitle style</a:t>
            </a:r>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47768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155555647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n-lt"/>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8841588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910445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53114054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8390597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810583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B951-D3E6-904A-A940-09A20593C4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2245F-8433-D54C-94A2-73B9E5D882A2}"/>
              </a:ext>
            </a:extLst>
          </p:cNvPr>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2465A-9DAC-004B-9C16-97D17889F853}"/>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0D4FAE-58B2-B04D-9889-566935995292}"/>
              </a:ext>
            </a:extLst>
          </p:cNvPr>
          <p:cNvSpPr>
            <a:spLocks noGrp="1"/>
          </p:cNvSpPr>
          <p:nvPr>
            <p:ph type="dt" sz="half" idx="10"/>
          </p:nvPr>
        </p:nvSpPr>
        <p:spPr/>
        <p:txBody>
          <a:bodyPr/>
          <a:lstStyle/>
          <a:p>
            <a:fld id="{5E6B224F-172B-174F-999A-4D07DDB17992}" type="datetimeFigureOut">
              <a:rPr lang="en-US" smtClean="0"/>
              <a:t>9/12/23</a:t>
            </a:fld>
            <a:endParaRPr lang="en-US"/>
          </a:p>
        </p:txBody>
      </p:sp>
      <p:sp>
        <p:nvSpPr>
          <p:cNvPr id="6" name="Footer Placeholder 5">
            <a:extLst>
              <a:ext uri="{FF2B5EF4-FFF2-40B4-BE49-F238E27FC236}">
                <a16:creationId xmlns:a16="http://schemas.microsoft.com/office/drawing/2014/main" id="{3C1C6747-B366-914D-B2DF-5061ABC398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02C8B-E11C-6041-A7D7-D125AAF3C8AC}"/>
              </a:ext>
            </a:extLst>
          </p:cNvPr>
          <p:cNvSpPr>
            <a:spLocks noGrp="1"/>
          </p:cNvSpPr>
          <p:nvPr>
            <p:ph type="sldNum" sz="quarter" idx="12"/>
          </p:nvPr>
        </p:nvSpPr>
        <p:spPr/>
        <p:txBody>
          <a:bodyPr/>
          <a:lstStyle/>
          <a:p>
            <a:fld id="{B7AF5906-69B9-0947-9A5F-C158AF7A8FA7}" type="slidenum">
              <a:rPr lang="en-US" smtClean="0"/>
              <a:t>‹#›</a:t>
            </a:fld>
            <a:endParaRPr lang="en-US"/>
          </a:p>
        </p:txBody>
      </p:sp>
    </p:spTree>
    <p:extLst>
      <p:ext uri="{BB962C8B-B14F-4D97-AF65-F5344CB8AC3E}">
        <p14:creationId xmlns:p14="http://schemas.microsoft.com/office/powerpoint/2010/main" val="215392963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r>
              <a:rPr lang="en-US"/>
              <a:t>Click to edit Master title style</a:t>
            </a:r>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58991501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hasCustomPrompt="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r>
              <a:rPr lang="en-US" dirty="0"/>
              <a:t>JHXCLKJHCL</a:t>
            </a:r>
            <a:endParaRPr dirty="0"/>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3222966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hasCustomPrompt="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DS,FHASKDJNF</a:t>
            </a:r>
            <a:endParaRPr dirty="0"/>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hasCustomPrompt="1"/>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SDM,FCH.ASDNF</a:t>
            </a:r>
            <a:endParaRPr dirty="0"/>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hasCustomPrompt="1"/>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SJDFBCS</a:t>
            </a:r>
            <a:endParaRPr dirty="0"/>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hasCustomPrompt="1"/>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KDJFH;SKDJ</a:t>
            </a:r>
            <a:endParaRPr dirty="0"/>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5910672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hasCustomPrompt="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2000">
                <a:solidFill>
                  <a:srgbClr val="00045C"/>
                </a:solidFill>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r>
              <a:rPr lang="en-US" dirty="0"/>
              <a:t>,ZXB;KLJZDFHG</a:t>
            </a:r>
            <a:endParaRPr dirty="0"/>
          </a:p>
        </p:txBody>
      </p:sp>
      <p:sp>
        <p:nvSpPr>
          <p:cNvPr id="257" name="Google Shape;257;p22"/>
          <p:cNvSpPr txBox="1">
            <a:spLocks noGrp="1"/>
          </p:cNvSpPr>
          <p:nvPr>
            <p:ph type="body" idx="2" hasCustomPrompt="1"/>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2000">
                <a:solidFill>
                  <a:srgbClr val="00045C"/>
                </a:solidFill>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r>
              <a:rPr lang="en-US" dirty="0"/>
              <a:t>DFH;SADKJHF;</a:t>
            </a:r>
            <a:endParaRPr dirty="0"/>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048445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000">
                <a:solidFill>
                  <a:srgbClr val="00045C"/>
                </a:solidFill>
                <a:latin typeface="Calibri" panose="020F0502020204030204" pitchFamily="34" charset="0"/>
                <a:cs typeface="Calibri" panose="020F0502020204030204" pitchFamily="34" charset="0"/>
              </a:defRPr>
            </a:lvl1pPr>
            <a:lvl2pPr>
              <a:defRPr sz="20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2000">
                <a:solidFill>
                  <a:srgbClr val="00045C"/>
                </a:solidFill>
                <a:latin typeface="Calibri" panose="020F0502020204030204" pitchFamily="34" charset="0"/>
                <a:cs typeface="Calibri" panose="020F0502020204030204" pitchFamily="34" charset="0"/>
              </a:defRPr>
            </a:lvl4pPr>
            <a:lvl5pPr>
              <a:defRPr sz="2000">
                <a:solidFill>
                  <a:srgbClr val="00045C"/>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8C99BA3C-11EE-A64A-9641-95A331C24B48}" type="slidenum">
              <a:rPr lang="en-US" smtClean="0"/>
              <a:pPr>
                <a:defRPr/>
              </a:pPr>
              <a:t>‹#›</a:t>
            </a:fld>
            <a:endParaRPr lang="en-US"/>
          </a:p>
        </p:txBody>
      </p:sp>
    </p:spTree>
    <p:extLst>
      <p:ext uri="{BB962C8B-B14F-4D97-AF65-F5344CB8AC3E}">
        <p14:creationId xmlns:p14="http://schemas.microsoft.com/office/powerpoint/2010/main" val="12588871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55D514A2-C9D6-0848-900D-9A371420AFE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2987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C06B131-856A-974D-B0BA-6DA0129A1CC8}" type="slidenum">
              <a:rPr lang="en-US"/>
              <a:pPr>
                <a:defRPr/>
              </a:pPr>
              <a:t>‹#›</a:t>
            </a:fld>
            <a:endParaRPr lang="en-US"/>
          </a:p>
        </p:txBody>
      </p:sp>
    </p:spTree>
    <p:extLst>
      <p:ext uri="{BB962C8B-B14F-4D97-AF65-F5344CB8AC3E}">
        <p14:creationId xmlns:p14="http://schemas.microsoft.com/office/powerpoint/2010/main" val="21122754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262770" y="636106"/>
            <a:ext cx="7259257"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a:t>Click to edit Master title style</a:t>
            </a:r>
            <a:endParaRPr/>
          </a:p>
        </p:txBody>
      </p:sp>
    </p:spTree>
    <p:extLst>
      <p:ext uri="{BB962C8B-B14F-4D97-AF65-F5344CB8AC3E}">
        <p14:creationId xmlns:p14="http://schemas.microsoft.com/office/powerpoint/2010/main" val="17074876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15969309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userDrawn="1">
  <p:cSld name="1_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92C73">
                      <a:lumMod val="50000"/>
                    </a:srgbClr>
                  </a:solidFill>
                  <a:effectLst/>
                  <a:uLnTx/>
                  <a:uFillTx/>
                  <a:latin typeface="Arial"/>
                  <a:ea typeface="+mn-ea"/>
                  <a:cs typeface="+mn-cs"/>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2569755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401821" y="-30952"/>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463323" y="2464968"/>
            <a:ext cx="4418929" cy="2344873"/>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b="1">
                <a:solidFill>
                  <a:schemeClr val="accent6">
                    <a:lumMod val="50000"/>
                  </a:schemeClr>
                </a:solidFill>
                <a:latin typeface="+mj-lt"/>
              </a:defRPr>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dirty="0"/>
              <a:t>Click to edit Master title style</a:t>
            </a:r>
            <a:endParaRPr dirty="0"/>
          </a:p>
        </p:txBody>
      </p:sp>
    </p:spTree>
    <p:extLst>
      <p:ext uri="{BB962C8B-B14F-4D97-AF65-F5344CB8AC3E}">
        <p14:creationId xmlns:p14="http://schemas.microsoft.com/office/powerpoint/2010/main" val="2728205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1D46114-8349-413D-A5DE-E44E56680E17}" type="datetimeFigureOut">
              <a:rPr lang="en-US" smtClean="0">
                <a:solidFill>
                  <a:prstClr val="black">
                    <a:tint val="75000"/>
                  </a:prstClr>
                </a:solidFill>
              </a:rPr>
              <a:pPr/>
              <a:t>9/12/23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F470DB-02CC-49FC-8839-9FCB17B8A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0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477BC0-C007-F44D-B90B-0AD89A4C3E87}" type="slidenum">
              <a:rPr lang="en-US"/>
              <a:pPr>
                <a:defRPr/>
              </a:pPr>
              <a:t>‹#›</a:t>
            </a:fld>
            <a:endParaRPr lang="en-US"/>
          </a:p>
        </p:txBody>
      </p:sp>
    </p:spTree>
    <p:extLst>
      <p:ext uri="{BB962C8B-B14F-4D97-AF65-F5344CB8AC3E}">
        <p14:creationId xmlns:p14="http://schemas.microsoft.com/office/powerpoint/2010/main" val="27202979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0" y="1749380"/>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 name="Google Shape;16;p2"/>
          <p:cNvSpPr/>
          <p:nvPr/>
        </p:nvSpPr>
        <p:spPr>
          <a:xfrm>
            <a:off x="8920000" y="3161482"/>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atin typeface="Calibri" panose="020F0502020204030204" pitchFamily="34" charset="0"/>
                <a:cs typeface="Calibri" panose="020F0502020204030204" pitchFamily="34" charset="0"/>
              </a:defRPr>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solidFill>
                  <a:srgbClr val="4E4C7A"/>
                </a:solidFill>
                <a:latin typeface="Calibri" panose="020F0502020204030204" pitchFamily="34" charset="0"/>
                <a:cs typeface="Calibri" panose="020F0502020204030204" pitchFamily="34" charset="0"/>
              </a:defRPr>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dirty="0"/>
          </a:p>
        </p:txBody>
      </p:sp>
    </p:spTree>
    <p:extLst>
      <p:ext uri="{BB962C8B-B14F-4D97-AF65-F5344CB8AC3E}">
        <p14:creationId xmlns:p14="http://schemas.microsoft.com/office/powerpoint/2010/main" val="35410146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atin typeface="Calibri" panose="020F0502020204030204" pitchFamily="34" charset="0"/>
                <a:cs typeface="Calibri" panose="020F050202020403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atin typeface="Calibri" panose="020F0502020204030204" pitchFamily="34" charset="0"/>
                <a:cs typeface="Calibri" panose="020F0502020204030204" pitchFamily="34"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2230013"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9279382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457189" lvl="0" indent="-304793">
              <a:lnSpc>
                <a:spcPct val="100000"/>
              </a:lnSpc>
              <a:spcBef>
                <a:spcPts val="0"/>
              </a:spcBef>
              <a:spcAft>
                <a:spcPts val="0"/>
              </a:spcAft>
              <a:buClr>
                <a:srgbClr val="434343"/>
              </a:buClr>
              <a:buSzPct val="75000"/>
              <a:buFont typeface="Open Sans SemiBold"/>
              <a:buAutoNum type="arabicPeriod"/>
              <a:defRPr sz="1500">
                <a:solidFill>
                  <a:srgbClr val="4E4C7A"/>
                </a:solidFill>
                <a:latin typeface="Calibri" panose="020F0502020204030204" pitchFamily="34" charset="0"/>
                <a:cs typeface="Calibri" panose="020F0502020204030204" pitchFamily="34" charset="0"/>
              </a:defRPr>
            </a:lvl1pPr>
            <a:lvl2pPr marL="914378" lvl="1" indent="-304793">
              <a:spcBef>
                <a:spcPts val="1600"/>
              </a:spcBef>
              <a:spcAft>
                <a:spcPts val="0"/>
              </a:spcAft>
              <a:buClr>
                <a:srgbClr val="434343"/>
              </a:buClr>
              <a:buSzPts val="1200"/>
              <a:buFont typeface="Roboto Condensed Light"/>
              <a:buAutoNum type="alphaLcPeriod"/>
              <a:defRPr/>
            </a:lvl2pPr>
            <a:lvl3pPr marL="1371566" lvl="2" indent="-317492">
              <a:spcBef>
                <a:spcPts val="1600"/>
              </a:spcBef>
              <a:spcAft>
                <a:spcPts val="0"/>
              </a:spcAft>
              <a:buClr>
                <a:srgbClr val="434343"/>
              </a:buClr>
              <a:buSzPts val="1400"/>
              <a:buFont typeface="Roboto Condensed Light"/>
              <a:buAutoNum type="romanLcPeriod"/>
              <a:defRPr/>
            </a:lvl3pPr>
            <a:lvl4pPr marL="1828754" lvl="3" indent="-317492">
              <a:spcBef>
                <a:spcPts val="1600"/>
              </a:spcBef>
              <a:spcAft>
                <a:spcPts val="0"/>
              </a:spcAft>
              <a:buClr>
                <a:srgbClr val="434343"/>
              </a:buClr>
              <a:buSzPts val="1400"/>
              <a:buFont typeface="Roboto Condensed Light"/>
              <a:buAutoNum type="arabicPeriod"/>
              <a:defRPr/>
            </a:lvl4pPr>
            <a:lvl5pPr marL="2285943" lvl="4" indent="-317492">
              <a:spcBef>
                <a:spcPts val="1600"/>
              </a:spcBef>
              <a:spcAft>
                <a:spcPts val="0"/>
              </a:spcAft>
              <a:buClr>
                <a:srgbClr val="434343"/>
              </a:buClr>
              <a:buSzPts val="1400"/>
              <a:buFont typeface="Roboto Condensed Light"/>
              <a:buAutoNum type="alphaLcPeriod"/>
              <a:defRPr/>
            </a:lvl5pPr>
            <a:lvl6pPr marL="2743132" lvl="5" indent="-317492">
              <a:spcBef>
                <a:spcPts val="1600"/>
              </a:spcBef>
              <a:spcAft>
                <a:spcPts val="0"/>
              </a:spcAft>
              <a:buClr>
                <a:srgbClr val="434343"/>
              </a:buClr>
              <a:buSzPts val="1400"/>
              <a:buFont typeface="Roboto Condensed Light"/>
              <a:buAutoNum type="romanLcPeriod"/>
              <a:defRPr/>
            </a:lvl6pPr>
            <a:lvl7pPr marL="3200320" lvl="6" indent="-317492">
              <a:spcBef>
                <a:spcPts val="1600"/>
              </a:spcBef>
              <a:spcAft>
                <a:spcPts val="0"/>
              </a:spcAft>
              <a:buClr>
                <a:srgbClr val="434343"/>
              </a:buClr>
              <a:buSzPts val="1400"/>
              <a:buFont typeface="Roboto Condensed Light"/>
              <a:buAutoNum type="arabicPeriod"/>
              <a:defRPr/>
            </a:lvl7pPr>
            <a:lvl8pPr marL="3657509" lvl="7" indent="-317492">
              <a:spcBef>
                <a:spcPts val="1600"/>
              </a:spcBef>
              <a:spcAft>
                <a:spcPts val="0"/>
              </a:spcAft>
              <a:buClr>
                <a:srgbClr val="434343"/>
              </a:buClr>
              <a:buSzPts val="1400"/>
              <a:buFont typeface="Roboto Condensed Light"/>
              <a:buAutoNum type="alphaLcPeriod"/>
              <a:defRPr/>
            </a:lvl8pPr>
            <a:lvl9pPr marL="4114697" lvl="8" indent="-317492">
              <a:spcBef>
                <a:spcPts val="1600"/>
              </a:spcBef>
              <a:spcAft>
                <a:spcPts val="1600"/>
              </a:spcAft>
              <a:buClr>
                <a:srgbClr val="434343"/>
              </a:buClr>
              <a:buSzPts val="1400"/>
              <a:buFont typeface="Roboto Condensed Light"/>
              <a:buAutoNum type="romanLcPeriod"/>
              <a:defRPr/>
            </a:lvl9pPr>
          </a:lstStyle>
          <a:p>
            <a:endParaRPr dirty="0"/>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517663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atin typeface="Calibri" panose="020F0502020204030204" pitchFamily="34" charset="0"/>
                <a:cs typeface="Calibri" panose="020F0502020204030204" pitchFamily="34" charset="0"/>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solidFill>
                  <a:srgbClr val="00023D"/>
                </a:solidFill>
                <a:latin typeface="Calibri" panose="020F0502020204030204" pitchFamily="34" charset="0"/>
                <a:cs typeface="Calibri" panose="020F0502020204030204" pitchFamily="34" charset="0"/>
              </a:defRPr>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dirty="0"/>
          </a:p>
        </p:txBody>
      </p:sp>
    </p:spTree>
    <p:extLst>
      <p:ext uri="{BB962C8B-B14F-4D97-AF65-F5344CB8AC3E}">
        <p14:creationId xmlns:p14="http://schemas.microsoft.com/office/powerpoint/2010/main" val="14310922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10" y="3779035"/>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64" name="Google Shape;64;p6"/>
          <p:cNvGrpSpPr/>
          <p:nvPr/>
        </p:nvGrpSpPr>
        <p:grpSpPr>
          <a:xfrm>
            <a:off x="10670208" y="14"/>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4534204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atin typeface="Calibri" panose="020F0502020204030204" pitchFamily="34" charset="0"/>
                <a:cs typeface="Calibri" panose="020F0502020204030204" pitchFamily="34" charset="0"/>
              </a:defRPr>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4004330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76" name="Google Shape;76;p8"/>
          <p:cNvGrpSpPr/>
          <p:nvPr/>
        </p:nvGrpSpPr>
        <p:grpSpPr>
          <a:xfrm>
            <a:off x="1207805"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atin typeface="Calibri" panose="020F0502020204030204" pitchFamily="34" charset="0"/>
                <a:cs typeface="Calibri" panose="020F0502020204030204" pitchFamily="34" charset="0"/>
              </a:defRPr>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15591189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atin typeface="Calibri" panose="020F0502020204030204" pitchFamily="34" charset="0"/>
                <a:cs typeface="Calibri" panose="020F0502020204030204" pitchFamily="34"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500">
                <a:solidFill>
                  <a:srgbClr val="4E4C7A"/>
                </a:solidFill>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07700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29763539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atin typeface="Calibri" panose="020F0502020204030204" pitchFamily="34" charset="0"/>
                <a:cs typeface="Calibri" panose="020F0502020204030204" pitchFamily="34"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333887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5"/>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00" name="Google Shape;100;p11"/>
          <p:cNvGrpSpPr/>
          <p:nvPr/>
        </p:nvGrpSpPr>
        <p:grpSpPr>
          <a:xfrm>
            <a:off x="10670208" y="14"/>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1646786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3"/>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12" name="Google Shape;112;p12"/>
          <p:cNvGrpSpPr/>
          <p:nvPr/>
        </p:nvGrpSpPr>
        <p:grpSpPr>
          <a:xfrm rot="10800000">
            <a:off x="9252001" y="14"/>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5729814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5"/>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22" name="Google Shape;122;p13"/>
          <p:cNvGrpSpPr/>
          <p:nvPr/>
        </p:nvGrpSpPr>
        <p:grpSpPr>
          <a:xfrm>
            <a:off x="10670208" y="14"/>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2300035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atin typeface="Calibri" panose="020F0502020204030204" pitchFamily="34" charset="0"/>
                <a:cs typeface="Calibri" panose="020F0502020204030204" pitchFamily="34" charset="0"/>
              </a:defRPr>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latin typeface="Calibri" panose="020F0502020204030204" pitchFamily="34" charset="0"/>
                <a:cs typeface="Calibri" panose="020F0502020204030204" pitchFamily="34" charset="0"/>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latin typeface="Calibri" panose="020F0502020204030204" pitchFamily="34" charset="0"/>
                <a:cs typeface="Calibri" panose="020F0502020204030204" pitchFamily="34" charset="0"/>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500">
                <a:solidFill>
                  <a:srgbClr val="4E4C7A"/>
                </a:solidFill>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latin typeface="Calibri" panose="020F0502020204030204" pitchFamily="34" charset="0"/>
                <a:cs typeface="Calibri" panose="020F0502020204030204" pitchFamily="34" charset="0"/>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9932101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10670208" y="14"/>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1186926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10" y="3779035"/>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184" name="Google Shape;184;p16"/>
          <p:cNvGrpSpPr/>
          <p:nvPr/>
        </p:nvGrpSpPr>
        <p:grpSpPr>
          <a:xfrm>
            <a:off x="10670208" y="14"/>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062383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6583621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10670208" y="14"/>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12" name="Google Shape;212;p18"/>
          <p:cNvGrpSpPr/>
          <p:nvPr/>
        </p:nvGrpSpPr>
        <p:grpSpPr>
          <a:xfrm>
            <a:off x="-28" y="3881236"/>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0400194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Calibri" panose="020F0502020204030204" pitchFamily="34" charset="0"/>
                <a:ea typeface="Calibri" panose="020F0502020204030204" pitchFamily="34" charset="0"/>
                <a:cs typeface="Calibri" panose="020F0502020204030204" pitchFamily="34" charset="0"/>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10670208" y="14"/>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34776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92838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457189" lvl="0" indent="-330192" rtl="0">
              <a:lnSpc>
                <a:spcPct val="100000"/>
              </a:lnSpc>
              <a:spcBef>
                <a:spcPts val="0"/>
              </a:spcBef>
              <a:spcAft>
                <a:spcPts val="0"/>
              </a:spcAft>
              <a:buClr>
                <a:schemeClr val="accent2"/>
              </a:buClr>
              <a:buSzPts val="1600"/>
              <a:buFont typeface="Raleway Thin"/>
              <a:buChar char="●"/>
              <a:defRPr sz="1800">
                <a:solidFill>
                  <a:srgbClr val="4E4C7A"/>
                </a:solidFill>
                <a:latin typeface="Calibri" panose="020F0502020204030204" pitchFamily="34" charset="0"/>
                <a:cs typeface="Calibri" panose="020F0502020204030204" pitchFamily="34" charset="0"/>
              </a:defRPr>
            </a:lvl1pPr>
            <a:lvl2pPr marL="914378" lvl="1" indent="-330192" rtl="0">
              <a:spcBef>
                <a:spcPts val="1600"/>
              </a:spcBef>
              <a:spcAft>
                <a:spcPts val="0"/>
              </a:spcAft>
              <a:buSzPts val="1600"/>
              <a:buFont typeface="Nunito Light"/>
              <a:buChar char="○"/>
              <a:defRPr/>
            </a:lvl2pPr>
            <a:lvl3pPr marL="1371566" lvl="2" indent="-323842" rtl="0">
              <a:spcBef>
                <a:spcPts val="1600"/>
              </a:spcBef>
              <a:spcAft>
                <a:spcPts val="0"/>
              </a:spcAft>
              <a:buSzPts val="1500"/>
              <a:buFont typeface="Nunito Light"/>
              <a:buChar char="■"/>
              <a:defRPr/>
            </a:lvl3pPr>
            <a:lvl4pPr marL="1828754" lvl="3" indent="-323842" rtl="0">
              <a:spcBef>
                <a:spcPts val="1600"/>
              </a:spcBef>
              <a:spcAft>
                <a:spcPts val="0"/>
              </a:spcAft>
              <a:buSzPts val="1500"/>
              <a:buFont typeface="Nunito Light"/>
              <a:buChar char="●"/>
              <a:defRPr/>
            </a:lvl4pPr>
            <a:lvl5pPr marL="2285943" lvl="4" indent="-317492" rtl="0">
              <a:spcBef>
                <a:spcPts val="1600"/>
              </a:spcBef>
              <a:spcAft>
                <a:spcPts val="0"/>
              </a:spcAft>
              <a:buSzPts val="1400"/>
              <a:buFont typeface="Nunito Light"/>
              <a:buChar char="○"/>
              <a:defRPr/>
            </a:lvl5pPr>
            <a:lvl6pPr marL="2743132" lvl="5" indent="-317492" rtl="0">
              <a:spcBef>
                <a:spcPts val="1600"/>
              </a:spcBef>
              <a:spcAft>
                <a:spcPts val="0"/>
              </a:spcAft>
              <a:buSzPts val="1400"/>
              <a:buFont typeface="Nunito Light"/>
              <a:buChar char="■"/>
              <a:defRPr/>
            </a:lvl6pPr>
            <a:lvl7pPr marL="3200320" lvl="6" indent="-311142" rtl="0">
              <a:spcBef>
                <a:spcPts val="1600"/>
              </a:spcBef>
              <a:spcAft>
                <a:spcPts val="0"/>
              </a:spcAft>
              <a:buSzPts val="1300"/>
              <a:buFont typeface="Nunito Light"/>
              <a:buChar char="●"/>
              <a:defRPr/>
            </a:lvl7pPr>
            <a:lvl8pPr marL="3657509" lvl="7" indent="-311142" rtl="0">
              <a:spcBef>
                <a:spcPts val="1600"/>
              </a:spcBef>
              <a:spcAft>
                <a:spcPts val="0"/>
              </a:spcAft>
              <a:buSzPts val="1300"/>
              <a:buFont typeface="Nunito Light"/>
              <a:buChar char="○"/>
              <a:defRPr/>
            </a:lvl8pPr>
            <a:lvl9pPr marL="4114697" lvl="8" indent="-317492"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10" y="3779035"/>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8647045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5" y="4738025"/>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255256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500">
                <a:solidFill>
                  <a:srgbClr val="4E4C7A"/>
                </a:solidFill>
                <a:latin typeface="Calibri" panose="020F0502020204030204" pitchFamily="34" charset="0"/>
                <a:cs typeface="Calibri" panose="020F0502020204030204" pitchFamily="34" charset="0"/>
              </a:defRPr>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dirty="0"/>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500">
                <a:solidFill>
                  <a:srgbClr val="4E4C7A"/>
                </a:solidFill>
                <a:latin typeface="Calibri" panose="020F0502020204030204" pitchFamily="34" charset="0"/>
                <a:cs typeface="Calibri" panose="020F0502020204030204" pitchFamily="34" charset="0"/>
              </a:defRPr>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152410" y="3778979"/>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grpSp>
        <p:nvGrpSpPr>
          <p:cNvPr id="263" name="Google Shape;263;p22"/>
          <p:cNvGrpSpPr/>
          <p:nvPr/>
        </p:nvGrpSpPr>
        <p:grpSpPr>
          <a:xfrm>
            <a:off x="10670208" y="14"/>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8901016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nvGrpSpPr>
          <p:cNvPr id="268" name="Google Shape;268;p23"/>
          <p:cNvGrpSpPr/>
          <p:nvPr/>
        </p:nvGrpSpPr>
        <p:grpSpPr>
          <a:xfrm flipH="1">
            <a:off x="114013" y="-1702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atin typeface="Calibri" panose="020F0502020204030204" pitchFamily="34" charset="0"/>
                <a:cs typeface="Calibri" panose="020F0502020204030204" pitchFamily="34" charset="0"/>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500">
                <a:solidFill>
                  <a:srgbClr val="4E4C7A"/>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Calibri" panose="020F0502020204030204" pitchFamily="34" charset="0"/>
                <a:ea typeface="Hind Vadodara"/>
                <a:cs typeface="Calibri" panose="020F0502020204030204" pitchFamily="34" charset="0"/>
                <a:sym typeface="Hind Vadodara"/>
              </a:rPr>
              <a:t>CREDITS: This presentation template was created by </a:t>
            </a:r>
            <a:r>
              <a:rPr lang="en" sz="1000" b="1">
                <a:solidFill>
                  <a:schemeClr val="lt1"/>
                </a:solidFill>
                <a:uFill>
                  <a:noFill/>
                </a:uFill>
                <a:latin typeface="Calibri" panose="020F0502020204030204" pitchFamily="34" charset="0"/>
                <a:ea typeface="Hind Vadodara"/>
                <a:cs typeface="Calibri" panose="020F0502020204030204" pitchFamily="34" charset="0"/>
                <a:sym typeface="Hind Vadodara"/>
                <a:hlinkClick r:id="rId2"/>
              </a:rPr>
              <a:t>Slidesgo</a:t>
            </a:r>
            <a:r>
              <a:rPr lang="en" sz="1000">
                <a:solidFill>
                  <a:schemeClr val="lt1"/>
                </a:solidFill>
                <a:latin typeface="Calibri" panose="020F0502020204030204" pitchFamily="34" charset="0"/>
                <a:ea typeface="Hind Vadodara"/>
                <a:cs typeface="Calibri" panose="020F0502020204030204" pitchFamily="34" charset="0"/>
                <a:sym typeface="Hind Vadodara"/>
              </a:rPr>
              <a:t>, including icons by </a:t>
            </a:r>
            <a:r>
              <a:rPr lang="en" sz="1000" b="1">
                <a:solidFill>
                  <a:schemeClr val="lt1"/>
                </a:solidFill>
                <a:uFill>
                  <a:noFill/>
                </a:uFill>
                <a:latin typeface="Calibri" panose="020F0502020204030204" pitchFamily="34" charset="0"/>
                <a:ea typeface="Hind Vadodara"/>
                <a:cs typeface="Calibri" panose="020F0502020204030204" pitchFamily="34" charset="0"/>
                <a:sym typeface="Hind Vadodara"/>
                <a:hlinkClick r:id="rId3"/>
              </a:rPr>
              <a:t>Flaticon</a:t>
            </a:r>
            <a:r>
              <a:rPr lang="en" sz="1000">
                <a:solidFill>
                  <a:schemeClr val="lt1"/>
                </a:solidFill>
                <a:latin typeface="Calibri" panose="020F0502020204030204" pitchFamily="34" charset="0"/>
                <a:ea typeface="Hind Vadodara"/>
                <a:cs typeface="Calibri" panose="020F0502020204030204" pitchFamily="34" charset="0"/>
                <a:sym typeface="Hind Vadodara"/>
              </a:rPr>
              <a:t>, and infographics &amp; images by </a:t>
            </a:r>
            <a:r>
              <a:rPr lang="en" sz="1000" b="1">
                <a:solidFill>
                  <a:schemeClr val="lt1"/>
                </a:solidFill>
                <a:uFill>
                  <a:noFill/>
                </a:uFill>
                <a:latin typeface="Calibri" panose="020F0502020204030204" pitchFamily="34" charset="0"/>
                <a:ea typeface="Hind Vadodara"/>
                <a:cs typeface="Calibri" panose="020F0502020204030204" pitchFamily="34" charset="0"/>
                <a:sym typeface="Hind Vadodara"/>
                <a:hlinkClick r:id="rId4"/>
              </a:rPr>
              <a:t>Freepik</a:t>
            </a:r>
            <a:endParaRPr sz="1000" b="1">
              <a:solidFill>
                <a:schemeClr val="lt1"/>
              </a:solidFill>
              <a:latin typeface="Calibri" panose="020F0502020204030204" pitchFamily="34" charset="0"/>
              <a:ea typeface="Hind Vadodara"/>
              <a:cs typeface="Calibri" panose="020F0502020204030204" pitchFamily="34" charset="0"/>
              <a:sym typeface="Hind Vadodara"/>
            </a:endParaRPr>
          </a:p>
        </p:txBody>
      </p:sp>
    </p:spTree>
    <p:extLst>
      <p:ext uri="{BB962C8B-B14F-4D97-AF65-F5344CB8AC3E}">
        <p14:creationId xmlns:p14="http://schemas.microsoft.com/office/powerpoint/2010/main" val="618720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Calibri" panose="020F0502020204030204" pitchFamily="34" charset="0"/>
                <a:ea typeface="Calibri" panose="020F0502020204030204" pitchFamily="34" charset="0"/>
                <a:cs typeface="Calibri" panose="020F0502020204030204" pitchFamily="34" charset="0"/>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5710663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4658477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649539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19597280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en-US"/>
              <a:t>Click to edit Master title style</a:t>
            </a:r>
            <a:endParaRPr dirty="0"/>
          </a:p>
        </p:txBody>
      </p:sp>
      <p:sp>
        <p:nvSpPr>
          <p:cNvPr id="27" name="Google Shape;27;p3"/>
          <p:cNvSpPr txBox="1">
            <a:spLocks noGrp="1"/>
          </p:cNvSpPr>
          <p:nvPr>
            <p:ph type="subTitle" idx="1"/>
          </p:nvPr>
        </p:nvSpPr>
        <p:spPr>
          <a:xfrm flipH="1">
            <a:off x="2230009" y="5025294"/>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r>
              <a:rPr lang="en-US"/>
              <a:t>Click to edit Master subtitle style</a:t>
            </a:r>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3865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3218662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1CF666-F077-8949-B326-17A38DBCB435}" type="slidenum">
              <a:rPr lang="en-US"/>
              <a:pPr>
                <a:defRPr/>
              </a:pPr>
              <a:t>‹#›</a:t>
            </a:fld>
            <a:endParaRPr lang="en-US"/>
          </a:p>
        </p:txBody>
      </p:sp>
    </p:spTree>
    <p:extLst>
      <p:ext uri="{BB962C8B-B14F-4D97-AF65-F5344CB8AC3E}">
        <p14:creationId xmlns:p14="http://schemas.microsoft.com/office/powerpoint/2010/main" val="2801988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a:t>Click to edit Master title style</a:t>
            </a:r>
            <a:endParaRPr dirty="0"/>
          </a:p>
        </p:txBody>
      </p:sp>
      <p:sp>
        <p:nvSpPr>
          <p:cNvPr id="85" name="Google Shape;85;p9"/>
          <p:cNvSpPr txBox="1">
            <a:spLocks noGrp="1"/>
          </p:cNvSpPr>
          <p:nvPr>
            <p:ph type="subTitle" idx="1"/>
          </p:nvPr>
        </p:nvSpPr>
        <p:spPr>
          <a:xfrm>
            <a:off x="1426433" y="3429000"/>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400">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13683052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00">
                <a:latin typeface="+mn-lt"/>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r>
              <a:rPr lang="en-US"/>
              <a:t>Click to edit Master subtitle style</a:t>
            </a:r>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576968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34807407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n-lt"/>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549084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138210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751153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B951-D3E6-904A-A940-09A20593C4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2245F-8433-D54C-94A2-73B9E5D882A2}"/>
              </a:ext>
            </a:extLst>
          </p:cNvPr>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2465A-9DAC-004B-9C16-97D17889F853}"/>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0D4FAE-58B2-B04D-9889-566935995292}"/>
              </a:ext>
            </a:extLst>
          </p:cNvPr>
          <p:cNvSpPr>
            <a:spLocks noGrp="1"/>
          </p:cNvSpPr>
          <p:nvPr>
            <p:ph type="dt" sz="half" idx="10"/>
          </p:nvPr>
        </p:nvSpPr>
        <p:spPr/>
        <p:txBody>
          <a:bodyPr/>
          <a:lstStyle/>
          <a:p>
            <a:fld id="{5E6B224F-172B-174F-999A-4D07DDB17992}" type="datetimeFigureOut">
              <a:rPr lang="en-US" smtClean="0"/>
              <a:t>9/12/23</a:t>
            </a:fld>
            <a:endParaRPr lang="en-US"/>
          </a:p>
        </p:txBody>
      </p:sp>
      <p:sp>
        <p:nvSpPr>
          <p:cNvPr id="6" name="Footer Placeholder 5">
            <a:extLst>
              <a:ext uri="{FF2B5EF4-FFF2-40B4-BE49-F238E27FC236}">
                <a16:creationId xmlns:a16="http://schemas.microsoft.com/office/drawing/2014/main" id="{3C1C6747-B366-914D-B2DF-5061ABC398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02C8B-E11C-6041-A7D7-D125AAF3C8AC}"/>
              </a:ext>
            </a:extLst>
          </p:cNvPr>
          <p:cNvSpPr>
            <a:spLocks noGrp="1"/>
          </p:cNvSpPr>
          <p:nvPr>
            <p:ph type="sldNum" sz="quarter" idx="12"/>
          </p:nvPr>
        </p:nvSpPr>
        <p:spPr/>
        <p:txBody>
          <a:bodyPr/>
          <a:lstStyle/>
          <a:p>
            <a:fld id="{B7AF5906-69B9-0947-9A5F-C158AF7A8FA7}" type="slidenum">
              <a:rPr lang="en-US" smtClean="0"/>
              <a:t>‹#›</a:t>
            </a:fld>
            <a:endParaRPr lang="en-US"/>
          </a:p>
        </p:txBody>
      </p:sp>
    </p:spTree>
    <p:extLst>
      <p:ext uri="{BB962C8B-B14F-4D97-AF65-F5344CB8AC3E}">
        <p14:creationId xmlns:p14="http://schemas.microsoft.com/office/powerpoint/2010/main" val="98841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r>
              <a:rPr lang="en-US"/>
              <a:t>Click to edit Master title style</a:t>
            </a:r>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18627123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16804227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en-US"/>
              <a:t>Click to edit Master title style</a:t>
            </a:r>
            <a:endParaRPr dirty="0"/>
          </a:p>
        </p:txBody>
      </p:sp>
      <p:sp>
        <p:nvSpPr>
          <p:cNvPr id="27" name="Google Shape;27;p3"/>
          <p:cNvSpPr txBox="1">
            <a:spLocks noGrp="1"/>
          </p:cNvSpPr>
          <p:nvPr>
            <p:ph type="subTitle" idx="1"/>
          </p:nvPr>
        </p:nvSpPr>
        <p:spPr>
          <a:xfrm flipH="1">
            <a:off x="2230009" y="5025294"/>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r>
              <a:rPr lang="en-US"/>
              <a:t>Click to edit Master subtitle style</a:t>
            </a:r>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28030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04ABA4F-18F4-9B4F-B249-1C1AEE0BC390}" type="slidenum">
              <a:rPr lang="en-US"/>
              <a:pPr>
                <a:defRPr/>
              </a:pPr>
              <a:t>‹#›</a:t>
            </a:fld>
            <a:endParaRPr lang="en-US"/>
          </a:p>
        </p:txBody>
      </p:sp>
    </p:spTree>
    <p:extLst>
      <p:ext uri="{BB962C8B-B14F-4D97-AF65-F5344CB8AC3E}">
        <p14:creationId xmlns:p14="http://schemas.microsoft.com/office/powerpoint/2010/main" val="20998788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a:ln w="57150"/>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accent6">
                  <a:lumMod val="50000"/>
                </a:schemeClr>
              </a:buClr>
              <a:buSzPct val="80000"/>
              <a:buFont typeface="Open Sans SemiBold"/>
              <a:buAutoNum type="arabicPeriod"/>
              <a:defRPr sz="2400">
                <a:solidFill>
                  <a:schemeClr val="accent6">
                    <a:lumMod val="50000"/>
                  </a:schemeClr>
                </a:solidFill>
              </a:defRPr>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pPr lvl="0"/>
            <a:r>
              <a:rPr lang="en-US"/>
              <a:t>Click to edit Master text styles</a:t>
            </a: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3081615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12131989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594127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262770" y="636106"/>
            <a:ext cx="7259257"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a:t>Click to edit Master title style</a:t>
            </a:r>
            <a:endParaRPr/>
          </a:p>
        </p:txBody>
      </p:sp>
    </p:spTree>
    <p:extLst>
      <p:ext uri="{BB962C8B-B14F-4D97-AF65-F5344CB8AC3E}">
        <p14:creationId xmlns:p14="http://schemas.microsoft.com/office/powerpoint/2010/main" val="8471388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a:t>Click to edit Master title style</a:t>
            </a:r>
            <a:endParaRPr dirty="0"/>
          </a:p>
        </p:txBody>
      </p:sp>
      <p:sp>
        <p:nvSpPr>
          <p:cNvPr id="85" name="Google Shape;85;p9"/>
          <p:cNvSpPr txBox="1">
            <a:spLocks noGrp="1"/>
          </p:cNvSpPr>
          <p:nvPr>
            <p:ph type="subTitle" idx="1"/>
          </p:nvPr>
        </p:nvSpPr>
        <p:spPr>
          <a:xfrm>
            <a:off x="1426433" y="3429000"/>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400">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22575038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rPr lang="en-US"/>
              <a:t>Click to edit Master title style</a:t>
            </a:r>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00">
                <a:latin typeface="+mn-lt"/>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r>
              <a:rPr lang="en-US"/>
              <a:t>Click to edit Master subtitle style</a:t>
            </a:r>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03842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39710265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dirty="0"/>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r>
              <a:rPr lang="en-US"/>
              <a:t>Click to edit Master title style</a:t>
            </a:r>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mn-lt"/>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r>
              <a:rPr lang="en-US"/>
              <a:t>Click to edit Master subtitle style</a:t>
            </a:r>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11414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90143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554562" lvl="0" indent="-342900" rtl="0">
              <a:lnSpc>
                <a:spcPct val="100000"/>
              </a:lnSpc>
              <a:spcBef>
                <a:spcPts val="0"/>
              </a:spcBef>
              <a:spcAft>
                <a:spcPts val="0"/>
              </a:spcAft>
              <a:buClr>
                <a:schemeClr val="accent2"/>
              </a:buClr>
              <a:buSzPct val="80000"/>
              <a:buFont typeface="Arial" panose="020B0604020202020204" pitchFamily="34" charset="0"/>
              <a:buChar char="•"/>
              <a:defRPr sz="2400">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pPr lvl="0"/>
            <a:r>
              <a:rPr lang="en-US"/>
              <a:t>Click to edit Master text styles</a:t>
            </a: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66138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41443833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B951-D3E6-904A-A940-09A20593C4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2245F-8433-D54C-94A2-73B9E5D882A2}"/>
              </a:ext>
            </a:extLst>
          </p:cNvPr>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2465A-9DAC-004B-9C16-97D17889F853}"/>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0D4FAE-58B2-B04D-9889-566935995292}"/>
              </a:ext>
            </a:extLst>
          </p:cNvPr>
          <p:cNvSpPr>
            <a:spLocks noGrp="1"/>
          </p:cNvSpPr>
          <p:nvPr>
            <p:ph type="dt" sz="half" idx="10"/>
          </p:nvPr>
        </p:nvSpPr>
        <p:spPr/>
        <p:txBody>
          <a:bodyPr/>
          <a:lstStyle/>
          <a:p>
            <a:fld id="{5E6B224F-172B-174F-999A-4D07DDB17992}" type="datetimeFigureOut">
              <a:rPr lang="en-US" smtClean="0"/>
              <a:t>9/12/23</a:t>
            </a:fld>
            <a:endParaRPr lang="en-US"/>
          </a:p>
        </p:txBody>
      </p:sp>
      <p:sp>
        <p:nvSpPr>
          <p:cNvPr id="6" name="Footer Placeholder 5">
            <a:extLst>
              <a:ext uri="{FF2B5EF4-FFF2-40B4-BE49-F238E27FC236}">
                <a16:creationId xmlns:a16="http://schemas.microsoft.com/office/drawing/2014/main" id="{3C1C6747-B366-914D-B2DF-5061ABC398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F02C8B-E11C-6041-A7D7-D125AAF3C8AC}"/>
              </a:ext>
            </a:extLst>
          </p:cNvPr>
          <p:cNvSpPr>
            <a:spLocks noGrp="1"/>
          </p:cNvSpPr>
          <p:nvPr>
            <p:ph type="sldNum" sz="quarter" idx="12"/>
          </p:nvPr>
        </p:nvSpPr>
        <p:spPr/>
        <p:txBody>
          <a:bodyPr/>
          <a:lstStyle/>
          <a:p>
            <a:fld id="{B7AF5906-69B9-0947-9A5F-C158AF7A8FA7}" type="slidenum">
              <a:rPr lang="en-US" smtClean="0"/>
              <a:t>‹#›</a:t>
            </a:fld>
            <a:endParaRPr lang="en-US"/>
          </a:p>
        </p:txBody>
      </p:sp>
    </p:spTree>
    <p:extLst>
      <p:ext uri="{BB962C8B-B14F-4D97-AF65-F5344CB8AC3E}">
        <p14:creationId xmlns:p14="http://schemas.microsoft.com/office/powerpoint/2010/main" val="21015235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r>
              <a:rPr lang="en-US"/>
              <a:t>Click to edit Master title style</a:t>
            </a:r>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19087155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hasCustomPrompt="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r>
              <a:rPr lang="en-US" dirty="0"/>
              <a:t>JHXCLKJHCL</a:t>
            </a:r>
            <a:endParaRPr dirty="0"/>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1990536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7635498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334659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23503255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3984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8694149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9369296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5819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1641764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7371553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19780893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6327130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30067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780386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3720871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5749782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8604866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6522263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71334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26" Type="http://schemas.openxmlformats.org/officeDocument/2006/relationships/slideLayout" Target="../slideLayouts/slideLayout136.xml"/><Relationship Id="rId3" Type="http://schemas.openxmlformats.org/officeDocument/2006/relationships/slideLayout" Target="../slideLayouts/slideLayout113.xml"/><Relationship Id="rId21" Type="http://schemas.openxmlformats.org/officeDocument/2006/relationships/slideLayout" Target="../slideLayouts/slideLayout131.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slideLayout" Target="../slideLayouts/slideLayout130.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24" Type="http://schemas.openxmlformats.org/officeDocument/2006/relationships/slideLayout" Target="../slideLayouts/slideLayout134.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slideLayout" Target="../slideLayouts/slideLayout132.xml"/><Relationship Id="rId27"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theme" Target="../theme/theme11.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theme" Target="../theme/theme1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6" Type="http://schemas.openxmlformats.org/officeDocument/2006/relationships/theme" Target="../theme/theme1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5" Type="http://schemas.openxmlformats.org/officeDocument/2006/relationships/slideLayout" Target="../slideLayouts/slideLayout18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slideLayout" Target="../slideLayouts/slideLayout18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theme" Target="../theme/theme1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slideLayout" Target="../slideLayouts/slideLayout211.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17" Type="http://schemas.openxmlformats.org/officeDocument/2006/relationships/theme" Target="../theme/theme15.xml"/><Relationship Id="rId2" Type="http://schemas.openxmlformats.org/officeDocument/2006/relationships/slideLayout" Target="../slideLayouts/slideLayout200.xml"/><Relationship Id="rId16" Type="http://schemas.openxmlformats.org/officeDocument/2006/relationships/slideLayout" Target="../slideLayouts/slideLayout214.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5" Type="http://schemas.openxmlformats.org/officeDocument/2006/relationships/slideLayout" Target="../slideLayouts/slideLayout21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slideLayout" Target="../slideLayouts/slideLayout21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4.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5.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6.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theme" Target="../theme/theme8.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r>
              <a:rPr lang="en-US" dirty="0"/>
              <a:t>Master</a:t>
            </a:r>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1082262322"/>
      </p:ext>
    </p:extLst>
  </p:cSld>
  <p:clrMap bg1="lt1" tx1="dk1" bg2="dk2" tx2="lt2" accent1="accent1" accent2="accent2" accent3="accent3" accent4="accent4" accent5="accent5" accent6="accent6" hlink="hlink" folHlink="folHlink"/>
  <p:sldLayoutIdLst>
    <p:sldLayoutId id="2147483661" r:id="rId1"/>
    <p:sldLayoutId id="2147483664" r:id="rId2"/>
    <p:sldLayoutId id="2147483666" r:id="rId3"/>
    <p:sldLayoutId id="2147483676" r:id="rId4"/>
    <p:sldLayoutId id="2147483665" r:id="rId5"/>
    <p:sldLayoutId id="2147483710" r:id="rId6"/>
    <p:sldLayoutId id="2147483711" r:id="rId7"/>
    <p:sldLayoutId id="2147483801" r:id="rId8"/>
    <p:sldLayoutId id="2147484182" r:id="rId9"/>
    <p:sldLayoutId id="2147484184" r:id="rId10"/>
    <p:sldLayoutId id="2147484194"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mj-lt"/>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209777408"/>
      </p:ext>
    </p:extLst>
  </p:cSld>
  <p:clrMap bg1="lt1" tx1="dk1" bg2="dk2" tx2="lt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 id="2147483897" r:id="rId18"/>
    <p:sldLayoutId id="2147483898" r:id="rId19"/>
    <p:sldLayoutId id="2147483899" r:id="rId20"/>
    <p:sldLayoutId id="2147483900" r:id="rId21"/>
    <p:sldLayoutId id="2147483901" r:id="rId22"/>
    <p:sldLayoutId id="2147483902" r:id="rId23"/>
    <p:sldLayoutId id="2147483903" r:id="rId24"/>
    <p:sldLayoutId id="2147483904" r:id="rId25"/>
    <p:sldLayoutId id="2147483905"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925051747"/>
      </p:ext>
    </p:extLst>
  </p:cSld>
  <p:clrMap bg1="lt1" tx1="dk1" bg2="dk2" tx2="lt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 id="2147484109" r:id="rId12"/>
    <p:sldLayoutId id="2147484110" r:id="rId13"/>
    <p:sldLayoutId id="2147484111" r:id="rId14"/>
    <p:sldLayoutId id="2147484112" r:id="rId15"/>
    <p:sldLayoutId id="2147484113" r:id="rId16"/>
    <p:sldLayoutId id="2147484114" r:id="rId17"/>
    <p:sldLayoutId id="2147484115" r:id="rId18"/>
    <p:sldLayoutId id="2147484116" r:id="rId19"/>
    <p:sldLayoutId id="2147484117" r:id="rId20"/>
    <p:sldLayoutId id="2147484118" r:id="rId21"/>
    <p:sldLayoutId id="2147484119" r:id="rId22"/>
    <p:sldLayoutId id="2147484120" r:id="rId23"/>
    <p:sldLayoutId id="2147484121" r:id="rId24"/>
    <p:sldLayoutId id="214748412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555528298"/>
      </p:ext>
    </p:extLst>
  </p:cSld>
  <p:clrMap bg1="lt1" tx1="dk1" bg2="dk2" tx2="lt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3" r:id="rId9"/>
    <p:sldLayoutId id="214748416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2488125086"/>
      </p:ext>
    </p:extLst>
  </p:cSld>
  <p:clrMap bg1="lt1" tx1="dk1" bg2="dk2" tx2="lt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1" r:id="rId5"/>
    <p:sldLayoutId id="2147484172" r:id="rId6"/>
    <p:sldLayoutId id="2147484173" r:id="rId7"/>
    <p:sldLayoutId id="2147484174" r:id="rId8"/>
    <p:sldLayoutId id="2147484175" r:id="rId9"/>
    <p:sldLayoutId id="2147484176" r:id="rId10"/>
    <p:sldLayoutId id="2147484177" r:id="rId11"/>
    <p:sldLayoutId id="2147484178" r:id="rId12"/>
    <p:sldLayoutId id="2147484179" r:id="rId13"/>
    <p:sldLayoutId id="2147484180" r:id="rId14"/>
    <p:sldLayoutId id="2147484181" r:id="rId15"/>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r>
              <a:rPr lang="en-US" dirty="0"/>
              <a:t>Master</a:t>
            </a:r>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2989425830"/>
      </p:ext>
    </p:extLst>
  </p:cSld>
  <p:clrMap bg1="lt1" tx1="dk1" bg2="dk2" tx2="lt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 id="2147484207" r:id="rId12"/>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mj-lt"/>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119077142"/>
      </p:ext>
    </p:extLst>
  </p:cSld>
  <p:clrMap bg1="lt1" tx1="dk1" bg2="dk2" tx2="lt2" accent1="accent1" accent2="accent2" accent3="accent3" accent4="accent4" accent5="accent5" accent6="accent6" hlink="hlink" folHlink="folHlink"/>
  <p:sldLayoutIdLst>
    <p:sldLayoutId id="2147484209" r:id="rId1"/>
    <p:sldLayoutId id="2147484210" r:id="rId2"/>
    <p:sldLayoutId id="2147484211" r:id="rId3"/>
    <p:sldLayoutId id="2147484212" r:id="rId4"/>
    <p:sldLayoutId id="2147484213" r:id="rId5"/>
    <p:sldLayoutId id="2147484214" r:id="rId6"/>
    <p:sldLayoutId id="2147484215" r:id="rId7"/>
    <p:sldLayoutId id="2147484216" r:id="rId8"/>
    <p:sldLayoutId id="2147484217" r:id="rId9"/>
    <p:sldLayoutId id="2147484218" r:id="rId10"/>
    <p:sldLayoutId id="2147484219" r:id="rId11"/>
    <p:sldLayoutId id="2147484220" r:id="rId12"/>
    <p:sldLayoutId id="2147484221" r:id="rId13"/>
    <p:sldLayoutId id="2147484222" r:id="rId14"/>
    <p:sldLayoutId id="2147484223" r:id="rId15"/>
    <p:sldLayoutId id="2147484224" r:id="rId16"/>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Tree>
    <p:extLst>
      <p:ext uri="{BB962C8B-B14F-4D97-AF65-F5344CB8AC3E}">
        <p14:creationId xmlns:p14="http://schemas.microsoft.com/office/powerpoint/2010/main" val="3023556743"/>
      </p:ext>
    </p:extLst>
  </p:cSld>
  <p:clrMap bg1="lt1" tx1="dk1" bg2="dk2" tx2="lt2" accent1="accent1" accent2="accent2" accent3="accent3" accent4="accent4" accent5="accent5" accent6="accent6" hlink="hlink" folHlink="folHlink"/>
  <p:sldLayoutIdLst>
    <p:sldLayoutId id="2147483687" r:id="rId1"/>
    <p:sldLayoutId id="214748369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6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Tree>
    <p:extLst>
      <p:ext uri="{BB962C8B-B14F-4D97-AF65-F5344CB8AC3E}">
        <p14:creationId xmlns:p14="http://schemas.microsoft.com/office/powerpoint/2010/main" val="1848898245"/>
      </p:ext>
    </p:extLst>
  </p:cSld>
  <p:clrMap bg1="lt1" tx1="dk1" bg2="dk2" tx2="lt2" accent1="accent1" accent2="accent2" accent3="accent3" accent4="accent4" accent5="accent5" accent6="accent6" hlink="hlink" folHlink="folHlink"/>
  <p:sldLayoutIdLst>
    <p:sldLayoutId id="2147483693" r:id="rId1"/>
    <p:sldLayoutId id="2147483698"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206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Tree>
    <p:extLst>
      <p:ext uri="{BB962C8B-B14F-4D97-AF65-F5344CB8AC3E}">
        <p14:creationId xmlns:p14="http://schemas.microsoft.com/office/powerpoint/2010/main" val="1031248077"/>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ln w="57150"/>
        </p:spPr>
        <p:style>
          <a:lnRef idx="2">
            <a:schemeClr val="accent2"/>
          </a:lnRef>
          <a:fillRef idx="1">
            <a:schemeClr val="lt1"/>
          </a:fillRef>
          <a:effectRef idx="0">
            <a:schemeClr val="accent2"/>
          </a:effectRef>
          <a:fontRef idx="minor"/>
        </p:style>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r>
              <a:rPr lang="en-US" dirty="0" err="1"/>
              <a:t>sdha;ksjdhv;kalsjdnv</a:t>
            </a:r>
            <a:endParaRPr dirty="0"/>
          </a:p>
        </p:txBody>
      </p:sp>
    </p:spTree>
    <p:extLst>
      <p:ext uri="{BB962C8B-B14F-4D97-AF65-F5344CB8AC3E}">
        <p14:creationId xmlns:p14="http://schemas.microsoft.com/office/powerpoint/2010/main" val="1417404487"/>
      </p:ext>
    </p:extLst>
  </p:cSld>
  <p:clrMap bg1="lt1" tx1="dk1" bg2="dk2" tx2="lt2" accent1="accent1" accent2="accent2" accent3="accent3" accent4="accent4" accent5="accent5" accent6="accent6" hlink="hlink" folHlink="folHlink"/>
  <p:sldLayoutIdLst>
    <p:sldLayoutId id="2147483721" r:id="rId1"/>
    <p:sldLayoutId id="2147483724" r:id="rId2"/>
    <p:sldLayoutId id="2147483725" r:id="rId3"/>
    <p:sldLayoutId id="2147483726" r:id="rId4"/>
    <p:sldLayoutId id="2147483727" r:id="rId5"/>
    <p:sldLayoutId id="2147483729" r:id="rId6"/>
    <p:sldLayoutId id="2147483731" r:id="rId7"/>
    <p:sldLayoutId id="2147483732" r:id="rId8"/>
    <p:sldLayoutId id="2147483733" r:id="rId9"/>
    <p:sldLayoutId id="2147483796" r:id="rId10"/>
    <p:sldLayoutId id="2147483802" r:id="rId11"/>
    <p:sldLayoutId id="214748380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4E4C7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ln w="508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dirty="0"/>
          </a:p>
        </p:txBody>
      </p:sp>
    </p:spTree>
    <p:extLst>
      <p:ext uri="{BB962C8B-B14F-4D97-AF65-F5344CB8AC3E}">
        <p14:creationId xmlns:p14="http://schemas.microsoft.com/office/powerpoint/2010/main" val="3481319469"/>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 id="2147483758" r:id="rId24"/>
    <p:sldLayoutId id="2147483759"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2119085268"/>
      </p:ext>
    </p:extLst>
  </p:cSld>
  <p:clrMap bg1="lt1" tx1="dk1" bg2="dk2" tx2="lt2" accent1="accent1" accent2="accent2" accent3="accent3" accent4="accent4" accent5="accent5" accent6="accent6" hlink="hlink" folHlink="folHlink"/>
  <p:sldLayoutIdLst>
    <p:sldLayoutId id="2147483761" r:id="rId1"/>
    <p:sldLayoutId id="2147483762" r:id="rId2"/>
    <p:sldLayoutId id="2147483764"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1103203407"/>
      </p:ext>
    </p:extLst>
  </p:cSld>
  <p:clrMap bg1="lt1" tx1="dk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1" r:id="rId13"/>
    <p:sldLayoutId id="2147483792" r:id="rId14"/>
    <p:sldLayoutId id="2147483793" r:id="rId15"/>
    <p:sldLayoutId id="2147483794" r:id="rId16"/>
    <p:sldLayoutId id="2147483795" r:id="rId17"/>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048889786"/>
      </p:ext>
    </p:extLst>
  </p:cSld>
  <p:clrMap bg1="lt1" tx1="dk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 id="2147483870" r:id="rId18"/>
    <p:sldLayoutId id="2147483871" r:id="rId19"/>
    <p:sldLayoutId id="2147483872" r:id="rId20"/>
    <p:sldLayoutId id="2147483873" r:id="rId21"/>
    <p:sldLayoutId id="2147483874" r:id="rId22"/>
    <p:sldLayoutId id="2147483875" r:id="rId23"/>
    <p:sldLayoutId id="2147483876" r:id="rId24"/>
    <p:sldLayoutId id="2147483877" r:id="rId25"/>
    <p:sldLayoutId id="2147483878"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mailto:nepbis@uconn.edu" TargetMode="External"/><Relationship Id="rId2" Type="http://schemas.openxmlformats.org/officeDocument/2006/relationships/notesSlide" Target="../notesSlides/notesSlide1.xml"/><Relationship Id="rId1" Type="http://schemas.openxmlformats.org/officeDocument/2006/relationships/slideLayout" Target="../slideLayouts/slideLayout82.xml"/><Relationship Id="rId6" Type="http://schemas.openxmlformats.org/officeDocument/2006/relationships/hyperlink" Target="https://nepbis.org/find-an-endorsed-nepbis-trainer/" TargetMode="External"/><Relationship Id="rId5" Type="http://schemas.openxmlformats.org/officeDocument/2006/relationships/hyperlink" Target="https://www.pbis.org/about/pbis-state-coordinators" TargetMode="External"/><Relationship Id="rId4" Type="http://schemas.openxmlformats.org/officeDocument/2006/relationships/hyperlink" Target="https://nepbis.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5.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19.png"/><Relationship Id="rId4" Type="http://schemas.openxmlformats.org/officeDocument/2006/relationships/image" Target="../media/image118.png"/></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60.xml"/><Relationship Id="rId2" Type="http://schemas.openxmlformats.org/officeDocument/2006/relationships/diagramData" Target="../diagrams/data60.xml"/><Relationship Id="rId1" Type="http://schemas.openxmlformats.org/officeDocument/2006/relationships/slideLayout" Target="../slideLayouts/slideLayout5.xml"/><Relationship Id="rId6" Type="http://schemas.microsoft.com/office/2007/relationships/diagramDrawing" Target="../diagrams/drawing60.xml"/><Relationship Id="rId5" Type="http://schemas.openxmlformats.org/officeDocument/2006/relationships/diagramColors" Target="../diagrams/colors60.xml"/><Relationship Id="rId4" Type="http://schemas.openxmlformats.org/officeDocument/2006/relationships/diagramQuickStyle" Target="../diagrams/quickStyle60.xml"/></Relationships>
</file>

<file path=ppt/slides/_rels/slide10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6.xml"/><Relationship Id="rId1" Type="http://schemas.openxmlformats.org/officeDocument/2006/relationships/slideLayout" Target="../slideLayouts/slideLayout5.xml"/><Relationship Id="rId4" Type="http://schemas.openxmlformats.org/officeDocument/2006/relationships/image" Target="../media/image100.png"/></Relationships>
</file>

<file path=ppt/slides/_rels/slide10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7.xml"/><Relationship Id="rId1" Type="http://schemas.openxmlformats.org/officeDocument/2006/relationships/slideLayout" Target="../slideLayouts/slideLayout2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61.xml"/><Relationship Id="rId7" Type="http://schemas.microsoft.com/office/2007/relationships/diagramDrawing" Target="../diagrams/drawing61.xml"/><Relationship Id="rId2" Type="http://schemas.openxmlformats.org/officeDocument/2006/relationships/notesSlide" Target="../notesSlides/notesSlide80.xml"/><Relationship Id="rId1" Type="http://schemas.openxmlformats.org/officeDocument/2006/relationships/slideLayout" Target="../slideLayouts/slideLayout5.xml"/><Relationship Id="rId6" Type="http://schemas.openxmlformats.org/officeDocument/2006/relationships/diagramColors" Target="../diagrams/colors61.xml"/><Relationship Id="rId5" Type="http://schemas.openxmlformats.org/officeDocument/2006/relationships/diagramQuickStyle" Target="../diagrams/quickStyle61.xml"/><Relationship Id="rId4" Type="http://schemas.openxmlformats.org/officeDocument/2006/relationships/diagramLayout" Target="../diagrams/layout6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8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62.xml"/><Relationship Id="rId7" Type="http://schemas.openxmlformats.org/officeDocument/2006/relationships/image" Target="../media/image14.png"/><Relationship Id="rId2" Type="http://schemas.openxmlformats.org/officeDocument/2006/relationships/diagramData" Target="../diagrams/data62.xml"/><Relationship Id="rId1" Type="http://schemas.openxmlformats.org/officeDocument/2006/relationships/slideLayout" Target="../slideLayouts/slideLayout11.xml"/><Relationship Id="rId6" Type="http://schemas.microsoft.com/office/2007/relationships/diagramDrawing" Target="../diagrams/drawing62.xml"/><Relationship Id="rId5" Type="http://schemas.openxmlformats.org/officeDocument/2006/relationships/diagramColors" Target="../diagrams/colors62.xml"/><Relationship Id="rId4" Type="http://schemas.openxmlformats.org/officeDocument/2006/relationships/diagramQuickStyle" Target="../diagrams/quickStyle6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1.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03.png"/><Relationship Id="rId4" Type="http://schemas.openxmlformats.org/officeDocument/2006/relationships/image" Target="../media/image102.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8.xml"/></Relationships>
</file>

<file path=ppt/slides/_rels/slide1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3.xml"/><Relationship Id="rId1" Type="http://schemas.openxmlformats.org/officeDocument/2006/relationships/slideLayout" Target="../slideLayouts/slideLayout20.xml"/></Relationships>
</file>

<file path=ppt/slides/_rels/slide1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4.xml"/><Relationship Id="rId1" Type="http://schemas.openxmlformats.org/officeDocument/2006/relationships/slideLayout" Target="../slideLayouts/slideLayout20.xml"/></Relationships>
</file>

<file path=ppt/slides/_rels/slide1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5.xml"/><Relationship Id="rId1" Type="http://schemas.openxmlformats.org/officeDocument/2006/relationships/slideLayout" Target="../slideLayouts/slideLayout59.xml"/></Relationships>
</file>

<file path=ppt/slides/_rels/slide1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63.xml"/><Relationship Id="rId7" Type="http://schemas.microsoft.com/office/2007/relationships/diagramDrawing" Target="../diagrams/drawing63.xml"/><Relationship Id="rId2" Type="http://schemas.openxmlformats.org/officeDocument/2006/relationships/notesSlide" Target="../notesSlides/notesSlide86.xml"/><Relationship Id="rId1" Type="http://schemas.openxmlformats.org/officeDocument/2006/relationships/slideLayout" Target="../slideLayouts/slideLayout4.xml"/><Relationship Id="rId6" Type="http://schemas.openxmlformats.org/officeDocument/2006/relationships/diagramColors" Target="../diagrams/colors63.xml"/><Relationship Id="rId5" Type="http://schemas.openxmlformats.org/officeDocument/2006/relationships/diagramQuickStyle" Target="../diagrams/quickStyle63.xml"/><Relationship Id="rId4" Type="http://schemas.openxmlformats.org/officeDocument/2006/relationships/diagramLayout" Target="../diagrams/layout63.xml"/></Relationships>
</file>

<file path=ppt/slides/_rels/slide1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64.xml"/><Relationship Id="rId7" Type="http://schemas.microsoft.com/office/2007/relationships/diagramDrawing" Target="../diagrams/drawing64.xml"/><Relationship Id="rId2" Type="http://schemas.openxmlformats.org/officeDocument/2006/relationships/notesSlide" Target="../notesSlides/notesSlide87.xml"/><Relationship Id="rId1" Type="http://schemas.openxmlformats.org/officeDocument/2006/relationships/slideLayout" Target="../slideLayouts/slideLayout5.xml"/><Relationship Id="rId6" Type="http://schemas.openxmlformats.org/officeDocument/2006/relationships/diagramColors" Target="../diagrams/colors64.xml"/><Relationship Id="rId5" Type="http://schemas.openxmlformats.org/officeDocument/2006/relationships/diagramQuickStyle" Target="../diagrams/quickStyle64.xml"/><Relationship Id="rId4" Type="http://schemas.openxmlformats.org/officeDocument/2006/relationships/diagramLayout" Target="../diagrams/layout64.xml"/></Relationships>
</file>

<file path=ppt/slides/_rels/slide118.xml.rels><?xml version="1.0" encoding="UTF-8" standalone="yes"?>
<Relationships xmlns="http://schemas.openxmlformats.org/package/2006/relationships"><Relationship Id="rId3" Type="http://schemas.openxmlformats.org/officeDocument/2006/relationships/diagramLayout" Target="../diagrams/layout65.xml"/><Relationship Id="rId7" Type="http://schemas.openxmlformats.org/officeDocument/2006/relationships/image" Target="../media/image14.png"/><Relationship Id="rId2" Type="http://schemas.openxmlformats.org/officeDocument/2006/relationships/diagramData" Target="../diagrams/data65.xml"/><Relationship Id="rId1" Type="http://schemas.openxmlformats.org/officeDocument/2006/relationships/slideLayout" Target="../slideLayouts/slideLayout11.xml"/><Relationship Id="rId6" Type="http://schemas.microsoft.com/office/2007/relationships/diagramDrawing" Target="../diagrams/drawing65.xml"/><Relationship Id="rId5" Type="http://schemas.openxmlformats.org/officeDocument/2006/relationships/diagramColors" Target="../diagrams/colors65.xml"/><Relationship Id="rId4" Type="http://schemas.openxmlformats.org/officeDocument/2006/relationships/diagramQuickStyle" Target="../diagrams/quickStyle65.xml"/></Relationships>
</file>

<file path=ppt/slides/_rels/slide11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8.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03.png"/><Relationship Id="rId4" Type="http://schemas.openxmlformats.org/officeDocument/2006/relationships/image" Target="../media/image102.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8.png"/><Relationship Id="rId11"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image" Target="../media/image1.png"/><Relationship Id="rId4" Type="http://schemas.openxmlformats.org/officeDocument/2006/relationships/image" Target="../media/image16.png"/><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82.xml"/><Relationship Id="rId4" Type="http://schemas.openxmlformats.org/officeDocument/2006/relationships/hyperlink" Target="https://nepbis.org/training-of-trainers-workbook-supplemental-material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03.xml"/></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www.pbis.org/Common/Cms/files/pbisresources/Family%20Engagement%20in%20PBIS.pdf"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14.png"/><Relationship Id="rId2" Type="http://schemas.openxmlformats.org/officeDocument/2006/relationships/diagramData" Target="../diagrams/data9.xml"/><Relationship Id="rId1" Type="http://schemas.openxmlformats.org/officeDocument/2006/relationships/slideLayout" Target="../slideLayouts/slideLayout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22.png"/></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13.png"/><Relationship Id="rId2" Type="http://schemas.openxmlformats.org/officeDocument/2006/relationships/diagramData" Target="../diagrams/data12.xml"/><Relationship Id="rId1" Type="http://schemas.openxmlformats.org/officeDocument/2006/relationships/slideLayout" Target="../slideLayouts/slideLayout1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8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2.xml.rels><?xml version="1.0" encoding="UTF-8" standalone="yes"?>
<Relationships xmlns="http://schemas.openxmlformats.org/package/2006/relationships"><Relationship Id="rId8" Type="http://schemas.microsoft.com/office/2007/relationships/diagramDrawing" Target="../diagrams/drawing14.xml"/><Relationship Id="rId13" Type="http://schemas.microsoft.com/office/2007/relationships/diagramDrawing" Target="../diagrams/drawing15.xml"/><Relationship Id="rId3" Type="http://schemas.openxmlformats.org/officeDocument/2006/relationships/image" Target="../media/image14.png"/><Relationship Id="rId7" Type="http://schemas.openxmlformats.org/officeDocument/2006/relationships/diagramColors" Target="../diagrams/colors14.xml"/><Relationship Id="rId12" Type="http://schemas.openxmlformats.org/officeDocument/2006/relationships/diagramColors" Target="../diagrams/colors15.xml"/><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diagramQuickStyle" Target="../diagrams/quickStyle14.xml"/><Relationship Id="rId11" Type="http://schemas.openxmlformats.org/officeDocument/2006/relationships/diagramQuickStyle" Target="../diagrams/quickStyle15.xml"/><Relationship Id="rId5" Type="http://schemas.openxmlformats.org/officeDocument/2006/relationships/diagramLayout" Target="../diagrams/layout14.xml"/><Relationship Id="rId10" Type="http://schemas.openxmlformats.org/officeDocument/2006/relationships/diagramLayout" Target="../diagrams/layout15.xml"/><Relationship Id="rId4" Type="http://schemas.openxmlformats.org/officeDocument/2006/relationships/diagramData" Target="../diagrams/data14.xml"/><Relationship Id="rId9" Type="http://schemas.openxmlformats.org/officeDocument/2006/relationships/diagramData" Target="../diagrams/data15.xml"/></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17.xml"/><Relationship Id="rId3" Type="http://schemas.openxmlformats.org/officeDocument/2006/relationships/diagramData" Target="../diagrams/data16.xml"/><Relationship Id="rId7" Type="http://schemas.microsoft.com/office/2007/relationships/diagramDrawing" Target="../diagrams/drawing16.xml"/><Relationship Id="rId12" Type="http://schemas.microsoft.com/office/2007/relationships/diagramDrawing" Target="../diagrams/drawing17.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diagramColors" Target="../diagrams/colors16.xml"/><Relationship Id="rId11" Type="http://schemas.openxmlformats.org/officeDocument/2006/relationships/diagramColors" Target="../diagrams/colors17.xml"/><Relationship Id="rId5" Type="http://schemas.openxmlformats.org/officeDocument/2006/relationships/diagramQuickStyle" Target="../diagrams/quickStyle16.xml"/><Relationship Id="rId10" Type="http://schemas.openxmlformats.org/officeDocument/2006/relationships/diagramQuickStyle" Target="../diagrams/quickStyle17.xml"/><Relationship Id="rId4" Type="http://schemas.openxmlformats.org/officeDocument/2006/relationships/diagramLayout" Target="../diagrams/layout16.xml"/><Relationship Id="rId9" Type="http://schemas.openxmlformats.org/officeDocument/2006/relationships/diagramLayout" Target="../diagrams/layout17.xml"/></Relationships>
</file>

<file path=ppt/slides/_rels/slide3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0.xml"/><Relationship Id="rId1" Type="http://schemas.openxmlformats.org/officeDocument/2006/relationships/slideLayout" Target="../slideLayouts/slideLayout24.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Layout" Target="../diagrams/layout19.xml"/><Relationship Id="rId7" Type="http://schemas.openxmlformats.org/officeDocument/2006/relationships/image" Target="../media/image14.png"/><Relationship Id="rId2" Type="http://schemas.openxmlformats.org/officeDocument/2006/relationships/diagramData" Target="../diagrams/data19.xml"/><Relationship Id="rId1" Type="http://schemas.openxmlformats.org/officeDocument/2006/relationships/slideLayout" Target="../slideLayouts/slideLayout5.xml"/><Relationship Id="rId6" Type="http://schemas.microsoft.com/office/2007/relationships/diagramDrawing" Target="../diagrams/drawing19.xml"/><Relationship Id="rId5" Type="http://schemas.openxmlformats.org/officeDocument/2006/relationships/diagramColors" Target="../diagrams/colors19.xml"/><Relationship Id="rId10" Type="http://schemas.openxmlformats.org/officeDocument/2006/relationships/image" Target="../media/image32.png"/><Relationship Id="rId4" Type="http://schemas.openxmlformats.org/officeDocument/2006/relationships/diagramQuickStyle" Target="../diagrams/quickStyle19.xml"/><Relationship Id="rId9" Type="http://schemas.openxmlformats.org/officeDocument/2006/relationships/image" Target="../media/image31.jpeg"/></Relationships>
</file>

<file path=ppt/slides/_rels/slide36.xml.rels><?xml version="1.0" encoding="UTF-8" standalone="yes"?>
<Relationships xmlns="http://schemas.openxmlformats.org/package/2006/relationships"><Relationship Id="rId8" Type="http://schemas.openxmlformats.org/officeDocument/2006/relationships/diagramLayout" Target="../diagrams/layout21.xml"/><Relationship Id="rId3" Type="http://schemas.openxmlformats.org/officeDocument/2006/relationships/diagramLayout" Target="../diagrams/layout20.xml"/><Relationship Id="rId7" Type="http://schemas.openxmlformats.org/officeDocument/2006/relationships/diagramData" Target="../diagrams/data21.xml"/><Relationship Id="rId2" Type="http://schemas.openxmlformats.org/officeDocument/2006/relationships/diagramData" Target="../diagrams/data20.xml"/><Relationship Id="rId1" Type="http://schemas.openxmlformats.org/officeDocument/2006/relationships/slideLayout" Target="../slideLayouts/slideLayout5.xml"/><Relationship Id="rId6" Type="http://schemas.microsoft.com/office/2007/relationships/diagramDrawing" Target="../diagrams/drawing20.xml"/><Relationship Id="rId11" Type="http://schemas.microsoft.com/office/2007/relationships/diagramDrawing" Target="../diagrams/drawing21.xml"/><Relationship Id="rId5" Type="http://schemas.openxmlformats.org/officeDocument/2006/relationships/diagramColors" Target="../diagrams/colors20.xml"/><Relationship Id="rId10" Type="http://schemas.openxmlformats.org/officeDocument/2006/relationships/diagramColors" Target="../diagrams/colors21.xml"/><Relationship Id="rId4" Type="http://schemas.openxmlformats.org/officeDocument/2006/relationships/diagramQuickStyle" Target="../diagrams/quickStyle20.xml"/><Relationship Id="rId9" Type="http://schemas.openxmlformats.org/officeDocument/2006/relationships/diagramQuickStyle" Target="../diagrams/quickStyle21.xml"/></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22.xml"/><Relationship Id="rId3" Type="http://schemas.openxmlformats.org/officeDocument/2006/relationships/image" Target="../media/image35.jpeg"/><Relationship Id="rId7" Type="http://schemas.openxmlformats.org/officeDocument/2006/relationships/diagramQuickStyle" Target="../diagrams/quickStyle22.xml"/><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diagramLayout" Target="../diagrams/layout22.xml"/><Relationship Id="rId5" Type="http://schemas.openxmlformats.org/officeDocument/2006/relationships/diagramData" Target="../diagrams/data22.xml"/><Relationship Id="rId10" Type="http://schemas.openxmlformats.org/officeDocument/2006/relationships/image" Target="../media/image37.jpeg"/><Relationship Id="rId4" Type="http://schemas.openxmlformats.org/officeDocument/2006/relationships/image" Target="../media/image36.jpeg"/><Relationship Id="rId9" Type="http://schemas.microsoft.com/office/2007/relationships/diagramDrawing" Target="../diagrams/drawing22.xml"/></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24.xml"/><Relationship Id="rId3" Type="http://schemas.openxmlformats.org/officeDocument/2006/relationships/diagramLayout" Target="../diagrams/layout23.xml"/><Relationship Id="rId7" Type="http://schemas.openxmlformats.org/officeDocument/2006/relationships/diagramData" Target="../diagrams/data24.xml"/><Relationship Id="rId2" Type="http://schemas.openxmlformats.org/officeDocument/2006/relationships/diagramData" Target="../diagrams/data23.xml"/><Relationship Id="rId1" Type="http://schemas.openxmlformats.org/officeDocument/2006/relationships/slideLayout" Target="../slideLayouts/slideLayout5.xml"/><Relationship Id="rId6" Type="http://schemas.microsoft.com/office/2007/relationships/diagramDrawing" Target="../diagrams/drawing23.xml"/><Relationship Id="rId11" Type="http://schemas.microsoft.com/office/2007/relationships/diagramDrawing" Target="../diagrams/drawing24.xml"/><Relationship Id="rId5" Type="http://schemas.openxmlformats.org/officeDocument/2006/relationships/diagramColors" Target="../diagrams/colors23.xml"/><Relationship Id="rId10" Type="http://schemas.openxmlformats.org/officeDocument/2006/relationships/diagramColors" Target="../diagrams/colors24.xml"/><Relationship Id="rId4" Type="http://schemas.openxmlformats.org/officeDocument/2006/relationships/diagramQuickStyle" Target="../diagrams/quickStyle23.xml"/><Relationship Id="rId9" Type="http://schemas.openxmlformats.org/officeDocument/2006/relationships/diagramQuickStyle" Target="../diagrams/quickStyle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42.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notesSlide" Target="../notesSlides/notesSlide33.xml"/><Relationship Id="rId16" Type="http://schemas.openxmlformats.org/officeDocument/2006/relationships/image" Target="../media/image57.svg"/><Relationship Id="rId1" Type="http://schemas.openxmlformats.org/officeDocument/2006/relationships/slideLayout" Target="../slideLayouts/slideLayout5.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 Id="rId14" Type="http://schemas.openxmlformats.org/officeDocument/2006/relationships/image" Target="../media/image55.svg"/></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64.xml"/></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26.xml"/><Relationship Id="rId3" Type="http://schemas.openxmlformats.org/officeDocument/2006/relationships/image" Target="../media/image14.png"/><Relationship Id="rId7" Type="http://schemas.openxmlformats.org/officeDocument/2006/relationships/diagramQuickStyle" Target="../diagrams/quickStyle26.xml"/><Relationship Id="rId2" Type="http://schemas.openxmlformats.org/officeDocument/2006/relationships/notesSlide" Target="../notesSlides/notesSlide35.xml"/><Relationship Id="rId1" Type="http://schemas.openxmlformats.org/officeDocument/2006/relationships/slideLayout" Target="../slideLayouts/slideLayout64.xml"/><Relationship Id="rId6" Type="http://schemas.openxmlformats.org/officeDocument/2006/relationships/diagramLayout" Target="../diagrams/layout26.xml"/><Relationship Id="rId5" Type="http://schemas.openxmlformats.org/officeDocument/2006/relationships/diagramData" Target="../diagrams/data26.xml"/><Relationship Id="rId4" Type="http://schemas.openxmlformats.org/officeDocument/2006/relationships/image" Target="../media/image22.png"/><Relationship Id="rId9" Type="http://schemas.microsoft.com/office/2007/relationships/diagramDrawing" Target="../diagrams/drawing26.xml"/></Relationships>
</file>

<file path=ppt/slides/_rels/slide45.xml.rels><?xml version="1.0" encoding="UTF-8" standalone="yes"?>
<Relationships xmlns="http://schemas.openxmlformats.org/package/2006/relationships"><Relationship Id="rId8" Type="http://schemas.openxmlformats.org/officeDocument/2006/relationships/diagramData" Target="../diagrams/data28.xml"/><Relationship Id="rId3" Type="http://schemas.openxmlformats.org/officeDocument/2006/relationships/diagramLayout" Target="../diagrams/layout27.xml"/><Relationship Id="rId7" Type="http://schemas.openxmlformats.org/officeDocument/2006/relationships/image" Target="../media/image14.png"/><Relationship Id="rId12" Type="http://schemas.microsoft.com/office/2007/relationships/diagramDrawing" Target="../diagrams/drawing28.xml"/><Relationship Id="rId2" Type="http://schemas.openxmlformats.org/officeDocument/2006/relationships/diagramData" Target="../diagrams/data27.xml"/><Relationship Id="rId1" Type="http://schemas.openxmlformats.org/officeDocument/2006/relationships/slideLayout" Target="../slideLayouts/slideLayout5.xml"/><Relationship Id="rId6" Type="http://schemas.microsoft.com/office/2007/relationships/diagramDrawing" Target="../diagrams/drawing27.xml"/><Relationship Id="rId11" Type="http://schemas.openxmlformats.org/officeDocument/2006/relationships/diagramColors" Target="../diagrams/colors28.xml"/><Relationship Id="rId5" Type="http://schemas.openxmlformats.org/officeDocument/2006/relationships/diagramColors" Target="../diagrams/colors27.xml"/><Relationship Id="rId10" Type="http://schemas.openxmlformats.org/officeDocument/2006/relationships/diagramQuickStyle" Target="../diagrams/quickStyle28.xml"/><Relationship Id="rId4" Type="http://schemas.openxmlformats.org/officeDocument/2006/relationships/diagramQuickStyle" Target="../diagrams/quickStyle27.xml"/><Relationship Id="rId9" Type="http://schemas.openxmlformats.org/officeDocument/2006/relationships/diagramLayout" Target="../diagrams/layout28.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169.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30.xml"/><Relationship Id="rId7" Type="http://schemas.openxmlformats.org/officeDocument/2006/relationships/image" Target="../media/image18.png"/><Relationship Id="rId2" Type="http://schemas.openxmlformats.org/officeDocument/2006/relationships/diagramData" Target="../diagrams/data30.xml"/><Relationship Id="rId1" Type="http://schemas.openxmlformats.org/officeDocument/2006/relationships/slideLayout" Target="../slideLayouts/slideLayout11.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31.xml"/><Relationship Id="rId7" Type="http://schemas.openxmlformats.org/officeDocument/2006/relationships/image" Target="../media/image18.png"/><Relationship Id="rId2" Type="http://schemas.openxmlformats.org/officeDocument/2006/relationships/diagramData" Target="../diagrams/data31.xml"/><Relationship Id="rId1" Type="http://schemas.openxmlformats.org/officeDocument/2006/relationships/slideLayout" Target="../slideLayouts/slideLayout11.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11.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44.xml"/><Relationship Id="rId1" Type="http://schemas.openxmlformats.org/officeDocument/2006/relationships/slideLayout" Target="../slideLayouts/slideLayout11.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5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45.xml"/><Relationship Id="rId1" Type="http://schemas.openxmlformats.org/officeDocument/2006/relationships/slideLayout" Target="../slideLayouts/slideLayout11.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6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6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48.xml"/><Relationship Id="rId1" Type="http://schemas.openxmlformats.org/officeDocument/2006/relationships/slideLayout" Target="../slideLayouts/slideLayout11.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6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49.xml"/><Relationship Id="rId1" Type="http://schemas.openxmlformats.org/officeDocument/2006/relationships/slideLayout" Target="../slideLayouts/slideLayout11.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6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6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11.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6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55.xml"/><Relationship Id="rId1" Type="http://schemas.openxmlformats.org/officeDocument/2006/relationships/slideLayout" Target="../slideLayouts/slideLayout11.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7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7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48.xml"/><Relationship Id="rId2" Type="http://schemas.openxmlformats.org/officeDocument/2006/relationships/diagramData" Target="../diagrams/data48.xml"/><Relationship Id="rId1" Type="http://schemas.openxmlformats.org/officeDocument/2006/relationships/slideLayout" Target="../slideLayouts/slideLayout11.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49.xml"/><Relationship Id="rId7" Type="http://schemas.microsoft.com/office/2007/relationships/diagramDrawing" Target="../diagrams/drawing49.xml"/><Relationship Id="rId2" Type="http://schemas.openxmlformats.org/officeDocument/2006/relationships/notesSlide" Target="../notesSlides/notesSlide58.xml"/><Relationship Id="rId1" Type="http://schemas.openxmlformats.org/officeDocument/2006/relationships/slideLayout" Target="../slideLayouts/slideLayout11.xml"/><Relationship Id="rId6" Type="http://schemas.openxmlformats.org/officeDocument/2006/relationships/diagramColors" Target="../diagrams/colors49.xml"/><Relationship Id="rId5" Type="http://schemas.openxmlformats.org/officeDocument/2006/relationships/diagramQuickStyle" Target="../diagrams/quickStyle49.xml"/><Relationship Id="rId4" Type="http://schemas.openxmlformats.org/officeDocument/2006/relationships/diagramLayout" Target="../diagrams/layout49.xml"/></Relationships>
</file>

<file path=ppt/slides/_rels/slide76.xml.rels><?xml version="1.0" encoding="UTF-8" standalone="yes"?>
<Relationships xmlns="http://schemas.openxmlformats.org/package/2006/relationships"><Relationship Id="rId8" Type="http://schemas.microsoft.com/office/2007/relationships/diagramDrawing" Target="../diagrams/drawing50.xml"/><Relationship Id="rId3" Type="http://schemas.openxmlformats.org/officeDocument/2006/relationships/image" Target="../media/image88.png"/><Relationship Id="rId7" Type="http://schemas.openxmlformats.org/officeDocument/2006/relationships/diagramColors" Target="../diagrams/colors50.xml"/><Relationship Id="rId2" Type="http://schemas.openxmlformats.org/officeDocument/2006/relationships/notesSlide" Target="../notesSlides/notesSlide59.xml"/><Relationship Id="rId1" Type="http://schemas.openxmlformats.org/officeDocument/2006/relationships/slideLayout" Target="../slideLayouts/slideLayout11.xml"/><Relationship Id="rId6" Type="http://schemas.openxmlformats.org/officeDocument/2006/relationships/diagramQuickStyle" Target="../diagrams/quickStyle50.xml"/><Relationship Id="rId5" Type="http://schemas.openxmlformats.org/officeDocument/2006/relationships/diagramLayout" Target="../diagrams/layout50.xml"/><Relationship Id="rId4" Type="http://schemas.openxmlformats.org/officeDocument/2006/relationships/diagramData" Target="../diagrams/data50.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51.xml"/><Relationship Id="rId7" Type="http://schemas.microsoft.com/office/2007/relationships/diagramDrawing" Target="../diagrams/drawing51.xml"/><Relationship Id="rId2" Type="http://schemas.openxmlformats.org/officeDocument/2006/relationships/notesSlide" Target="../notesSlides/notesSlide60.xml"/><Relationship Id="rId1" Type="http://schemas.openxmlformats.org/officeDocument/2006/relationships/slideLayout" Target="../slideLayouts/slideLayout11.xml"/><Relationship Id="rId6" Type="http://schemas.openxmlformats.org/officeDocument/2006/relationships/diagramColors" Target="../diagrams/colors51.xml"/><Relationship Id="rId5" Type="http://schemas.openxmlformats.org/officeDocument/2006/relationships/diagramQuickStyle" Target="../diagrams/quickStyle51.xml"/><Relationship Id="rId4" Type="http://schemas.openxmlformats.org/officeDocument/2006/relationships/diagramLayout" Target="../diagrams/layout51.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52.xml"/><Relationship Id="rId7" Type="http://schemas.microsoft.com/office/2007/relationships/diagramDrawing" Target="../diagrams/drawing52.xml"/><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diagramColors" Target="../diagrams/colors52.xml"/><Relationship Id="rId5" Type="http://schemas.openxmlformats.org/officeDocument/2006/relationships/diagramQuickStyle" Target="../diagrams/quickStyle52.xml"/><Relationship Id="rId4" Type="http://schemas.openxmlformats.org/officeDocument/2006/relationships/diagramLayout" Target="../diagrams/layout52.xml"/></Relationships>
</file>

<file path=ppt/slides/_rels/slide7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53.xml"/><Relationship Id="rId7" Type="http://schemas.microsoft.com/office/2007/relationships/diagramDrawing" Target="../diagrams/drawing53.xml"/><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openxmlformats.org/officeDocument/2006/relationships/diagramColors" Target="../diagrams/colors53.xml"/><Relationship Id="rId5" Type="http://schemas.openxmlformats.org/officeDocument/2006/relationships/diagramQuickStyle" Target="../diagrams/quickStyle53.xml"/><Relationship Id="rId4" Type="http://schemas.openxmlformats.org/officeDocument/2006/relationships/diagramLayout" Target="../diagrams/layout5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54.xml"/><Relationship Id="rId7" Type="http://schemas.microsoft.com/office/2007/relationships/diagramDrawing" Target="../diagrams/drawing54.xml"/><Relationship Id="rId2" Type="http://schemas.openxmlformats.org/officeDocument/2006/relationships/notesSlide" Target="../notesSlides/notesSlide63.xml"/><Relationship Id="rId1" Type="http://schemas.openxmlformats.org/officeDocument/2006/relationships/slideLayout" Target="../slideLayouts/slideLayout11.xml"/><Relationship Id="rId6" Type="http://schemas.openxmlformats.org/officeDocument/2006/relationships/diagramColors" Target="../diagrams/colors54.xml"/><Relationship Id="rId5" Type="http://schemas.openxmlformats.org/officeDocument/2006/relationships/diagramQuickStyle" Target="../diagrams/quickStyle54.xml"/><Relationship Id="rId4" Type="http://schemas.openxmlformats.org/officeDocument/2006/relationships/diagramLayout" Target="../diagrams/layout54.xml"/></Relationships>
</file>

<file path=ppt/slides/_rels/slide8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55.xml"/><Relationship Id="rId7" Type="http://schemas.microsoft.com/office/2007/relationships/diagramDrawing" Target="../diagrams/drawing55.xml"/><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diagramColors" Target="../diagrams/colors55.xml"/><Relationship Id="rId5" Type="http://schemas.openxmlformats.org/officeDocument/2006/relationships/diagramQuickStyle" Target="../diagrams/quickStyle55.xml"/><Relationship Id="rId4" Type="http://schemas.openxmlformats.org/officeDocument/2006/relationships/diagramLayout" Target="../diagrams/layout55.xml"/></Relationships>
</file>

<file path=ppt/slides/_rels/slide8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56.xml"/><Relationship Id="rId7" Type="http://schemas.microsoft.com/office/2007/relationships/diagramDrawing" Target="../diagrams/drawing56.xml"/><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diagramColors" Target="../diagrams/colors56.xml"/><Relationship Id="rId5" Type="http://schemas.openxmlformats.org/officeDocument/2006/relationships/diagramQuickStyle" Target="../diagrams/quickStyle56.xml"/><Relationship Id="rId4" Type="http://schemas.openxmlformats.org/officeDocument/2006/relationships/diagramLayout" Target="../diagrams/layout56.xml"/></Relationships>
</file>

<file path=ppt/slides/_rels/slide8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7.xml"/><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57.xml"/><Relationship Id="rId7" Type="http://schemas.microsoft.com/office/2007/relationships/diagramDrawing" Target="../diagrams/drawing57.xml"/><Relationship Id="rId2" Type="http://schemas.openxmlformats.org/officeDocument/2006/relationships/notesSlide" Target="../notesSlides/notesSlide69.xml"/><Relationship Id="rId1" Type="http://schemas.openxmlformats.org/officeDocument/2006/relationships/slideLayout" Target="../slideLayouts/slideLayout4.xml"/><Relationship Id="rId6" Type="http://schemas.openxmlformats.org/officeDocument/2006/relationships/diagramColors" Target="../diagrams/colors57.xml"/><Relationship Id="rId5" Type="http://schemas.openxmlformats.org/officeDocument/2006/relationships/diagramQuickStyle" Target="../diagrams/quickStyle57.xml"/><Relationship Id="rId4" Type="http://schemas.openxmlformats.org/officeDocument/2006/relationships/diagramLayout" Target="../diagrams/layout57.xml"/></Relationships>
</file>

<file path=ppt/slides/_rels/slide8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0.xml"/><Relationship Id="rId1" Type="http://schemas.openxmlformats.org/officeDocument/2006/relationships/slideLayout" Target="../slideLayouts/slideLayout198.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58.xml"/><Relationship Id="rId7" Type="http://schemas.microsoft.com/office/2007/relationships/diagramDrawing" Target="../diagrams/drawing58.xml"/><Relationship Id="rId2" Type="http://schemas.openxmlformats.org/officeDocument/2006/relationships/notesSlide" Target="../notesSlides/notesSlide71.xml"/><Relationship Id="rId1" Type="http://schemas.openxmlformats.org/officeDocument/2006/relationships/slideLayout" Target="../slideLayouts/slideLayout4.xml"/><Relationship Id="rId6" Type="http://schemas.openxmlformats.org/officeDocument/2006/relationships/diagramColors" Target="../diagrams/colors58.xml"/><Relationship Id="rId5" Type="http://schemas.openxmlformats.org/officeDocument/2006/relationships/diagramQuickStyle" Target="../diagrams/quickStyle58.xml"/><Relationship Id="rId4" Type="http://schemas.openxmlformats.org/officeDocument/2006/relationships/diagramLayout" Target="../diagrams/layout58.xml"/></Relationships>
</file>

<file path=ppt/slides/_rels/slide9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2.xml"/><Relationship Id="rId1" Type="http://schemas.openxmlformats.org/officeDocument/2006/relationships/slideLayout" Target="../slideLayouts/slideLayout186.xml"/><Relationship Id="rId4" Type="http://schemas.openxmlformats.org/officeDocument/2006/relationships/image" Target="../media/image14.png"/></Relationships>
</file>

<file path=ppt/slides/_rels/slide9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3.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03.png"/><Relationship Id="rId4" Type="http://schemas.openxmlformats.org/officeDocument/2006/relationships/image" Target="../media/image102.png"/></Relationships>
</file>

<file path=ppt/slides/_rels/slide9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https://www.pbisassessment.org/Content/ReportAssets/ytip5sro.wq2C_30iT0R0x0T0_1" TargetMode="External"/><Relationship Id="rId2" Type="http://schemas.openxmlformats.org/officeDocument/2006/relationships/image" Target="../media/image108.png"/><Relationship Id="rId1" Type="http://schemas.openxmlformats.org/officeDocument/2006/relationships/slideLayout" Target="../slideLayouts/slideLayout5.xml"/><Relationship Id="rId4" Type="http://schemas.openxmlformats.org/officeDocument/2006/relationships/image" Target="../media/image109.png"/></Relationships>
</file>

<file path=ppt/slides/_rels/slide9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5.xml"/><Relationship Id="rId5" Type="http://schemas.openxmlformats.org/officeDocument/2006/relationships/image" Target="../media/image113.png"/><Relationship Id="rId4" Type="http://schemas.openxmlformats.org/officeDocument/2006/relationships/image" Target="https://www.pbisassessment.org/Content/ReportAssets/b5pfshjc.dg4C_30iT0R0x0T0_1" TargetMode="External"/></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59.xml"/><Relationship Id="rId7" Type="http://schemas.microsoft.com/office/2007/relationships/diagramDrawing" Target="../diagrams/drawing59.xml"/><Relationship Id="rId2" Type="http://schemas.openxmlformats.org/officeDocument/2006/relationships/notesSlide" Target="../notesSlides/notesSlide74.xml"/><Relationship Id="rId1" Type="http://schemas.openxmlformats.org/officeDocument/2006/relationships/slideLayout" Target="../slideLayouts/slideLayout5.xml"/><Relationship Id="rId6" Type="http://schemas.openxmlformats.org/officeDocument/2006/relationships/diagramColors" Target="../diagrams/colors59.xml"/><Relationship Id="rId5" Type="http://schemas.openxmlformats.org/officeDocument/2006/relationships/diagramQuickStyle" Target="../diagrams/quickStyle59.xml"/><Relationship Id="rId4" Type="http://schemas.openxmlformats.org/officeDocument/2006/relationships/diagramLayout" Target="../diagrams/layout59.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bg1">
            <a:lumMod val="85000"/>
          </a:schemeClr>
        </a:solidFill>
        <a:effectLst/>
      </p:bgPr>
    </p:bg>
    <p:spTree>
      <p:nvGrpSpPr>
        <p:cNvPr id="1" name="Shape 322"/>
        <p:cNvGrpSpPr/>
        <p:nvPr/>
      </p:nvGrpSpPr>
      <p:grpSpPr>
        <a:xfrm>
          <a:off x="0" y="0"/>
          <a:ext cx="0" cy="0"/>
          <a:chOff x="0" y="0"/>
          <a:chExt cx="0" cy="0"/>
        </a:xfrm>
      </p:grpSpPr>
      <p:grpSp>
        <p:nvGrpSpPr>
          <p:cNvPr id="330" name="Google Shape;330;p32"/>
          <p:cNvGrpSpPr/>
          <p:nvPr/>
        </p:nvGrpSpPr>
        <p:grpSpPr>
          <a:xfrm>
            <a:off x="9354779" y="6901"/>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grpSp>
      <p:pic>
        <p:nvPicPr>
          <p:cNvPr id="8" name="Picture 7">
            <a:extLst>
              <a:ext uri="{FF2B5EF4-FFF2-40B4-BE49-F238E27FC236}">
                <a16:creationId xmlns:a16="http://schemas.microsoft.com/office/drawing/2014/main" id="{A868C91B-AE26-8143-821F-B461A4174B21}"/>
              </a:ext>
            </a:extLst>
          </p:cNvPr>
          <p:cNvPicPr>
            <a:picLocks noChangeAspect="1"/>
          </p:cNvPicPr>
          <p:nvPr/>
        </p:nvPicPr>
        <p:blipFill>
          <a:blip r:embed="rId3"/>
          <a:stretch>
            <a:fillRect/>
          </a:stretch>
        </p:blipFill>
        <p:spPr>
          <a:xfrm>
            <a:off x="10872186" y="5685747"/>
            <a:ext cx="1159220" cy="1087410"/>
          </a:xfrm>
          <a:prstGeom prst="ellipse">
            <a:avLst/>
          </a:prstGeom>
          <a:ln w="19050">
            <a:solidFill>
              <a:schemeClr val="accent2">
                <a:lumMod val="50000"/>
              </a:schemeClr>
            </a:solidFill>
          </a:ln>
        </p:spPr>
      </p:pic>
      <p:sp>
        <p:nvSpPr>
          <p:cNvPr id="9" name="Title 1">
            <a:extLst>
              <a:ext uri="{FF2B5EF4-FFF2-40B4-BE49-F238E27FC236}">
                <a16:creationId xmlns:a16="http://schemas.microsoft.com/office/drawing/2014/main" id="{4256EBD4-9C25-3E49-BB64-FFB1F932A1E0}"/>
              </a:ext>
            </a:extLst>
          </p:cNvPr>
          <p:cNvSpPr>
            <a:spLocks noGrp="1"/>
          </p:cNvSpPr>
          <p:nvPr>
            <p:ph type="title"/>
          </p:nvPr>
        </p:nvSpPr>
        <p:spPr>
          <a:xfrm>
            <a:off x="85552" y="0"/>
            <a:ext cx="6315248" cy="845600"/>
          </a:xfrm>
        </p:spPr>
        <p:txBody>
          <a:bodyPr/>
          <a:lstStyle/>
          <a:p>
            <a:pPr algn="l"/>
            <a:r>
              <a:rPr lang="en-US" dirty="0">
                <a:solidFill>
                  <a:schemeClr val="tx2">
                    <a:lumMod val="10000"/>
                  </a:schemeClr>
                </a:solidFill>
              </a:rPr>
              <a:t>TRAINER INFORMATION</a:t>
            </a:r>
          </a:p>
        </p:txBody>
      </p:sp>
      <p:sp>
        <p:nvSpPr>
          <p:cNvPr id="2" name="TextBox 1">
            <a:extLst>
              <a:ext uri="{FF2B5EF4-FFF2-40B4-BE49-F238E27FC236}">
                <a16:creationId xmlns:a16="http://schemas.microsoft.com/office/drawing/2014/main" id="{6050EE81-6AC7-42BA-44C8-7EF6BDBE9645}"/>
              </a:ext>
            </a:extLst>
          </p:cNvPr>
          <p:cNvSpPr txBox="1"/>
          <p:nvPr/>
        </p:nvSpPr>
        <p:spPr>
          <a:xfrm>
            <a:off x="762000" y="853621"/>
            <a:ext cx="9829800" cy="550920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This free and accessible training material is provided through the Northeast PBIS Network and can be found at </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https://nepbis.org/</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School teams are highly encouraged to contact 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PBIS State Coordinator</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or an </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NEPBIS Endorsed Trainer</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for training opportunities.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If you are an experienced trainer and would like access to to our coordinating trainer workbook which offers training guidance, please email us at </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nepbis@uconn.edu</a:t>
            </a:r>
            <a:r>
              <a:rPr kumimoji="0" lang="en-US" sz="3200" b="0" i="0" u="none" strike="noStrike" kern="1200" cap="none" spc="0" normalizeH="0" baseline="0" noProof="0" dirty="0">
                <a:ln>
                  <a:noFill/>
                </a:ln>
                <a:solidFill>
                  <a:srgbClr val="8784C7">
                    <a:lumMod val="75000"/>
                  </a:srgbClr>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693547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B572C7-FA59-444C-8E20-31900A9C2463}"/>
              </a:ext>
            </a:extLst>
          </p:cNvPr>
          <p:cNvSpPr>
            <a:spLocks noGrp="1"/>
          </p:cNvSpPr>
          <p:nvPr>
            <p:ph type="title"/>
          </p:nvPr>
        </p:nvSpPr>
        <p:spPr>
          <a:xfrm>
            <a:off x="211057" y="218364"/>
            <a:ext cx="11769886" cy="845600"/>
          </a:xfrm>
        </p:spPr>
        <p:txBody>
          <a:bodyPr/>
          <a:lstStyle/>
          <a:p>
            <a:r>
              <a:rPr lang="en-US">
                <a:solidFill>
                  <a:schemeClr val="accent6">
                    <a:lumMod val="50000"/>
                  </a:schemeClr>
                </a:solidFill>
              </a:rPr>
              <a:t>TRAINING SCHEDULE</a:t>
            </a:r>
          </a:p>
        </p:txBody>
      </p:sp>
      <p:sp>
        <p:nvSpPr>
          <p:cNvPr id="2" name="TextBox 1">
            <a:extLst>
              <a:ext uri="{FF2B5EF4-FFF2-40B4-BE49-F238E27FC236}">
                <a16:creationId xmlns:a16="http://schemas.microsoft.com/office/drawing/2014/main" id="{0D6925F5-67CF-9549-809A-C78050A54394}"/>
              </a:ext>
            </a:extLst>
          </p:cNvPr>
          <p:cNvSpPr txBox="1"/>
          <p:nvPr/>
        </p:nvSpPr>
        <p:spPr>
          <a:xfrm>
            <a:off x="2784143" y="2988860"/>
            <a:ext cx="755533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rPr>
              <a:t>TRAINERS: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rPr>
              <a:t>USE THIS SLIDE TO INSERT YOUR TRAINING SCHEDULE FOR THE CURRENT YEAR</a:t>
            </a:r>
          </a:p>
        </p:txBody>
      </p:sp>
      <p:pic>
        <p:nvPicPr>
          <p:cNvPr id="5" name="Picture 4">
            <a:extLst>
              <a:ext uri="{FF2B5EF4-FFF2-40B4-BE49-F238E27FC236}">
                <a16:creationId xmlns:a16="http://schemas.microsoft.com/office/drawing/2014/main" id="{52B60FD2-D886-444D-B074-B67021241BDE}"/>
              </a:ext>
            </a:extLst>
          </p:cNvPr>
          <p:cNvPicPr>
            <a:picLocks noChangeAspect="1"/>
          </p:cNvPicPr>
          <p:nvPr/>
        </p:nvPicPr>
        <p:blipFill>
          <a:blip r:embed="rId3"/>
          <a:stretch>
            <a:fillRect/>
          </a:stretch>
        </p:blipFill>
        <p:spPr>
          <a:xfrm>
            <a:off x="11201400" y="5928764"/>
            <a:ext cx="990600" cy="929235"/>
          </a:xfrm>
          <a:prstGeom prst="ellipse">
            <a:avLst/>
          </a:prstGeom>
          <a:ln w="19050">
            <a:solidFill>
              <a:schemeClr val="accent2">
                <a:lumMod val="50000"/>
              </a:schemeClr>
            </a:solidFill>
          </a:ln>
        </p:spPr>
      </p:pic>
    </p:spTree>
    <p:extLst>
      <p:ext uri="{BB962C8B-B14F-4D97-AF65-F5344CB8AC3E}">
        <p14:creationId xmlns:p14="http://schemas.microsoft.com/office/powerpoint/2010/main" val="335209011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77EB6-96A5-8E03-799F-F753AD94AF5C}"/>
              </a:ext>
            </a:extLst>
          </p:cNvPr>
          <p:cNvSpPr>
            <a:spLocks noGrp="1"/>
          </p:cNvSpPr>
          <p:nvPr>
            <p:ph type="title"/>
          </p:nvPr>
        </p:nvSpPr>
        <p:spPr>
          <a:xfrm>
            <a:off x="260553" y="178596"/>
            <a:ext cx="9378000" cy="845600"/>
          </a:xfrm>
        </p:spPr>
        <p:txBody>
          <a:bodyPr/>
          <a:lstStyle/>
          <a:p>
            <a:r>
              <a:rPr lang="en-US" dirty="0"/>
              <a:t>Summarize the Big Ideas</a:t>
            </a:r>
          </a:p>
        </p:txBody>
      </p:sp>
      <p:sp>
        <p:nvSpPr>
          <p:cNvPr id="4" name="TextBox 3">
            <a:extLst>
              <a:ext uri="{FF2B5EF4-FFF2-40B4-BE49-F238E27FC236}">
                <a16:creationId xmlns:a16="http://schemas.microsoft.com/office/drawing/2014/main" id="{1E288E11-9E0A-6890-631B-8C5D1E22F0FB}"/>
              </a:ext>
            </a:extLst>
          </p:cNvPr>
          <p:cNvSpPr txBox="1"/>
          <p:nvPr/>
        </p:nvSpPr>
        <p:spPr>
          <a:xfrm>
            <a:off x="346363" y="1341756"/>
            <a:ext cx="5218141" cy="437042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a:spcBef>
                <a:spcPts val="0"/>
              </a:spcBef>
              <a:spcAft>
                <a:spcPts val="0"/>
              </a:spcAft>
            </a:pPr>
            <a:r>
              <a:rPr lang="en-US" sz="2400" b="1" dirty="0">
                <a:solidFill>
                  <a:srgbClr val="000000"/>
                </a:solidFill>
                <a:effectLst/>
                <a:ea typeface="Times New Roman" panose="02020603050405020304" pitchFamily="18" charset="0"/>
              </a:rPr>
              <a:t>Celebrations:</a:t>
            </a:r>
            <a:endParaRPr lang="en-US" sz="2400" b="1" dirty="0">
              <a:effectLst/>
              <a:ea typeface="Times New Roman" panose="02020603050405020304" pitchFamily="18" charset="0"/>
            </a:endParaRPr>
          </a:p>
          <a:p>
            <a:pPr marL="342900" marR="0" lvl="0" indent="-342900">
              <a:spcAft>
                <a:spcPts val="600"/>
              </a:spcAft>
              <a:buFont typeface="Symbol" pitchFamily="2" charset="2"/>
              <a:buChar char=""/>
            </a:pPr>
            <a:r>
              <a:rPr lang="en-US" sz="1800" dirty="0">
                <a:solidFill>
                  <a:srgbClr val="000000"/>
                </a:solidFill>
                <a:effectLst/>
                <a:ea typeface="Times New Roman" panose="02020603050405020304" pitchFamily="18" charset="0"/>
                <a:cs typeface="Times New Roman" panose="02020603050405020304" pitchFamily="18" charset="0"/>
              </a:rPr>
              <a:t>We are almost at 70% fidelity (the benchmark for full fidelity)!</a:t>
            </a:r>
          </a:p>
          <a:p>
            <a:pPr marL="342900" marR="0" lvl="0" indent="-342900">
              <a:spcAft>
                <a:spcPts val="600"/>
              </a:spcAft>
              <a:buFont typeface="Symbol" pitchFamily="2" charset="2"/>
              <a:buChar char=""/>
            </a:pPr>
            <a:r>
              <a:rPr lang="en-US" sz="1800" dirty="0">
                <a:solidFill>
                  <a:srgbClr val="000000"/>
                </a:solidFill>
                <a:effectLst/>
                <a:ea typeface="Times New Roman" panose="02020603050405020304" pitchFamily="18" charset="0"/>
                <a:cs typeface="Times New Roman" panose="02020603050405020304" pitchFamily="18" charset="0"/>
              </a:rPr>
              <a:t>After the spike of challenging behavior in December, we retaught the school-wide expectations to all students and added a school-wide acknowledgement system. Challenging behaviors decreased in the months that followed!</a:t>
            </a:r>
            <a:endParaRPr lang="en-US" sz="1800" dirty="0">
              <a:effectLst/>
              <a:ea typeface="Times New Roman" panose="02020603050405020304" pitchFamily="18" charset="0"/>
              <a:cs typeface="Times New Roman" panose="02020603050405020304" pitchFamily="18" charset="0"/>
            </a:endParaRPr>
          </a:p>
          <a:p>
            <a:pPr marL="342900" marR="0" lvl="0" indent="-342900">
              <a:spcAft>
                <a:spcPts val="600"/>
              </a:spcAft>
              <a:buFont typeface="Symbol" pitchFamily="2" charset="2"/>
              <a:buChar char=""/>
            </a:pPr>
            <a:r>
              <a:rPr lang="en-US" sz="1800" dirty="0">
                <a:solidFill>
                  <a:srgbClr val="000000"/>
                </a:solidFill>
                <a:effectLst/>
                <a:ea typeface="Times New Roman" panose="02020603050405020304" pitchFamily="18" charset="0"/>
                <a:cs typeface="Times New Roman" panose="02020603050405020304" pitchFamily="18" charset="0"/>
              </a:rPr>
              <a:t>Students recognize that we want them to do well and that we have clear expectations for behavior.</a:t>
            </a:r>
            <a:endParaRPr lang="en-US" sz="1800" dirty="0">
              <a:effectLst/>
              <a:ea typeface="Times New Roman" panose="02020603050405020304" pitchFamily="18" charset="0"/>
              <a:cs typeface="Times New Roman" panose="02020603050405020304" pitchFamily="18" charset="0"/>
            </a:endParaRPr>
          </a:p>
          <a:p>
            <a:pPr marL="342900" marR="0" lvl="0" indent="-342900">
              <a:spcAft>
                <a:spcPts val="600"/>
              </a:spcAft>
              <a:buFont typeface="Symbol" pitchFamily="2" charset="2"/>
              <a:buChar char=""/>
            </a:pPr>
            <a:r>
              <a:rPr lang="en-US" sz="1800" dirty="0">
                <a:solidFill>
                  <a:srgbClr val="000000"/>
                </a:solidFill>
                <a:effectLst/>
                <a:ea typeface="Times New Roman" panose="02020603050405020304" pitchFamily="18" charset="0"/>
                <a:cs typeface="Times New Roman" panose="02020603050405020304" pitchFamily="18" charset="0"/>
              </a:rPr>
              <a:t>Across all school climate areas, families rated our school favorably with interpersonal relationships and institutional environment ranked highest.</a:t>
            </a:r>
            <a:endParaRPr lang="en-US" sz="1800" dirty="0">
              <a:effectLst/>
              <a:ea typeface="Times New Roman" panose="02020603050405020304" pitchFamily="18" charset="0"/>
              <a:cs typeface="Times New Roman" panose="02020603050405020304" pitchFamily="18" charset="0"/>
            </a:endParaRPr>
          </a:p>
          <a:p>
            <a:pPr marL="342900" marR="0" lvl="0" indent="-342900">
              <a:spcAft>
                <a:spcPts val="600"/>
              </a:spcAft>
              <a:buFont typeface="Symbol" pitchFamily="2" charset="2"/>
              <a:buChar char=""/>
            </a:pPr>
            <a:r>
              <a:rPr lang="en-US" dirty="0">
                <a:solidFill>
                  <a:srgbClr val="000000"/>
                </a:solidFill>
                <a:ea typeface="Times New Roman" panose="02020603050405020304" pitchFamily="18" charset="0"/>
                <a:cs typeface="Times New Roman" panose="02020603050405020304" pitchFamily="18" charset="0"/>
              </a:rPr>
              <a:t>Overall, s</a:t>
            </a:r>
            <a:r>
              <a:rPr lang="en-US" sz="1800" dirty="0">
                <a:solidFill>
                  <a:srgbClr val="000000"/>
                </a:solidFill>
                <a:effectLst/>
                <a:ea typeface="Times New Roman" panose="02020603050405020304" pitchFamily="18" charset="0"/>
                <a:cs typeface="Times New Roman" panose="02020603050405020304" pitchFamily="18" charset="0"/>
              </a:rPr>
              <a:t>taff experience connection at our school.</a:t>
            </a:r>
            <a:endParaRPr lang="en-US" sz="1800" dirty="0">
              <a:effectLst/>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AFB2B58-0FCC-F845-4BF0-FDCFB2D90F5E}"/>
              </a:ext>
            </a:extLst>
          </p:cNvPr>
          <p:cNvSpPr txBox="1"/>
          <p:nvPr/>
        </p:nvSpPr>
        <p:spPr>
          <a:xfrm>
            <a:off x="6096000" y="1330933"/>
            <a:ext cx="5749637" cy="484748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a:spcBef>
                <a:spcPts val="0"/>
              </a:spcBef>
              <a:spcAft>
                <a:spcPts val="0"/>
              </a:spcAft>
            </a:pPr>
            <a:r>
              <a:rPr lang="en-US" sz="2400" b="1" dirty="0">
                <a:solidFill>
                  <a:srgbClr val="000000"/>
                </a:solidFill>
                <a:effectLst/>
                <a:ea typeface="Times New Roman" panose="02020603050405020304" pitchFamily="18" charset="0"/>
              </a:rPr>
              <a:t>Areas to strengthen:</a:t>
            </a:r>
            <a:endParaRPr lang="en-US" sz="2400" b="1" dirty="0">
              <a:effectLst/>
              <a:ea typeface="Times New Roman" panose="02020603050405020304" pitchFamily="18" charset="0"/>
            </a:endParaRPr>
          </a:p>
          <a:p>
            <a:pPr marL="342900" marR="0" lvl="0" indent="-342900">
              <a:spcAft>
                <a:spcPts val="600"/>
              </a:spcAft>
              <a:buFont typeface="Symbol" pitchFamily="2" charset="2"/>
              <a:buChar char=""/>
            </a:pPr>
            <a:r>
              <a:rPr lang="en-US" dirty="0">
                <a:solidFill>
                  <a:srgbClr val="000000"/>
                </a:solidFill>
                <a:effectLst/>
                <a:ea typeface="Times New Roman" panose="02020603050405020304" pitchFamily="18" charset="0"/>
                <a:cs typeface="Times New Roman" panose="02020603050405020304" pitchFamily="18" charset="0"/>
              </a:rPr>
              <a:t>Our behavioral referral rates per day per month were higher than the national average 6 out of 10 months. A deeper review of the data by the leadership team found that a large portion of those behaviors occurred on the playground at the end of the day. </a:t>
            </a:r>
            <a:endParaRPr lang="en-US" dirty="0">
              <a:effectLst/>
              <a:ea typeface="Times New Roman" panose="02020603050405020304" pitchFamily="18" charset="0"/>
              <a:cs typeface="Times New Roman" panose="02020603050405020304" pitchFamily="18" charset="0"/>
            </a:endParaRPr>
          </a:p>
          <a:p>
            <a:pPr marL="342900" marR="0" lvl="0" indent="-342900">
              <a:spcAft>
                <a:spcPts val="600"/>
              </a:spcAft>
              <a:buFont typeface="Symbol" pitchFamily="2" charset="2"/>
              <a:buChar char=""/>
            </a:pPr>
            <a:r>
              <a:rPr lang="en-US" dirty="0">
                <a:solidFill>
                  <a:srgbClr val="000000"/>
                </a:solidFill>
                <a:effectLst/>
                <a:ea typeface="Times New Roman" panose="02020603050405020304" pitchFamily="18" charset="0"/>
                <a:cs typeface="Times New Roman" panose="02020603050405020304" pitchFamily="18" charset="0"/>
              </a:rPr>
              <a:t>Student perceive their peers to be disruptive and not always treating each other well.</a:t>
            </a:r>
            <a:endParaRPr lang="en-US" dirty="0">
              <a:effectLst/>
              <a:ea typeface="Times New Roman" panose="02020603050405020304" pitchFamily="18" charset="0"/>
              <a:cs typeface="Times New Roman" panose="02020603050405020304" pitchFamily="18" charset="0"/>
            </a:endParaRPr>
          </a:p>
          <a:p>
            <a:pPr marL="342900" marR="0" lvl="0" indent="-342900">
              <a:spcAft>
                <a:spcPts val="600"/>
              </a:spcAft>
              <a:buFont typeface="Symbol" pitchFamily="2" charset="2"/>
              <a:buChar char=""/>
            </a:pPr>
            <a:r>
              <a:rPr lang="en-US" dirty="0">
                <a:solidFill>
                  <a:srgbClr val="000000"/>
                </a:solidFill>
                <a:effectLst/>
                <a:ea typeface="Times New Roman" panose="02020603050405020304" pitchFamily="18" charset="0"/>
                <a:cs typeface="Times New Roman" panose="02020603050405020304" pitchFamily="18" charset="0"/>
              </a:rPr>
              <a:t>Families ranked parental involvement low compared to other school climate areas. A deeper review of the data indicated that Black or African-American families had less favorable perceptions of our school climate than any other racial/ethnic group.</a:t>
            </a:r>
          </a:p>
          <a:p>
            <a:pPr marL="342900" marR="0" lvl="0" indent="-342900">
              <a:spcAft>
                <a:spcPts val="600"/>
              </a:spcAft>
              <a:buFont typeface="Symbol" pitchFamily="2" charset="2"/>
              <a:buChar char=""/>
            </a:pPr>
            <a:r>
              <a:rPr lang="en-US" dirty="0">
                <a:solidFill>
                  <a:srgbClr val="000000"/>
                </a:solidFill>
                <a:ea typeface="Times New Roman" panose="02020603050405020304" pitchFamily="18" charset="0"/>
                <a:cs typeface="Times New Roman" panose="02020603050405020304" pitchFamily="18" charset="0"/>
              </a:rPr>
              <a:t>Personnel rated peer/adult relationships higher this year than last year. However, it is still scored lower than other areas.</a:t>
            </a:r>
            <a:endParaRPr lang="en-US"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88533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11110-05F6-F998-B287-930B8DB6C251}"/>
              </a:ext>
            </a:extLst>
          </p:cNvPr>
          <p:cNvSpPr>
            <a:spLocks noGrp="1"/>
          </p:cNvSpPr>
          <p:nvPr>
            <p:ph type="title"/>
          </p:nvPr>
        </p:nvSpPr>
        <p:spPr/>
        <p:txBody>
          <a:bodyPr/>
          <a:lstStyle/>
          <a:p>
            <a:r>
              <a:rPr lang="en-US" dirty="0"/>
              <a:t>Summarize the Big Ideas</a:t>
            </a:r>
          </a:p>
        </p:txBody>
      </p:sp>
      <p:sp>
        <p:nvSpPr>
          <p:cNvPr id="3" name="TextBox 2">
            <a:extLst>
              <a:ext uri="{FF2B5EF4-FFF2-40B4-BE49-F238E27FC236}">
                <a16:creationId xmlns:a16="http://schemas.microsoft.com/office/drawing/2014/main" id="{A192A3F0-1051-E5B5-5140-E047C9B9B37E}"/>
              </a:ext>
            </a:extLst>
          </p:cNvPr>
          <p:cNvSpPr txBox="1"/>
          <p:nvPr/>
        </p:nvSpPr>
        <p:spPr>
          <a:xfrm>
            <a:off x="1203311" y="1439974"/>
            <a:ext cx="9785378" cy="42192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a:spcBef>
                <a:spcPts val="0"/>
              </a:spcBef>
              <a:spcAft>
                <a:spcPts val="0"/>
              </a:spcAft>
            </a:pPr>
            <a:r>
              <a:rPr lang="en-US" sz="2400" b="1" dirty="0">
                <a:solidFill>
                  <a:srgbClr val="000000"/>
                </a:solidFill>
                <a:effectLst/>
                <a:ea typeface="Times New Roman" panose="02020603050405020304" pitchFamily="18" charset="0"/>
              </a:rPr>
              <a:t>Action step(s) we plan to take:</a:t>
            </a:r>
            <a:endParaRPr lang="en-US" sz="2400" b="1" dirty="0">
              <a:effectLst/>
              <a:ea typeface="Times New Roman" panose="02020603050405020304" pitchFamily="18" charset="0"/>
            </a:endParaRPr>
          </a:p>
          <a:p>
            <a:pPr marL="342900" marR="0" lvl="0" indent="-342900">
              <a:lnSpc>
                <a:spcPct val="115000"/>
              </a:lnSpc>
              <a:spcBef>
                <a:spcPts val="1000"/>
              </a:spcBef>
              <a:spcAft>
                <a:spcPts val="0"/>
              </a:spcAft>
              <a:buFont typeface="Symbol" pitchFamily="2" charset="2"/>
              <a:buChar char=""/>
            </a:pPr>
            <a:r>
              <a:rPr lang="en-US" sz="2400" dirty="0">
                <a:solidFill>
                  <a:srgbClr val="000000"/>
                </a:solidFill>
                <a:effectLst/>
                <a:ea typeface="Times New Roman" panose="02020603050405020304" pitchFamily="18" charset="0"/>
                <a:cs typeface="Times New Roman" panose="02020603050405020304" pitchFamily="18" charset="0"/>
              </a:rPr>
              <a:t>Plan booster sessions for school-wide expectations following Thanksgiving break with a targeted acknowledgement plan for December. Details are still to be determined. </a:t>
            </a:r>
            <a:endParaRPr lang="en-US" sz="2400" dirty="0">
              <a:effectLst/>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1000"/>
              </a:spcAft>
              <a:buFont typeface="Symbol" pitchFamily="2" charset="2"/>
              <a:buChar char=""/>
            </a:pPr>
            <a:r>
              <a:rPr lang="en-US" sz="2400" dirty="0">
                <a:solidFill>
                  <a:srgbClr val="000000"/>
                </a:solidFill>
                <a:ea typeface="Times New Roman" panose="02020603050405020304" pitchFamily="18" charset="0"/>
                <a:cs typeface="Times New Roman" panose="02020603050405020304" pitchFamily="18" charset="0"/>
              </a:rPr>
              <a:t>Intentionally embed SEB competencies into teaching matrices (school-wide and class-wide)</a:t>
            </a:r>
          </a:p>
          <a:p>
            <a:pPr marL="342900" marR="0" lvl="0" indent="-342900">
              <a:lnSpc>
                <a:spcPct val="115000"/>
              </a:lnSpc>
              <a:spcBef>
                <a:spcPts val="0"/>
              </a:spcBef>
              <a:spcAft>
                <a:spcPts val="1000"/>
              </a:spcAft>
              <a:buFont typeface="Symbol" pitchFamily="2" charset="2"/>
              <a:buChar char=""/>
            </a:pPr>
            <a:r>
              <a:rPr lang="en-US" sz="2400" dirty="0">
                <a:solidFill>
                  <a:srgbClr val="000000"/>
                </a:solidFill>
                <a:ea typeface="Times New Roman" panose="02020603050405020304" pitchFamily="18" charset="0"/>
                <a:cs typeface="Times New Roman" panose="02020603050405020304" pitchFamily="18" charset="0"/>
              </a:rPr>
              <a:t>Ask families to participate in small focus groups to help us understand how to enhance parental involvement opportunities.</a:t>
            </a:r>
          </a:p>
          <a:p>
            <a:pPr marL="342900" marR="0" lvl="0" indent="-342900">
              <a:lnSpc>
                <a:spcPct val="115000"/>
              </a:lnSpc>
              <a:spcBef>
                <a:spcPts val="0"/>
              </a:spcBef>
              <a:spcAft>
                <a:spcPts val="1000"/>
              </a:spcAft>
              <a:buFont typeface="Symbol" pitchFamily="2" charset="2"/>
              <a:buChar char=""/>
            </a:pPr>
            <a:r>
              <a:rPr lang="en-US" sz="2400" dirty="0">
                <a:solidFill>
                  <a:srgbClr val="000000"/>
                </a:solidFill>
                <a:effectLst/>
                <a:ea typeface="Times New Roman" panose="02020603050405020304" pitchFamily="18" charset="0"/>
                <a:cs typeface="Times New Roman" panose="02020603050405020304" pitchFamily="18" charset="0"/>
              </a:rPr>
              <a:t>Survey staff to find out what would improve their peer/adult relationships.</a:t>
            </a:r>
            <a:endParaRPr lang="en-US" sz="24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57146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034EF-3FBC-19C3-95CE-AFD9CAE489A9}"/>
              </a:ext>
            </a:extLst>
          </p:cNvPr>
          <p:cNvSpPr>
            <a:spLocks noGrp="1"/>
          </p:cNvSpPr>
          <p:nvPr>
            <p:ph type="title"/>
          </p:nvPr>
        </p:nvSpPr>
        <p:spPr>
          <a:xfrm>
            <a:off x="376931" y="311599"/>
            <a:ext cx="9378000" cy="845600"/>
          </a:xfrm>
        </p:spPr>
        <p:txBody>
          <a:bodyPr/>
          <a:lstStyle/>
          <a:p>
            <a:r>
              <a:rPr lang="en-US" dirty="0"/>
              <a:t>School Examples</a:t>
            </a:r>
          </a:p>
        </p:txBody>
      </p:sp>
      <p:pic>
        <p:nvPicPr>
          <p:cNvPr id="16386" name="Picture 2">
            <a:extLst>
              <a:ext uri="{FF2B5EF4-FFF2-40B4-BE49-F238E27FC236}">
                <a16:creationId xmlns:a16="http://schemas.microsoft.com/office/drawing/2014/main" id="{892D47AA-95CE-2141-68AB-D638FEF951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931" y="1114871"/>
            <a:ext cx="4309369" cy="5514359"/>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a:extLst>
              <a:ext uri="{FF2B5EF4-FFF2-40B4-BE49-F238E27FC236}">
                <a16:creationId xmlns:a16="http://schemas.microsoft.com/office/drawing/2014/main" id="{7108EA6A-C00F-5D91-9EC1-A314E4B646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1140" y="734399"/>
            <a:ext cx="3702627" cy="54772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10;&#10;Description automatically generated">
            <a:extLst>
              <a:ext uri="{FF2B5EF4-FFF2-40B4-BE49-F238E27FC236}">
                <a16:creationId xmlns:a16="http://schemas.microsoft.com/office/drawing/2014/main" id="{ADBD96C2-3882-CBF2-A14F-12A536BA8649}"/>
              </a:ext>
            </a:extLst>
          </p:cNvPr>
          <p:cNvPicPr>
            <a:picLocks noChangeAspect="1"/>
          </p:cNvPicPr>
          <p:nvPr/>
        </p:nvPicPr>
        <p:blipFill rotWithShape="1">
          <a:blip r:embed="rId5"/>
          <a:srcRect t="12576" b="15153"/>
          <a:stretch/>
        </p:blipFill>
        <p:spPr>
          <a:xfrm>
            <a:off x="8953767" y="1791406"/>
            <a:ext cx="3152248" cy="3786002"/>
          </a:xfrm>
          <a:prstGeom prst="rect">
            <a:avLst/>
          </a:prstGeom>
        </p:spPr>
      </p:pic>
      <p:pic>
        <p:nvPicPr>
          <p:cNvPr id="5" name="Picture 4">
            <a:extLst>
              <a:ext uri="{FF2B5EF4-FFF2-40B4-BE49-F238E27FC236}">
                <a16:creationId xmlns:a16="http://schemas.microsoft.com/office/drawing/2014/main" id="{F5D9B901-74E1-D297-5C05-6A598AFDBB45}"/>
              </a:ext>
            </a:extLst>
          </p:cNvPr>
          <p:cNvPicPr>
            <a:picLocks noChangeAspect="1"/>
          </p:cNvPicPr>
          <p:nvPr/>
        </p:nvPicPr>
        <p:blipFill rotWithShape="1">
          <a:blip r:embed="rId6"/>
          <a:srcRect l="6733" t="15855" r="11160"/>
          <a:stretch/>
        </p:blipFill>
        <p:spPr>
          <a:xfrm>
            <a:off x="10996627" y="5652076"/>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101111429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7FF42-73FC-20A3-B23C-D0C0BB6F32B7}"/>
              </a:ext>
            </a:extLst>
          </p:cNvPr>
          <p:cNvSpPr>
            <a:spLocks noGrp="1"/>
          </p:cNvSpPr>
          <p:nvPr>
            <p:ph type="title"/>
          </p:nvPr>
        </p:nvSpPr>
        <p:spPr>
          <a:xfrm>
            <a:off x="587663" y="352049"/>
            <a:ext cx="9378000" cy="845600"/>
          </a:xfrm>
        </p:spPr>
        <p:txBody>
          <a:bodyPr/>
          <a:lstStyle/>
          <a:p>
            <a:r>
              <a:rPr lang="en-US" dirty="0"/>
              <a:t>Share Broadly and Gather Feedback!</a:t>
            </a:r>
          </a:p>
        </p:txBody>
      </p:sp>
      <p:graphicFrame>
        <p:nvGraphicFramePr>
          <p:cNvPr id="4" name="Diagram 3">
            <a:extLst>
              <a:ext uri="{FF2B5EF4-FFF2-40B4-BE49-F238E27FC236}">
                <a16:creationId xmlns:a16="http://schemas.microsoft.com/office/drawing/2014/main" id="{F42614BA-09A3-6E91-966A-DC73240332EF}"/>
              </a:ext>
            </a:extLst>
          </p:cNvPr>
          <p:cNvGraphicFramePr/>
          <p:nvPr>
            <p:extLst>
              <p:ext uri="{D42A27DB-BD31-4B8C-83A1-F6EECF244321}">
                <p14:modId xmlns:p14="http://schemas.microsoft.com/office/powerpoint/2010/main" val="3969383196"/>
              </p:ext>
            </p:extLst>
          </p:nvPr>
        </p:nvGraphicFramePr>
        <p:xfrm>
          <a:off x="2226930" y="1391140"/>
          <a:ext cx="7467788" cy="54668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565254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DC69-C5E4-D798-E47B-932DACA128BD}"/>
              </a:ext>
            </a:extLst>
          </p:cNvPr>
          <p:cNvSpPr>
            <a:spLocks noGrp="1"/>
          </p:cNvSpPr>
          <p:nvPr>
            <p:ph type="title"/>
          </p:nvPr>
        </p:nvSpPr>
        <p:spPr/>
        <p:txBody>
          <a:bodyPr/>
          <a:lstStyle/>
          <a:p>
            <a:pPr algn="l"/>
            <a:r>
              <a:rPr lang="en-US"/>
              <a:t>Guidelines</a:t>
            </a:r>
          </a:p>
        </p:txBody>
      </p:sp>
      <p:sp>
        <p:nvSpPr>
          <p:cNvPr id="5" name="TextBox 4">
            <a:extLst>
              <a:ext uri="{FF2B5EF4-FFF2-40B4-BE49-F238E27FC236}">
                <a16:creationId xmlns:a16="http://schemas.microsoft.com/office/drawing/2014/main" id="{3C9D9798-FB3F-AEE4-01EB-2F13808191FE}"/>
              </a:ext>
            </a:extLst>
          </p:cNvPr>
          <p:cNvSpPr txBox="1"/>
          <p:nvPr/>
        </p:nvSpPr>
        <p:spPr>
          <a:xfrm>
            <a:off x="1286933" y="1253067"/>
            <a:ext cx="9194800" cy="372409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spcBef>
                <a:spcPts val="600"/>
              </a:spcBef>
              <a:spcAft>
                <a:spcPts val="600"/>
              </a:spcAft>
              <a:buFont typeface="Arial" panose="020B0604020202020204" pitchFamily="34" charset="0"/>
              <a:buChar char="•"/>
            </a:pPr>
            <a:r>
              <a:rPr lang="en-US" sz="2800" dirty="0"/>
              <a:t>Evaluate and document your framework annually</a:t>
            </a:r>
          </a:p>
          <a:p>
            <a:pPr marL="285750" indent="-285750">
              <a:spcBef>
                <a:spcPts val="600"/>
              </a:spcBef>
              <a:spcAft>
                <a:spcPts val="600"/>
              </a:spcAft>
              <a:buFont typeface="Arial" panose="020B0604020202020204" pitchFamily="34" charset="0"/>
              <a:buChar char="•"/>
            </a:pPr>
            <a:r>
              <a:rPr lang="en-US" sz="2800" dirty="0"/>
              <a:t>Use your existing data routines and identified outcomes</a:t>
            </a:r>
          </a:p>
          <a:p>
            <a:pPr marL="285750" indent="-285750">
              <a:spcBef>
                <a:spcPts val="600"/>
              </a:spcBef>
              <a:spcAft>
                <a:spcPts val="600"/>
              </a:spcAft>
              <a:buFont typeface="Arial" panose="020B0604020202020204" pitchFamily="34" charset="0"/>
              <a:buChar char="•"/>
            </a:pPr>
            <a:r>
              <a:rPr lang="en-US" sz="2800" dirty="0"/>
              <a:t>Develop an annual report that identifies celebrations, areas to strengthen and action steps </a:t>
            </a:r>
          </a:p>
          <a:p>
            <a:pPr marL="285750" indent="-285750">
              <a:spcBef>
                <a:spcPts val="600"/>
              </a:spcBef>
              <a:spcAft>
                <a:spcPts val="600"/>
              </a:spcAft>
              <a:buFont typeface="Arial" panose="020B0604020202020204" pitchFamily="34" charset="0"/>
              <a:buChar char="•"/>
            </a:pPr>
            <a:r>
              <a:rPr lang="en-US" sz="2800" dirty="0"/>
              <a:t>Share with your school community </a:t>
            </a:r>
          </a:p>
          <a:p>
            <a:pPr marL="285750" indent="-285750">
              <a:spcBef>
                <a:spcPts val="600"/>
              </a:spcBef>
              <a:spcAft>
                <a:spcPts val="600"/>
              </a:spcAft>
              <a:buFont typeface="Arial" panose="020B0604020202020204" pitchFamily="34" charset="0"/>
              <a:buChar char="•"/>
            </a:pPr>
            <a:r>
              <a:rPr lang="en-US" sz="2800" dirty="0"/>
              <a:t>Gather feedback from staff, students and families about the annual report</a:t>
            </a:r>
          </a:p>
        </p:txBody>
      </p:sp>
      <p:pic>
        <p:nvPicPr>
          <p:cNvPr id="6" name="Picture 5">
            <a:extLst>
              <a:ext uri="{FF2B5EF4-FFF2-40B4-BE49-F238E27FC236}">
                <a16:creationId xmlns:a16="http://schemas.microsoft.com/office/drawing/2014/main" id="{F118A4BE-44F3-2C84-491B-B694ABF304E1}"/>
              </a:ext>
            </a:extLst>
          </p:cNvPr>
          <p:cNvPicPr>
            <a:picLocks noChangeAspect="1"/>
          </p:cNvPicPr>
          <p:nvPr/>
        </p:nvPicPr>
        <p:blipFill rotWithShape="1">
          <a:blip r:embed="rId2"/>
          <a:srcRect l="9398" t="21261" r="17871" b="11318"/>
          <a:stretch/>
        </p:blipFill>
        <p:spPr>
          <a:xfrm>
            <a:off x="11146120" y="5888504"/>
            <a:ext cx="1045880" cy="969496"/>
          </a:xfrm>
          <a:prstGeom prst="ellipse">
            <a:avLst/>
          </a:prstGeom>
          <a:ln w="19050">
            <a:solidFill>
              <a:schemeClr val="accent2">
                <a:lumMod val="50000"/>
              </a:schemeClr>
            </a:solidFill>
          </a:ln>
        </p:spPr>
      </p:pic>
    </p:spTree>
    <p:extLst>
      <p:ext uri="{BB962C8B-B14F-4D97-AF65-F5344CB8AC3E}">
        <p14:creationId xmlns:p14="http://schemas.microsoft.com/office/powerpoint/2010/main" val="372386257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39267" name="Rectangle 2"/>
          <p:cNvSpPr>
            <a:spLocks noGrp="1" noChangeArrowheads="1"/>
          </p:cNvSpPr>
          <p:nvPr>
            <p:ph type="title"/>
          </p:nvPr>
        </p:nvSpPr>
        <p:spPr>
          <a:xfrm>
            <a:off x="162124" y="230134"/>
            <a:ext cx="11167468" cy="845600"/>
          </a:xfrm>
          <a:noFill/>
        </p:spPr>
        <p:txBody>
          <a:bodyPr/>
          <a:lstStyle/>
          <a:p>
            <a:pPr eaLnBrk="1" hangingPunct="1"/>
            <a:r>
              <a:rPr lang="en-US" sz="4000" dirty="0">
                <a:solidFill>
                  <a:schemeClr val="bg1"/>
                </a:solidFill>
              </a:rPr>
              <a:t>ACTIVITY: Annual Evaluation</a:t>
            </a:r>
          </a:p>
        </p:txBody>
      </p:sp>
      <p:sp>
        <p:nvSpPr>
          <p:cNvPr id="139268" name="Rectangle 3"/>
          <p:cNvSpPr>
            <a:spLocks noGrp="1" noChangeArrowheads="1"/>
          </p:cNvSpPr>
          <p:nvPr>
            <p:ph type="body" idx="4294967295"/>
          </p:nvPr>
        </p:nvSpPr>
        <p:spPr>
          <a:xfrm>
            <a:off x="404942" y="1398413"/>
            <a:ext cx="8055097" cy="4171907"/>
          </a:xfrm>
          <a:solidFill>
            <a:srgbClr val="FFFFFF"/>
          </a:solidFill>
        </p:spPr>
        <p:txBody>
          <a:bodyPr/>
          <a:lstStyle/>
          <a:p>
            <a:pPr marL="0" marR="0" lvl="0" indent="0" algn="l" defTabSz="1219170" rtl="0" eaLnBrk="1" fontAlgn="auto" latinLnBrk="0" hangingPunct="1">
              <a:lnSpc>
                <a:spcPct val="100000"/>
              </a:lnSpc>
              <a:spcBef>
                <a:spcPts val="0"/>
              </a:spcBef>
              <a:spcAft>
                <a:spcPts val="600"/>
              </a:spcAft>
              <a:buClr>
                <a:srgbClr val="00ACC2">
                  <a:lumMod val="50000"/>
                </a:srgbClr>
              </a:buClr>
              <a:buSzTx/>
              <a:buFont typeface="Arial"/>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As a team, </a:t>
            </a:r>
          </a:p>
          <a:p>
            <a:pPr indent="-457200" defTabSz="1219170">
              <a:spcAft>
                <a:spcPts val="600"/>
              </a:spcAft>
              <a:buClr>
                <a:srgbClr val="00ACC2">
                  <a:lumMod val="50000"/>
                </a:srgbClr>
              </a:buClr>
              <a:buSzTx/>
              <a:defRPr/>
            </a:pPr>
            <a:r>
              <a:rPr lang="en-US" sz="2800" dirty="0">
                <a:solidFill>
                  <a:srgbClr val="292C73">
                    <a:lumMod val="50000"/>
                  </a:srgbClr>
                </a:solidFill>
                <a:latin typeface="Calibri" panose="020F0502020204030204" pitchFamily="34" charset="0"/>
                <a:cs typeface="Calibri" panose="020F0502020204030204" pitchFamily="34" charset="0"/>
                <a:sym typeface="Arial"/>
              </a:rPr>
              <a:t>Identify the data you will use for your annual evaluation</a:t>
            </a:r>
          </a:p>
          <a:p>
            <a:pPr indent="-457200" defTabSz="1219170">
              <a:spcAft>
                <a:spcPts val="600"/>
              </a:spcAft>
              <a:buClr>
                <a:srgbClr val="00ACC2">
                  <a:lumMod val="50000"/>
                </a:srgbClr>
              </a:buClr>
              <a:buSzTx/>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Consider how you will document, share and gather feedback on your evaluation</a:t>
            </a:r>
          </a:p>
          <a:p>
            <a:pPr marL="0" indent="0" defTabSz="1219170">
              <a:spcAft>
                <a:spcPts val="600"/>
              </a:spcAft>
              <a:buClr>
                <a:srgbClr val="00ACC2">
                  <a:lumMod val="50000"/>
                </a:srgbClr>
              </a:buClr>
              <a:buSzTx/>
              <a:buNone/>
              <a:defRPr/>
            </a:pPr>
            <a:r>
              <a:rPr lang="en-US" sz="2800" dirty="0">
                <a:solidFill>
                  <a:srgbClr val="292C73">
                    <a:lumMod val="50000"/>
                  </a:srgbClr>
                </a:solidFill>
                <a:latin typeface="Calibri" panose="020F0502020204030204" pitchFamily="34" charset="0"/>
                <a:cs typeface="Calibri" panose="020F0502020204030204" pitchFamily="34" charset="0"/>
                <a:sym typeface="Arial"/>
              </a:rPr>
              <a:t>Add to your action plan as needed.</a:t>
            </a:r>
          </a:p>
          <a:p>
            <a:pPr marL="0" indent="0" defTabSz="1219170">
              <a:spcAft>
                <a:spcPts val="600"/>
              </a:spcAft>
              <a:buClr>
                <a:srgbClr val="00ACC2">
                  <a:lumMod val="50000"/>
                </a:srgbClr>
              </a:buClr>
              <a:buSzTx/>
              <a:buNone/>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Be ready to share out 1-2 big ideas from your conversation</a:t>
            </a:r>
          </a:p>
          <a:p>
            <a:pPr marL="0" indent="0">
              <a:spcAft>
                <a:spcPts val="600"/>
              </a:spcAft>
              <a:buClr>
                <a:schemeClr val="accent5"/>
              </a:buClr>
              <a:buNone/>
            </a:pPr>
            <a:endParaRPr lang="en-US" sz="2800" dirty="0">
              <a:solidFill>
                <a:schemeClr val="accent6">
                  <a:lumMod val="50000"/>
                </a:schemeClr>
              </a:solidFill>
              <a:latin typeface="+mn-lt"/>
              <a:cs typeface="Calibri" panose="020F0502020204030204" pitchFamily="34" charset="0"/>
            </a:endParaRPr>
          </a:p>
        </p:txBody>
      </p:sp>
      <p:pic>
        <p:nvPicPr>
          <p:cNvPr id="6" name="Picture 5">
            <a:extLst>
              <a:ext uri="{FF2B5EF4-FFF2-40B4-BE49-F238E27FC236}">
                <a16:creationId xmlns:a16="http://schemas.microsoft.com/office/drawing/2014/main" id="{33103A13-76C3-2646-88D4-59A7C6BE7FFE}"/>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grpSp>
        <p:nvGrpSpPr>
          <p:cNvPr id="7" name="Google Shape;6077;p67">
            <a:extLst>
              <a:ext uri="{FF2B5EF4-FFF2-40B4-BE49-F238E27FC236}">
                <a16:creationId xmlns:a16="http://schemas.microsoft.com/office/drawing/2014/main" id="{294726A4-AFE5-9048-AD8A-19CF1CA8BFA2}"/>
              </a:ext>
            </a:extLst>
          </p:cNvPr>
          <p:cNvGrpSpPr/>
          <p:nvPr/>
        </p:nvGrpSpPr>
        <p:grpSpPr>
          <a:xfrm>
            <a:off x="3808903" y="6018734"/>
            <a:ext cx="798074" cy="770227"/>
            <a:chOff x="5873617" y="2309901"/>
            <a:chExt cx="345720" cy="345720"/>
          </a:xfrm>
        </p:grpSpPr>
        <p:sp>
          <p:nvSpPr>
            <p:cNvPr id="8" name="Google Shape;6078;p67">
              <a:extLst>
                <a:ext uri="{FF2B5EF4-FFF2-40B4-BE49-F238E27FC236}">
                  <a16:creationId xmlns:a16="http://schemas.microsoft.com/office/drawing/2014/main" id="{660CF123-AAD2-3E48-8E40-622DD6B35880}"/>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9" name="Google Shape;6079;p67">
              <a:extLst>
                <a:ext uri="{FF2B5EF4-FFF2-40B4-BE49-F238E27FC236}">
                  <a16:creationId xmlns:a16="http://schemas.microsoft.com/office/drawing/2014/main" id="{6EE11E81-97F4-514D-8864-01FEFAE98579}"/>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0" name="Google Shape;6080;p67">
              <a:extLst>
                <a:ext uri="{FF2B5EF4-FFF2-40B4-BE49-F238E27FC236}">
                  <a16:creationId xmlns:a16="http://schemas.microsoft.com/office/drawing/2014/main" id="{A6464D3A-8245-7C41-98CB-6766779B263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1" name="Google Shape;6081;p67">
              <a:extLst>
                <a:ext uri="{FF2B5EF4-FFF2-40B4-BE49-F238E27FC236}">
                  <a16:creationId xmlns:a16="http://schemas.microsoft.com/office/drawing/2014/main" id="{EB0FEC63-E389-8B4B-A354-E524C9C144F7}"/>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2" name="Google Shape;6082;p67">
              <a:extLst>
                <a:ext uri="{FF2B5EF4-FFF2-40B4-BE49-F238E27FC236}">
                  <a16:creationId xmlns:a16="http://schemas.microsoft.com/office/drawing/2014/main" id="{ACF99651-49DA-1541-948F-0B9CAC8C080B}"/>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3" name="Google Shape;6083;p67">
              <a:extLst>
                <a:ext uri="{FF2B5EF4-FFF2-40B4-BE49-F238E27FC236}">
                  <a16:creationId xmlns:a16="http://schemas.microsoft.com/office/drawing/2014/main" id="{107F8B77-B64B-BC4E-A148-CCAD90B08F20}"/>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4" name="Google Shape;6084;p67">
              <a:extLst>
                <a:ext uri="{FF2B5EF4-FFF2-40B4-BE49-F238E27FC236}">
                  <a16:creationId xmlns:a16="http://schemas.microsoft.com/office/drawing/2014/main" id="{CF82CB8F-704C-494D-AADB-366BE64CB01C}"/>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5" name="Google Shape;6085;p67">
              <a:extLst>
                <a:ext uri="{FF2B5EF4-FFF2-40B4-BE49-F238E27FC236}">
                  <a16:creationId xmlns:a16="http://schemas.microsoft.com/office/drawing/2014/main" id="{C1164AFF-8BE9-3F46-8AF3-22934E2DB62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6" name="Google Shape;6086;p67">
              <a:extLst>
                <a:ext uri="{FF2B5EF4-FFF2-40B4-BE49-F238E27FC236}">
                  <a16:creationId xmlns:a16="http://schemas.microsoft.com/office/drawing/2014/main" id="{3C51E34D-26F4-EB48-AE7D-EFFC7B0FF3C7}"/>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7" name="Google Shape;6087;p67">
              <a:extLst>
                <a:ext uri="{FF2B5EF4-FFF2-40B4-BE49-F238E27FC236}">
                  <a16:creationId xmlns:a16="http://schemas.microsoft.com/office/drawing/2014/main" id="{00257A63-1579-4340-86CA-1FE272B2605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8" name="Google Shape;6088;p67">
              <a:extLst>
                <a:ext uri="{FF2B5EF4-FFF2-40B4-BE49-F238E27FC236}">
                  <a16:creationId xmlns:a16="http://schemas.microsoft.com/office/drawing/2014/main" id="{8ACE6CB4-E13C-AD46-9674-3D98A16CBD6D}"/>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9" name="Google Shape;6089;p67">
              <a:extLst>
                <a:ext uri="{FF2B5EF4-FFF2-40B4-BE49-F238E27FC236}">
                  <a16:creationId xmlns:a16="http://schemas.microsoft.com/office/drawing/2014/main" id="{BAC96E5B-154C-A54F-8D60-26F4CE99A4E8}"/>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0" name="Google Shape;6090;p67">
              <a:extLst>
                <a:ext uri="{FF2B5EF4-FFF2-40B4-BE49-F238E27FC236}">
                  <a16:creationId xmlns:a16="http://schemas.microsoft.com/office/drawing/2014/main" id="{2629F8AC-E7A6-A646-8130-20C0DFECB54C}"/>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1" name="Google Shape;6091;p67">
              <a:extLst>
                <a:ext uri="{FF2B5EF4-FFF2-40B4-BE49-F238E27FC236}">
                  <a16:creationId xmlns:a16="http://schemas.microsoft.com/office/drawing/2014/main" id="{81A6999A-206D-E24C-BAF1-52C7E29A42CA}"/>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2" name="Google Shape;6092;p67">
              <a:extLst>
                <a:ext uri="{FF2B5EF4-FFF2-40B4-BE49-F238E27FC236}">
                  <a16:creationId xmlns:a16="http://schemas.microsoft.com/office/drawing/2014/main" id="{D09A5AE3-F998-8346-9D87-313A5F8E9B6D}"/>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3" name="Google Shape;6093;p67">
              <a:extLst>
                <a:ext uri="{FF2B5EF4-FFF2-40B4-BE49-F238E27FC236}">
                  <a16:creationId xmlns:a16="http://schemas.microsoft.com/office/drawing/2014/main" id="{909D7D13-965F-0A46-957B-231B08F2E3B8}"/>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4" name="Google Shape;6094;p67">
              <a:extLst>
                <a:ext uri="{FF2B5EF4-FFF2-40B4-BE49-F238E27FC236}">
                  <a16:creationId xmlns:a16="http://schemas.microsoft.com/office/drawing/2014/main" id="{3FC50776-E90C-7042-ADB4-C3163B9A1FD0}"/>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5" name="Google Shape;6095;p67">
              <a:extLst>
                <a:ext uri="{FF2B5EF4-FFF2-40B4-BE49-F238E27FC236}">
                  <a16:creationId xmlns:a16="http://schemas.microsoft.com/office/drawing/2014/main" id="{B0040B0B-1EE3-D148-8D75-3B202CD5120C}"/>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6" name="Google Shape;6096;p67">
              <a:extLst>
                <a:ext uri="{FF2B5EF4-FFF2-40B4-BE49-F238E27FC236}">
                  <a16:creationId xmlns:a16="http://schemas.microsoft.com/office/drawing/2014/main" id="{0923C7C5-8DB3-514C-B868-CB34F9D6F9D1}"/>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27" name="TextBox 26">
            <a:extLst>
              <a:ext uri="{FF2B5EF4-FFF2-40B4-BE49-F238E27FC236}">
                <a16:creationId xmlns:a16="http://schemas.microsoft.com/office/drawing/2014/main" id="{E9C2D6D8-B2B5-2A4D-9803-18F7E5450B5E}"/>
              </a:ext>
            </a:extLst>
          </p:cNvPr>
          <p:cNvSpPr txBox="1"/>
          <p:nvPr/>
        </p:nvSpPr>
        <p:spPr>
          <a:xfrm>
            <a:off x="4743603" y="6166201"/>
            <a:ext cx="179247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b="1">
                <a:solidFill>
                  <a:srgbClr val="FFFFFF"/>
                </a:solidFill>
                <a:latin typeface="Arial" pitchFamily="-1" charset="0"/>
                <a:ea typeface="ＭＳ Ｐゴシック" pitchFamily="-108" charset="-128"/>
              </a:rPr>
              <a:t>10</a:t>
            </a:r>
            <a:r>
              <a:rPr kumimoji="0" lang="en-US" sz="2400" b="1" i="0" u="none" strike="noStrike" kern="1200" cap="none" spc="0" normalizeH="0" baseline="0" noProof="0">
                <a:ln>
                  <a:noFill/>
                </a:ln>
                <a:solidFill>
                  <a:srgbClr val="FFFFFF"/>
                </a:solidFill>
                <a:effectLst/>
                <a:uLnTx/>
                <a:uFillTx/>
                <a:latin typeface="Arial" pitchFamily="-1" charset="0"/>
                <a:ea typeface="ＭＳ Ｐゴシック" pitchFamily="-108" charset="-128"/>
                <a:cs typeface="+mn-cs"/>
              </a:rPr>
              <a:t> minutes</a:t>
            </a:r>
          </a:p>
        </p:txBody>
      </p:sp>
      <p:pic>
        <p:nvPicPr>
          <p:cNvPr id="4" name="Picture 3">
            <a:extLst>
              <a:ext uri="{FF2B5EF4-FFF2-40B4-BE49-F238E27FC236}">
                <a16:creationId xmlns:a16="http://schemas.microsoft.com/office/drawing/2014/main" id="{2374A46C-9B11-4B8B-EF21-075818BFEC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18493">
            <a:off x="8615902" y="810490"/>
            <a:ext cx="3553208" cy="406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137775"/>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1000" y="274238"/>
            <a:ext cx="11746666" cy="845600"/>
          </a:xfrm>
        </p:spPr>
        <p:txBody>
          <a:bodyPr/>
          <a:lstStyle/>
          <a:p>
            <a:r>
              <a:rPr lang="en-US" b="1" dirty="0"/>
              <a:t>WHOLE GROUP DEBRIEF: Annual Evaluation</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870630" y="1975243"/>
            <a:ext cx="10889902" cy="2766090"/>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lang="en-US" sz="2800" kern="0" dirty="0">
                <a:solidFill>
                  <a:srgbClr val="292C73">
                    <a:lumMod val="50000"/>
                  </a:srgbClr>
                </a:solidFill>
                <a:latin typeface="Calibri" panose="020F0502020204030204" pitchFamily="34" charset="0"/>
                <a:cs typeface="Calibri" panose="020F0502020204030204" pitchFamily="34" charset="0"/>
              </a:rPr>
              <a:t>What data will your team use for your annual evaluation?</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lang="en-US" sz="2800" kern="0" dirty="0">
              <a:solidFill>
                <a:srgbClr val="292C73">
                  <a:lumMod val="50000"/>
                </a:srgbClr>
              </a:solidFill>
              <a:latin typeface="Calibri" panose="020F0502020204030204" pitchFamily="34" charset="0"/>
              <a:cs typeface="Calibri" panose="020F0502020204030204" pitchFamily="34" charset="0"/>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lang="en-US" sz="2800" kern="0" dirty="0">
                <a:solidFill>
                  <a:srgbClr val="292C73">
                    <a:lumMod val="50000"/>
                  </a:srgbClr>
                </a:solidFill>
                <a:latin typeface="Calibri" panose="020F0502020204030204" pitchFamily="34" charset="0"/>
                <a:cs typeface="Calibri" panose="020F0502020204030204" pitchFamily="34" charset="0"/>
              </a:rPr>
              <a:t>How will you document, share and gather feedback?</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lang="en-US" sz="2800" kern="0" dirty="0">
              <a:solidFill>
                <a:srgbClr val="292C73">
                  <a:lumMod val="50000"/>
                </a:srgbClr>
              </a:solidFill>
              <a:latin typeface="Calibri" panose="020F0502020204030204" pitchFamily="34" charset="0"/>
              <a:cs typeface="Calibri" panose="020F0502020204030204" pitchFamily="34" charset="0"/>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further support do you need to move forward?</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21667838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EDF289-2069-0246-A678-9B0C98CF205F}"/>
              </a:ext>
            </a:extLst>
          </p:cNvPr>
          <p:cNvSpPr>
            <a:spLocks noGrp="1"/>
          </p:cNvSpPr>
          <p:nvPr>
            <p:ph type="title"/>
          </p:nvPr>
        </p:nvSpPr>
        <p:spPr>
          <a:xfrm rot="-151">
            <a:off x="463323" y="2464960"/>
            <a:ext cx="4783921" cy="2344873"/>
          </a:xfrm>
        </p:spPr>
        <p:txBody>
          <a:bodyPr/>
          <a:lstStyle/>
          <a:p>
            <a:r>
              <a:rPr lang="en-US" sz="5400"/>
              <a:t>Lunch</a:t>
            </a:r>
          </a:p>
        </p:txBody>
      </p:sp>
    </p:spTree>
    <p:extLst>
      <p:ext uri="{BB962C8B-B14F-4D97-AF65-F5344CB8AC3E}">
        <p14:creationId xmlns:p14="http://schemas.microsoft.com/office/powerpoint/2010/main" val="16538920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EDF289-2069-0246-A678-9B0C98CF205F}"/>
              </a:ext>
            </a:extLst>
          </p:cNvPr>
          <p:cNvSpPr>
            <a:spLocks noGrp="1"/>
          </p:cNvSpPr>
          <p:nvPr>
            <p:ph type="title"/>
          </p:nvPr>
        </p:nvSpPr>
        <p:spPr>
          <a:xfrm rot="-151">
            <a:off x="463323" y="2464960"/>
            <a:ext cx="4783921" cy="2344873"/>
          </a:xfrm>
        </p:spPr>
        <p:txBody>
          <a:bodyPr/>
          <a:lstStyle/>
          <a:p>
            <a:r>
              <a:rPr lang="en-US" sz="5400"/>
              <a:t>Quick Review</a:t>
            </a:r>
          </a:p>
        </p:txBody>
      </p:sp>
    </p:spTree>
    <p:extLst>
      <p:ext uri="{BB962C8B-B14F-4D97-AF65-F5344CB8AC3E}">
        <p14:creationId xmlns:p14="http://schemas.microsoft.com/office/powerpoint/2010/main" val="177017658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38613052-B7FC-BEE1-6025-7403CE0F24A8}"/>
              </a:ext>
            </a:extLst>
          </p:cNvPr>
          <p:cNvGraphicFramePr/>
          <p:nvPr/>
        </p:nvGraphicFramePr>
        <p:xfrm>
          <a:off x="91440" y="599991"/>
          <a:ext cx="11936896" cy="56580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85C73605-F26E-8F5C-4B81-7F1D9254AF02}"/>
              </a:ext>
            </a:extLst>
          </p:cNvPr>
          <p:cNvSpPr txBox="1">
            <a:spLocks noGrp="1"/>
          </p:cNvSpPr>
          <p:nvPr>
            <p:ph type="title"/>
          </p:nvPr>
        </p:nvSpPr>
        <p:spPr>
          <a:xfrm>
            <a:off x="564871" y="199107"/>
            <a:ext cx="9378000" cy="84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3000"/>
              <a:buFont typeface="Poppins SemiBold"/>
              <a:buNone/>
              <a:defRPr sz="3600" b="1" i="0" u="none" strike="noStrike" cap="none">
                <a:solidFill>
                  <a:schemeClr val="accent6">
                    <a:lumMod val="50000"/>
                  </a:schemeClr>
                </a:solidFill>
                <a:latin typeface="Calibri" panose="020F0502020204030204" pitchFamily="34" charset="0"/>
                <a:ea typeface="Poppins SemiBold"/>
                <a:cs typeface="Calibri" panose="020F0502020204030204" pitchFamily="34" charset="0"/>
                <a:sym typeface="Poppins SemiBold"/>
              </a:defRPr>
            </a:lvl1pPr>
            <a:lvl2pPr marR="0" lvl="1"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9pPr>
          </a:lstStyle>
          <a:p>
            <a:r>
              <a:rPr lang="en-US" kern="0" dirty="0"/>
              <a:t>Preparing for School Crisis and Emergencies</a:t>
            </a:r>
          </a:p>
        </p:txBody>
      </p:sp>
      <p:pic>
        <p:nvPicPr>
          <p:cNvPr id="2" name="Picture 1">
            <a:extLst>
              <a:ext uri="{FF2B5EF4-FFF2-40B4-BE49-F238E27FC236}">
                <a16:creationId xmlns:a16="http://schemas.microsoft.com/office/drawing/2014/main" id="{DE9043C2-ECEC-161B-9CAE-4F02565107ED}"/>
              </a:ext>
            </a:extLst>
          </p:cNvPr>
          <p:cNvPicPr>
            <a:picLocks noChangeAspect="1"/>
          </p:cNvPicPr>
          <p:nvPr/>
        </p:nvPicPr>
        <p:blipFill>
          <a:blip r:embed="rId8"/>
          <a:stretch>
            <a:fillRect/>
          </a:stretch>
        </p:blipFill>
        <p:spPr>
          <a:xfrm>
            <a:off x="10920578" y="570483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2321487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29" name="Picture 28" descr="A close-up of a card&#10;&#10;Description automatically generated">
            <a:extLst>
              <a:ext uri="{FF2B5EF4-FFF2-40B4-BE49-F238E27FC236}">
                <a16:creationId xmlns:a16="http://schemas.microsoft.com/office/drawing/2014/main" id="{2C57272C-786B-1A4B-CAC2-EFD090BCB34F}"/>
              </a:ext>
            </a:extLst>
          </p:cNvPr>
          <p:cNvPicPr>
            <a:picLocks noChangeAspect="1"/>
          </p:cNvPicPr>
          <p:nvPr/>
        </p:nvPicPr>
        <p:blipFill>
          <a:blip r:embed="rId3"/>
          <a:stretch>
            <a:fillRect/>
          </a:stretch>
        </p:blipFill>
        <p:spPr>
          <a:xfrm>
            <a:off x="72278" y="861367"/>
            <a:ext cx="12047443" cy="1972408"/>
          </a:xfrm>
          <a:prstGeom prst="rect">
            <a:avLst/>
          </a:prstGeom>
        </p:spPr>
      </p:pic>
      <p:sp>
        <p:nvSpPr>
          <p:cNvPr id="3" name="Title 2">
            <a:extLst>
              <a:ext uri="{FF2B5EF4-FFF2-40B4-BE49-F238E27FC236}">
                <a16:creationId xmlns:a16="http://schemas.microsoft.com/office/drawing/2014/main" id="{C534C3FC-F3D7-498A-808D-0E42D7F05B8A}"/>
              </a:ext>
            </a:extLst>
          </p:cNvPr>
          <p:cNvSpPr>
            <a:spLocks noGrp="1"/>
          </p:cNvSpPr>
          <p:nvPr>
            <p:ph type="title"/>
          </p:nvPr>
        </p:nvSpPr>
        <p:spPr>
          <a:xfrm>
            <a:off x="7324738" y="149809"/>
            <a:ext cx="2548361" cy="711558"/>
          </a:xfrm>
        </p:spPr>
        <p:txBody>
          <a:bodyPr/>
          <a:lstStyle/>
          <a:p>
            <a:r>
              <a:rPr lang="en-US" sz="3200" dirty="0" err="1">
                <a:solidFill>
                  <a:schemeClr val="accent6">
                    <a:lumMod val="50000"/>
                  </a:schemeClr>
                </a:solidFill>
              </a:rPr>
              <a:t>nepbis.org</a:t>
            </a:r>
            <a:endParaRPr lang="en-US" sz="3200" dirty="0">
              <a:solidFill>
                <a:schemeClr val="accent6">
                  <a:lumMod val="50000"/>
                </a:schemeClr>
              </a:solidFill>
            </a:endParaRPr>
          </a:p>
        </p:txBody>
      </p:sp>
      <p:sp>
        <p:nvSpPr>
          <p:cNvPr id="12" name="Title 2">
            <a:extLst>
              <a:ext uri="{FF2B5EF4-FFF2-40B4-BE49-F238E27FC236}">
                <a16:creationId xmlns:a16="http://schemas.microsoft.com/office/drawing/2014/main" id="{9DD89C8A-363B-2E42-A429-6971B4541220}"/>
              </a:ext>
            </a:extLst>
          </p:cNvPr>
          <p:cNvSpPr txBox="1">
            <a:spLocks/>
          </p:cNvSpPr>
          <p:nvPr/>
        </p:nvSpPr>
        <p:spPr>
          <a:xfrm rot="-151">
            <a:off x="-129266" y="56"/>
            <a:ext cx="2548309" cy="11451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accent1"/>
              </a:buClr>
              <a:buSzPts val="4800"/>
              <a:buFont typeface="Poppins SemiBold"/>
              <a:buNone/>
              <a:defRPr sz="6000" b="0" i="0" u="none" strike="noStrike" cap="none">
                <a:solidFill>
                  <a:schemeClr val="lt1"/>
                </a:solidFill>
                <a:latin typeface="Poppins SemiBold"/>
                <a:ea typeface="Poppins SemiBold"/>
                <a:cs typeface="Poppins SemiBold"/>
                <a:sym typeface="Poppins SemiBold"/>
              </a:defRPr>
            </a:lvl1pPr>
            <a:lvl2pPr marR="0" lvl="1"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accent1"/>
              </a:buClr>
              <a:buSzPts val="4800"/>
              <a:buFont typeface="Poppins SemiBold"/>
              <a:buNone/>
              <a:defRPr sz="6400" b="0" i="0" u="none" strike="noStrike" cap="none">
                <a:solidFill>
                  <a:schemeClr val="accent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00A791"/>
              </a:buClr>
              <a:buSzPts val="4800"/>
              <a:buFont typeface="Poppins SemiBold"/>
              <a:buNone/>
              <a:tabLst/>
              <a:defRPr/>
            </a:pPr>
            <a:r>
              <a:rPr kumimoji="0" lang="en-US" sz="3600" b="0" i="0" u="none" strike="noStrike" kern="0" cap="none" spc="0" normalizeH="0" baseline="0" noProof="0" dirty="0">
                <a:ln>
                  <a:noFill/>
                </a:ln>
                <a:solidFill>
                  <a:srgbClr val="292C73">
                    <a:lumMod val="50000"/>
                  </a:srgbClr>
                </a:solidFill>
                <a:effectLst/>
                <a:uLnTx/>
                <a:uFillTx/>
                <a:latin typeface="Poppins SemiBold"/>
                <a:cs typeface="Poppins SemiBold"/>
                <a:sym typeface="Poppins SemiBold"/>
              </a:rPr>
              <a:t>TOOLS</a:t>
            </a:r>
          </a:p>
        </p:txBody>
      </p:sp>
      <p:pic>
        <p:nvPicPr>
          <p:cNvPr id="17" name="Picture 16">
            <a:extLst>
              <a:ext uri="{FF2B5EF4-FFF2-40B4-BE49-F238E27FC236}">
                <a16:creationId xmlns:a16="http://schemas.microsoft.com/office/drawing/2014/main" id="{66C39295-5ED1-A84F-A41B-A397A0523278}"/>
              </a:ext>
            </a:extLst>
          </p:cNvPr>
          <p:cNvPicPr>
            <a:picLocks noChangeAspect="1"/>
          </p:cNvPicPr>
          <p:nvPr/>
        </p:nvPicPr>
        <p:blipFill>
          <a:blip r:embed="rId4"/>
          <a:stretch>
            <a:fillRect/>
          </a:stretch>
        </p:blipFill>
        <p:spPr>
          <a:xfrm>
            <a:off x="11277600" y="6000244"/>
            <a:ext cx="914400" cy="857756"/>
          </a:xfrm>
          <a:prstGeom prst="ellipse">
            <a:avLst/>
          </a:prstGeom>
          <a:ln w="19050">
            <a:solidFill>
              <a:schemeClr val="accent2">
                <a:lumMod val="50000"/>
              </a:schemeClr>
            </a:solidFill>
          </a:ln>
        </p:spPr>
      </p:pic>
      <p:sp>
        <p:nvSpPr>
          <p:cNvPr id="21" name="Rectangle 20">
            <a:extLst>
              <a:ext uri="{FF2B5EF4-FFF2-40B4-BE49-F238E27FC236}">
                <a16:creationId xmlns:a16="http://schemas.microsoft.com/office/drawing/2014/main" id="{40A8B576-C9F0-52A0-4CD6-D54404B5B42E}"/>
              </a:ext>
            </a:extLst>
          </p:cNvPr>
          <p:cNvSpPr/>
          <p:nvPr/>
        </p:nvSpPr>
        <p:spPr>
          <a:xfrm>
            <a:off x="2971800" y="2473941"/>
            <a:ext cx="3429000" cy="480968"/>
          </a:xfrm>
          <a:prstGeom prst="rect">
            <a:avLst/>
          </a:prstGeom>
          <a:ln w="1016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D0F41"/>
                </a:solidFill>
                <a:effectLst/>
                <a:uLnTx/>
                <a:uFillTx/>
                <a:latin typeface="Calibri" panose="020F0502020204030204"/>
                <a:ea typeface="+mn-ea"/>
                <a:cs typeface="+mn-cs"/>
              </a:rPr>
              <a:t>Tier 1 Team Training Materials</a:t>
            </a:r>
          </a:p>
        </p:txBody>
      </p:sp>
      <p:sp>
        <p:nvSpPr>
          <p:cNvPr id="22" name="Rectangle 21">
            <a:extLst>
              <a:ext uri="{FF2B5EF4-FFF2-40B4-BE49-F238E27FC236}">
                <a16:creationId xmlns:a16="http://schemas.microsoft.com/office/drawing/2014/main" id="{22A6ECC2-FEBF-798E-D4CC-00730DB892F8}"/>
              </a:ext>
            </a:extLst>
          </p:cNvPr>
          <p:cNvSpPr/>
          <p:nvPr/>
        </p:nvSpPr>
        <p:spPr>
          <a:xfrm>
            <a:off x="2971800" y="1983454"/>
            <a:ext cx="3429000" cy="480968"/>
          </a:xfrm>
          <a:prstGeom prst="rect">
            <a:avLst/>
          </a:prstGeom>
          <a:ln w="1016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D0F41"/>
                </a:solidFill>
                <a:effectLst/>
                <a:uLnTx/>
                <a:uFillTx/>
                <a:latin typeface="Calibri" panose="020F0502020204030204"/>
                <a:ea typeface="+mn-ea"/>
                <a:cs typeface="+mn-cs"/>
              </a:rPr>
              <a:t>Tier 1 Schoolwide</a:t>
            </a:r>
          </a:p>
        </p:txBody>
      </p:sp>
      <p:sp>
        <p:nvSpPr>
          <p:cNvPr id="27" name="Rectangle 26">
            <a:extLst>
              <a:ext uri="{FF2B5EF4-FFF2-40B4-BE49-F238E27FC236}">
                <a16:creationId xmlns:a16="http://schemas.microsoft.com/office/drawing/2014/main" id="{07FFF2C4-9387-B45C-E066-013B50347077}"/>
              </a:ext>
            </a:extLst>
          </p:cNvPr>
          <p:cNvSpPr/>
          <p:nvPr/>
        </p:nvSpPr>
        <p:spPr>
          <a:xfrm>
            <a:off x="2971800" y="2925716"/>
            <a:ext cx="3429000" cy="475404"/>
          </a:xfrm>
          <a:prstGeom prst="rect">
            <a:avLst/>
          </a:prstGeom>
          <a:ln w="1016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D0F41"/>
                </a:solidFill>
                <a:effectLst/>
                <a:uLnTx/>
                <a:uFillTx/>
                <a:latin typeface="Calibri" panose="020F0502020204030204"/>
                <a:ea typeface="+mn-ea"/>
                <a:cs typeface="+mn-cs"/>
              </a:rPr>
              <a:t>Tier 1 Supplemental Resources</a:t>
            </a:r>
          </a:p>
        </p:txBody>
      </p:sp>
      <p:pic>
        <p:nvPicPr>
          <p:cNvPr id="31" name="Picture 30" descr="A blue and white flyer&#10;&#10;Description automatically generated">
            <a:extLst>
              <a:ext uri="{FF2B5EF4-FFF2-40B4-BE49-F238E27FC236}">
                <a16:creationId xmlns:a16="http://schemas.microsoft.com/office/drawing/2014/main" id="{A7CA6FCA-6835-5F18-E8ED-1BF3DC94B754}"/>
              </a:ext>
            </a:extLst>
          </p:cNvPr>
          <p:cNvPicPr>
            <a:picLocks noChangeAspect="1"/>
          </p:cNvPicPr>
          <p:nvPr/>
        </p:nvPicPr>
        <p:blipFill>
          <a:blip r:embed="rId5"/>
          <a:stretch>
            <a:fillRect/>
          </a:stretch>
        </p:blipFill>
        <p:spPr>
          <a:xfrm>
            <a:off x="-4370" y="3726068"/>
            <a:ext cx="3285093" cy="1853018"/>
          </a:xfrm>
          <a:prstGeom prst="rect">
            <a:avLst/>
          </a:prstGeom>
        </p:spPr>
      </p:pic>
      <p:pic>
        <p:nvPicPr>
          <p:cNvPr id="35" name="Picture 34" descr="A brochure of a group of students&#10;&#10;Description automatically generated">
            <a:extLst>
              <a:ext uri="{FF2B5EF4-FFF2-40B4-BE49-F238E27FC236}">
                <a16:creationId xmlns:a16="http://schemas.microsoft.com/office/drawing/2014/main" id="{B205EAB9-92F2-2054-5114-9E6837A6C723}"/>
              </a:ext>
            </a:extLst>
          </p:cNvPr>
          <p:cNvPicPr>
            <a:picLocks noChangeAspect="1"/>
          </p:cNvPicPr>
          <p:nvPr/>
        </p:nvPicPr>
        <p:blipFill>
          <a:blip r:embed="rId6"/>
          <a:stretch>
            <a:fillRect/>
          </a:stretch>
        </p:blipFill>
        <p:spPr>
          <a:xfrm>
            <a:off x="8001000" y="2930846"/>
            <a:ext cx="3053839" cy="3798052"/>
          </a:xfrm>
          <a:prstGeom prst="rect">
            <a:avLst/>
          </a:prstGeom>
        </p:spPr>
      </p:pic>
      <p:sp>
        <p:nvSpPr>
          <p:cNvPr id="36" name="Up Arrow Callout 35">
            <a:extLst>
              <a:ext uri="{FF2B5EF4-FFF2-40B4-BE49-F238E27FC236}">
                <a16:creationId xmlns:a16="http://schemas.microsoft.com/office/drawing/2014/main" id="{8EF099EC-7543-7F5C-E5D0-6BDD39C08BC6}"/>
              </a:ext>
            </a:extLst>
          </p:cNvPr>
          <p:cNvSpPr/>
          <p:nvPr/>
        </p:nvSpPr>
        <p:spPr>
          <a:xfrm>
            <a:off x="128538" y="5285523"/>
            <a:ext cx="3285093" cy="1443375"/>
          </a:xfrm>
          <a:prstGeom prst="upArrowCallout">
            <a:avLst>
              <a:gd name="adj1" fmla="val 25000"/>
              <a:gd name="adj2" fmla="val 32780"/>
              <a:gd name="adj3" fmla="val 22777"/>
              <a:gd name="adj4" fmla="val 64977"/>
            </a:avLst>
          </a:prstGeom>
          <a:ln w="28575"/>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Slides for each training day</a:t>
            </a:r>
          </a:p>
        </p:txBody>
      </p:sp>
      <p:sp>
        <p:nvSpPr>
          <p:cNvPr id="37" name="Right Arrow Callout 36">
            <a:extLst>
              <a:ext uri="{FF2B5EF4-FFF2-40B4-BE49-F238E27FC236}">
                <a16:creationId xmlns:a16="http://schemas.microsoft.com/office/drawing/2014/main" id="{463CC67C-FE38-F844-601E-6EF8964D0012}"/>
              </a:ext>
            </a:extLst>
          </p:cNvPr>
          <p:cNvSpPr/>
          <p:nvPr/>
        </p:nvSpPr>
        <p:spPr>
          <a:xfrm>
            <a:off x="4016614" y="3807751"/>
            <a:ext cx="4191000" cy="2982123"/>
          </a:xfrm>
          <a:prstGeom prst="rightArrowCallout">
            <a:avLst/>
          </a:prstGeom>
          <a:ln w="28575"/>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School Team Implementation Guide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responses for activities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document plans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develop artifacts </a:t>
            </a:r>
          </a:p>
        </p:txBody>
      </p:sp>
    </p:spTree>
    <p:extLst>
      <p:ext uri="{BB962C8B-B14F-4D97-AF65-F5344CB8AC3E}">
        <p14:creationId xmlns:p14="http://schemas.microsoft.com/office/powerpoint/2010/main" val="174477477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F4578-FD73-8995-347D-2864AEA0B70D}"/>
              </a:ext>
            </a:extLst>
          </p:cNvPr>
          <p:cNvSpPr>
            <a:spLocks noGrp="1"/>
          </p:cNvSpPr>
          <p:nvPr>
            <p:ph type="title"/>
          </p:nvPr>
        </p:nvSpPr>
        <p:spPr>
          <a:xfrm>
            <a:off x="246742" y="21695"/>
            <a:ext cx="10972800" cy="1143000"/>
          </a:xfrm>
        </p:spPr>
        <p:txBody>
          <a:bodyPr/>
          <a:lstStyle/>
          <a:p>
            <a:pPr algn="l"/>
            <a:r>
              <a:rPr lang="en-US">
                <a:solidFill>
                  <a:schemeClr val="bg2">
                    <a:lumMod val="50000"/>
                  </a:schemeClr>
                </a:solidFill>
              </a:rPr>
              <a:t>Steps to Support and Respond to Educators’ Needs</a:t>
            </a:r>
          </a:p>
        </p:txBody>
      </p:sp>
      <p:graphicFrame>
        <p:nvGraphicFramePr>
          <p:cNvPr id="4" name="Diagram 3">
            <a:extLst>
              <a:ext uri="{FF2B5EF4-FFF2-40B4-BE49-F238E27FC236}">
                <a16:creationId xmlns:a16="http://schemas.microsoft.com/office/drawing/2014/main" id="{7CA6AE14-2BE5-2F62-646C-FC4FD271DBDE}"/>
              </a:ext>
            </a:extLst>
          </p:cNvPr>
          <p:cNvGraphicFramePr/>
          <p:nvPr/>
        </p:nvGraphicFramePr>
        <p:xfrm>
          <a:off x="246742" y="1164695"/>
          <a:ext cx="1170577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4AD11C2A-A318-9E0C-7193-7306E7238AFE}"/>
              </a:ext>
            </a:extLst>
          </p:cNvPr>
          <p:cNvGrpSpPr/>
          <p:nvPr/>
        </p:nvGrpSpPr>
        <p:grpSpPr>
          <a:xfrm>
            <a:off x="5159066" y="3984171"/>
            <a:ext cx="6521305" cy="424543"/>
            <a:chOff x="4970380" y="2536560"/>
            <a:chExt cx="1765010" cy="789384"/>
          </a:xfrm>
        </p:grpSpPr>
        <p:sp>
          <p:nvSpPr>
            <p:cNvPr id="6" name="Rounded Rectangle 5">
              <a:extLst>
                <a:ext uri="{FF2B5EF4-FFF2-40B4-BE49-F238E27FC236}">
                  <a16:creationId xmlns:a16="http://schemas.microsoft.com/office/drawing/2014/main" id="{6A2CE7DB-A9EA-0727-3373-783E23E105D8}"/>
                </a:ext>
              </a:extLst>
            </p:cNvPr>
            <p:cNvSpPr/>
            <p:nvPr/>
          </p:nvSpPr>
          <p:spPr>
            <a:xfrm>
              <a:off x="4970380" y="2536560"/>
              <a:ext cx="1765010" cy="789384"/>
            </a:xfrm>
            <a:prstGeom prst="roundRect">
              <a:avLst>
                <a:gd name="adj" fmla="val 10000"/>
              </a:avLst>
            </a:prstGeom>
          </p:spPr>
          <p:style>
            <a:lnRef idx="2">
              <a:schemeClr val="accent1"/>
            </a:lnRef>
            <a:fillRef idx="1">
              <a:schemeClr val="lt1"/>
            </a:fillRef>
            <a:effectRef idx="0">
              <a:schemeClr val="accent1"/>
            </a:effectRef>
            <a:fontRef idx="minor">
              <a:schemeClr val="dk1"/>
            </a:fontRef>
          </p:style>
        </p:sp>
        <p:sp>
          <p:nvSpPr>
            <p:cNvPr id="7" name="Rounded Rectangle 4">
              <a:extLst>
                <a:ext uri="{FF2B5EF4-FFF2-40B4-BE49-F238E27FC236}">
                  <a16:creationId xmlns:a16="http://schemas.microsoft.com/office/drawing/2014/main" id="{06829F7B-94C0-B4C4-19F8-A1E08880B94F}"/>
                </a:ext>
              </a:extLst>
            </p:cNvPr>
            <p:cNvSpPr txBox="1"/>
            <p:nvPr/>
          </p:nvSpPr>
          <p:spPr>
            <a:xfrm>
              <a:off x="4993500" y="2559680"/>
              <a:ext cx="1718770" cy="743144"/>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kern="1200"/>
                <a:t>3.2, 4.2, 5.2 Use Continuous Improvement Process </a:t>
              </a:r>
            </a:p>
          </p:txBody>
        </p:sp>
      </p:grpSp>
      <p:sp>
        <p:nvSpPr>
          <p:cNvPr id="8" name="Right Arrow 7">
            <a:extLst>
              <a:ext uri="{FF2B5EF4-FFF2-40B4-BE49-F238E27FC236}">
                <a16:creationId xmlns:a16="http://schemas.microsoft.com/office/drawing/2014/main" id="{F944696D-B757-4883-1F4E-1E4F16EC5BD1}"/>
              </a:ext>
            </a:extLst>
          </p:cNvPr>
          <p:cNvSpPr/>
          <p:nvPr/>
        </p:nvSpPr>
        <p:spPr>
          <a:xfrm>
            <a:off x="2152796" y="1217801"/>
            <a:ext cx="669471" cy="359228"/>
          </a:xfrm>
          <a:prstGeom prst="rightArrow">
            <a:avLst>
              <a:gd name="adj1" fmla="val 7142"/>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EC18A3A8-1189-EDC3-CDA4-E6C956D5C251}"/>
              </a:ext>
            </a:extLst>
          </p:cNvPr>
          <p:cNvSpPr/>
          <p:nvPr/>
        </p:nvSpPr>
        <p:spPr>
          <a:xfrm>
            <a:off x="4393585" y="1250458"/>
            <a:ext cx="669471" cy="359228"/>
          </a:xfrm>
          <a:prstGeom prst="rightArrow">
            <a:avLst>
              <a:gd name="adj1" fmla="val 7142"/>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F84CEE76-2314-B12C-2708-5EDF191F96E1}"/>
              </a:ext>
            </a:extLst>
          </p:cNvPr>
          <p:cNvSpPr/>
          <p:nvPr/>
        </p:nvSpPr>
        <p:spPr>
          <a:xfrm>
            <a:off x="6929956" y="1233506"/>
            <a:ext cx="669471" cy="359228"/>
          </a:xfrm>
          <a:prstGeom prst="rightArrow">
            <a:avLst>
              <a:gd name="adj1" fmla="val 7142"/>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DFA3D445-E2D1-2A24-87CF-43600A4FB8FF}"/>
              </a:ext>
            </a:extLst>
          </p:cNvPr>
          <p:cNvSpPr/>
          <p:nvPr/>
        </p:nvSpPr>
        <p:spPr>
          <a:xfrm>
            <a:off x="9273867" y="1245715"/>
            <a:ext cx="669471" cy="359228"/>
          </a:xfrm>
          <a:prstGeom prst="rightArrow">
            <a:avLst>
              <a:gd name="adj1" fmla="val 7142"/>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44EFF5F-5CCF-477C-62C6-79687A6F153A}"/>
              </a:ext>
            </a:extLst>
          </p:cNvPr>
          <p:cNvPicPr>
            <a:picLocks noChangeAspect="1"/>
          </p:cNvPicPr>
          <p:nvPr/>
        </p:nvPicPr>
        <p:blipFill>
          <a:blip r:embed="rId7"/>
          <a:stretch>
            <a:fillRect/>
          </a:stretch>
        </p:blipFill>
        <p:spPr>
          <a:xfrm>
            <a:off x="11105360"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4272839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6ECF5F-7817-7641-8DB2-D5B0B51BF8C6}"/>
              </a:ext>
            </a:extLst>
          </p:cNvPr>
          <p:cNvPicPr>
            <a:picLocks noChangeAspect="1"/>
          </p:cNvPicPr>
          <p:nvPr/>
        </p:nvPicPr>
        <p:blipFill>
          <a:blip r:embed="rId3"/>
          <a:stretch>
            <a:fillRect/>
          </a:stretch>
        </p:blipFill>
        <p:spPr>
          <a:xfrm rot="20887522">
            <a:off x="4158222" y="1069137"/>
            <a:ext cx="4066763" cy="5387593"/>
          </a:xfrm>
          <a:prstGeom prst="rect">
            <a:avLst/>
          </a:prstGeom>
          <a:ln>
            <a:solidFill>
              <a:schemeClr val="tx2">
                <a:lumMod val="50000"/>
              </a:schemeClr>
            </a:solidFill>
          </a:ln>
        </p:spPr>
      </p:pic>
      <p:pic>
        <p:nvPicPr>
          <p:cNvPr id="3" name="Picture 2" descr="Chart, table&#10;&#10;Description automatically generated with medium confidence">
            <a:extLst>
              <a:ext uri="{FF2B5EF4-FFF2-40B4-BE49-F238E27FC236}">
                <a16:creationId xmlns:a16="http://schemas.microsoft.com/office/drawing/2014/main" id="{C7540E7A-68F2-CD4B-B361-33D0934CE170}"/>
              </a:ext>
            </a:extLst>
          </p:cNvPr>
          <p:cNvPicPr>
            <a:picLocks noChangeAspect="1"/>
          </p:cNvPicPr>
          <p:nvPr/>
        </p:nvPicPr>
        <p:blipFill>
          <a:blip r:embed="rId4"/>
          <a:stretch>
            <a:fillRect/>
          </a:stretch>
        </p:blipFill>
        <p:spPr>
          <a:xfrm>
            <a:off x="173642" y="1364961"/>
            <a:ext cx="4202380" cy="5254939"/>
          </a:xfrm>
          <a:prstGeom prst="rect">
            <a:avLst/>
          </a:prstGeom>
          <a:ln>
            <a:solidFill>
              <a:schemeClr val="tx2">
                <a:lumMod val="50000"/>
              </a:schemeClr>
            </a:solidFill>
          </a:ln>
        </p:spPr>
      </p:pic>
      <p:pic>
        <p:nvPicPr>
          <p:cNvPr id="11" name="Picture 10">
            <a:extLst>
              <a:ext uri="{FF2B5EF4-FFF2-40B4-BE49-F238E27FC236}">
                <a16:creationId xmlns:a16="http://schemas.microsoft.com/office/drawing/2014/main" id="{ED58D37B-7A86-5842-8FB9-AF284D824A7C}"/>
              </a:ext>
            </a:extLst>
          </p:cNvPr>
          <p:cNvPicPr>
            <a:picLocks noChangeAspect="1"/>
          </p:cNvPicPr>
          <p:nvPr/>
        </p:nvPicPr>
        <p:blipFill rotWithShape="1">
          <a:blip r:embed="rId5"/>
          <a:srcRect l="5277" t="52609" b="-1"/>
          <a:stretch/>
        </p:blipFill>
        <p:spPr>
          <a:xfrm>
            <a:off x="8050170" y="1305483"/>
            <a:ext cx="4202380" cy="4197470"/>
          </a:xfrm>
          <a:prstGeom prst="rect">
            <a:avLst/>
          </a:prstGeom>
          <a:ln>
            <a:solidFill>
              <a:schemeClr val="bg2"/>
            </a:solidFill>
          </a:ln>
        </p:spPr>
      </p:pic>
      <p:sp>
        <p:nvSpPr>
          <p:cNvPr id="12" name="Left Arrow 11">
            <a:extLst>
              <a:ext uri="{FF2B5EF4-FFF2-40B4-BE49-F238E27FC236}">
                <a16:creationId xmlns:a16="http://schemas.microsoft.com/office/drawing/2014/main" id="{427DDD17-7FBE-BB46-B00D-36AF874DD340}"/>
              </a:ext>
            </a:extLst>
          </p:cNvPr>
          <p:cNvSpPr/>
          <p:nvPr/>
        </p:nvSpPr>
        <p:spPr>
          <a:xfrm rot="19838883">
            <a:off x="2258900" y="1516156"/>
            <a:ext cx="2777065" cy="1316741"/>
          </a:xfrm>
          <a:prstGeom prst="leftArrow">
            <a:avLst/>
          </a:prstGeom>
          <a:ln w="15875">
            <a:solidFill>
              <a:schemeClr val="accent4">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A791">
                    <a:lumMod val="50000"/>
                  </a:srgbClr>
                </a:solidFill>
                <a:effectLst/>
                <a:uLnTx/>
                <a:uFillTx/>
                <a:latin typeface="Arial"/>
                <a:ea typeface="+mn-ea"/>
                <a:cs typeface="+mn-cs"/>
              </a:rPr>
              <a:t>Fidelity Data</a:t>
            </a:r>
          </a:p>
        </p:txBody>
      </p:sp>
      <p:sp>
        <p:nvSpPr>
          <p:cNvPr id="13" name="Left Arrow 12">
            <a:extLst>
              <a:ext uri="{FF2B5EF4-FFF2-40B4-BE49-F238E27FC236}">
                <a16:creationId xmlns:a16="http://schemas.microsoft.com/office/drawing/2014/main" id="{716BD2B2-07D9-1240-8920-737168419EEC}"/>
              </a:ext>
            </a:extLst>
          </p:cNvPr>
          <p:cNvSpPr/>
          <p:nvPr/>
        </p:nvSpPr>
        <p:spPr>
          <a:xfrm rot="19911406">
            <a:off x="6413745" y="366825"/>
            <a:ext cx="3136530" cy="1316741"/>
          </a:xfrm>
          <a:prstGeom prst="leftArrow">
            <a:avLst/>
          </a:prstGeom>
          <a:ln w="15875">
            <a:solidFill>
              <a:schemeClr val="accent4">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A791">
                    <a:lumMod val="50000"/>
                  </a:srgbClr>
                </a:solidFill>
                <a:effectLst/>
                <a:uLnTx/>
                <a:uFillTx/>
                <a:latin typeface="Arial"/>
                <a:ea typeface="+mn-ea"/>
                <a:cs typeface="+mn-cs"/>
              </a:rPr>
              <a:t>Outcome Data</a:t>
            </a:r>
          </a:p>
        </p:txBody>
      </p:sp>
      <p:sp>
        <p:nvSpPr>
          <p:cNvPr id="14" name="Left Arrow 13">
            <a:extLst>
              <a:ext uri="{FF2B5EF4-FFF2-40B4-BE49-F238E27FC236}">
                <a16:creationId xmlns:a16="http://schemas.microsoft.com/office/drawing/2014/main" id="{89905A77-8E45-6E49-9B4D-0A3C34744349}"/>
              </a:ext>
            </a:extLst>
          </p:cNvPr>
          <p:cNvSpPr/>
          <p:nvPr/>
        </p:nvSpPr>
        <p:spPr>
          <a:xfrm rot="19911406" flipH="1">
            <a:off x="4202023" y="3943084"/>
            <a:ext cx="5425064" cy="3218865"/>
          </a:xfrm>
          <a:prstGeom prst="leftArrow">
            <a:avLst/>
          </a:prstGeom>
          <a:ln w="15875">
            <a:solidFill>
              <a:schemeClr val="accent4">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A791">
                    <a:lumMod val="50000"/>
                  </a:srgbClr>
                </a:solidFill>
                <a:effectLst/>
                <a:uLnTx/>
                <a:uFillTx/>
                <a:latin typeface="Arial"/>
                <a:ea typeface="+mn-ea"/>
                <a:cs typeface="+mn-cs"/>
              </a:rPr>
              <a:t>Celebrations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A791">
                    <a:lumMod val="50000"/>
                  </a:srgbClr>
                </a:solidFill>
                <a:effectLst/>
                <a:uLnTx/>
                <a:uFillTx/>
                <a:latin typeface="Arial"/>
                <a:ea typeface="+mn-ea"/>
                <a:cs typeface="+mn-cs"/>
              </a:rPr>
              <a:t>Areas to Strengthen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A791">
                    <a:lumMod val="50000"/>
                  </a:srgbClr>
                </a:solidFill>
                <a:effectLst/>
                <a:uLnTx/>
                <a:uFillTx/>
                <a:latin typeface="Arial"/>
                <a:ea typeface="+mn-ea"/>
                <a:cs typeface="+mn-cs"/>
              </a:rPr>
              <a:t>Action Steps</a:t>
            </a:r>
          </a:p>
        </p:txBody>
      </p:sp>
      <p:sp>
        <p:nvSpPr>
          <p:cNvPr id="2" name="TextBox 1">
            <a:extLst>
              <a:ext uri="{FF2B5EF4-FFF2-40B4-BE49-F238E27FC236}">
                <a16:creationId xmlns:a16="http://schemas.microsoft.com/office/drawing/2014/main" id="{1B40E431-91AE-8F4A-AA03-7532FB9576F7}"/>
              </a:ext>
            </a:extLst>
          </p:cNvPr>
          <p:cNvSpPr txBox="1"/>
          <p:nvPr/>
        </p:nvSpPr>
        <p:spPr>
          <a:xfrm>
            <a:off x="173642" y="273722"/>
            <a:ext cx="50745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D0F41"/>
                </a:solidFill>
                <a:effectLst/>
                <a:uLnTx/>
                <a:uFillTx/>
                <a:latin typeface="Calibri" panose="020F0502020204030204"/>
                <a:ea typeface="+mn-ea"/>
                <a:cs typeface="+mn-cs"/>
              </a:rPr>
              <a:t>Annual Evaluation Report</a:t>
            </a:r>
          </a:p>
        </p:txBody>
      </p:sp>
      <p:pic>
        <p:nvPicPr>
          <p:cNvPr id="4" name="Picture 3">
            <a:extLst>
              <a:ext uri="{FF2B5EF4-FFF2-40B4-BE49-F238E27FC236}">
                <a16:creationId xmlns:a16="http://schemas.microsoft.com/office/drawing/2014/main" id="{C9F86079-197A-E4C1-3A54-DBECF8B9C277}"/>
              </a:ext>
            </a:extLst>
          </p:cNvPr>
          <p:cNvPicPr>
            <a:picLocks noChangeAspect="1"/>
          </p:cNvPicPr>
          <p:nvPr/>
        </p:nvPicPr>
        <p:blipFill>
          <a:blip r:embed="rId6"/>
          <a:stretch>
            <a:fillRect/>
          </a:stretch>
        </p:blipFill>
        <p:spPr>
          <a:xfrm>
            <a:off x="10920578" y="570483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407782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6705600" y="2590800"/>
            <a:ext cx="5181600"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292C73">
                    <a:lumMod val="50000"/>
                  </a:srgbClr>
                </a:solidFill>
                <a:effectLst/>
                <a:uLnTx/>
                <a:uFillTx/>
                <a:latin typeface="Arial"/>
                <a:ea typeface="+mn-ea"/>
                <a:cs typeface="+mn-cs"/>
              </a:rPr>
              <a:t>Team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292C73">
                    <a:lumMod val="50000"/>
                  </a:srgbClr>
                </a:solidFill>
                <a:effectLst/>
                <a:uLnTx/>
                <a:uFillTx/>
                <a:latin typeface="Arial"/>
                <a:ea typeface="+mn-ea"/>
                <a:cs typeface="+mn-cs"/>
              </a:rPr>
              <a:t>Action Planning Time</a:t>
            </a:r>
          </a:p>
        </p:txBody>
      </p:sp>
    </p:spTree>
    <p:extLst>
      <p:ext uri="{BB962C8B-B14F-4D97-AF65-F5344CB8AC3E}">
        <p14:creationId xmlns:p14="http://schemas.microsoft.com/office/powerpoint/2010/main" val="68182816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5E173A-16B5-4C41-98F7-D329CF2CDD72}"/>
              </a:ext>
            </a:extLst>
          </p:cNvPr>
          <p:cNvSpPr txBox="1"/>
          <p:nvPr/>
        </p:nvSpPr>
        <p:spPr>
          <a:xfrm>
            <a:off x="229832" y="14398"/>
            <a:ext cx="10972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Use this time to continue working on...</a:t>
            </a:r>
          </a:p>
        </p:txBody>
      </p:sp>
      <p:pic>
        <p:nvPicPr>
          <p:cNvPr id="14" name="Picture 13">
            <a:extLst>
              <a:ext uri="{FF2B5EF4-FFF2-40B4-BE49-F238E27FC236}">
                <a16:creationId xmlns:a16="http://schemas.microsoft.com/office/drawing/2014/main" id="{39AC0EA5-0555-774D-8100-8EB620AC7BCA}"/>
              </a:ext>
            </a:extLst>
          </p:cNvPr>
          <p:cNvPicPr>
            <a:picLocks noChangeAspect="1"/>
          </p:cNvPicPr>
          <p:nvPr/>
        </p:nvPicPr>
        <p:blipFill rotWithShape="1">
          <a:blip r:embed="rId3"/>
          <a:srcRect l="14952" t="7204" r="20880" b="6394"/>
          <a:stretch/>
        </p:blipFill>
        <p:spPr>
          <a:xfrm>
            <a:off x="11050496" y="5781545"/>
            <a:ext cx="1113687" cy="1073434"/>
          </a:xfrm>
          <a:prstGeom prst="ellipse">
            <a:avLst/>
          </a:prstGeom>
          <a:ln w="19050">
            <a:solidFill>
              <a:schemeClr val="accent2">
                <a:lumMod val="50000"/>
              </a:schemeClr>
            </a:solidFill>
          </a:ln>
        </p:spPr>
      </p:pic>
      <p:grpSp>
        <p:nvGrpSpPr>
          <p:cNvPr id="16" name="Google Shape;6077;p67">
            <a:extLst>
              <a:ext uri="{FF2B5EF4-FFF2-40B4-BE49-F238E27FC236}">
                <a16:creationId xmlns:a16="http://schemas.microsoft.com/office/drawing/2014/main" id="{1F3DCAED-0405-2744-9F42-70BEA2CEC1EF}"/>
              </a:ext>
            </a:extLst>
          </p:cNvPr>
          <p:cNvGrpSpPr/>
          <p:nvPr/>
        </p:nvGrpSpPr>
        <p:grpSpPr>
          <a:xfrm>
            <a:off x="5945344" y="5958098"/>
            <a:ext cx="848691" cy="811914"/>
            <a:chOff x="5873617" y="2309901"/>
            <a:chExt cx="345720" cy="345720"/>
          </a:xfrm>
        </p:grpSpPr>
        <p:sp>
          <p:nvSpPr>
            <p:cNvPr id="17" name="Google Shape;6078;p67">
              <a:extLst>
                <a:ext uri="{FF2B5EF4-FFF2-40B4-BE49-F238E27FC236}">
                  <a16:creationId xmlns:a16="http://schemas.microsoft.com/office/drawing/2014/main" id="{0D207598-A065-674B-B9CC-FE20132C6D2F}"/>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8" name="Google Shape;6079;p67">
              <a:extLst>
                <a:ext uri="{FF2B5EF4-FFF2-40B4-BE49-F238E27FC236}">
                  <a16:creationId xmlns:a16="http://schemas.microsoft.com/office/drawing/2014/main" id="{E486C9CE-0850-8847-8322-588EDCA47784}"/>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9" name="Google Shape;6080;p67">
              <a:extLst>
                <a:ext uri="{FF2B5EF4-FFF2-40B4-BE49-F238E27FC236}">
                  <a16:creationId xmlns:a16="http://schemas.microsoft.com/office/drawing/2014/main" id="{5C353FD1-3641-C448-A194-4E94924230EB}"/>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3" name="Google Shape;6081;p67">
              <a:extLst>
                <a:ext uri="{FF2B5EF4-FFF2-40B4-BE49-F238E27FC236}">
                  <a16:creationId xmlns:a16="http://schemas.microsoft.com/office/drawing/2014/main" id="{606FA47B-2CB1-764D-A46A-AC19153D2078}"/>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4" name="Google Shape;6082;p67">
              <a:extLst>
                <a:ext uri="{FF2B5EF4-FFF2-40B4-BE49-F238E27FC236}">
                  <a16:creationId xmlns:a16="http://schemas.microsoft.com/office/drawing/2014/main" id="{0058FDAB-0722-D145-8703-33BCA268D76C}"/>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5" name="Google Shape;6083;p67">
              <a:extLst>
                <a:ext uri="{FF2B5EF4-FFF2-40B4-BE49-F238E27FC236}">
                  <a16:creationId xmlns:a16="http://schemas.microsoft.com/office/drawing/2014/main" id="{AB4A7AF4-8A6C-904E-8EA1-09950F79284D}"/>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6" name="Google Shape;6084;p67">
              <a:extLst>
                <a:ext uri="{FF2B5EF4-FFF2-40B4-BE49-F238E27FC236}">
                  <a16:creationId xmlns:a16="http://schemas.microsoft.com/office/drawing/2014/main" id="{405F86D4-1728-F64C-9584-C328AA502D36}"/>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7" name="Google Shape;6085;p67">
              <a:extLst>
                <a:ext uri="{FF2B5EF4-FFF2-40B4-BE49-F238E27FC236}">
                  <a16:creationId xmlns:a16="http://schemas.microsoft.com/office/drawing/2014/main" id="{F9DC0E82-00E3-884E-9BE3-2A25FE1B06BE}"/>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8" name="Google Shape;6086;p67">
              <a:extLst>
                <a:ext uri="{FF2B5EF4-FFF2-40B4-BE49-F238E27FC236}">
                  <a16:creationId xmlns:a16="http://schemas.microsoft.com/office/drawing/2014/main" id="{ED204C22-F89A-654F-A1D3-B3CA57923C2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9" name="Google Shape;6087;p67">
              <a:extLst>
                <a:ext uri="{FF2B5EF4-FFF2-40B4-BE49-F238E27FC236}">
                  <a16:creationId xmlns:a16="http://schemas.microsoft.com/office/drawing/2014/main" id="{0AE5B625-54B4-F341-9DB0-8F42013737E1}"/>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0" name="Google Shape;6088;p67">
              <a:extLst>
                <a:ext uri="{FF2B5EF4-FFF2-40B4-BE49-F238E27FC236}">
                  <a16:creationId xmlns:a16="http://schemas.microsoft.com/office/drawing/2014/main" id="{BFD01728-F6BE-B843-AD79-2C4FE6B0757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1" name="Google Shape;6089;p67">
              <a:extLst>
                <a:ext uri="{FF2B5EF4-FFF2-40B4-BE49-F238E27FC236}">
                  <a16:creationId xmlns:a16="http://schemas.microsoft.com/office/drawing/2014/main" id="{D5FF59C0-88C3-494B-8D92-5E97E061259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2" name="Google Shape;6090;p67">
              <a:extLst>
                <a:ext uri="{FF2B5EF4-FFF2-40B4-BE49-F238E27FC236}">
                  <a16:creationId xmlns:a16="http://schemas.microsoft.com/office/drawing/2014/main" id="{C8E8BA38-B05E-3F4F-B9A9-F71CC6304588}"/>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3" name="Google Shape;6091;p67">
              <a:extLst>
                <a:ext uri="{FF2B5EF4-FFF2-40B4-BE49-F238E27FC236}">
                  <a16:creationId xmlns:a16="http://schemas.microsoft.com/office/drawing/2014/main" id="{0F66991F-03C5-AE4F-A4C1-5C23214FC5CC}"/>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4" name="Google Shape;6092;p67">
              <a:extLst>
                <a:ext uri="{FF2B5EF4-FFF2-40B4-BE49-F238E27FC236}">
                  <a16:creationId xmlns:a16="http://schemas.microsoft.com/office/drawing/2014/main" id="{9D21C541-084A-CB4F-81BB-1F52D70737DE}"/>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5" name="Google Shape;6093;p67">
              <a:extLst>
                <a:ext uri="{FF2B5EF4-FFF2-40B4-BE49-F238E27FC236}">
                  <a16:creationId xmlns:a16="http://schemas.microsoft.com/office/drawing/2014/main" id="{C663FB24-DF12-FA4A-8021-758E43124961}"/>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6" name="Google Shape;6094;p67">
              <a:extLst>
                <a:ext uri="{FF2B5EF4-FFF2-40B4-BE49-F238E27FC236}">
                  <a16:creationId xmlns:a16="http://schemas.microsoft.com/office/drawing/2014/main" id="{3C90EFBB-0647-C04A-B561-0AB30BC9045D}"/>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7" name="Google Shape;6095;p67">
              <a:extLst>
                <a:ext uri="{FF2B5EF4-FFF2-40B4-BE49-F238E27FC236}">
                  <a16:creationId xmlns:a16="http://schemas.microsoft.com/office/drawing/2014/main" id="{93344218-6513-FA4C-B598-B7EED1E56BF3}"/>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8" name="Google Shape;6096;p67">
              <a:extLst>
                <a:ext uri="{FF2B5EF4-FFF2-40B4-BE49-F238E27FC236}">
                  <a16:creationId xmlns:a16="http://schemas.microsoft.com/office/drawing/2014/main" id="{F26BEBB1-71D1-2B4F-AC8C-5FCA1838A908}"/>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9" name="TextBox 8">
            <a:extLst>
              <a:ext uri="{FF2B5EF4-FFF2-40B4-BE49-F238E27FC236}">
                <a16:creationId xmlns:a16="http://schemas.microsoft.com/office/drawing/2014/main" id="{49CA579A-BE73-FA4F-B4B6-EEECC7F85C76}"/>
              </a:ext>
            </a:extLst>
          </p:cNvPr>
          <p:cNvSpPr txBox="1"/>
          <p:nvPr/>
        </p:nvSpPr>
        <p:spPr>
          <a:xfrm>
            <a:off x="7031345" y="6117051"/>
            <a:ext cx="20394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165 mins</a:t>
            </a:r>
          </a:p>
        </p:txBody>
      </p:sp>
      <p:sp>
        <p:nvSpPr>
          <p:cNvPr id="2" name="Subtitle 2">
            <a:extLst>
              <a:ext uri="{FF2B5EF4-FFF2-40B4-BE49-F238E27FC236}">
                <a16:creationId xmlns:a16="http://schemas.microsoft.com/office/drawing/2014/main" id="{5B2BAEB8-C2CF-1C35-8451-FEC4E8D2153A}"/>
              </a:ext>
            </a:extLst>
          </p:cNvPr>
          <p:cNvSpPr txBox="1">
            <a:spLocks/>
          </p:cNvSpPr>
          <p:nvPr/>
        </p:nvSpPr>
        <p:spPr>
          <a:xfrm>
            <a:off x="0" y="1036227"/>
            <a:ext cx="4565598" cy="467055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marL="939800" indent="-457200">
              <a:buClr>
                <a:schemeClr val="accent6">
                  <a:lumMod val="50000"/>
                </a:schemeClr>
              </a:buClr>
            </a:pPr>
            <a:r>
              <a:rPr lang="en-US" b="1" kern="0" dirty="0">
                <a:solidFill>
                  <a:schemeClr val="bg1"/>
                </a:solidFill>
                <a:latin typeface="Arial" panose="020B0604020202020204" pitchFamily="34" charset="0"/>
                <a:cs typeface="Arial" panose="020B0604020202020204" pitchFamily="34" charset="0"/>
              </a:rPr>
              <a:t>Crisis and Emergency Planning</a:t>
            </a:r>
          </a:p>
          <a:p>
            <a:pPr marL="482600" indent="0">
              <a:buClr>
                <a:schemeClr val="accent6">
                  <a:lumMod val="50000"/>
                </a:schemeClr>
              </a:buClr>
              <a:buNone/>
            </a:pPr>
            <a:endParaRPr lang="en-US" b="1" kern="0" dirty="0">
              <a:solidFill>
                <a:schemeClr val="bg1"/>
              </a:solidFill>
              <a:latin typeface="Arial" panose="020B0604020202020204" pitchFamily="34" charset="0"/>
              <a:cs typeface="Arial" panose="020B0604020202020204" pitchFamily="34" charset="0"/>
            </a:endParaRPr>
          </a:p>
          <a:p>
            <a:pPr marL="482600" indent="0">
              <a:buClr>
                <a:schemeClr val="accent6">
                  <a:lumMod val="50000"/>
                </a:schemeClr>
              </a:buClr>
              <a:buNone/>
            </a:pPr>
            <a:endParaRPr lang="en-US" b="1" kern="0" dirty="0">
              <a:solidFill>
                <a:schemeClr val="bg1"/>
              </a:solidFill>
              <a:latin typeface="Arial" panose="020B0604020202020204" pitchFamily="34" charset="0"/>
              <a:cs typeface="Arial" panose="020B0604020202020204" pitchFamily="34" charset="0"/>
            </a:endParaRPr>
          </a:p>
          <a:p>
            <a:pPr marL="482600" indent="0">
              <a:buClr>
                <a:schemeClr val="accent6">
                  <a:lumMod val="50000"/>
                </a:schemeClr>
              </a:buClr>
              <a:buNone/>
            </a:pPr>
            <a:endParaRPr lang="en-US" b="1" kern="0" dirty="0">
              <a:solidFill>
                <a:schemeClr val="bg1"/>
              </a:solidFill>
              <a:latin typeface="Arial" panose="020B0604020202020204" pitchFamily="34" charset="0"/>
              <a:cs typeface="Arial" panose="020B0604020202020204" pitchFamily="34" charset="0"/>
            </a:endParaRPr>
          </a:p>
          <a:p>
            <a:pPr marL="939800" indent="-457200">
              <a:buClr>
                <a:schemeClr val="accent6">
                  <a:lumMod val="50000"/>
                </a:schemeClr>
              </a:buClr>
            </a:pPr>
            <a:r>
              <a:rPr lang="en-US" b="1" kern="0" dirty="0">
                <a:solidFill>
                  <a:schemeClr val="bg1"/>
                </a:solidFill>
                <a:latin typeface="Arial" panose="020B0604020202020204" pitchFamily="34" charset="0"/>
                <a:cs typeface="Arial" panose="020B0604020202020204" pitchFamily="34" charset="0"/>
              </a:rPr>
              <a:t>Classroom PBIS Data</a:t>
            </a:r>
          </a:p>
          <a:p>
            <a:pPr marL="939800" indent="-457200">
              <a:buClr>
                <a:schemeClr val="accent6">
                  <a:lumMod val="50000"/>
                </a:schemeClr>
              </a:buClr>
            </a:pPr>
            <a:endParaRPr lang="en-US" b="1" kern="0" dirty="0">
              <a:solidFill>
                <a:schemeClr val="bg1"/>
              </a:solidFill>
              <a:latin typeface="Arial" panose="020B0604020202020204" pitchFamily="34" charset="0"/>
              <a:cs typeface="Arial" panose="020B0604020202020204" pitchFamily="34" charset="0"/>
            </a:endParaRPr>
          </a:p>
          <a:p>
            <a:pPr marL="939800" indent="-457200">
              <a:buClr>
                <a:schemeClr val="accent6">
                  <a:lumMod val="50000"/>
                </a:schemeClr>
              </a:buClr>
            </a:pPr>
            <a:endParaRPr lang="en-US" b="1" kern="0" dirty="0">
              <a:solidFill>
                <a:schemeClr val="bg1"/>
              </a:solidFill>
              <a:latin typeface="Arial" panose="020B0604020202020204" pitchFamily="34" charset="0"/>
              <a:cs typeface="Arial" panose="020B0604020202020204" pitchFamily="34" charset="0"/>
            </a:endParaRPr>
          </a:p>
          <a:p>
            <a:pPr marL="939800" indent="-457200">
              <a:buClr>
                <a:schemeClr val="accent6">
                  <a:lumMod val="50000"/>
                </a:schemeClr>
              </a:buClr>
            </a:pPr>
            <a:endParaRPr lang="en-US" b="1" kern="0" dirty="0">
              <a:solidFill>
                <a:schemeClr val="bg1"/>
              </a:solidFill>
              <a:latin typeface="Arial" panose="020B0604020202020204" pitchFamily="34" charset="0"/>
              <a:cs typeface="Arial" panose="020B0604020202020204" pitchFamily="34" charset="0"/>
            </a:endParaRPr>
          </a:p>
          <a:p>
            <a:pPr marL="939800" indent="-457200">
              <a:buClr>
                <a:schemeClr val="accent6">
                  <a:lumMod val="50000"/>
                </a:schemeClr>
              </a:buClr>
            </a:pPr>
            <a:r>
              <a:rPr lang="en-US" b="1" kern="0" dirty="0">
                <a:solidFill>
                  <a:schemeClr val="bg1"/>
                </a:solidFill>
                <a:latin typeface="Arial" panose="020B0604020202020204" pitchFamily="34" charset="0"/>
                <a:cs typeface="Arial" panose="020B0604020202020204" pitchFamily="34" charset="0"/>
              </a:rPr>
              <a:t>Annual Evaluation Plan</a:t>
            </a:r>
          </a:p>
        </p:txBody>
      </p:sp>
      <p:sp>
        <p:nvSpPr>
          <p:cNvPr id="12" name="Right Arrow 11">
            <a:extLst>
              <a:ext uri="{FF2B5EF4-FFF2-40B4-BE49-F238E27FC236}">
                <a16:creationId xmlns:a16="http://schemas.microsoft.com/office/drawing/2014/main" id="{48BA917E-D55E-630F-0A85-DBBDEF06D315}"/>
              </a:ext>
            </a:extLst>
          </p:cNvPr>
          <p:cNvSpPr/>
          <p:nvPr/>
        </p:nvSpPr>
        <p:spPr>
          <a:xfrm>
            <a:off x="4625759" y="1449652"/>
            <a:ext cx="1065363" cy="376808"/>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ight Arrow 12">
            <a:extLst>
              <a:ext uri="{FF2B5EF4-FFF2-40B4-BE49-F238E27FC236}">
                <a16:creationId xmlns:a16="http://schemas.microsoft.com/office/drawing/2014/main" id="{7F6C8C1A-DB84-1E85-BF55-4CA67CCAC480}"/>
              </a:ext>
            </a:extLst>
          </p:cNvPr>
          <p:cNvSpPr/>
          <p:nvPr/>
        </p:nvSpPr>
        <p:spPr>
          <a:xfrm>
            <a:off x="4565596" y="2835240"/>
            <a:ext cx="1065363" cy="376808"/>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ight Arrow 14">
            <a:extLst>
              <a:ext uri="{FF2B5EF4-FFF2-40B4-BE49-F238E27FC236}">
                <a16:creationId xmlns:a16="http://schemas.microsoft.com/office/drawing/2014/main" id="{F156C260-CE45-C829-5E9E-5EC6DF33795C}"/>
              </a:ext>
            </a:extLst>
          </p:cNvPr>
          <p:cNvSpPr/>
          <p:nvPr/>
        </p:nvSpPr>
        <p:spPr>
          <a:xfrm>
            <a:off x="4565596" y="4396950"/>
            <a:ext cx="1065363" cy="376808"/>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ounded Rectangle 3">
            <a:extLst>
              <a:ext uri="{FF2B5EF4-FFF2-40B4-BE49-F238E27FC236}">
                <a16:creationId xmlns:a16="http://schemas.microsoft.com/office/drawing/2014/main" id="{69624358-05CD-A0D3-99D4-C49A62558268}"/>
              </a:ext>
            </a:extLst>
          </p:cNvPr>
          <p:cNvSpPr/>
          <p:nvPr/>
        </p:nvSpPr>
        <p:spPr>
          <a:xfrm>
            <a:off x="5905222" y="4330908"/>
            <a:ext cx="6214110" cy="1549571"/>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457200" indent="-457200" defTabSz="1066800" fontAlgn="base">
              <a:spcBef>
                <a:spcPct val="0"/>
              </a:spcBef>
              <a:buFont typeface="Arial" panose="020B0604020202020204" pitchFamily="34" charset="0"/>
              <a:buChar char="•"/>
              <a:defRPr/>
            </a:pPr>
            <a:r>
              <a:rPr lang="en-US" sz="2400" dirty="0">
                <a:solidFill>
                  <a:srgbClr val="0D0F41"/>
                </a:solidFill>
                <a:latin typeface="Calibri" panose="020F0502020204030204" pitchFamily="34" charset="0"/>
                <a:cs typeface="Calibri" panose="020F0502020204030204" pitchFamily="34" charset="0"/>
              </a:rPr>
              <a:t>Develop a documented annual evaluation report that is shared with your school community</a:t>
            </a:r>
          </a:p>
        </p:txBody>
      </p:sp>
      <p:sp>
        <p:nvSpPr>
          <p:cNvPr id="5" name="Rounded Rectangle 4">
            <a:extLst>
              <a:ext uri="{FF2B5EF4-FFF2-40B4-BE49-F238E27FC236}">
                <a16:creationId xmlns:a16="http://schemas.microsoft.com/office/drawing/2014/main" id="{1CD3ECF3-60DC-A9DB-FCCE-1FD02B9A5FAE}"/>
              </a:ext>
            </a:extLst>
          </p:cNvPr>
          <p:cNvSpPr/>
          <p:nvPr/>
        </p:nvSpPr>
        <p:spPr>
          <a:xfrm>
            <a:off x="5905222" y="903949"/>
            <a:ext cx="6214110" cy="1428805"/>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Clr>
                <a:schemeClr val="accent4">
                  <a:lumMod val="50000"/>
                </a:schemeClr>
              </a:buClr>
              <a:buFont typeface="Arial" panose="020B0604020202020204" pitchFamily="34" charset="0"/>
              <a:buChar char="•"/>
              <a:defRPr/>
            </a:pPr>
            <a:r>
              <a:rPr lang="en-US" sz="2400" dirty="0">
                <a:solidFill>
                  <a:srgbClr val="0D0F41"/>
                </a:solidFill>
                <a:latin typeface="Calibri" panose="020F0502020204030204" pitchFamily="34" charset="0"/>
                <a:cs typeface="Calibri" panose="020F0502020204030204" pitchFamily="34" charset="0"/>
              </a:rPr>
              <a:t>Plan to teach, prompt, and reinforce crisis expectations and routines</a:t>
            </a:r>
          </a:p>
          <a:p>
            <a:pPr marL="342900" indent="-342900" defTabSz="1066800" fontAlgn="base">
              <a:spcBef>
                <a:spcPct val="0"/>
              </a:spcBef>
              <a:buClr>
                <a:schemeClr val="accent4">
                  <a:lumMod val="50000"/>
                </a:schemeClr>
              </a:buClr>
              <a:buFont typeface="Arial" panose="020B0604020202020204" pitchFamily="34" charset="0"/>
              <a:buChar char="•"/>
              <a:defRPr/>
            </a:pPr>
            <a:r>
              <a:rPr lang="en-US" sz="2400" dirty="0">
                <a:solidFill>
                  <a:srgbClr val="0D0F41"/>
                </a:solidFill>
                <a:latin typeface="Calibri" panose="020F0502020204030204" pitchFamily="34" charset="0"/>
                <a:cs typeface="Calibri" panose="020F0502020204030204" pitchFamily="34" charset="0"/>
              </a:rPr>
              <a:t>Provide differentiated wellness support</a:t>
            </a:r>
          </a:p>
        </p:txBody>
      </p:sp>
      <p:sp>
        <p:nvSpPr>
          <p:cNvPr id="8" name="Rounded Rectangle 7">
            <a:extLst>
              <a:ext uri="{FF2B5EF4-FFF2-40B4-BE49-F238E27FC236}">
                <a16:creationId xmlns:a16="http://schemas.microsoft.com/office/drawing/2014/main" id="{583E8BF1-2623-35E5-F2A9-0100791A90B9}"/>
              </a:ext>
            </a:extLst>
          </p:cNvPr>
          <p:cNvSpPr/>
          <p:nvPr/>
        </p:nvSpPr>
        <p:spPr>
          <a:xfrm>
            <a:off x="5905222" y="2368744"/>
            <a:ext cx="6214110" cy="1929647"/>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457200" marR="0" lvl="0" indent="-457200" algn="l" defTabSz="10668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Complete Classroom Data self-assessment</a:t>
            </a:r>
          </a:p>
          <a:p>
            <a:pPr marL="457200" marR="0" lvl="0" indent="-457200" algn="l" defTabSz="10668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Consider how to use data to monitor classroom PBIS systems, educator implementation and student outcomes </a:t>
            </a:r>
          </a:p>
        </p:txBody>
      </p:sp>
    </p:spTree>
    <p:extLst>
      <p:ext uri="{BB962C8B-B14F-4D97-AF65-F5344CB8AC3E}">
        <p14:creationId xmlns:p14="http://schemas.microsoft.com/office/powerpoint/2010/main" val="62376783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accent3">
            <a:alpha val="74433"/>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5E173A-16B5-4C41-98F7-D329CF2CDD72}"/>
              </a:ext>
            </a:extLst>
          </p:cNvPr>
          <p:cNvSpPr txBox="1"/>
          <p:nvPr/>
        </p:nvSpPr>
        <p:spPr>
          <a:xfrm>
            <a:off x="152400" y="188544"/>
            <a:ext cx="10972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WHOLE GROUP DEBRIEF: Action Planning </a:t>
            </a:r>
          </a:p>
        </p:txBody>
      </p:sp>
      <p:pic>
        <p:nvPicPr>
          <p:cNvPr id="14" name="Picture 13">
            <a:extLst>
              <a:ext uri="{FF2B5EF4-FFF2-40B4-BE49-F238E27FC236}">
                <a16:creationId xmlns:a16="http://schemas.microsoft.com/office/drawing/2014/main" id="{39AC0EA5-0555-774D-8100-8EB620AC7BCA}"/>
              </a:ext>
            </a:extLst>
          </p:cNvPr>
          <p:cNvPicPr>
            <a:picLocks noChangeAspect="1"/>
          </p:cNvPicPr>
          <p:nvPr/>
        </p:nvPicPr>
        <p:blipFill rotWithShape="1">
          <a:blip r:embed="rId3"/>
          <a:srcRect l="14952" t="7204" r="20880" b="6394"/>
          <a:stretch/>
        </p:blipFill>
        <p:spPr>
          <a:xfrm>
            <a:off x="10805283" y="5505675"/>
            <a:ext cx="1246040" cy="1201003"/>
          </a:xfrm>
          <a:prstGeom prst="ellipse">
            <a:avLst/>
          </a:prstGeom>
          <a:ln w="19050">
            <a:solidFill>
              <a:schemeClr val="accent2">
                <a:lumMod val="50000"/>
              </a:schemeClr>
            </a:solidFill>
          </a:ln>
        </p:spPr>
      </p:pic>
      <p:sp>
        <p:nvSpPr>
          <p:cNvPr id="39" name="Text Placeholder 4">
            <a:extLst>
              <a:ext uri="{FF2B5EF4-FFF2-40B4-BE49-F238E27FC236}">
                <a16:creationId xmlns:a16="http://schemas.microsoft.com/office/drawing/2014/main" id="{2EA39F5D-CE61-974E-B001-8F98E5BCA5A4}"/>
              </a:ext>
            </a:extLst>
          </p:cNvPr>
          <p:cNvSpPr txBox="1">
            <a:spLocks/>
          </p:cNvSpPr>
          <p:nvPr/>
        </p:nvSpPr>
        <p:spPr>
          <a:xfrm>
            <a:off x="7038661" y="1507355"/>
            <a:ext cx="5146964" cy="3547289"/>
          </a:xfrm>
          <a:prstGeom prst="rect">
            <a:avLst/>
          </a:prstGeom>
        </p:spPr>
        <p:style>
          <a:lnRef idx="2">
            <a:schemeClr val="accent2"/>
          </a:lnRef>
          <a:fillRef idx="1">
            <a:schemeClr val="lt1"/>
          </a:fillRef>
          <a:effectRef idx="0">
            <a:schemeClr val="accent2"/>
          </a:effectRef>
          <a:fontRef idx="minor">
            <a:schemeClr val="dk1"/>
          </a:fontRef>
        </p:style>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chemeClr val="dk1"/>
                </a:solidFill>
                <a:latin typeface="+mn-lt"/>
                <a:ea typeface="+mn-ea"/>
                <a:cs typeface="+mn-cs"/>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chemeClr val="dk1"/>
                </a:solidFill>
                <a:latin typeface="+mn-lt"/>
                <a:ea typeface="+mn-ea"/>
                <a:cs typeface="+mn-cs"/>
                <a:sym typeface="Arial"/>
              </a:defRPr>
            </a:lvl9pPr>
          </a:lstStyle>
          <a:p>
            <a:pPr marL="0" marR="0" lvl="0" indent="0" algn="l" defTabSz="914400" rtl="0" eaLnBrk="1" fontAlgn="auto" latinLnBrk="0" hangingPunct="1">
              <a:lnSpc>
                <a:spcPct val="100000"/>
              </a:lnSpc>
              <a:spcBef>
                <a:spcPts val="0"/>
              </a:spcBef>
              <a:spcAft>
                <a:spcPts val="1800"/>
              </a:spcAft>
              <a:buClr>
                <a:srgbClr val="292C73">
                  <a:lumMod val="50000"/>
                </a:srgbClr>
              </a:buClr>
              <a:buSzPct val="80000"/>
              <a:buFont typeface="Arial"/>
              <a:buNone/>
              <a:tabLst/>
              <a:defRPr/>
            </a:pPr>
            <a:endParaRPr kumimoji="0" lang="en-US" sz="2800" b="0" i="0" u="none" strike="noStrike" kern="0" cap="none" spc="0" normalizeH="0" baseline="0" noProof="0">
              <a:ln>
                <a:noFill/>
              </a:ln>
              <a:solidFill>
                <a:srgbClr val="292C73">
                  <a:lumMod val="50000"/>
                </a:srgbClr>
              </a:solidFill>
              <a:effectLst/>
              <a:uLnTx/>
              <a:uFillTx/>
              <a:latin typeface="Arial"/>
              <a:ea typeface="+mn-ea"/>
              <a:cs typeface="+mn-cs"/>
              <a:sym typeface="Arial"/>
            </a:endParaRPr>
          </a:p>
          <a:p>
            <a:pPr marL="0" marR="0" lvl="0" indent="0" algn="l" defTabSz="914400" rtl="0" eaLnBrk="1" fontAlgn="auto" latinLnBrk="0" hangingPunct="1">
              <a:lnSpc>
                <a:spcPct val="100000"/>
              </a:lnSpc>
              <a:spcBef>
                <a:spcPts val="0"/>
              </a:spcBef>
              <a:spcAft>
                <a:spcPts val="1800"/>
              </a:spcAft>
              <a:buClr>
                <a:srgbClr val="292C73">
                  <a:lumMod val="50000"/>
                </a:srgbClr>
              </a:buClr>
              <a:buSzPct val="80000"/>
              <a:buFont typeface="Arial"/>
              <a:buNone/>
              <a:tabLst/>
              <a:defRPr/>
            </a:pPr>
            <a:r>
              <a:rPr kumimoji="0" lang="en-US" sz="2800" b="0" i="0" u="none" strike="noStrike" kern="0" cap="none" spc="0" normalizeH="0" baseline="0" noProof="0">
                <a:ln>
                  <a:noFill/>
                </a:ln>
                <a:solidFill>
                  <a:srgbClr val="292C73">
                    <a:lumMod val="50000"/>
                  </a:srgbClr>
                </a:solidFill>
                <a:effectLst/>
                <a:uLnTx/>
                <a:uFillTx/>
                <a:latin typeface="Arial"/>
                <a:ea typeface="+mn-ea"/>
                <a:cs typeface="+mn-cs"/>
                <a:sym typeface="Arial"/>
              </a:rPr>
              <a:t>Share one or more team accomplishments from today.</a:t>
            </a:r>
          </a:p>
          <a:p>
            <a:pPr marL="0" marR="0" lvl="0" indent="0" algn="l" defTabSz="914400" rtl="0" eaLnBrk="1" fontAlgn="auto" latinLnBrk="0" hangingPunct="1">
              <a:lnSpc>
                <a:spcPct val="100000"/>
              </a:lnSpc>
              <a:spcBef>
                <a:spcPts val="0"/>
              </a:spcBef>
              <a:spcAft>
                <a:spcPts val="1800"/>
              </a:spcAft>
              <a:buClr>
                <a:srgbClr val="292C73">
                  <a:lumMod val="50000"/>
                </a:srgbClr>
              </a:buClr>
              <a:buSzPct val="80000"/>
              <a:buFont typeface="Arial"/>
              <a:buNone/>
              <a:tabLst/>
              <a:defRPr/>
            </a:pPr>
            <a:r>
              <a:rPr kumimoji="0" lang="en-US" sz="2800" b="0" i="0" u="none" strike="noStrike" kern="0" cap="none" spc="0" normalizeH="0" baseline="0" noProof="0">
                <a:ln>
                  <a:noFill/>
                </a:ln>
                <a:solidFill>
                  <a:srgbClr val="292C73">
                    <a:lumMod val="50000"/>
                  </a:srgbClr>
                </a:solidFill>
                <a:effectLst/>
                <a:uLnTx/>
                <a:uFillTx/>
                <a:latin typeface="Arial"/>
                <a:ea typeface="+mn-ea"/>
                <a:cs typeface="+mn-cs"/>
                <a:sym typeface="Arial"/>
              </a:rPr>
              <a:t>What further support will you need to complete these action steps? </a:t>
            </a:r>
          </a:p>
        </p:txBody>
      </p:sp>
      <p:grpSp>
        <p:nvGrpSpPr>
          <p:cNvPr id="43" name="Google Shape;6077;p67">
            <a:extLst>
              <a:ext uri="{FF2B5EF4-FFF2-40B4-BE49-F238E27FC236}">
                <a16:creationId xmlns:a16="http://schemas.microsoft.com/office/drawing/2014/main" id="{FB0F4EA4-3C4F-9149-8929-9140FE6CF0E1}"/>
              </a:ext>
            </a:extLst>
          </p:cNvPr>
          <p:cNvGrpSpPr/>
          <p:nvPr/>
        </p:nvGrpSpPr>
        <p:grpSpPr>
          <a:xfrm>
            <a:off x="7038661" y="5700219"/>
            <a:ext cx="848691" cy="811914"/>
            <a:chOff x="5873617" y="2309901"/>
            <a:chExt cx="345720" cy="345720"/>
          </a:xfrm>
        </p:grpSpPr>
        <p:sp>
          <p:nvSpPr>
            <p:cNvPr id="44" name="Google Shape;6078;p67">
              <a:extLst>
                <a:ext uri="{FF2B5EF4-FFF2-40B4-BE49-F238E27FC236}">
                  <a16:creationId xmlns:a16="http://schemas.microsoft.com/office/drawing/2014/main" id="{E63C3AF6-E1EC-DC4C-87CB-75C2FB829EC0}"/>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5" name="Google Shape;6079;p67">
              <a:extLst>
                <a:ext uri="{FF2B5EF4-FFF2-40B4-BE49-F238E27FC236}">
                  <a16:creationId xmlns:a16="http://schemas.microsoft.com/office/drawing/2014/main" id="{C92FB4A5-AD58-5F49-9D42-BA91FA0BC768}"/>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6" name="Google Shape;6080;p67">
              <a:extLst>
                <a:ext uri="{FF2B5EF4-FFF2-40B4-BE49-F238E27FC236}">
                  <a16:creationId xmlns:a16="http://schemas.microsoft.com/office/drawing/2014/main" id="{7023C884-3B1C-DC45-A54C-8432D5378BC2}"/>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7" name="Google Shape;6081;p67">
              <a:extLst>
                <a:ext uri="{FF2B5EF4-FFF2-40B4-BE49-F238E27FC236}">
                  <a16:creationId xmlns:a16="http://schemas.microsoft.com/office/drawing/2014/main" id="{C62E0FED-AAB9-B04B-AB98-1D693F40449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8" name="Google Shape;6082;p67">
              <a:extLst>
                <a:ext uri="{FF2B5EF4-FFF2-40B4-BE49-F238E27FC236}">
                  <a16:creationId xmlns:a16="http://schemas.microsoft.com/office/drawing/2014/main" id="{1E240208-5CAE-0240-A162-A085D1BE902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9" name="Google Shape;6083;p67">
              <a:extLst>
                <a:ext uri="{FF2B5EF4-FFF2-40B4-BE49-F238E27FC236}">
                  <a16:creationId xmlns:a16="http://schemas.microsoft.com/office/drawing/2014/main" id="{F246B1B4-A957-0441-A903-EEFAB3B7EF46}"/>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0" name="Google Shape;6084;p67">
              <a:extLst>
                <a:ext uri="{FF2B5EF4-FFF2-40B4-BE49-F238E27FC236}">
                  <a16:creationId xmlns:a16="http://schemas.microsoft.com/office/drawing/2014/main" id="{E690EE6A-859E-8A42-99B5-7AFE9E13B20E}"/>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1" name="Google Shape;6085;p67">
              <a:extLst>
                <a:ext uri="{FF2B5EF4-FFF2-40B4-BE49-F238E27FC236}">
                  <a16:creationId xmlns:a16="http://schemas.microsoft.com/office/drawing/2014/main" id="{2EA769B8-4C5A-D94A-B40B-080F1C9F63FC}"/>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2" name="Google Shape;6086;p67">
              <a:extLst>
                <a:ext uri="{FF2B5EF4-FFF2-40B4-BE49-F238E27FC236}">
                  <a16:creationId xmlns:a16="http://schemas.microsoft.com/office/drawing/2014/main" id="{D3DDB347-FD26-C541-B7DB-0014B9F88D5D}"/>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3" name="Google Shape;6087;p67">
              <a:extLst>
                <a:ext uri="{FF2B5EF4-FFF2-40B4-BE49-F238E27FC236}">
                  <a16:creationId xmlns:a16="http://schemas.microsoft.com/office/drawing/2014/main" id="{FB39CCF0-68EF-5744-A17A-DD7FC01EF832}"/>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4" name="Google Shape;6088;p67">
              <a:extLst>
                <a:ext uri="{FF2B5EF4-FFF2-40B4-BE49-F238E27FC236}">
                  <a16:creationId xmlns:a16="http://schemas.microsoft.com/office/drawing/2014/main" id="{4334B039-2EBE-E54A-B257-5B67AF813889}"/>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5" name="Google Shape;6089;p67">
              <a:extLst>
                <a:ext uri="{FF2B5EF4-FFF2-40B4-BE49-F238E27FC236}">
                  <a16:creationId xmlns:a16="http://schemas.microsoft.com/office/drawing/2014/main" id="{49E2C54F-8DF7-2D4D-8DB6-848B0A50B17A}"/>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6" name="Google Shape;6090;p67">
              <a:extLst>
                <a:ext uri="{FF2B5EF4-FFF2-40B4-BE49-F238E27FC236}">
                  <a16:creationId xmlns:a16="http://schemas.microsoft.com/office/drawing/2014/main" id="{4EFA094F-D1BB-3B4A-8274-E954D54CD35B}"/>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7" name="Google Shape;6091;p67">
              <a:extLst>
                <a:ext uri="{FF2B5EF4-FFF2-40B4-BE49-F238E27FC236}">
                  <a16:creationId xmlns:a16="http://schemas.microsoft.com/office/drawing/2014/main" id="{997B86A3-35B3-2348-8545-BE698EAE8B3B}"/>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8" name="Google Shape;6092;p67">
              <a:extLst>
                <a:ext uri="{FF2B5EF4-FFF2-40B4-BE49-F238E27FC236}">
                  <a16:creationId xmlns:a16="http://schemas.microsoft.com/office/drawing/2014/main" id="{627C5834-2D1B-AD43-B4AA-E0E9FE57E4DA}"/>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9" name="Google Shape;6093;p67">
              <a:extLst>
                <a:ext uri="{FF2B5EF4-FFF2-40B4-BE49-F238E27FC236}">
                  <a16:creationId xmlns:a16="http://schemas.microsoft.com/office/drawing/2014/main" id="{B8B70C72-158E-BB4D-8242-FCB69CBF1DAB}"/>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60" name="Google Shape;6094;p67">
              <a:extLst>
                <a:ext uri="{FF2B5EF4-FFF2-40B4-BE49-F238E27FC236}">
                  <a16:creationId xmlns:a16="http://schemas.microsoft.com/office/drawing/2014/main" id="{F96CCFC8-3350-F64C-85EA-F8207A776FD8}"/>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61" name="Google Shape;6095;p67">
              <a:extLst>
                <a:ext uri="{FF2B5EF4-FFF2-40B4-BE49-F238E27FC236}">
                  <a16:creationId xmlns:a16="http://schemas.microsoft.com/office/drawing/2014/main" id="{8E6397A4-78FC-1446-AEBA-05587CE55E52}"/>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62" name="Google Shape;6096;p67">
              <a:extLst>
                <a:ext uri="{FF2B5EF4-FFF2-40B4-BE49-F238E27FC236}">
                  <a16:creationId xmlns:a16="http://schemas.microsoft.com/office/drawing/2014/main" id="{D9D75F40-0949-B946-ABC8-CB73947472C2}"/>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63" name="Rectangle 62">
            <a:extLst>
              <a:ext uri="{FF2B5EF4-FFF2-40B4-BE49-F238E27FC236}">
                <a16:creationId xmlns:a16="http://schemas.microsoft.com/office/drawing/2014/main" id="{4896CF71-D68A-934A-851E-E63BACAE03E4}"/>
              </a:ext>
            </a:extLst>
          </p:cNvPr>
          <p:cNvSpPr/>
          <p:nvPr/>
        </p:nvSpPr>
        <p:spPr>
          <a:xfrm>
            <a:off x="8004988" y="5877253"/>
            <a:ext cx="163153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 minutes</a:t>
            </a:r>
          </a:p>
        </p:txBody>
      </p:sp>
      <p:sp>
        <p:nvSpPr>
          <p:cNvPr id="13" name="Bent-Up Arrow 12">
            <a:extLst>
              <a:ext uri="{FF2B5EF4-FFF2-40B4-BE49-F238E27FC236}">
                <a16:creationId xmlns:a16="http://schemas.microsoft.com/office/drawing/2014/main" id="{45C52336-2B10-CBAF-FBCF-ACA9F2B4A0AA}"/>
              </a:ext>
            </a:extLst>
          </p:cNvPr>
          <p:cNvSpPr/>
          <p:nvPr/>
        </p:nvSpPr>
        <p:spPr>
          <a:xfrm rot="5400000">
            <a:off x="513009" y="1815439"/>
            <a:ext cx="472415" cy="433467"/>
          </a:xfrm>
          <a:prstGeom prst="bentUp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Bent-Up Arrow 14">
            <a:extLst>
              <a:ext uri="{FF2B5EF4-FFF2-40B4-BE49-F238E27FC236}">
                <a16:creationId xmlns:a16="http://schemas.microsoft.com/office/drawing/2014/main" id="{D404DFBB-0079-98E8-C762-CA903AA28664}"/>
              </a:ext>
            </a:extLst>
          </p:cNvPr>
          <p:cNvSpPr/>
          <p:nvPr/>
        </p:nvSpPr>
        <p:spPr>
          <a:xfrm rot="5400000">
            <a:off x="513009" y="2909711"/>
            <a:ext cx="472415" cy="433467"/>
          </a:xfrm>
          <a:prstGeom prst="bentUp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6" name="Bent-Up Arrow 15">
            <a:extLst>
              <a:ext uri="{FF2B5EF4-FFF2-40B4-BE49-F238E27FC236}">
                <a16:creationId xmlns:a16="http://schemas.microsoft.com/office/drawing/2014/main" id="{8D8A8F66-3A07-CCFE-1ABE-DD6313330E38}"/>
              </a:ext>
            </a:extLst>
          </p:cNvPr>
          <p:cNvSpPr/>
          <p:nvPr/>
        </p:nvSpPr>
        <p:spPr>
          <a:xfrm rot="5400000">
            <a:off x="483856" y="4513508"/>
            <a:ext cx="472415" cy="433467"/>
          </a:xfrm>
          <a:prstGeom prst="bentUp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Rounded Rectangle 1">
            <a:extLst>
              <a:ext uri="{FF2B5EF4-FFF2-40B4-BE49-F238E27FC236}">
                <a16:creationId xmlns:a16="http://schemas.microsoft.com/office/drawing/2014/main" id="{1351E77B-EEC7-D89A-1703-8FB50083DAC8}"/>
              </a:ext>
            </a:extLst>
          </p:cNvPr>
          <p:cNvSpPr/>
          <p:nvPr/>
        </p:nvSpPr>
        <p:spPr>
          <a:xfrm>
            <a:off x="966871" y="4499436"/>
            <a:ext cx="6031125" cy="1403182"/>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457200" indent="-457200" defTabSz="1066800" fontAlgn="base">
              <a:spcBef>
                <a:spcPct val="0"/>
              </a:spcBef>
              <a:buFont typeface="Arial" panose="020B0604020202020204" pitchFamily="34" charset="0"/>
              <a:buChar char="•"/>
              <a:defRPr/>
            </a:pPr>
            <a:r>
              <a:rPr lang="en-US" sz="2400" dirty="0">
                <a:solidFill>
                  <a:srgbClr val="0D0F41"/>
                </a:solidFill>
                <a:latin typeface="Calibri" panose="020F0502020204030204" pitchFamily="34" charset="0"/>
                <a:cs typeface="Calibri" panose="020F0502020204030204" pitchFamily="34" charset="0"/>
              </a:rPr>
              <a:t>Develop a documented annual evaluation report that is shared with your school community</a:t>
            </a:r>
          </a:p>
        </p:txBody>
      </p:sp>
      <p:sp>
        <p:nvSpPr>
          <p:cNvPr id="4" name="Rounded Rectangle 3">
            <a:extLst>
              <a:ext uri="{FF2B5EF4-FFF2-40B4-BE49-F238E27FC236}">
                <a16:creationId xmlns:a16="http://schemas.microsoft.com/office/drawing/2014/main" id="{329B633E-0F4B-51C0-60AB-B29C5A17D770}"/>
              </a:ext>
            </a:extLst>
          </p:cNvPr>
          <p:cNvSpPr/>
          <p:nvPr/>
        </p:nvSpPr>
        <p:spPr>
          <a:xfrm>
            <a:off x="969698" y="1169580"/>
            <a:ext cx="5856404" cy="1293825"/>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Clr>
                <a:schemeClr val="accent4">
                  <a:lumMod val="50000"/>
                </a:schemeClr>
              </a:buClr>
              <a:buFont typeface="Arial" panose="020B0604020202020204" pitchFamily="34" charset="0"/>
              <a:buChar char="•"/>
              <a:defRPr/>
            </a:pPr>
            <a:r>
              <a:rPr lang="en-US" sz="2400" dirty="0">
                <a:solidFill>
                  <a:srgbClr val="0D0F41"/>
                </a:solidFill>
                <a:latin typeface="Calibri" panose="020F0502020204030204" pitchFamily="34" charset="0"/>
                <a:cs typeface="Calibri" panose="020F0502020204030204" pitchFamily="34" charset="0"/>
              </a:rPr>
              <a:t>Plan to teach, prompt, and reinforce crisis expectations and routines</a:t>
            </a:r>
          </a:p>
          <a:p>
            <a:pPr marL="342900" indent="-342900" defTabSz="1066800" fontAlgn="base">
              <a:spcBef>
                <a:spcPct val="0"/>
              </a:spcBef>
              <a:buClr>
                <a:schemeClr val="accent4">
                  <a:lumMod val="50000"/>
                </a:schemeClr>
              </a:buClr>
              <a:buFont typeface="Arial" panose="020B0604020202020204" pitchFamily="34" charset="0"/>
              <a:buChar char="•"/>
              <a:defRPr/>
            </a:pPr>
            <a:r>
              <a:rPr lang="en-US" sz="2400" dirty="0">
                <a:solidFill>
                  <a:srgbClr val="0D0F41"/>
                </a:solidFill>
                <a:latin typeface="Calibri" panose="020F0502020204030204" pitchFamily="34" charset="0"/>
                <a:cs typeface="Calibri" panose="020F0502020204030204" pitchFamily="34" charset="0"/>
              </a:rPr>
              <a:t>Provide differentiated wellness support</a:t>
            </a:r>
          </a:p>
        </p:txBody>
      </p:sp>
      <p:sp>
        <p:nvSpPr>
          <p:cNvPr id="5" name="Rounded Rectangle 4">
            <a:extLst>
              <a:ext uri="{FF2B5EF4-FFF2-40B4-BE49-F238E27FC236}">
                <a16:creationId xmlns:a16="http://schemas.microsoft.com/office/drawing/2014/main" id="{E37FA942-D321-C677-1443-BE45BFDF9FAE}"/>
              </a:ext>
            </a:extLst>
          </p:cNvPr>
          <p:cNvSpPr/>
          <p:nvPr/>
        </p:nvSpPr>
        <p:spPr>
          <a:xfrm>
            <a:off x="965950" y="2488468"/>
            <a:ext cx="5879597" cy="1985904"/>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457200" marR="0" lvl="0" indent="-457200" algn="l" defTabSz="10668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Complete Classroom Data self-assessment</a:t>
            </a:r>
          </a:p>
          <a:p>
            <a:pPr marL="457200" marR="0" lvl="0" indent="-457200" algn="l" defTabSz="10668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Consider how to use data to monitor classroom PBIS systems, educator implementation and student outcomes </a:t>
            </a:r>
          </a:p>
        </p:txBody>
      </p:sp>
    </p:spTree>
    <p:extLst>
      <p:ext uri="{BB962C8B-B14F-4D97-AF65-F5344CB8AC3E}">
        <p14:creationId xmlns:p14="http://schemas.microsoft.com/office/powerpoint/2010/main" val="347161134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6747164" y="1801091"/>
            <a:ext cx="5181600" cy="83099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292C73">
                    <a:lumMod val="50000"/>
                  </a:srgbClr>
                </a:solidFill>
                <a:effectLst/>
                <a:uLnTx/>
                <a:uFillTx/>
                <a:latin typeface="Arial" pitchFamily="-1" charset="0"/>
                <a:ea typeface="ＭＳ Ｐゴシック" pitchFamily="-108" charset="-128"/>
                <a:cs typeface="+mn-cs"/>
              </a:rPr>
              <a:t>Review </a:t>
            </a:r>
          </a:p>
        </p:txBody>
      </p:sp>
      <p:pic>
        <p:nvPicPr>
          <p:cNvPr id="3" name="Picture 2">
            <a:extLst>
              <a:ext uri="{FF2B5EF4-FFF2-40B4-BE49-F238E27FC236}">
                <a16:creationId xmlns:a16="http://schemas.microsoft.com/office/drawing/2014/main" id="{4E2A09DF-E6F8-CC42-9C13-9B333BCB990E}"/>
              </a:ext>
            </a:extLst>
          </p:cNvPr>
          <p:cNvPicPr>
            <a:picLocks noChangeAspect="1"/>
          </p:cNvPicPr>
          <p:nvPr/>
        </p:nvPicPr>
        <p:blipFill>
          <a:blip r:embed="rId3"/>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379150263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B3567-AD4B-F6D4-CD3C-EB2EBDF49F8A}"/>
              </a:ext>
            </a:extLst>
          </p:cNvPr>
          <p:cNvSpPr/>
          <p:nvPr/>
        </p:nvSpPr>
        <p:spPr>
          <a:xfrm>
            <a:off x="0" y="5438216"/>
            <a:ext cx="12192000" cy="1419783"/>
          </a:xfrm>
          <a:prstGeom prst="rect">
            <a:avLst/>
          </a:prstGeom>
          <a:solidFill>
            <a:srgbClr val="D3F3FB"/>
          </a:solidFill>
        </p:spPr>
        <p:style>
          <a:lnRef idx="1">
            <a:schemeClr val="accent5"/>
          </a:lnRef>
          <a:fillRef idx="2">
            <a:schemeClr val="accent5"/>
          </a:fillRef>
          <a:effectRef idx="1">
            <a:schemeClr val="accent5"/>
          </a:effectRef>
          <a:fontRef idx="minor">
            <a:schemeClr val="dk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D0F41"/>
                </a:solidFill>
                <a:effectLst/>
                <a:uLnTx/>
                <a:uFillTx/>
                <a:latin typeface="Calibri" panose="020F0502020204030204"/>
                <a:ea typeface="+mn-ea"/>
                <a:cs typeface="+mn-cs"/>
              </a:rPr>
              <a:t>Data-based Decision-Making</a:t>
            </a:r>
          </a:p>
        </p:txBody>
      </p:sp>
      <p:sp>
        <p:nvSpPr>
          <p:cNvPr id="5" name="Rectangle 4">
            <a:extLst>
              <a:ext uri="{FF2B5EF4-FFF2-40B4-BE49-F238E27FC236}">
                <a16:creationId xmlns:a16="http://schemas.microsoft.com/office/drawing/2014/main" id="{B627731D-43D9-909D-A0A1-0D0165221EAD}"/>
              </a:ext>
            </a:extLst>
          </p:cNvPr>
          <p:cNvSpPr/>
          <p:nvPr/>
        </p:nvSpPr>
        <p:spPr>
          <a:xfrm>
            <a:off x="0" y="4112560"/>
            <a:ext cx="12192000" cy="1201270"/>
          </a:xfrm>
          <a:prstGeom prst="rect">
            <a:avLst/>
          </a:prstGeom>
          <a:solidFill>
            <a:srgbClr val="D3F3FB"/>
          </a:solidFill>
        </p:spPr>
        <p:style>
          <a:lnRef idx="1">
            <a:schemeClr val="accent5"/>
          </a:lnRef>
          <a:fillRef idx="2">
            <a:schemeClr val="accent5"/>
          </a:fillRef>
          <a:effectRef idx="1">
            <a:schemeClr val="accent5"/>
          </a:effectRef>
          <a:fontRef idx="minor">
            <a:schemeClr val="dk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D0F41"/>
                </a:solidFill>
                <a:effectLst/>
                <a:uLnTx/>
                <a:uFillTx/>
                <a:latin typeface="Calibri" panose="020F0502020204030204"/>
                <a:ea typeface="+mn-ea"/>
                <a:cs typeface="+mn-cs"/>
              </a:rPr>
              <a:t>Classroom</a:t>
            </a:r>
          </a:p>
        </p:txBody>
      </p:sp>
      <p:sp>
        <p:nvSpPr>
          <p:cNvPr id="4" name="Rectangle 3">
            <a:extLst>
              <a:ext uri="{FF2B5EF4-FFF2-40B4-BE49-F238E27FC236}">
                <a16:creationId xmlns:a16="http://schemas.microsoft.com/office/drawing/2014/main" id="{FDB01F6E-21D8-998F-5CFB-8395B6589FEE}"/>
              </a:ext>
            </a:extLst>
          </p:cNvPr>
          <p:cNvSpPr/>
          <p:nvPr/>
        </p:nvSpPr>
        <p:spPr>
          <a:xfrm>
            <a:off x="-1" y="2745440"/>
            <a:ext cx="12192000" cy="1284195"/>
          </a:xfrm>
          <a:prstGeom prst="rect">
            <a:avLst/>
          </a:prstGeom>
          <a:solidFill>
            <a:srgbClr val="D3F3FB"/>
          </a:solidFill>
        </p:spPr>
        <p:style>
          <a:lnRef idx="1">
            <a:schemeClr val="accent5"/>
          </a:lnRef>
          <a:fillRef idx="2">
            <a:schemeClr val="accent5"/>
          </a:fillRef>
          <a:effectRef idx="1">
            <a:schemeClr val="accent5"/>
          </a:effectRef>
          <a:fontRef idx="minor">
            <a:schemeClr val="dk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D0F41"/>
                </a:solidFill>
                <a:effectLst/>
                <a:uLnTx/>
                <a:uFillTx/>
                <a:latin typeface="Calibri" panose="020F0502020204030204"/>
                <a:ea typeface="+mn-ea"/>
                <a:cs typeface="+mn-cs"/>
              </a:rPr>
              <a:t>Strengthen </a:t>
            </a:r>
          </a:p>
        </p:txBody>
      </p:sp>
      <p:graphicFrame>
        <p:nvGraphicFramePr>
          <p:cNvPr id="3" name="Diagram 2">
            <a:extLst>
              <a:ext uri="{FF2B5EF4-FFF2-40B4-BE49-F238E27FC236}">
                <a16:creationId xmlns:a16="http://schemas.microsoft.com/office/drawing/2014/main" id="{6E8EA71B-D872-591F-C192-49A9F6199034}"/>
              </a:ext>
            </a:extLst>
          </p:cNvPr>
          <p:cNvGraphicFramePr/>
          <p:nvPr>
            <p:extLst>
              <p:ext uri="{D42A27DB-BD31-4B8C-83A1-F6EECF244321}">
                <p14:modId xmlns:p14="http://schemas.microsoft.com/office/powerpoint/2010/main" val="3399075951"/>
              </p:ext>
            </p:extLst>
          </p:nvPr>
        </p:nvGraphicFramePr>
        <p:xfrm>
          <a:off x="466164" y="304801"/>
          <a:ext cx="11725835" cy="6293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a:extLst>
              <a:ext uri="{FF2B5EF4-FFF2-40B4-BE49-F238E27FC236}">
                <a16:creationId xmlns:a16="http://schemas.microsoft.com/office/drawing/2014/main" id="{D5857B4F-A687-E4E1-C480-647556A62E8B}"/>
              </a:ext>
            </a:extLst>
          </p:cNvPr>
          <p:cNvSpPr/>
          <p:nvPr/>
        </p:nvSpPr>
        <p:spPr>
          <a:xfrm>
            <a:off x="8157390" y="1362861"/>
            <a:ext cx="3614738" cy="5313830"/>
          </a:xfrm>
          <a:prstGeom prst="rect">
            <a:avLst/>
          </a:prstGeom>
          <a:noFill/>
          <a:ln w="152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29E7DFF-4676-B18C-5D26-1167ABAB374A}"/>
              </a:ext>
            </a:extLst>
          </p:cNvPr>
          <p:cNvPicPr>
            <a:picLocks noChangeAspect="1"/>
          </p:cNvPicPr>
          <p:nvPr/>
        </p:nvPicPr>
        <p:blipFill>
          <a:blip r:embed="rId8"/>
          <a:stretch>
            <a:fillRect/>
          </a:stretch>
        </p:blipFill>
        <p:spPr>
          <a:xfrm>
            <a:off x="11056045" y="5782058"/>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306877788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38613052-B7FC-BEE1-6025-7403CE0F24A8}"/>
              </a:ext>
            </a:extLst>
          </p:cNvPr>
          <p:cNvGraphicFramePr/>
          <p:nvPr/>
        </p:nvGraphicFramePr>
        <p:xfrm>
          <a:off x="91440" y="599991"/>
          <a:ext cx="11936896" cy="56580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85C73605-F26E-8F5C-4B81-7F1D9254AF02}"/>
              </a:ext>
            </a:extLst>
          </p:cNvPr>
          <p:cNvSpPr txBox="1">
            <a:spLocks noGrp="1"/>
          </p:cNvSpPr>
          <p:nvPr>
            <p:ph type="title"/>
          </p:nvPr>
        </p:nvSpPr>
        <p:spPr>
          <a:xfrm>
            <a:off x="564871" y="199107"/>
            <a:ext cx="9378000" cy="84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3000"/>
              <a:buFont typeface="Poppins SemiBold"/>
              <a:buNone/>
              <a:defRPr sz="3600" b="1" i="0" u="none" strike="noStrike" cap="none">
                <a:solidFill>
                  <a:schemeClr val="accent6">
                    <a:lumMod val="50000"/>
                  </a:schemeClr>
                </a:solidFill>
                <a:latin typeface="Calibri" panose="020F0502020204030204" pitchFamily="34" charset="0"/>
                <a:ea typeface="Poppins SemiBold"/>
                <a:cs typeface="Calibri" panose="020F0502020204030204" pitchFamily="34" charset="0"/>
                <a:sym typeface="Poppins SemiBold"/>
              </a:defRPr>
            </a:lvl1pPr>
            <a:lvl2pPr marR="0" lvl="1"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9pPr>
          </a:lstStyle>
          <a:p>
            <a:r>
              <a:rPr lang="en-US" kern="0" dirty="0"/>
              <a:t>Preparing for School Crisis and Emergencies</a:t>
            </a:r>
          </a:p>
        </p:txBody>
      </p:sp>
      <p:pic>
        <p:nvPicPr>
          <p:cNvPr id="2" name="Picture 1">
            <a:extLst>
              <a:ext uri="{FF2B5EF4-FFF2-40B4-BE49-F238E27FC236}">
                <a16:creationId xmlns:a16="http://schemas.microsoft.com/office/drawing/2014/main" id="{DE9043C2-ECEC-161B-9CAE-4F02565107ED}"/>
              </a:ext>
            </a:extLst>
          </p:cNvPr>
          <p:cNvPicPr>
            <a:picLocks noChangeAspect="1"/>
          </p:cNvPicPr>
          <p:nvPr/>
        </p:nvPicPr>
        <p:blipFill>
          <a:blip r:embed="rId8"/>
          <a:stretch>
            <a:fillRect/>
          </a:stretch>
        </p:blipFill>
        <p:spPr>
          <a:xfrm>
            <a:off x="10920578" y="570483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58956607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F4578-FD73-8995-347D-2864AEA0B70D}"/>
              </a:ext>
            </a:extLst>
          </p:cNvPr>
          <p:cNvSpPr>
            <a:spLocks noGrp="1"/>
          </p:cNvSpPr>
          <p:nvPr>
            <p:ph type="title"/>
          </p:nvPr>
        </p:nvSpPr>
        <p:spPr>
          <a:xfrm>
            <a:off x="246742" y="21695"/>
            <a:ext cx="10972800" cy="1143000"/>
          </a:xfrm>
        </p:spPr>
        <p:txBody>
          <a:bodyPr/>
          <a:lstStyle/>
          <a:p>
            <a:pPr algn="l"/>
            <a:r>
              <a:rPr lang="en-US">
                <a:solidFill>
                  <a:schemeClr val="bg2">
                    <a:lumMod val="50000"/>
                  </a:schemeClr>
                </a:solidFill>
              </a:rPr>
              <a:t>Steps to Support and Respond to Educators’ Needs</a:t>
            </a:r>
          </a:p>
        </p:txBody>
      </p:sp>
      <p:graphicFrame>
        <p:nvGraphicFramePr>
          <p:cNvPr id="4" name="Diagram 3">
            <a:extLst>
              <a:ext uri="{FF2B5EF4-FFF2-40B4-BE49-F238E27FC236}">
                <a16:creationId xmlns:a16="http://schemas.microsoft.com/office/drawing/2014/main" id="{7CA6AE14-2BE5-2F62-646C-FC4FD271DBDE}"/>
              </a:ext>
            </a:extLst>
          </p:cNvPr>
          <p:cNvGraphicFramePr/>
          <p:nvPr/>
        </p:nvGraphicFramePr>
        <p:xfrm>
          <a:off x="246742" y="1164695"/>
          <a:ext cx="1170577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4AD11C2A-A318-9E0C-7193-7306E7238AFE}"/>
              </a:ext>
            </a:extLst>
          </p:cNvPr>
          <p:cNvGrpSpPr/>
          <p:nvPr/>
        </p:nvGrpSpPr>
        <p:grpSpPr>
          <a:xfrm>
            <a:off x="5159066" y="3984171"/>
            <a:ext cx="6521305" cy="424543"/>
            <a:chOff x="4970380" y="2536560"/>
            <a:chExt cx="1765010" cy="789384"/>
          </a:xfrm>
        </p:grpSpPr>
        <p:sp>
          <p:nvSpPr>
            <p:cNvPr id="6" name="Rounded Rectangle 5">
              <a:extLst>
                <a:ext uri="{FF2B5EF4-FFF2-40B4-BE49-F238E27FC236}">
                  <a16:creationId xmlns:a16="http://schemas.microsoft.com/office/drawing/2014/main" id="{6A2CE7DB-A9EA-0727-3373-783E23E105D8}"/>
                </a:ext>
              </a:extLst>
            </p:cNvPr>
            <p:cNvSpPr/>
            <p:nvPr/>
          </p:nvSpPr>
          <p:spPr>
            <a:xfrm>
              <a:off x="4970380" y="2536560"/>
              <a:ext cx="1765010" cy="789384"/>
            </a:xfrm>
            <a:prstGeom prst="roundRect">
              <a:avLst>
                <a:gd name="adj" fmla="val 10000"/>
              </a:avLst>
            </a:prstGeom>
          </p:spPr>
          <p:style>
            <a:lnRef idx="2">
              <a:schemeClr val="accent1"/>
            </a:lnRef>
            <a:fillRef idx="1">
              <a:schemeClr val="lt1"/>
            </a:fillRef>
            <a:effectRef idx="0">
              <a:schemeClr val="accent1"/>
            </a:effectRef>
            <a:fontRef idx="minor">
              <a:schemeClr val="dk1"/>
            </a:fontRef>
          </p:style>
        </p:sp>
        <p:sp>
          <p:nvSpPr>
            <p:cNvPr id="7" name="Rounded Rectangle 4">
              <a:extLst>
                <a:ext uri="{FF2B5EF4-FFF2-40B4-BE49-F238E27FC236}">
                  <a16:creationId xmlns:a16="http://schemas.microsoft.com/office/drawing/2014/main" id="{06829F7B-94C0-B4C4-19F8-A1E08880B94F}"/>
                </a:ext>
              </a:extLst>
            </p:cNvPr>
            <p:cNvSpPr txBox="1"/>
            <p:nvPr/>
          </p:nvSpPr>
          <p:spPr>
            <a:xfrm>
              <a:off x="4993500" y="2559680"/>
              <a:ext cx="1718770" cy="743144"/>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35560" tIns="26670" rIns="35560" bIns="2667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srgbClr val="0D0F41"/>
                  </a:solidFill>
                  <a:effectLst/>
                  <a:uLnTx/>
                  <a:uFillTx/>
                  <a:latin typeface="Calibri" panose="020F0502020204030204"/>
                  <a:ea typeface="+mn-ea"/>
                  <a:cs typeface="+mn-cs"/>
                </a:rPr>
                <a:t>3.2, 4.2, 5.2 Use Continuous Improvement Process </a:t>
              </a:r>
            </a:p>
          </p:txBody>
        </p:sp>
      </p:grpSp>
      <p:sp>
        <p:nvSpPr>
          <p:cNvPr id="8" name="Right Arrow 7">
            <a:extLst>
              <a:ext uri="{FF2B5EF4-FFF2-40B4-BE49-F238E27FC236}">
                <a16:creationId xmlns:a16="http://schemas.microsoft.com/office/drawing/2014/main" id="{F944696D-B757-4883-1F4E-1E4F16EC5BD1}"/>
              </a:ext>
            </a:extLst>
          </p:cNvPr>
          <p:cNvSpPr/>
          <p:nvPr/>
        </p:nvSpPr>
        <p:spPr>
          <a:xfrm>
            <a:off x="2152796" y="1217801"/>
            <a:ext cx="669471" cy="359228"/>
          </a:xfrm>
          <a:prstGeom prst="rightArrow">
            <a:avLst>
              <a:gd name="adj1" fmla="val 7142"/>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ight Arrow 8">
            <a:extLst>
              <a:ext uri="{FF2B5EF4-FFF2-40B4-BE49-F238E27FC236}">
                <a16:creationId xmlns:a16="http://schemas.microsoft.com/office/drawing/2014/main" id="{EC18A3A8-1189-EDC3-CDA4-E6C956D5C251}"/>
              </a:ext>
            </a:extLst>
          </p:cNvPr>
          <p:cNvSpPr/>
          <p:nvPr/>
        </p:nvSpPr>
        <p:spPr>
          <a:xfrm>
            <a:off x="4393585" y="1250458"/>
            <a:ext cx="669471" cy="359228"/>
          </a:xfrm>
          <a:prstGeom prst="rightArrow">
            <a:avLst>
              <a:gd name="adj1" fmla="val 7142"/>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ight Arrow 9">
            <a:extLst>
              <a:ext uri="{FF2B5EF4-FFF2-40B4-BE49-F238E27FC236}">
                <a16:creationId xmlns:a16="http://schemas.microsoft.com/office/drawing/2014/main" id="{F84CEE76-2314-B12C-2708-5EDF191F96E1}"/>
              </a:ext>
            </a:extLst>
          </p:cNvPr>
          <p:cNvSpPr/>
          <p:nvPr/>
        </p:nvSpPr>
        <p:spPr>
          <a:xfrm>
            <a:off x="6929956" y="1233506"/>
            <a:ext cx="669471" cy="359228"/>
          </a:xfrm>
          <a:prstGeom prst="rightArrow">
            <a:avLst>
              <a:gd name="adj1" fmla="val 7142"/>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ight Arrow 10">
            <a:extLst>
              <a:ext uri="{FF2B5EF4-FFF2-40B4-BE49-F238E27FC236}">
                <a16:creationId xmlns:a16="http://schemas.microsoft.com/office/drawing/2014/main" id="{DFA3D445-E2D1-2A24-87CF-43600A4FB8FF}"/>
              </a:ext>
            </a:extLst>
          </p:cNvPr>
          <p:cNvSpPr/>
          <p:nvPr/>
        </p:nvSpPr>
        <p:spPr>
          <a:xfrm>
            <a:off x="9273867" y="1245715"/>
            <a:ext cx="669471" cy="359228"/>
          </a:xfrm>
          <a:prstGeom prst="rightArrow">
            <a:avLst>
              <a:gd name="adj1" fmla="val 7142"/>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344EFF5F-5CCF-477C-62C6-79687A6F153A}"/>
              </a:ext>
            </a:extLst>
          </p:cNvPr>
          <p:cNvPicPr>
            <a:picLocks noChangeAspect="1"/>
          </p:cNvPicPr>
          <p:nvPr/>
        </p:nvPicPr>
        <p:blipFill>
          <a:blip r:embed="rId7"/>
          <a:stretch>
            <a:fillRect/>
          </a:stretch>
        </p:blipFill>
        <p:spPr>
          <a:xfrm>
            <a:off x="11105360"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1984038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6ECF5F-7817-7641-8DB2-D5B0B51BF8C6}"/>
              </a:ext>
            </a:extLst>
          </p:cNvPr>
          <p:cNvPicPr>
            <a:picLocks noChangeAspect="1"/>
          </p:cNvPicPr>
          <p:nvPr/>
        </p:nvPicPr>
        <p:blipFill>
          <a:blip r:embed="rId3"/>
          <a:stretch>
            <a:fillRect/>
          </a:stretch>
        </p:blipFill>
        <p:spPr>
          <a:xfrm rot="20887522">
            <a:off x="4158222" y="1069137"/>
            <a:ext cx="4066763" cy="5387593"/>
          </a:xfrm>
          <a:prstGeom prst="rect">
            <a:avLst/>
          </a:prstGeom>
          <a:ln>
            <a:solidFill>
              <a:schemeClr val="tx2">
                <a:lumMod val="50000"/>
              </a:schemeClr>
            </a:solidFill>
          </a:ln>
        </p:spPr>
      </p:pic>
      <p:pic>
        <p:nvPicPr>
          <p:cNvPr id="3" name="Picture 2" descr="Chart, table&#10;&#10;Description automatically generated with medium confidence">
            <a:extLst>
              <a:ext uri="{FF2B5EF4-FFF2-40B4-BE49-F238E27FC236}">
                <a16:creationId xmlns:a16="http://schemas.microsoft.com/office/drawing/2014/main" id="{C7540E7A-68F2-CD4B-B361-33D0934CE170}"/>
              </a:ext>
            </a:extLst>
          </p:cNvPr>
          <p:cNvPicPr>
            <a:picLocks noChangeAspect="1"/>
          </p:cNvPicPr>
          <p:nvPr/>
        </p:nvPicPr>
        <p:blipFill>
          <a:blip r:embed="rId4"/>
          <a:stretch>
            <a:fillRect/>
          </a:stretch>
        </p:blipFill>
        <p:spPr>
          <a:xfrm>
            <a:off x="173642" y="1364961"/>
            <a:ext cx="4202380" cy="5254939"/>
          </a:xfrm>
          <a:prstGeom prst="rect">
            <a:avLst/>
          </a:prstGeom>
          <a:ln>
            <a:solidFill>
              <a:schemeClr val="tx2">
                <a:lumMod val="50000"/>
              </a:schemeClr>
            </a:solidFill>
          </a:ln>
        </p:spPr>
      </p:pic>
      <p:pic>
        <p:nvPicPr>
          <p:cNvPr id="11" name="Picture 10">
            <a:extLst>
              <a:ext uri="{FF2B5EF4-FFF2-40B4-BE49-F238E27FC236}">
                <a16:creationId xmlns:a16="http://schemas.microsoft.com/office/drawing/2014/main" id="{ED58D37B-7A86-5842-8FB9-AF284D824A7C}"/>
              </a:ext>
            </a:extLst>
          </p:cNvPr>
          <p:cNvPicPr>
            <a:picLocks noChangeAspect="1"/>
          </p:cNvPicPr>
          <p:nvPr/>
        </p:nvPicPr>
        <p:blipFill rotWithShape="1">
          <a:blip r:embed="rId5"/>
          <a:srcRect l="5277" t="52609" b="-1"/>
          <a:stretch/>
        </p:blipFill>
        <p:spPr>
          <a:xfrm>
            <a:off x="8050170" y="1305483"/>
            <a:ext cx="4202380" cy="4197470"/>
          </a:xfrm>
          <a:prstGeom prst="rect">
            <a:avLst/>
          </a:prstGeom>
          <a:ln>
            <a:solidFill>
              <a:schemeClr val="bg2"/>
            </a:solidFill>
          </a:ln>
        </p:spPr>
      </p:pic>
      <p:sp>
        <p:nvSpPr>
          <p:cNvPr id="12" name="Left Arrow 11">
            <a:extLst>
              <a:ext uri="{FF2B5EF4-FFF2-40B4-BE49-F238E27FC236}">
                <a16:creationId xmlns:a16="http://schemas.microsoft.com/office/drawing/2014/main" id="{427DDD17-7FBE-BB46-B00D-36AF874DD340}"/>
              </a:ext>
            </a:extLst>
          </p:cNvPr>
          <p:cNvSpPr/>
          <p:nvPr/>
        </p:nvSpPr>
        <p:spPr>
          <a:xfrm rot="19838883">
            <a:off x="2258900" y="1516156"/>
            <a:ext cx="2777065" cy="1316741"/>
          </a:xfrm>
          <a:prstGeom prst="leftArrow">
            <a:avLst/>
          </a:prstGeom>
          <a:ln w="15875">
            <a:solidFill>
              <a:schemeClr val="accent4">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A791">
                    <a:lumMod val="50000"/>
                  </a:srgbClr>
                </a:solidFill>
                <a:effectLst/>
                <a:uLnTx/>
                <a:uFillTx/>
                <a:latin typeface="Arial"/>
                <a:ea typeface="+mn-ea"/>
                <a:cs typeface="+mn-cs"/>
              </a:rPr>
              <a:t>Fidelity Data</a:t>
            </a:r>
          </a:p>
        </p:txBody>
      </p:sp>
      <p:sp>
        <p:nvSpPr>
          <p:cNvPr id="13" name="Left Arrow 12">
            <a:extLst>
              <a:ext uri="{FF2B5EF4-FFF2-40B4-BE49-F238E27FC236}">
                <a16:creationId xmlns:a16="http://schemas.microsoft.com/office/drawing/2014/main" id="{716BD2B2-07D9-1240-8920-737168419EEC}"/>
              </a:ext>
            </a:extLst>
          </p:cNvPr>
          <p:cNvSpPr/>
          <p:nvPr/>
        </p:nvSpPr>
        <p:spPr>
          <a:xfrm rot="19911406">
            <a:off x="6413745" y="366825"/>
            <a:ext cx="3136530" cy="1316741"/>
          </a:xfrm>
          <a:prstGeom prst="leftArrow">
            <a:avLst/>
          </a:prstGeom>
          <a:ln w="15875">
            <a:solidFill>
              <a:schemeClr val="accent4">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A791">
                    <a:lumMod val="50000"/>
                  </a:srgbClr>
                </a:solidFill>
                <a:effectLst/>
                <a:uLnTx/>
                <a:uFillTx/>
                <a:latin typeface="Arial"/>
                <a:ea typeface="+mn-ea"/>
                <a:cs typeface="+mn-cs"/>
              </a:rPr>
              <a:t>Outcome Data</a:t>
            </a:r>
          </a:p>
        </p:txBody>
      </p:sp>
      <p:sp>
        <p:nvSpPr>
          <p:cNvPr id="14" name="Left Arrow 13">
            <a:extLst>
              <a:ext uri="{FF2B5EF4-FFF2-40B4-BE49-F238E27FC236}">
                <a16:creationId xmlns:a16="http://schemas.microsoft.com/office/drawing/2014/main" id="{89905A77-8E45-6E49-9B4D-0A3C34744349}"/>
              </a:ext>
            </a:extLst>
          </p:cNvPr>
          <p:cNvSpPr/>
          <p:nvPr/>
        </p:nvSpPr>
        <p:spPr>
          <a:xfrm rot="19911406" flipH="1">
            <a:off x="4202023" y="3943084"/>
            <a:ext cx="5425064" cy="3218865"/>
          </a:xfrm>
          <a:prstGeom prst="leftArrow">
            <a:avLst/>
          </a:prstGeom>
          <a:ln w="15875">
            <a:solidFill>
              <a:schemeClr val="accent4">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A791">
                    <a:lumMod val="50000"/>
                  </a:srgbClr>
                </a:solidFill>
                <a:effectLst/>
                <a:uLnTx/>
                <a:uFillTx/>
                <a:latin typeface="Arial"/>
                <a:ea typeface="+mn-ea"/>
                <a:cs typeface="+mn-cs"/>
              </a:rPr>
              <a:t>Celebrations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A791">
                    <a:lumMod val="50000"/>
                  </a:srgbClr>
                </a:solidFill>
                <a:effectLst/>
                <a:uLnTx/>
                <a:uFillTx/>
                <a:latin typeface="Arial"/>
                <a:ea typeface="+mn-ea"/>
                <a:cs typeface="+mn-cs"/>
              </a:rPr>
              <a:t>Areas to Strengthen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A791">
                    <a:lumMod val="50000"/>
                  </a:srgbClr>
                </a:solidFill>
                <a:effectLst/>
                <a:uLnTx/>
                <a:uFillTx/>
                <a:latin typeface="Arial"/>
                <a:ea typeface="+mn-ea"/>
                <a:cs typeface="+mn-cs"/>
              </a:rPr>
              <a:t>Action Steps</a:t>
            </a:r>
          </a:p>
        </p:txBody>
      </p:sp>
      <p:sp>
        <p:nvSpPr>
          <p:cNvPr id="2" name="TextBox 1">
            <a:extLst>
              <a:ext uri="{FF2B5EF4-FFF2-40B4-BE49-F238E27FC236}">
                <a16:creationId xmlns:a16="http://schemas.microsoft.com/office/drawing/2014/main" id="{1B40E431-91AE-8F4A-AA03-7532FB9576F7}"/>
              </a:ext>
            </a:extLst>
          </p:cNvPr>
          <p:cNvSpPr txBox="1"/>
          <p:nvPr/>
        </p:nvSpPr>
        <p:spPr>
          <a:xfrm>
            <a:off x="173642" y="273722"/>
            <a:ext cx="50745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D0F41"/>
                </a:solidFill>
                <a:effectLst/>
                <a:uLnTx/>
                <a:uFillTx/>
                <a:latin typeface="Calibri" panose="020F0502020204030204"/>
                <a:ea typeface="+mn-ea"/>
                <a:cs typeface="+mn-cs"/>
              </a:rPr>
              <a:t>Annual Evaluation Report</a:t>
            </a:r>
          </a:p>
        </p:txBody>
      </p:sp>
      <p:pic>
        <p:nvPicPr>
          <p:cNvPr id="4" name="Picture 3">
            <a:extLst>
              <a:ext uri="{FF2B5EF4-FFF2-40B4-BE49-F238E27FC236}">
                <a16:creationId xmlns:a16="http://schemas.microsoft.com/office/drawing/2014/main" id="{C9F86079-197A-E4C1-3A54-DBECF8B9C277}"/>
              </a:ext>
            </a:extLst>
          </p:cNvPr>
          <p:cNvPicPr>
            <a:picLocks noChangeAspect="1"/>
          </p:cNvPicPr>
          <p:nvPr/>
        </p:nvPicPr>
        <p:blipFill>
          <a:blip r:embed="rId6"/>
          <a:stretch>
            <a:fillRect/>
          </a:stretch>
        </p:blipFill>
        <p:spPr>
          <a:xfrm>
            <a:off x="10920578" y="570483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3322908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Shape 356"/>
        <p:cNvGrpSpPr/>
        <p:nvPr/>
      </p:nvGrpSpPr>
      <p:grpSpPr>
        <a:xfrm>
          <a:off x="0" y="0"/>
          <a:ext cx="0" cy="0"/>
          <a:chOff x="0" y="0"/>
          <a:chExt cx="0" cy="0"/>
        </a:xfrm>
      </p:grpSpPr>
      <p:sp>
        <p:nvSpPr>
          <p:cNvPr id="18" name="Title 17">
            <a:extLst>
              <a:ext uri="{FF2B5EF4-FFF2-40B4-BE49-F238E27FC236}">
                <a16:creationId xmlns:a16="http://schemas.microsoft.com/office/drawing/2014/main" id="{347B8A32-E4A6-FA4F-840D-414426A8C5A7}"/>
              </a:ext>
            </a:extLst>
          </p:cNvPr>
          <p:cNvSpPr>
            <a:spLocks noGrp="1"/>
          </p:cNvSpPr>
          <p:nvPr>
            <p:ph type="title"/>
          </p:nvPr>
        </p:nvSpPr>
        <p:spPr>
          <a:xfrm>
            <a:off x="34636" y="32242"/>
            <a:ext cx="3377651" cy="845600"/>
          </a:xfrm>
        </p:spPr>
        <p:txBody>
          <a:bodyPr/>
          <a:lstStyle/>
          <a:p>
            <a:r>
              <a:rPr lang="en">
                <a:solidFill>
                  <a:schemeClr val="accent6">
                    <a:lumMod val="50000"/>
                  </a:schemeClr>
                </a:solidFill>
              </a:rPr>
              <a:t>WEBSITES</a:t>
            </a:r>
            <a:endParaRPr lang="en-US"/>
          </a:p>
        </p:txBody>
      </p:sp>
      <p:sp>
        <p:nvSpPr>
          <p:cNvPr id="358" name="Google Shape;358;p34"/>
          <p:cNvSpPr txBox="1">
            <a:spLocks noGrp="1"/>
          </p:cNvSpPr>
          <p:nvPr>
            <p:ph type="subTitle" idx="4294967295"/>
          </p:nvPr>
        </p:nvSpPr>
        <p:spPr>
          <a:xfrm>
            <a:off x="1646237" y="4113131"/>
            <a:ext cx="1852613" cy="620713"/>
          </a:xfrm>
          <a:prstGeom prst="rect">
            <a:avLst/>
          </a:prstGeom>
          <a:noFill/>
          <a:ln>
            <a:noFill/>
          </a:ln>
        </p:spPr>
        <p:txBody>
          <a:bodyPr spcFirstLastPara="1" wrap="square" lIns="121900" tIns="121900" rIns="121900" bIns="121900" anchor="t" anchorCtr="0">
            <a:noAutofit/>
          </a:bodyPr>
          <a:lstStyle/>
          <a:p>
            <a:pPr marL="0" indent="0">
              <a:buClr>
                <a:schemeClr val="accent6">
                  <a:lumMod val="50000"/>
                </a:schemeClr>
              </a:buClr>
              <a:buSzPct val="50000"/>
              <a:buNone/>
            </a:pPr>
            <a:r>
              <a:rPr lang="en-US" sz="3600" err="1">
                <a:solidFill>
                  <a:schemeClr val="accent6">
                    <a:lumMod val="50000"/>
                  </a:schemeClr>
                </a:solidFill>
              </a:rPr>
              <a:t>pbis.org</a:t>
            </a:r>
            <a:endParaRPr lang="en-US" sz="3600">
              <a:solidFill>
                <a:schemeClr val="accent6">
                  <a:lumMod val="50000"/>
                </a:schemeClr>
              </a:solidFill>
            </a:endParaRPr>
          </a:p>
        </p:txBody>
      </p:sp>
      <p:cxnSp>
        <p:nvCxnSpPr>
          <p:cNvPr id="362" name="Google Shape;362;p34"/>
          <p:cNvCxnSpPr/>
          <p:nvPr/>
        </p:nvCxnSpPr>
        <p:spPr>
          <a:xfrm>
            <a:off x="596900" y="3251200"/>
            <a:ext cx="10820400" cy="0"/>
          </a:xfrm>
          <a:prstGeom prst="straightConnector1">
            <a:avLst/>
          </a:prstGeom>
          <a:noFill/>
          <a:ln w="9525" cap="flat" cmpd="sng">
            <a:solidFill>
              <a:schemeClr val="lt1"/>
            </a:solidFill>
            <a:prstDash val="dot"/>
            <a:round/>
            <a:headEnd type="none" w="med" len="med"/>
            <a:tailEnd type="none" w="med" len="med"/>
          </a:ln>
        </p:spPr>
      </p:cxnSp>
      <p:pic>
        <p:nvPicPr>
          <p:cNvPr id="8" name="Picture 7">
            <a:extLst>
              <a:ext uri="{FF2B5EF4-FFF2-40B4-BE49-F238E27FC236}">
                <a16:creationId xmlns:a16="http://schemas.microsoft.com/office/drawing/2014/main" id="{43E96DC9-AFE3-A14C-B1CB-B9B529D5E9BF}"/>
              </a:ext>
            </a:extLst>
          </p:cNvPr>
          <p:cNvPicPr>
            <a:picLocks noChangeAspect="1"/>
          </p:cNvPicPr>
          <p:nvPr/>
        </p:nvPicPr>
        <p:blipFill>
          <a:blip r:embed="rId3"/>
          <a:stretch>
            <a:fillRect/>
          </a:stretch>
        </p:blipFill>
        <p:spPr>
          <a:xfrm>
            <a:off x="190587" y="1017542"/>
            <a:ext cx="5422813" cy="3116371"/>
          </a:xfrm>
          <a:prstGeom prst="rect">
            <a:avLst/>
          </a:prstGeom>
          <a:ln w="12700">
            <a:solidFill>
              <a:schemeClr val="bg2"/>
            </a:solidFill>
          </a:ln>
        </p:spPr>
      </p:pic>
      <p:pic>
        <p:nvPicPr>
          <p:cNvPr id="6" name="Picture 5">
            <a:extLst>
              <a:ext uri="{FF2B5EF4-FFF2-40B4-BE49-F238E27FC236}">
                <a16:creationId xmlns:a16="http://schemas.microsoft.com/office/drawing/2014/main" id="{EB6E73FB-5359-5F47-B8D0-0FE03D7D5F98}"/>
              </a:ext>
            </a:extLst>
          </p:cNvPr>
          <p:cNvPicPr>
            <a:picLocks noChangeAspect="1"/>
          </p:cNvPicPr>
          <p:nvPr/>
        </p:nvPicPr>
        <p:blipFill rotWithShape="1">
          <a:blip r:embed="rId4"/>
          <a:srcRect b="2409"/>
          <a:stretch/>
        </p:blipFill>
        <p:spPr>
          <a:xfrm>
            <a:off x="6400800" y="2971800"/>
            <a:ext cx="5422813" cy="2688630"/>
          </a:xfrm>
          <a:prstGeom prst="rect">
            <a:avLst/>
          </a:prstGeom>
        </p:spPr>
      </p:pic>
      <p:sp>
        <p:nvSpPr>
          <p:cNvPr id="109" name="TextBox 108">
            <a:extLst>
              <a:ext uri="{FF2B5EF4-FFF2-40B4-BE49-F238E27FC236}">
                <a16:creationId xmlns:a16="http://schemas.microsoft.com/office/drawing/2014/main" id="{27AD1840-90B5-174A-9CF0-C382171CB061}"/>
              </a:ext>
            </a:extLst>
          </p:cNvPr>
          <p:cNvSpPr txBox="1"/>
          <p:nvPr/>
        </p:nvSpPr>
        <p:spPr>
          <a:xfrm>
            <a:off x="8320336" y="2124214"/>
            <a:ext cx="350327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292C73">
                  <a:lumMod val="50000"/>
                </a:srgbClr>
              </a:buClr>
              <a:buSzPct val="50000"/>
              <a:buFontTx/>
              <a:buNone/>
              <a:tabLst/>
              <a:defRPr/>
            </a:pPr>
            <a:r>
              <a:rPr kumimoji="0" lang="en-US" sz="4000" b="0" i="0" u="none" strike="noStrike" kern="1200" cap="none" spc="0" normalizeH="0" baseline="0" noProof="0" err="1">
                <a:ln>
                  <a:noFill/>
                </a:ln>
                <a:solidFill>
                  <a:srgbClr val="292C73">
                    <a:lumMod val="50000"/>
                  </a:srgbClr>
                </a:solidFill>
                <a:effectLst/>
                <a:uLnTx/>
                <a:uFillTx/>
                <a:latin typeface="Calibri" panose="020F0502020204030204"/>
                <a:ea typeface="ＭＳ Ｐゴシック" pitchFamily="-108" charset="-128"/>
                <a:cs typeface="+mn-cs"/>
              </a:rPr>
              <a:t>pbisapps.org</a:t>
            </a:r>
            <a:endParaRPr kumimoji="0" lang="en-US" sz="4000" b="0" i="0" u="none" strike="noStrike" kern="1200" cap="none" spc="0" normalizeH="0" baseline="0" noProof="0">
              <a:ln>
                <a:noFill/>
              </a:ln>
              <a:solidFill>
                <a:srgbClr val="292C73">
                  <a:lumMod val="50000"/>
                </a:srgbClr>
              </a:solidFill>
              <a:effectLst/>
              <a:uLnTx/>
              <a:uFillTx/>
              <a:latin typeface="Calibri" panose="020F0502020204030204"/>
              <a:ea typeface="ＭＳ Ｐゴシック" pitchFamily="-108" charset="-128"/>
              <a:cs typeface="+mn-cs"/>
            </a:endParaRPr>
          </a:p>
        </p:txBody>
      </p:sp>
      <p:pic>
        <p:nvPicPr>
          <p:cNvPr id="9" name="Picture 8">
            <a:extLst>
              <a:ext uri="{FF2B5EF4-FFF2-40B4-BE49-F238E27FC236}">
                <a16:creationId xmlns:a16="http://schemas.microsoft.com/office/drawing/2014/main" id="{7E985922-B907-684A-BE07-2AA3380D75CA}"/>
              </a:ext>
            </a:extLst>
          </p:cNvPr>
          <p:cNvPicPr>
            <a:picLocks noChangeAspect="1"/>
          </p:cNvPicPr>
          <p:nvPr/>
        </p:nvPicPr>
        <p:blipFill>
          <a:blip r:embed="rId5"/>
          <a:stretch>
            <a:fillRect/>
          </a:stretch>
        </p:blipFill>
        <p:spPr>
          <a:xfrm>
            <a:off x="11277600" y="6000244"/>
            <a:ext cx="914400" cy="857756"/>
          </a:xfrm>
          <a:prstGeom prst="ellipse">
            <a:avLst/>
          </a:prstGeom>
          <a:ln w="19050">
            <a:solidFill>
              <a:schemeClr val="accent2">
                <a:lumMod val="50000"/>
              </a:schemeClr>
            </a:solid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81FD950-A4A6-A24D-BCCE-9D6D92E6EB34}"/>
              </a:ext>
            </a:extLst>
          </p:cNvPr>
          <p:cNvPicPr>
            <a:picLocks noChangeAspect="1"/>
          </p:cNvPicPr>
          <p:nvPr/>
        </p:nvPicPr>
        <p:blipFill>
          <a:blip r:embed="rId3"/>
          <a:stretch>
            <a:fillRect/>
          </a:stretch>
        </p:blipFill>
        <p:spPr>
          <a:xfrm>
            <a:off x="8280958" y="3570752"/>
            <a:ext cx="3707310" cy="2228570"/>
          </a:xfrm>
          <a:prstGeom prst="rect">
            <a:avLst/>
          </a:prstGeom>
        </p:spPr>
      </p:pic>
      <p:pic>
        <p:nvPicPr>
          <p:cNvPr id="15" name="Picture 14">
            <a:extLst>
              <a:ext uri="{FF2B5EF4-FFF2-40B4-BE49-F238E27FC236}">
                <a16:creationId xmlns:a16="http://schemas.microsoft.com/office/drawing/2014/main" id="{E6DECB76-1BF5-4841-9DC8-EA4C71C81A1C}"/>
              </a:ext>
            </a:extLst>
          </p:cNvPr>
          <p:cNvPicPr>
            <a:picLocks noChangeAspect="1"/>
          </p:cNvPicPr>
          <p:nvPr/>
        </p:nvPicPr>
        <p:blipFill>
          <a:blip r:embed="rId4"/>
          <a:stretch>
            <a:fillRect/>
          </a:stretch>
        </p:blipFill>
        <p:spPr>
          <a:xfrm>
            <a:off x="5913083" y="933946"/>
            <a:ext cx="4069017" cy="2408995"/>
          </a:xfrm>
          <a:prstGeom prst="rect">
            <a:avLst/>
          </a:prstGeom>
        </p:spPr>
      </p:pic>
      <p:pic>
        <p:nvPicPr>
          <p:cNvPr id="13" name="Picture 12">
            <a:extLst>
              <a:ext uri="{FF2B5EF4-FFF2-40B4-BE49-F238E27FC236}">
                <a16:creationId xmlns:a16="http://schemas.microsoft.com/office/drawing/2014/main" id="{404C7C7A-5F88-194A-9A43-E8CF617FDCE1}"/>
              </a:ext>
            </a:extLst>
          </p:cNvPr>
          <p:cNvPicPr>
            <a:picLocks noChangeAspect="1"/>
          </p:cNvPicPr>
          <p:nvPr/>
        </p:nvPicPr>
        <p:blipFill>
          <a:blip r:embed="rId5"/>
          <a:stretch>
            <a:fillRect/>
          </a:stretch>
        </p:blipFill>
        <p:spPr>
          <a:xfrm>
            <a:off x="886923" y="1003358"/>
            <a:ext cx="3958257" cy="2387612"/>
          </a:xfrm>
          <a:prstGeom prst="rect">
            <a:avLst/>
          </a:prstGeom>
          <a:ln w="12700">
            <a:solidFill>
              <a:schemeClr val="accent6">
                <a:lumMod val="50000"/>
              </a:schemeClr>
            </a:solidFill>
          </a:ln>
        </p:spPr>
      </p:pic>
      <p:pic>
        <p:nvPicPr>
          <p:cNvPr id="3" name="Picture 2">
            <a:extLst>
              <a:ext uri="{FF2B5EF4-FFF2-40B4-BE49-F238E27FC236}">
                <a16:creationId xmlns:a16="http://schemas.microsoft.com/office/drawing/2014/main" id="{284F8F49-A3A7-5845-8AB2-E651BA367E7C}"/>
              </a:ext>
            </a:extLst>
          </p:cNvPr>
          <p:cNvPicPr>
            <a:picLocks noChangeAspect="1"/>
          </p:cNvPicPr>
          <p:nvPr/>
        </p:nvPicPr>
        <p:blipFill>
          <a:blip r:embed="rId6"/>
          <a:stretch>
            <a:fillRect/>
          </a:stretch>
        </p:blipFill>
        <p:spPr>
          <a:xfrm>
            <a:off x="3919512" y="3587168"/>
            <a:ext cx="3958257" cy="2228570"/>
          </a:xfrm>
          <a:prstGeom prst="rect">
            <a:avLst/>
          </a:prstGeom>
        </p:spPr>
      </p:pic>
      <p:sp>
        <p:nvSpPr>
          <p:cNvPr id="4" name="Title 3">
            <a:extLst>
              <a:ext uri="{FF2B5EF4-FFF2-40B4-BE49-F238E27FC236}">
                <a16:creationId xmlns:a16="http://schemas.microsoft.com/office/drawing/2014/main" id="{5DE5894A-F95E-AC4E-AAF6-A0ED18546236}"/>
              </a:ext>
            </a:extLst>
          </p:cNvPr>
          <p:cNvSpPr>
            <a:spLocks noGrp="1"/>
          </p:cNvSpPr>
          <p:nvPr>
            <p:ph type="title"/>
          </p:nvPr>
        </p:nvSpPr>
        <p:spPr>
          <a:xfrm>
            <a:off x="40975" y="138657"/>
            <a:ext cx="5279600" cy="845600"/>
          </a:xfrm>
        </p:spPr>
        <p:txBody>
          <a:bodyPr/>
          <a:lstStyle/>
          <a:p>
            <a:pPr algn="l"/>
            <a:r>
              <a:rPr lang="en-US" b="1">
                <a:solidFill>
                  <a:schemeClr val="accent6">
                    <a:lumMod val="50000"/>
                  </a:schemeClr>
                </a:solidFill>
              </a:rPr>
              <a:t>LEGEND</a:t>
            </a:r>
          </a:p>
        </p:txBody>
      </p:sp>
      <p:sp>
        <p:nvSpPr>
          <p:cNvPr id="19" name="TextBox 18">
            <a:extLst>
              <a:ext uri="{FF2B5EF4-FFF2-40B4-BE49-F238E27FC236}">
                <a16:creationId xmlns:a16="http://schemas.microsoft.com/office/drawing/2014/main" id="{1793B581-F4E0-664A-B07E-A2D0E1C3EE67}"/>
              </a:ext>
            </a:extLst>
          </p:cNvPr>
          <p:cNvSpPr txBox="1"/>
          <p:nvPr/>
        </p:nvSpPr>
        <p:spPr>
          <a:xfrm>
            <a:off x="1021208" y="1672870"/>
            <a:ext cx="408419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292C73">
                    <a:lumMod val="50000"/>
                  </a:srgbClr>
                </a:solidFill>
                <a:effectLst/>
                <a:uLnTx/>
                <a:uFillTx/>
                <a:latin typeface="Calibri" panose="020F0502020204030204"/>
                <a:ea typeface="ＭＳ Ｐゴシック" pitchFamily="-108" charset="-128"/>
                <a:cs typeface="+mn-cs"/>
              </a:rPr>
              <a:t>ORGANIZATION</a:t>
            </a:r>
          </a:p>
        </p:txBody>
      </p:sp>
      <p:sp>
        <p:nvSpPr>
          <p:cNvPr id="20" name="TextBox 19">
            <a:extLst>
              <a:ext uri="{FF2B5EF4-FFF2-40B4-BE49-F238E27FC236}">
                <a16:creationId xmlns:a16="http://schemas.microsoft.com/office/drawing/2014/main" id="{E99F90E4-6E9D-CF41-8429-0F8088085585}"/>
              </a:ext>
            </a:extLst>
          </p:cNvPr>
          <p:cNvSpPr txBox="1"/>
          <p:nvPr/>
        </p:nvSpPr>
        <p:spPr>
          <a:xfrm>
            <a:off x="4711611" y="4001843"/>
            <a:ext cx="238811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292C73">
                    <a:lumMod val="50000"/>
                  </a:srgbClr>
                </a:solidFill>
                <a:effectLst/>
                <a:uLnTx/>
                <a:uFillTx/>
                <a:latin typeface="Calibri" panose="020F0502020204030204"/>
                <a:ea typeface="ＭＳ Ｐゴシック" pitchFamily="-108" charset="-128"/>
                <a:cs typeface="+mn-cs"/>
              </a:rPr>
              <a:t>NEW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292C73">
                    <a:lumMod val="50000"/>
                  </a:srgbClr>
                </a:solidFill>
                <a:effectLst/>
                <a:uLnTx/>
                <a:uFillTx/>
                <a:latin typeface="Calibri" panose="020F0502020204030204"/>
                <a:ea typeface="ＭＳ Ｐゴシック" pitchFamily="-108" charset="-128"/>
                <a:cs typeface="+mn-cs"/>
              </a:rPr>
              <a:t>CONTENT</a:t>
            </a:r>
          </a:p>
        </p:txBody>
      </p:sp>
      <p:sp>
        <p:nvSpPr>
          <p:cNvPr id="22" name="TextBox 21">
            <a:extLst>
              <a:ext uri="{FF2B5EF4-FFF2-40B4-BE49-F238E27FC236}">
                <a16:creationId xmlns:a16="http://schemas.microsoft.com/office/drawing/2014/main" id="{BBC5A1FE-21EE-054A-BA67-1252111647C0}"/>
              </a:ext>
            </a:extLst>
          </p:cNvPr>
          <p:cNvSpPr txBox="1"/>
          <p:nvPr/>
        </p:nvSpPr>
        <p:spPr>
          <a:xfrm>
            <a:off x="6825200" y="1753722"/>
            <a:ext cx="224478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Calibri" panose="020F0502020204030204"/>
                <a:ea typeface="ＭＳ Ｐゴシック" pitchFamily="-108" charset="-128"/>
                <a:cs typeface="+mn-cs"/>
              </a:rPr>
              <a:t>ACTIVITY</a:t>
            </a:r>
          </a:p>
        </p:txBody>
      </p:sp>
      <p:pic>
        <p:nvPicPr>
          <p:cNvPr id="9" name="Picture 8">
            <a:extLst>
              <a:ext uri="{FF2B5EF4-FFF2-40B4-BE49-F238E27FC236}">
                <a16:creationId xmlns:a16="http://schemas.microsoft.com/office/drawing/2014/main" id="{FDB56651-ACFC-3643-BAF6-490BF024D3AA}"/>
              </a:ext>
            </a:extLst>
          </p:cNvPr>
          <p:cNvPicPr>
            <a:picLocks noChangeAspect="1"/>
          </p:cNvPicPr>
          <p:nvPr/>
        </p:nvPicPr>
        <p:blipFill>
          <a:blip r:embed="rId3"/>
          <a:stretch>
            <a:fillRect/>
          </a:stretch>
        </p:blipFill>
        <p:spPr>
          <a:xfrm>
            <a:off x="40975" y="3678370"/>
            <a:ext cx="3598463" cy="2163139"/>
          </a:xfrm>
          <a:prstGeom prst="rect">
            <a:avLst/>
          </a:prstGeom>
        </p:spPr>
      </p:pic>
      <p:sp>
        <p:nvSpPr>
          <p:cNvPr id="23" name="TextBox 22">
            <a:extLst>
              <a:ext uri="{FF2B5EF4-FFF2-40B4-BE49-F238E27FC236}">
                <a16:creationId xmlns:a16="http://schemas.microsoft.com/office/drawing/2014/main" id="{785F870C-9934-3C4D-9C75-D320FD07BED2}"/>
              </a:ext>
            </a:extLst>
          </p:cNvPr>
          <p:cNvSpPr txBox="1"/>
          <p:nvPr/>
        </p:nvSpPr>
        <p:spPr>
          <a:xfrm>
            <a:off x="685254" y="4231519"/>
            <a:ext cx="229902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292C73">
                    <a:lumMod val="50000"/>
                  </a:srgbClr>
                </a:solidFill>
                <a:effectLst/>
                <a:uLnTx/>
                <a:uFillTx/>
                <a:latin typeface="Calibri" panose="020F0502020204030204"/>
                <a:ea typeface="ＭＳ Ｐゴシック" pitchFamily="-108" charset="-128"/>
                <a:cs typeface="+mn-cs"/>
              </a:rPr>
              <a:t>PREVIEW</a:t>
            </a:r>
          </a:p>
        </p:txBody>
      </p:sp>
      <p:pic>
        <p:nvPicPr>
          <p:cNvPr id="24" name="Picture 23">
            <a:extLst>
              <a:ext uri="{FF2B5EF4-FFF2-40B4-BE49-F238E27FC236}">
                <a16:creationId xmlns:a16="http://schemas.microsoft.com/office/drawing/2014/main" id="{4B00851B-8DEA-604A-9D7C-58691F5DDD17}"/>
              </a:ext>
            </a:extLst>
          </p:cNvPr>
          <p:cNvPicPr>
            <a:picLocks noChangeAspect="1"/>
          </p:cNvPicPr>
          <p:nvPr/>
        </p:nvPicPr>
        <p:blipFill>
          <a:blip r:embed="rId7"/>
          <a:stretch>
            <a:fillRect/>
          </a:stretch>
        </p:blipFill>
        <p:spPr>
          <a:xfrm>
            <a:off x="3043330" y="5284574"/>
            <a:ext cx="499483" cy="487081"/>
          </a:xfrm>
          <a:prstGeom prst="ellipse">
            <a:avLst/>
          </a:prstGeom>
          <a:ln w="19050">
            <a:solidFill>
              <a:schemeClr val="accent2">
                <a:lumMod val="50000"/>
              </a:schemeClr>
            </a:solidFill>
          </a:ln>
        </p:spPr>
      </p:pic>
      <p:pic>
        <p:nvPicPr>
          <p:cNvPr id="25" name="Picture 24">
            <a:extLst>
              <a:ext uri="{FF2B5EF4-FFF2-40B4-BE49-F238E27FC236}">
                <a16:creationId xmlns:a16="http://schemas.microsoft.com/office/drawing/2014/main" id="{DF0F1194-D79E-EB49-B23D-C36BA7234EC6}"/>
              </a:ext>
            </a:extLst>
          </p:cNvPr>
          <p:cNvPicPr>
            <a:picLocks noChangeAspect="1"/>
          </p:cNvPicPr>
          <p:nvPr/>
        </p:nvPicPr>
        <p:blipFill>
          <a:blip r:embed="rId8"/>
          <a:stretch>
            <a:fillRect/>
          </a:stretch>
        </p:blipFill>
        <p:spPr>
          <a:xfrm>
            <a:off x="11430000" y="5137427"/>
            <a:ext cx="496118" cy="445047"/>
          </a:xfrm>
          <a:prstGeom prst="ellipse">
            <a:avLst/>
          </a:prstGeom>
          <a:ln w="19050">
            <a:solidFill>
              <a:schemeClr val="accent2">
                <a:lumMod val="50000"/>
              </a:schemeClr>
            </a:solidFill>
          </a:ln>
        </p:spPr>
      </p:pic>
      <p:sp>
        <p:nvSpPr>
          <p:cNvPr id="27" name="TextBox 26">
            <a:extLst>
              <a:ext uri="{FF2B5EF4-FFF2-40B4-BE49-F238E27FC236}">
                <a16:creationId xmlns:a16="http://schemas.microsoft.com/office/drawing/2014/main" id="{AA505507-569B-2B48-91AC-D8CDC48663B6}"/>
              </a:ext>
            </a:extLst>
          </p:cNvPr>
          <p:cNvSpPr txBox="1"/>
          <p:nvPr/>
        </p:nvSpPr>
        <p:spPr>
          <a:xfrm>
            <a:off x="9296400" y="4231519"/>
            <a:ext cx="200728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292C73">
                    <a:lumMod val="50000"/>
                  </a:srgbClr>
                </a:solidFill>
                <a:effectLst/>
                <a:uLnTx/>
                <a:uFillTx/>
                <a:latin typeface="Calibri" panose="020F0502020204030204"/>
                <a:ea typeface="ＭＳ Ｐゴシック" pitchFamily="-108" charset="-128"/>
                <a:cs typeface="+mn-cs"/>
              </a:rPr>
              <a:t>REVIEW</a:t>
            </a:r>
          </a:p>
        </p:txBody>
      </p:sp>
      <p:pic>
        <p:nvPicPr>
          <p:cNvPr id="16" name="Picture 15">
            <a:extLst>
              <a:ext uri="{FF2B5EF4-FFF2-40B4-BE49-F238E27FC236}">
                <a16:creationId xmlns:a16="http://schemas.microsoft.com/office/drawing/2014/main" id="{14CF1D78-D018-194C-A3F7-B631100D6147}"/>
              </a:ext>
            </a:extLst>
          </p:cNvPr>
          <p:cNvPicPr>
            <a:picLocks noChangeAspect="1"/>
          </p:cNvPicPr>
          <p:nvPr/>
        </p:nvPicPr>
        <p:blipFill>
          <a:blip r:embed="rId9"/>
          <a:stretch>
            <a:fillRect/>
          </a:stretch>
        </p:blipFill>
        <p:spPr>
          <a:xfrm>
            <a:off x="11277600" y="6000244"/>
            <a:ext cx="914400" cy="857756"/>
          </a:xfrm>
          <a:prstGeom prst="ellipse">
            <a:avLst/>
          </a:prstGeom>
          <a:ln w="19050">
            <a:solidFill>
              <a:schemeClr val="accent2">
                <a:lumMod val="50000"/>
              </a:schemeClr>
            </a:solidFill>
          </a:ln>
        </p:spPr>
      </p:pic>
    </p:spTree>
    <p:extLst>
      <p:ext uri="{BB962C8B-B14F-4D97-AF65-F5344CB8AC3E}">
        <p14:creationId xmlns:p14="http://schemas.microsoft.com/office/powerpoint/2010/main" val="1833856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99" name="Picture 198">
            <a:extLst>
              <a:ext uri="{FF2B5EF4-FFF2-40B4-BE49-F238E27FC236}">
                <a16:creationId xmlns:a16="http://schemas.microsoft.com/office/drawing/2014/main" id="{03126541-CBBD-734D-B129-409C5E0CD6E4}"/>
              </a:ext>
            </a:extLst>
          </p:cNvPr>
          <p:cNvPicPr>
            <a:picLocks noChangeAspect="1"/>
          </p:cNvPicPr>
          <p:nvPr/>
        </p:nvPicPr>
        <p:blipFill rotWithShape="1">
          <a:blip r:embed="rId3"/>
          <a:srcRect l="14952" t="7204" r="20880" b="6394"/>
          <a:stretch/>
        </p:blipFill>
        <p:spPr>
          <a:xfrm>
            <a:off x="2077872" y="1863151"/>
            <a:ext cx="1045880" cy="1008078"/>
          </a:xfrm>
          <a:prstGeom prst="ellipse">
            <a:avLst/>
          </a:prstGeom>
          <a:ln w="19050">
            <a:solidFill>
              <a:schemeClr val="accent2">
                <a:lumMod val="50000"/>
              </a:schemeClr>
            </a:solidFill>
          </a:ln>
        </p:spPr>
      </p:pic>
      <p:pic>
        <p:nvPicPr>
          <p:cNvPr id="205" name="Picture 204">
            <a:extLst>
              <a:ext uri="{FF2B5EF4-FFF2-40B4-BE49-F238E27FC236}">
                <a16:creationId xmlns:a16="http://schemas.microsoft.com/office/drawing/2014/main" id="{3922E28D-4F2C-CB40-A771-88AE1C5E08CC}"/>
              </a:ext>
            </a:extLst>
          </p:cNvPr>
          <p:cNvPicPr>
            <a:picLocks noChangeAspect="1"/>
          </p:cNvPicPr>
          <p:nvPr/>
        </p:nvPicPr>
        <p:blipFill rotWithShape="1">
          <a:blip r:embed="rId4"/>
          <a:srcRect l="6733" t="15855" r="11160"/>
          <a:stretch/>
        </p:blipFill>
        <p:spPr>
          <a:xfrm>
            <a:off x="7858573" y="622876"/>
            <a:ext cx="1109563" cy="1089388"/>
          </a:xfrm>
          <a:prstGeom prst="ellipse">
            <a:avLst/>
          </a:prstGeom>
          <a:ln w="19050">
            <a:solidFill>
              <a:schemeClr val="accent2">
                <a:lumMod val="50000"/>
              </a:schemeClr>
            </a:solidFill>
          </a:ln>
        </p:spPr>
      </p:pic>
      <p:pic>
        <p:nvPicPr>
          <p:cNvPr id="207" name="Picture 206">
            <a:extLst>
              <a:ext uri="{FF2B5EF4-FFF2-40B4-BE49-F238E27FC236}">
                <a16:creationId xmlns:a16="http://schemas.microsoft.com/office/drawing/2014/main" id="{766A4EA4-C29B-2F41-B1A3-A8EDBDCE375A}"/>
              </a:ext>
            </a:extLst>
          </p:cNvPr>
          <p:cNvPicPr>
            <a:picLocks noChangeAspect="1"/>
          </p:cNvPicPr>
          <p:nvPr/>
        </p:nvPicPr>
        <p:blipFill rotWithShape="1">
          <a:blip r:embed="rId5"/>
          <a:srcRect l="22607" t="16464" r="18776" b="15253"/>
          <a:stretch/>
        </p:blipFill>
        <p:spPr>
          <a:xfrm>
            <a:off x="7858573" y="2074283"/>
            <a:ext cx="1135955" cy="1089389"/>
          </a:xfrm>
          <a:prstGeom prst="ellipse">
            <a:avLst/>
          </a:prstGeom>
          <a:ln w="19050">
            <a:solidFill>
              <a:schemeClr val="accent2">
                <a:lumMod val="50000"/>
              </a:schemeClr>
            </a:solidFill>
          </a:ln>
        </p:spPr>
      </p:pic>
      <p:pic>
        <p:nvPicPr>
          <p:cNvPr id="213" name="Picture 212">
            <a:extLst>
              <a:ext uri="{FF2B5EF4-FFF2-40B4-BE49-F238E27FC236}">
                <a16:creationId xmlns:a16="http://schemas.microsoft.com/office/drawing/2014/main" id="{F999399D-0426-5141-AA3F-586EB4F0DDDF}"/>
              </a:ext>
            </a:extLst>
          </p:cNvPr>
          <p:cNvPicPr>
            <a:picLocks noChangeAspect="1"/>
          </p:cNvPicPr>
          <p:nvPr/>
        </p:nvPicPr>
        <p:blipFill rotWithShape="1">
          <a:blip r:embed="rId6"/>
          <a:srcRect l="15298" t="6738" r="15999" b="17357"/>
          <a:stretch/>
        </p:blipFill>
        <p:spPr>
          <a:xfrm>
            <a:off x="2139854" y="4361776"/>
            <a:ext cx="1045880" cy="1033632"/>
          </a:xfrm>
          <a:prstGeom prst="ellipse">
            <a:avLst/>
          </a:prstGeom>
          <a:ln w="19050">
            <a:solidFill>
              <a:schemeClr val="accent2">
                <a:lumMod val="50000"/>
              </a:schemeClr>
            </a:solidFill>
          </a:ln>
        </p:spPr>
      </p:pic>
      <p:pic>
        <p:nvPicPr>
          <p:cNvPr id="215" name="Picture 214">
            <a:extLst>
              <a:ext uri="{FF2B5EF4-FFF2-40B4-BE49-F238E27FC236}">
                <a16:creationId xmlns:a16="http://schemas.microsoft.com/office/drawing/2014/main" id="{BEEFB166-9A4E-CA46-BCA5-63EDD50EE07A}"/>
              </a:ext>
            </a:extLst>
          </p:cNvPr>
          <p:cNvPicPr>
            <a:picLocks noChangeAspect="1"/>
          </p:cNvPicPr>
          <p:nvPr/>
        </p:nvPicPr>
        <p:blipFill rotWithShape="1">
          <a:blip r:embed="rId7"/>
          <a:srcRect l="9398" t="21261" r="17871" b="11318"/>
          <a:stretch/>
        </p:blipFill>
        <p:spPr>
          <a:xfrm>
            <a:off x="2112145" y="3087693"/>
            <a:ext cx="1045880" cy="969496"/>
          </a:xfrm>
          <a:prstGeom prst="ellipse">
            <a:avLst/>
          </a:prstGeom>
          <a:ln w="19050">
            <a:solidFill>
              <a:schemeClr val="accent2">
                <a:lumMod val="50000"/>
              </a:schemeClr>
            </a:solidFill>
          </a:ln>
        </p:spPr>
      </p:pic>
      <p:sp>
        <p:nvSpPr>
          <p:cNvPr id="230" name="TextBox 229">
            <a:extLst>
              <a:ext uri="{FF2B5EF4-FFF2-40B4-BE49-F238E27FC236}">
                <a16:creationId xmlns:a16="http://schemas.microsoft.com/office/drawing/2014/main" id="{B3219281-B0C8-1A42-86A2-C9669FC07A04}"/>
              </a:ext>
            </a:extLst>
          </p:cNvPr>
          <p:cNvSpPr txBox="1"/>
          <p:nvPr/>
        </p:nvSpPr>
        <p:spPr>
          <a:xfrm>
            <a:off x="3328346" y="875182"/>
            <a:ext cx="131318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92C73">
                    <a:lumMod val="50000"/>
                  </a:srgbClr>
                </a:solidFill>
                <a:effectLst/>
                <a:uLnTx/>
                <a:uFillTx/>
                <a:latin typeface="Calibri" panose="020F0502020204030204"/>
                <a:ea typeface="ＭＳ Ｐゴシック" pitchFamily="-108" charset="-128"/>
                <a:cs typeface="+mn-cs"/>
              </a:rPr>
              <a:t>Timing</a:t>
            </a:r>
          </a:p>
        </p:txBody>
      </p:sp>
      <p:sp>
        <p:nvSpPr>
          <p:cNvPr id="231" name="TextBox 230">
            <a:extLst>
              <a:ext uri="{FF2B5EF4-FFF2-40B4-BE49-F238E27FC236}">
                <a16:creationId xmlns:a16="http://schemas.microsoft.com/office/drawing/2014/main" id="{AD1A0ACC-C9C5-A346-B316-65B21ADCB593}"/>
              </a:ext>
            </a:extLst>
          </p:cNvPr>
          <p:cNvSpPr txBox="1"/>
          <p:nvPr/>
        </p:nvSpPr>
        <p:spPr>
          <a:xfrm>
            <a:off x="3335273" y="2074802"/>
            <a:ext cx="143180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92C73">
                    <a:lumMod val="50000"/>
                  </a:srgbClr>
                </a:solidFill>
                <a:effectLst/>
                <a:uLnTx/>
                <a:uFillTx/>
                <a:latin typeface="Calibri" panose="020F0502020204030204"/>
                <a:ea typeface="ＭＳ Ｐゴシック" pitchFamily="-108" charset="-128"/>
                <a:cs typeface="+mn-cs"/>
              </a:rPr>
              <a:t>Activity</a:t>
            </a:r>
          </a:p>
        </p:txBody>
      </p:sp>
      <p:sp>
        <p:nvSpPr>
          <p:cNvPr id="232" name="TextBox 231">
            <a:extLst>
              <a:ext uri="{FF2B5EF4-FFF2-40B4-BE49-F238E27FC236}">
                <a16:creationId xmlns:a16="http://schemas.microsoft.com/office/drawing/2014/main" id="{13EBD371-F38D-A24B-9AEA-289DFFEB4FC1}"/>
              </a:ext>
            </a:extLst>
          </p:cNvPr>
          <p:cNvSpPr txBox="1"/>
          <p:nvPr/>
        </p:nvSpPr>
        <p:spPr>
          <a:xfrm>
            <a:off x="3335273" y="3280053"/>
            <a:ext cx="194476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92C73">
                    <a:lumMod val="50000"/>
                  </a:srgbClr>
                </a:solidFill>
                <a:effectLst/>
                <a:uLnTx/>
                <a:uFillTx/>
                <a:latin typeface="Calibri" panose="020F0502020204030204"/>
                <a:ea typeface="ＭＳ Ｐゴシック" pitchFamily="-108" charset="-128"/>
                <a:cs typeface="+mn-cs"/>
              </a:rPr>
              <a:t>Guidelines</a:t>
            </a:r>
          </a:p>
        </p:txBody>
      </p:sp>
      <p:sp>
        <p:nvSpPr>
          <p:cNvPr id="233" name="TextBox 232">
            <a:extLst>
              <a:ext uri="{FF2B5EF4-FFF2-40B4-BE49-F238E27FC236}">
                <a16:creationId xmlns:a16="http://schemas.microsoft.com/office/drawing/2014/main" id="{03765390-13AC-4042-8040-26ADAFFFD6C0}"/>
              </a:ext>
            </a:extLst>
          </p:cNvPr>
          <p:cNvSpPr txBox="1"/>
          <p:nvPr/>
        </p:nvSpPr>
        <p:spPr>
          <a:xfrm>
            <a:off x="3335273" y="4586204"/>
            <a:ext cx="15103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92C73">
                    <a:lumMod val="50000"/>
                  </a:srgbClr>
                </a:solidFill>
                <a:effectLst/>
                <a:uLnTx/>
                <a:uFillTx/>
                <a:latin typeface="Calibri" panose="020F0502020204030204"/>
                <a:ea typeface="ＭＳ Ｐゴシック" pitchFamily="-108" charset="-128"/>
                <a:cs typeface="+mn-cs"/>
              </a:rPr>
              <a:t>Big Idea</a:t>
            </a:r>
          </a:p>
        </p:txBody>
      </p:sp>
      <p:sp>
        <p:nvSpPr>
          <p:cNvPr id="235" name="TextBox 234">
            <a:extLst>
              <a:ext uri="{FF2B5EF4-FFF2-40B4-BE49-F238E27FC236}">
                <a16:creationId xmlns:a16="http://schemas.microsoft.com/office/drawing/2014/main" id="{6F3A206B-9280-4B41-9406-8C42E7E046B1}"/>
              </a:ext>
            </a:extLst>
          </p:cNvPr>
          <p:cNvSpPr txBox="1"/>
          <p:nvPr/>
        </p:nvSpPr>
        <p:spPr>
          <a:xfrm>
            <a:off x="9304917" y="834527"/>
            <a:ext cx="15958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92C73">
                    <a:lumMod val="50000"/>
                  </a:srgbClr>
                </a:solidFill>
                <a:effectLst/>
                <a:uLnTx/>
                <a:uFillTx/>
                <a:latin typeface="Calibri" panose="020F0502020204030204"/>
                <a:ea typeface="ＭＳ Ｐゴシック" pitchFamily="-108" charset="-128"/>
                <a:cs typeface="+mn-cs"/>
              </a:rPr>
              <a:t>Example</a:t>
            </a:r>
          </a:p>
        </p:txBody>
      </p:sp>
      <p:sp>
        <p:nvSpPr>
          <p:cNvPr id="236" name="TextBox 235">
            <a:extLst>
              <a:ext uri="{FF2B5EF4-FFF2-40B4-BE49-F238E27FC236}">
                <a16:creationId xmlns:a16="http://schemas.microsoft.com/office/drawing/2014/main" id="{0C8A3C15-3F55-A841-93DA-195E64FAC21D}"/>
              </a:ext>
            </a:extLst>
          </p:cNvPr>
          <p:cNvSpPr txBox="1"/>
          <p:nvPr/>
        </p:nvSpPr>
        <p:spPr>
          <a:xfrm>
            <a:off x="9267212" y="2326591"/>
            <a:ext cx="241521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92C73">
                    <a:lumMod val="50000"/>
                  </a:srgbClr>
                </a:solidFill>
                <a:effectLst/>
                <a:uLnTx/>
                <a:uFillTx/>
                <a:latin typeface="Calibri" panose="020F0502020204030204"/>
                <a:ea typeface="ＭＳ Ｐゴシック" pitchFamily="-108" charset="-128"/>
                <a:cs typeface="+mn-cs"/>
              </a:rPr>
              <a:t>Non-example</a:t>
            </a:r>
          </a:p>
        </p:txBody>
      </p:sp>
      <p:pic>
        <p:nvPicPr>
          <p:cNvPr id="16" name="Picture 15">
            <a:extLst>
              <a:ext uri="{FF2B5EF4-FFF2-40B4-BE49-F238E27FC236}">
                <a16:creationId xmlns:a16="http://schemas.microsoft.com/office/drawing/2014/main" id="{976E88FA-5AA2-EF4D-97D8-72ACB3EB9F72}"/>
              </a:ext>
            </a:extLst>
          </p:cNvPr>
          <p:cNvPicPr>
            <a:picLocks noChangeAspect="1"/>
          </p:cNvPicPr>
          <p:nvPr/>
        </p:nvPicPr>
        <p:blipFill>
          <a:blip r:embed="rId8"/>
          <a:stretch>
            <a:fillRect/>
          </a:stretch>
        </p:blipFill>
        <p:spPr>
          <a:xfrm>
            <a:off x="7832181" y="5125158"/>
            <a:ext cx="1135955" cy="1019019"/>
          </a:xfrm>
          <a:prstGeom prst="ellipse">
            <a:avLst/>
          </a:prstGeom>
          <a:ln w="19050">
            <a:solidFill>
              <a:schemeClr val="accent2">
                <a:lumMod val="50000"/>
              </a:schemeClr>
            </a:solidFill>
          </a:ln>
        </p:spPr>
      </p:pic>
      <p:sp>
        <p:nvSpPr>
          <p:cNvPr id="2" name="TextBox 1">
            <a:extLst>
              <a:ext uri="{FF2B5EF4-FFF2-40B4-BE49-F238E27FC236}">
                <a16:creationId xmlns:a16="http://schemas.microsoft.com/office/drawing/2014/main" id="{563A4A20-8C5B-0A4A-BE77-A2BBB44AF347}"/>
              </a:ext>
            </a:extLst>
          </p:cNvPr>
          <p:cNvSpPr txBox="1"/>
          <p:nvPr/>
        </p:nvSpPr>
        <p:spPr>
          <a:xfrm>
            <a:off x="9267212" y="5361633"/>
            <a:ext cx="13773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rPr>
              <a:t>Review</a:t>
            </a:r>
          </a:p>
        </p:txBody>
      </p:sp>
      <p:pic>
        <p:nvPicPr>
          <p:cNvPr id="18" name="Picture 17">
            <a:extLst>
              <a:ext uri="{FF2B5EF4-FFF2-40B4-BE49-F238E27FC236}">
                <a16:creationId xmlns:a16="http://schemas.microsoft.com/office/drawing/2014/main" id="{6DA72635-31EF-F84F-8C60-4390669A4DEA}"/>
              </a:ext>
            </a:extLst>
          </p:cNvPr>
          <p:cNvPicPr>
            <a:picLocks noChangeAspect="1"/>
          </p:cNvPicPr>
          <p:nvPr/>
        </p:nvPicPr>
        <p:blipFill>
          <a:blip r:embed="rId9"/>
          <a:stretch>
            <a:fillRect/>
          </a:stretch>
        </p:blipFill>
        <p:spPr>
          <a:xfrm>
            <a:off x="7873449" y="3539408"/>
            <a:ext cx="1100240" cy="1072921"/>
          </a:xfrm>
          <a:prstGeom prst="ellipse">
            <a:avLst/>
          </a:prstGeom>
          <a:ln w="19050">
            <a:solidFill>
              <a:schemeClr val="accent2">
                <a:lumMod val="50000"/>
              </a:schemeClr>
            </a:solidFill>
          </a:ln>
        </p:spPr>
      </p:pic>
      <p:sp>
        <p:nvSpPr>
          <p:cNvPr id="3" name="TextBox 2">
            <a:extLst>
              <a:ext uri="{FF2B5EF4-FFF2-40B4-BE49-F238E27FC236}">
                <a16:creationId xmlns:a16="http://schemas.microsoft.com/office/drawing/2014/main" id="{DDEC07BF-2886-0C49-9719-20409424D891}"/>
              </a:ext>
            </a:extLst>
          </p:cNvPr>
          <p:cNvSpPr txBox="1"/>
          <p:nvPr/>
        </p:nvSpPr>
        <p:spPr>
          <a:xfrm>
            <a:off x="9236196" y="3818655"/>
            <a:ext cx="1510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rPr>
              <a:t>Preview</a:t>
            </a:r>
          </a:p>
        </p:txBody>
      </p:sp>
      <p:sp>
        <p:nvSpPr>
          <p:cNvPr id="4" name="TextBox 3">
            <a:extLst>
              <a:ext uri="{FF2B5EF4-FFF2-40B4-BE49-F238E27FC236}">
                <a16:creationId xmlns:a16="http://schemas.microsoft.com/office/drawing/2014/main" id="{0084CB6F-275E-F64E-91C0-DD9161762593}"/>
              </a:ext>
            </a:extLst>
          </p:cNvPr>
          <p:cNvSpPr txBox="1"/>
          <p:nvPr/>
        </p:nvSpPr>
        <p:spPr>
          <a:xfrm>
            <a:off x="3335273" y="5728446"/>
            <a:ext cx="230242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rPr>
              <a:t>Organization</a:t>
            </a:r>
          </a:p>
        </p:txBody>
      </p:sp>
      <p:pic>
        <p:nvPicPr>
          <p:cNvPr id="22" name="Picture 21">
            <a:extLst>
              <a:ext uri="{FF2B5EF4-FFF2-40B4-BE49-F238E27FC236}">
                <a16:creationId xmlns:a16="http://schemas.microsoft.com/office/drawing/2014/main" id="{66DD8ECD-D370-8545-9BC1-259362DA0651}"/>
              </a:ext>
            </a:extLst>
          </p:cNvPr>
          <p:cNvPicPr>
            <a:picLocks noChangeAspect="1"/>
          </p:cNvPicPr>
          <p:nvPr/>
        </p:nvPicPr>
        <p:blipFill>
          <a:blip r:embed="rId10"/>
          <a:stretch>
            <a:fillRect/>
          </a:stretch>
        </p:blipFill>
        <p:spPr>
          <a:xfrm>
            <a:off x="2139854" y="5588008"/>
            <a:ext cx="1045881" cy="981092"/>
          </a:xfrm>
          <a:prstGeom prst="ellipse">
            <a:avLst/>
          </a:prstGeom>
          <a:ln w="19050">
            <a:solidFill>
              <a:schemeClr val="accent2">
                <a:lumMod val="50000"/>
              </a:schemeClr>
            </a:solidFill>
          </a:ln>
        </p:spPr>
      </p:pic>
      <p:pic>
        <p:nvPicPr>
          <p:cNvPr id="25" name="Picture 24">
            <a:extLst>
              <a:ext uri="{FF2B5EF4-FFF2-40B4-BE49-F238E27FC236}">
                <a16:creationId xmlns:a16="http://schemas.microsoft.com/office/drawing/2014/main" id="{CEDC4854-52B7-1642-BDFB-0D639CE01F93}"/>
              </a:ext>
            </a:extLst>
          </p:cNvPr>
          <p:cNvPicPr>
            <a:picLocks noChangeAspect="1"/>
          </p:cNvPicPr>
          <p:nvPr/>
        </p:nvPicPr>
        <p:blipFill rotWithShape="1">
          <a:blip r:embed="rId11"/>
          <a:srcRect l="12383" t="4802" r="8548" b="4170"/>
          <a:stretch/>
        </p:blipFill>
        <p:spPr>
          <a:xfrm>
            <a:off x="2077872" y="664246"/>
            <a:ext cx="1026746" cy="1008078"/>
          </a:xfrm>
          <a:prstGeom prst="ellipse">
            <a:avLst/>
          </a:prstGeom>
          <a:ln w="19050">
            <a:solidFill>
              <a:schemeClr val="accent2">
                <a:lumMod val="50000"/>
              </a:schemeClr>
            </a:solidFill>
          </a:ln>
        </p:spPr>
      </p:pic>
      <p:sp>
        <p:nvSpPr>
          <p:cNvPr id="20" name="Title 5">
            <a:extLst>
              <a:ext uri="{FF2B5EF4-FFF2-40B4-BE49-F238E27FC236}">
                <a16:creationId xmlns:a16="http://schemas.microsoft.com/office/drawing/2014/main" id="{75127F09-11EF-354E-95D1-FBA4F113BD68}"/>
              </a:ext>
            </a:extLst>
          </p:cNvPr>
          <p:cNvSpPr txBox="1">
            <a:spLocks/>
          </p:cNvSpPr>
          <p:nvPr/>
        </p:nvSpPr>
        <p:spPr>
          <a:xfrm flipH="1">
            <a:off x="-471418" y="70101"/>
            <a:ext cx="2611272" cy="60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2pPr>
            <a:lvl3pPr marL="1371600" marR="0" lvl="2"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3pPr>
            <a:lvl4pPr marL="1828800" marR="0" lvl="3"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4pPr>
            <a:lvl5pPr marL="2286000" marR="0" lvl="4"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5pPr>
            <a:lvl6pPr marL="2743200" marR="0" lvl="5"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6pPr>
            <a:lvl7pPr marL="3200400" marR="0" lvl="6"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7pPr>
            <a:lvl8pPr marL="3657600" marR="0" lvl="7"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8pPr>
            <a:lvl9pPr marL="4114800" marR="0" lvl="8"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9pPr>
          </a:lstStyle>
          <a:p>
            <a:pPr marL="457200" marR="0" lvl="0" indent="-317500" algn="r" defTabSz="914400" rtl="0" eaLnBrk="1" fontAlgn="auto" latinLnBrk="0" hangingPunct="1">
              <a:lnSpc>
                <a:spcPct val="100000"/>
              </a:lnSpc>
              <a:spcBef>
                <a:spcPts val="0"/>
              </a:spcBef>
              <a:spcAft>
                <a:spcPts val="0"/>
              </a:spcAft>
              <a:buClr>
                <a:srgbClr val="FFFFFF"/>
              </a:buClr>
              <a:buSzPts val="1400"/>
              <a:buFont typeface="Hind Vadodara"/>
              <a:buNone/>
              <a:tabLst/>
              <a:defRPr/>
            </a:pPr>
            <a:r>
              <a:rPr kumimoji="0" lang="en-US" sz="4000" b="1" i="0" u="none" strike="noStrike" kern="0" cap="none" spc="0" normalizeH="0" baseline="0" noProof="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LEGEND</a:t>
            </a:r>
          </a:p>
        </p:txBody>
      </p:sp>
      <p:pic>
        <p:nvPicPr>
          <p:cNvPr id="21" name="Picture 20">
            <a:extLst>
              <a:ext uri="{FF2B5EF4-FFF2-40B4-BE49-F238E27FC236}">
                <a16:creationId xmlns:a16="http://schemas.microsoft.com/office/drawing/2014/main" id="{51625BFC-BC02-3945-98C2-C3B66C2928EF}"/>
              </a:ext>
            </a:extLst>
          </p:cNvPr>
          <p:cNvPicPr>
            <a:picLocks noChangeAspect="1"/>
          </p:cNvPicPr>
          <p:nvPr/>
        </p:nvPicPr>
        <p:blipFill>
          <a:blip r:embed="rId10"/>
          <a:stretch>
            <a:fillRect/>
          </a:stretch>
        </p:blipFill>
        <p:spPr>
          <a:xfrm>
            <a:off x="11277600" y="6000244"/>
            <a:ext cx="914400" cy="857756"/>
          </a:xfrm>
          <a:prstGeom prst="ellipse">
            <a:avLst/>
          </a:prstGeom>
          <a:ln w="19050">
            <a:solidFill>
              <a:schemeClr val="accent2">
                <a:lumMod val="50000"/>
              </a:schemeClr>
            </a:solidFill>
          </a:ln>
        </p:spPr>
      </p:pic>
    </p:spTree>
    <p:extLst>
      <p:ext uri="{BB962C8B-B14F-4D97-AF65-F5344CB8AC3E}">
        <p14:creationId xmlns:p14="http://schemas.microsoft.com/office/powerpoint/2010/main" val="2159385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Shape 322"/>
        <p:cNvGrpSpPr/>
        <p:nvPr/>
      </p:nvGrpSpPr>
      <p:grpSpPr>
        <a:xfrm>
          <a:off x="0" y="0"/>
          <a:ext cx="0" cy="0"/>
          <a:chOff x="0" y="0"/>
          <a:chExt cx="0" cy="0"/>
        </a:xfrm>
      </p:grpSpPr>
      <p:sp>
        <p:nvSpPr>
          <p:cNvPr id="325" name="Google Shape;325;p32"/>
          <p:cNvSpPr txBox="1">
            <a:spLocks noGrp="1"/>
          </p:cNvSpPr>
          <p:nvPr>
            <p:ph type="title"/>
          </p:nvPr>
        </p:nvSpPr>
        <p:spPr>
          <a:xfrm>
            <a:off x="42770" y="152400"/>
            <a:ext cx="6554190" cy="845600"/>
          </a:xfrm>
          <a:prstGeom prst="rect">
            <a:avLst/>
          </a:prstGeom>
        </p:spPr>
        <p:txBody>
          <a:bodyPr spcFirstLastPara="1" wrap="square" lIns="121900" tIns="121900" rIns="121900" bIns="121900" anchor="t" anchorCtr="0">
            <a:noAutofit/>
          </a:bodyPr>
          <a:lstStyle/>
          <a:p>
            <a:pPr algn="l"/>
            <a:r>
              <a:rPr lang="en" b="1">
                <a:solidFill>
                  <a:schemeClr val="accent6">
                    <a:lumMod val="50000"/>
                  </a:schemeClr>
                </a:solidFill>
              </a:rPr>
              <a:t>EXPECTATIONS</a:t>
            </a:r>
            <a:endParaRPr b="1">
              <a:solidFill>
                <a:schemeClr val="accent6">
                  <a:lumMod val="50000"/>
                </a:schemeClr>
              </a:solidFill>
            </a:endParaRPr>
          </a:p>
        </p:txBody>
      </p:sp>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graphicFrame>
        <p:nvGraphicFramePr>
          <p:cNvPr id="2" name="Table 3">
            <a:extLst>
              <a:ext uri="{FF2B5EF4-FFF2-40B4-BE49-F238E27FC236}">
                <a16:creationId xmlns:a16="http://schemas.microsoft.com/office/drawing/2014/main" id="{CE1BF94D-CFAC-2A4B-8068-6A4FEBBF2857}"/>
              </a:ext>
            </a:extLst>
          </p:cNvPr>
          <p:cNvGraphicFramePr>
            <a:graphicFrameLocks noGrp="1"/>
          </p:cNvGraphicFramePr>
          <p:nvPr/>
        </p:nvGraphicFramePr>
        <p:xfrm>
          <a:off x="302860" y="1096539"/>
          <a:ext cx="11660540" cy="5303520"/>
        </p:xfrm>
        <a:graphic>
          <a:graphicData uri="http://schemas.openxmlformats.org/drawingml/2006/table">
            <a:tbl>
              <a:tblPr firstRow="1" bandRow="1">
                <a:tableStyleId>{21E4AEA4-8DFA-4A89-87EB-49C32662AFE0}</a:tableStyleId>
              </a:tblPr>
              <a:tblGrid>
                <a:gridCol w="2463756">
                  <a:extLst>
                    <a:ext uri="{9D8B030D-6E8A-4147-A177-3AD203B41FA5}">
                      <a16:colId xmlns:a16="http://schemas.microsoft.com/office/drawing/2014/main" val="2961322175"/>
                    </a:ext>
                  </a:extLst>
                </a:gridCol>
                <a:gridCol w="4624784">
                  <a:extLst>
                    <a:ext uri="{9D8B030D-6E8A-4147-A177-3AD203B41FA5}">
                      <a16:colId xmlns:a16="http://schemas.microsoft.com/office/drawing/2014/main" val="2025476430"/>
                    </a:ext>
                  </a:extLst>
                </a:gridCol>
                <a:gridCol w="4572000">
                  <a:extLst>
                    <a:ext uri="{9D8B030D-6E8A-4147-A177-3AD203B41FA5}">
                      <a16:colId xmlns:a16="http://schemas.microsoft.com/office/drawing/2014/main" val="3011213179"/>
                    </a:ext>
                  </a:extLst>
                </a:gridCol>
              </a:tblGrid>
              <a:tr h="370840">
                <a:tc>
                  <a:txBody>
                    <a:bodyPr/>
                    <a:lstStyle/>
                    <a:p>
                      <a:endParaRPr lang="en-US" sz="240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800">
                          <a:solidFill>
                            <a:schemeClr val="accent5">
                              <a:lumMod val="50000"/>
                            </a:schemeClr>
                          </a:solidFill>
                        </a:rPr>
                        <a:t>Individually</a:t>
                      </a:r>
                    </a:p>
                  </a:txBody>
                  <a:tcPr>
                    <a:lnL w="12700" cap="flat" cmpd="sng" algn="ctr">
                      <a:solidFill>
                        <a:schemeClr val="accent5">
                          <a:lumMod val="50000"/>
                        </a:schemeClr>
                      </a:solidFill>
                      <a:prstDash val="solid"/>
                      <a:round/>
                      <a:headEnd type="none" w="med" len="med"/>
                      <a:tailEnd type="none" w="med" len="med"/>
                    </a:lnL>
                    <a:lnT w="12700" cap="flat" cmpd="sng" algn="ctr">
                      <a:solidFill>
                        <a:schemeClr val="accent5">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a:solidFill>
                            <a:schemeClr val="accent5">
                              <a:lumMod val="50000"/>
                            </a:schemeClr>
                          </a:solidFill>
                        </a:rPr>
                        <a:t>Working with Others</a:t>
                      </a:r>
                    </a:p>
                  </a:txBody>
                  <a:tcPr>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63992644"/>
                  </a:ext>
                </a:extLst>
              </a:tr>
              <a:tr h="370840">
                <a:tc>
                  <a:txBody>
                    <a:bodyPr/>
                    <a:lstStyle/>
                    <a:p>
                      <a:r>
                        <a:rPr lang="en-US" sz="2800" b="1">
                          <a:solidFill>
                            <a:schemeClr val="accent5">
                              <a:lumMod val="50000"/>
                            </a:schemeClr>
                          </a:solidFill>
                        </a:rPr>
                        <a:t>Respect </a:t>
                      </a:r>
                    </a:p>
                    <a:p>
                      <a:r>
                        <a:rPr lang="en-US" sz="2800" b="1">
                          <a:solidFill>
                            <a:schemeClr val="accent5">
                              <a:lumMod val="50000"/>
                            </a:schemeClr>
                          </a:solidFill>
                        </a:rPr>
                        <a:t>Self</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a:solidFill>
                            <a:schemeClr val="accent6">
                              <a:lumMod val="50000"/>
                            </a:schemeClr>
                          </a:solidFill>
                        </a:rPr>
                        <a:t>Participate </a:t>
                      </a:r>
                    </a:p>
                    <a:p>
                      <a:pPr marL="342900" indent="-342900">
                        <a:buFont typeface="Arial" panose="020B0604020202020204" pitchFamily="34" charset="0"/>
                        <a:buChar char="•"/>
                      </a:pPr>
                      <a:r>
                        <a:rPr lang="en-US" sz="2400">
                          <a:solidFill>
                            <a:schemeClr val="accent6">
                              <a:lumMod val="50000"/>
                            </a:schemeClr>
                          </a:solidFill>
                        </a:rPr>
                        <a:t>Converse with others in lobbies and during breaks</a:t>
                      </a:r>
                    </a:p>
                    <a:p>
                      <a:pPr marL="342900" indent="-342900">
                        <a:buFont typeface="Arial" panose="020B0604020202020204" pitchFamily="34" charset="0"/>
                        <a:buChar char="•"/>
                      </a:pPr>
                      <a:r>
                        <a:rPr lang="en-US" sz="2400">
                          <a:solidFill>
                            <a:schemeClr val="accent6">
                              <a:lumMod val="50000"/>
                            </a:schemeClr>
                          </a:solidFill>
                        </a:rPr>
                        <a:t>Stretch, break, stand as needed</a:t>
                      </a:r>
                    </a:p>
                  </a:txBody>
                  <a:tcPr>
                    <a:lnL w="12700" cap="flat" cmpd="sng" algn="ctr">
                      <a:solidFill>
                        <a:schemeClr val="accent5">
                          <a:lumMod val="50000"/>
                        </a:schemeClr>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400">
                          <a:solidFill>
                            <a:schemeClr val="accent6">
                              <a:lumMod val="50000"/>
                            </a:schemeClr>
                          </a:solidFill>
                        </a:rPr>
                        <a:t>Engage with the training content and activities</a:t>
                      </a:r>
                    </a:p>
                    <a:p>
                      <a:endParaRPr lang="en-US" sz="2400">
                        <a:solidFill>
                          <a:schemeClr val="accent6">
                            <a:lumMod val="50000"/>
                          </a:schemeClr>
                        </a:solidFill>
                      </a:endParaRPr>
                    </a:p>
                  </a:txBody>
                  <a:tcPr>
                    <a:lnR w="12700" cap="flat" cmpd="sng" algn="ctr">
                      <a:solidFill>
                        <a:schemeClr val="accent5">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60672105"/>
                  </a:ext>
                </a:extLst>
              </a:tr>
              <a:tr h="370840">
                <a:tc>
                  <a:txBody>
                    <a:bodyPr/>
                    <a:lstStyle/>
                    <a:p>
                      <a:r>
                        <a:rPr lang="en-US" sz="2800" b="1">
                          <a:solidFill>
                            <a:schemeClr val="accent5">
                              <a:lumMod val="50000"/>
                            </a:schemeClr>
                          </a:solidFill>
                        </a:rPr>
                        <a:t>Respect Others</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a:solidFill>
                            <a:schemeClr val="accent6">
                              <a:lumMod val="50000"/>
                            </a:schemeClr>
                          </a:solidFill>
                        </a:rPr>
                        <a:t>Complete assigned tasks</a:t>
                      </a:r>
                    </a:p>
                    <a:p>
                      <a:pPr marL="342900" indent="-342900">
                        <a:buFont typeface="Arial" panose="020B0604020202020204" pitchFamily="34" charset="0"/>
                        <a:buChar char="•"/>
                      </a:pPr>
                      <a:r>
                        <a:rPr lang="en-US" sz="2400">
                          <a:solidFill>
                            <a:schemeClr val="accent6">
                              <a:lumMod val="50000"/>
                            </a:schemeClr>
                          </a:solidFill>
                        </a:rPr>
                        <a:t>Return from breaks on time</a:t>
                      </a:r>
                    </a:p>
                  </a:txBody>
                  <a:tcPr>
                    <a:lnL w="12700" cap="flat" cmpd="sng" algn="ctr">
                      <a:solidFill>
                        <a:schemeClr val="accent5">
                          <a:lumMod val="50000"/>
                        </a:schemeClr>
                      </a:solidFill>
                      <a:prstDash val="solid"/>
                      <a:round/>
                      <a:headEnd type="none" w="med" len="med"/>
                      <a:tailEnd type="none" w="med" len="med"/>
                    </a:lnL>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a:solidFill>
                            <a:schemeClr val="accent6">
                              <a:lumMod val="50000"/>
                            </a:schemeClr>
                          </a:solidFill>
                        </a:rPr>
                        <a:t>Provide room for every voice</a:t>
                      </a:r>
                    </a:p>
                    <a:p>
                      <a:pPr marL="342900" indent="-342900">
                        <a:buFont typeface="Arial" panose="020B0604020202020204" pitchFamily="34" charset="0"/>
                        <a:buChar char="•"/>
                      </a:pPr>
                      <a:r>
                        <a:rPr lang="en-US" sz="2400">
                          <a:solidFill>
                            <a:schemeClr val="accent6">
                              <a:lumMod val="50000"/>
                            </a:schemeClr>
                          </a:solidFill>
                        </a:rPr>
                        <a:t>Reinforce participation</a:t>
                      </a:r>
                    </a:p>
                  </a:txBody>
                  <a:tcPr>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6582527"/>
                  </a:ext>
                </a:extLst>
              </a:tr>
              <a:tr h="370840">
                <a:tc>
                  <a:txBody>
                    <a:bodyPr/>
                    <a:lstStyle/>
                    <a:p>
                      <a:r>
                        <a:rPr lang="en-US" sz="2800" b="1">
                          <a:solidFill>
                            <a:schemeClr val="accent5">
                              <a:lumMod val="50000"/>
                            </a:schemeClr>
                          </a:solidFill>
                        </a:rPr>
                        <a:t>Respect Environment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a:solidFill>
                            <a:schemeClr val="accent6">
                              <a:lumMod val="50000"/>
                            </a:schemeClr>
                          </a:solidFill>
                        </a:rPr>
                        <a:t>Keep devices silent</a:t>
                      </a:r>
                    </a:p>
                    <a:p>
                      <a:pPr marL="342900" indent="-342900">
                        <a:buFont typeface="Arial" panose="020B0604020202020204" pitchFamily="34" charset="0"/>
                        <a:buChar char="•"/>
                      </a:pPr>
                      <a:r>
                        <a:rPr lang="en-US" sz="2400">
                          <a:solidFill>
                            <a:schemeClr val="accent6">
                              <a:lumMod val="50000"/>
                            </a:schemeClr>
                          </a:solidFill>
                        </a:rPr>
                        <a:t>Have your computer charged and ready</a:t>
                      </a:r>
                    </a:p>
                    <a:p>
                      <a:pPr marL="342900" indent="-342900">
                        <a:buFont typeface="Arial" panose="020B0604020202020204" pitchFamily="34" charset="0"/>
                        <a:buChar char="•"/>
                      </a:pPr>
                      <a:r>
                        <a:rPr lang="en-US" sz="2400">
                          <a:solidFill>
                            <a:schemeClr val="accent6">
                              <a:lumMod val="50000"/>
                            </a:schemeClr>
                          </a:solidFill>
                        </a:rPr>
                        <a:t>Keep necessary materials at hand</a:t>
                      </a:r>
                    </a:p>
                  </a:txBody>
                  <a:tcPr>
                    <a:lnL w="12700" cap="flat" cmpd="sng" algn="ctr">
                      <a:solidFill>
                        <a:schemeClr val="accent5">
                          <a:lumMod val="50000"/>
                        </a:schemeClr>
                      </a:solidFill>
                      <a:prstDash val="solid"/>
                      <a:round/>
                      <a:headEnd type="none" w="med" len="med"/>
                      <a:tailEnd type="none" w="med" len="med"/>
                    </a:lnL>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2400">
                          <a:solidFill>
                            <a:schemeClr val="accent6">
                              <a:lumMod val="50000"/>
                            </a:schemeClr>
                          </a:solidFill>
                        </a:rPr>
                        <a:t>Maintain a neat, orderly work space</a:t>
                      </a:r>
                    </a:p>
                  </a:txBody>
                  <a:tcPr>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75562733"/>
                  </a:ext>
                </a:extLst>
              </a:tr>
            </a:tbl>
          </a:graphicData>
        </a:graphic>
      </p:graphicFrame>
      <p:pic>
        <p:nvPicPr>
          <p:cNvPr id="3" name="Picture 2">
            <a:extLst>
              <a:ext uri="{FF2B5EF4-FFF2-40B4-BE49-F238E27FC236}">
                <a16:creationId xmlns:a16="http://schemas.microsoft.com/office/drawing/2014/main" id="{F2E42AB3-23E4-1CF0-8245-1EAF7FFB0AB3}"/>
              </a:ext>
            </a:extLst>
          </p:cNvPr>
          <p:cNvPicPr>
            <a:picLocks noChangeAspect="1"/>
          </p:cNvPicPr>
          <p:nvPr/>
        </p:nvPicPr>
        <p:blipFill>
          <a:blip r:embed="rId3"/>
          <a:stretch>
            <a:fillRect/>
          </a:stretch>
        </p:blipFill>
        <p:spPr>
          <a:xfrm>
            <a:off x="11410651" y="6139046"/>
            <a:ext cx="776586" cy="728479"/>
          </a:xfrm>
          <a:prstGeom prst="ellipse">
            <a:avLst/>
          </a:prstGeom>
          <a:ln w="19050">
            <a:solidFill>
              <a:schemeClr val="accent2">
                <a:lumMod val="50000"/>
              </a:schemeClr>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a:xfrm>
            <a:off x="0" y="3409"/>
            <a:ext cx="9378000" cy="845600"/>
          </a:xfrm>
        </p:spPr>
        <p:txBody>
          <a:bodyPr/>
          <a:lstStyle/>
          <a:p>
            <a:r>
              <a:rPr lang="en-US">
                <a:solidFill>
                  <a:schemeClr val="accent6">
                    <a:lumMod val="50000"/>
                  </a:schemeClr>
                </a:solidFill>
              </a:rPr>
              <a:t>AGENDA AND ACTION STEPS</a:t>
            </a:r>
          </a:p>
        </p:txBody>
      </p:sp>
      <p:pic>
        <p:nvPicPr>
          <p:cNvPr id="4" name="Picture 3">
            <a:extLst>
              <a:ext uri="{FF2B5EF4-FFF2-40B4-BE49-F238E27FC236}">
                <a16:creationId xmlns:a16="http://schemas.microsoft.com/office/drawing/2014/main" id="{9D7F99C5-DC12-FB47-B435-A86A7FF369AD}"/>
              </a:ext>
            </a:extLst>
          </p:cNvPr>
          <p:cNvPicPr>
            <a:picLocks noChangeAspect="1"/>
          </p:cNvPicPr>
          <p:nvPr/>
        </p:nvPicPr>
        <p:blipFill>
          <a:blip r:embed="rId3"/>
          <a:stretch>
            <a:fillRect/>
          </a:stretch>
        </p:blipFill>
        <p:spPr>
          <a:xfrm>
            <a:off x="11430000" y="6143202"/>
            <a:ext cx="762000" cy="714797"/>
          </a:xfrm>
          <a:prstGeom prst="ellipse">
            <a:avLst/>
          </a:prstGeom>
          <a:ln w="19050">
            <a:solidFill>
              <a:schemeClr val="accent2">
                <a:lumMod val="50000"/>
              </a:schemeClr>
            </a:solidFill>
          </a:ln>
        </p:spPr>
      </p:pic>
      <p:sp>
        <p:nvSpPr>
          <p:cNvPr id="3" name="Subtitle 2">
            <a:extLst>
              <a:ext uri="{FF2B5EF4-FFF2-40B4-BE49-F238E27FC236}">
                <a16:creationId xmlns:a16="http://schemas.microsoft.com/office/drawing/2014/main" id="{680AAF7D-4E40-0194-4491-BA61B786D90C}"/>
              </a:ext>
            </a:extLst>
          </p:cNvPr>
          <p:cNvSpPr txBox="1">
            <a:spLocks/>
          </p:cNvSpPr>
          <p:nvPr/>
        </p:nvSpPr>
        <p:spPr>
          <a:xfrm>
            <a:off x="23871" y="1434308"/>
            <a:ext cx="4535361" cy="46705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marL="939800" indent="-457200">
              <a:buClr>
                <a:schemeClr val="accent6">
                  <a:lumMod val="50000"/>
                </a:schemeClr>
              </a:buClr>
            </a:pPr>
            <a:endParaRPr lang="en-US" b="1" kern="0">
              <a:solidFill>
                <a:schemeClr val="accent6">
                  <a:lumMod val="50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34737D1-E6E1-37C0-371A-3AAB501F5F07}"/>
              </a:ext>
            </a:extLst>
          </p:cNvPr>
          <p:cNvSpPr txBox="1"/>
          <p:nvPr/>
        </p:nvSpPr>
        <p:spPr>
          <a:xfrm>
            <a:off x="1455426" y="753139"/>
            <a:ext cx="1672253"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rPr>
              <a:t>CONTENT</a:t>
            </a:r>
          </a:p>
        </p:txBody>
      </p:sp>
      <p:sp>
        <p:nvSpPr>
          <p:cNvPr id="6" name="TextBox 5">
            <a:extLst>
              <a:ext uri="{FF2B5EF4-FFF2-40B4-BE49-F238E27FC236}">
                <a16:creationId xmlns:a16="http://schemas.microsoft.com/office/drawing/2014/main" id="{5322EF68-A6E8-0CC6-5D1B-319CA81D0E98}"/>
              </a:ext>
            </a:extLst>
          </p:cNvPr>
          <p:cNvSpPr txBox="1"/>
          <p:nvPr/>
        </p:nvSpPr>
        <p:spPr>
          <a:xfrm>
            <a:off x="7938050" y="614167"/>
            <a:ext cx="19623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rPr>
              <a:t>OUTCOMES</a:t>
            </a:r>
          </a:p>
        </p:txBody>
      </p:sp>
      <p:sp>
        <p:nvSpPr>
          <p:cNvPr id="21" name="Right Arrow 20">
            <a:extLst>
              <a:ext uri="{FF2B5EF4-FFF2-40B4-BE49-F238E27FC236}">
                <a16:creationId xmlns:a16="http://schemas.microsoft.com/office/drawing/2014/main" id="{84E804AC-16EF-8B3A-FBEB-F6DC6B716173}"/>
              </a:ext>
            </a:extLst>
          </p:cNvPr>
          <p:cNvSpPr/>
          <p:nvPr/>
        </p:nvSpPr>
        <p:spPr>
          <a:xfrm>
            <a:off x="4911572" y="1767280"/>
            <a:ext cx="1065363" cy="3768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ight Arrow 21">
            <a:extLst>
              <a:ext uri="{FF2B5EF4-FFF2-40B4-BE49-F238E27FC236}">
                <a16:creationId xmlns:a16="http://schemas.microsoft.com/office/drawing/2014/main" id="{D1FEFB26-03B7-728D-306C-AB61405C3F80}"/>
              </a:ext>
            </a:extLst>
          </p:cNvPr>
          <p:cNvSpPr/>
          <p:nvPr/>
        </p:nvSpPr>
        <p:spPr>
          <a:xfrm>
            <a:off x="4911571" y="3240596"/>
            <a:ext cx="1065363" cy="3768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ight Arrow 22">
            <a:extLst>
              <a:ext uri="{FF2B5EF4-FFF2-40B4-BE49-F238E27FC236}">
                <a16:creationId xmlns:a16="http://schemas.microsoft.com/office/drawing/2014/main" id="{BD2185D6-AE43-757C-1BA9-E11E426795E3}"/>
              </a:ext>
            </a:extLst>
          </p:cNvPr>
          <p:cNvSpPr/>
          <p:nvPr/>
        </p:nvSpPr>
        <p:spPr>
          <a:xfrm>
            <a:off x="4911570" y="4829495"/>
            <a:ext cx="1065363" cy="3768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16AA3341-CD31-CB61-A169-99F977B5D9BB}"/>
              </a:ext>
            </a:extLst>
          </p:cNvPr>
          <p:cNvSpPr/>
          <p:nvPr/>
        </p:nvSpPr>
        <p:spPr>
          <a:xfrm>
            <a:off x="6079105" y="4802169"/>
            <a:ext cx="6034089" cy="1462605"/>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457200" indent="-457200" defTabSz="1066800" fontAlgn="base">
              <a:spcBef>
                <a:spcPct val="0"/>
              </a:spcBef>
              <a:buFont typeface="Arial" panose="020B0604020202020204" pitchFamily="34" charset="0"/>
              <a:buChar char="•"/>
              <a:defRPr/>
            </a:pPr>
            <a:r>
              <a:rPr lang="en-US" sz="2400" dirty="0">
                <a:solidFill>
                  <a:srgbClr val="0D0F41"/>
                </a:solidFill>
                <a:latin typeface="Calibri" panose="020F0502020204030204" pitchFamily="34" charset="0"/>
                <a:cs typeface="Calibri" panose="020F0502020204030204" pitchFamily="34" charset="0"/>
              </a:rPr>
              <a:t>Develop a documented annual evaluation report that is shared with your school community</a:t>
            </a:r>
          </a:p>
        </p:txBody>
      </p:sp>
      <p:sp>
        <p:nvSpPr>
          <p:cNvPr id="10" name="Rounded Rectangle 9">
            <a:extLst>
              <a:ext uri="{FF2B5EF4-FFF2-40B4-BE49-F238E27FC236}">
                <a16:creationId xmlns:a16="http://schemas.microsoft.com/office/drawing/2014/main" id="{9B9AFBE0-6D2F-C876-AB5C-DE6E7D1364A8}"/>
              </a:ext>
            </a:extLst>
          </p:cNvPr>
          <p:cNvSpPr/>
          <p:nvPr/>
        </p:nvSpPr>
        <p:spPr>
          <a:xfrm>
            <a:off x="6037896" y="1294934"/>
            <a:ext cx="6034088" cy="1348617"/>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Clr>
                <a:schemeClr val="accent4">
                  <a:lumMod val="50000"/>
                </a:schemeClr>
              </a:buClr>
              <a:buFont typeface="Arial" panose="020B0604020202020204" pitchFamily="34" charset="0"/>
              <a:buChar char="•"/>
              <a:defRPr/>
            </a:pPr>
            <a:r>
              <a:rPr lang="en-US" sz="2400" dirty="0">
                <a:solidFill>
                  <a:srgbClr val="0D0F41"/>
                </a:solidFill>
                <a:latin typeface="Calibri" panose="020F0502020204030204" pitchFamily="34" charset="0"/>
                <a:cs typeface="Calibri" panose="020F0502020204030204" pitchFamily="34" charset="0"/>
              </a:rPr>
              <a:t>Plan to teach, prompt, and reinforce crisis expectations and routines</a:t>
            </a:r>
          </a:p>
          <a:p>
            <a:pPr marL="342900" indent="-342900" defTabSz="1066800" fontAlgn="base">
              <a:spcBef>
                <a:spcPct val="0"/>
              </a:spcBef>
              <a:buClr>
                <a:schemeClr val="accent4">
                  <a:lumMod val="50000"/>
                </a:schemeClr>
              </a:buClr>
              <a:buFont typeface="Arial" panose="020B0604020202020204" pitchFamily="34" charset="0"/>
              <a:buChar char="•"/>
              <a:defRPr/>
            </a:pPr>
            <a:r>
              <a:rPr lang="en-US" sz="2400" dirty="0">
                <a:solidFill>
                  <a:srgbClr val="0D0F41"/>
                </a:solidFill>
                <a:latin typeface="Calibri" panose="020F0502020204030204" pitchFamily="34" charset="0"/>
                <a:cs typeface="Calibri" panose="020F0502020204030204" pitchFamily="34" charset="0"/>
              </a:rPr>
              <a:t>Provide differentiated wellness support</a:t>
            </a:r>
          </a:p>
        </p:txBody>
      </p:sp>
      <p:sp>
        <p:nvSpPr>
          <p:cNvPr id="11" name="Rounded Rectangle 10">
            <a:extLst>
              <a:ext uri="{FF2B5EF4-FFF2-40B4-BE49-F238E27FC236}">
                <a16:creationId xmlns:a16="http://schemas.microsoft.com/office/drawing/2014/main" id="{AE86FFCA-6E57-C09F-79EC-7DD335ED9D39}"/>
              </a:ext>
            </a:extLst>
          </p:cNvPr>
          <p:cNvSpPr/>
          <p:nvPr/>
        </p:nvSpPr>
        <p:spPr>
          <a:xfrm>
            <a:off x="6038393" y="2734581"/>
            <a:ext cx="6033591" cy="2070005"/>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457200" marR="0" lvl="0" indent="-457200" algn="l" defTabSz="10668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Complete Classroom Data self-assessment</a:t>
            </a:r>
          </a:p>
          <a:p>
            <a:pPr marL="457200" marR="0" lvl="0" indent="-457200" algn="l" defTabSz="10668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Consider how to use data to monitor classroom PBIS systems, educator implementation and student outcomes </a:t>
            </a:r>
          </a:p>
        </p:txBody>
      </p:sp>
      <p:sp>
        <p:nvSpPr>
          <p:cNvPr id="12" name="Subtitle 2">
            <a:extLst>
              <a:ext uri="{FF2B5EF4-FFF2-40B4-BE49-F238E27FC236}">
                <a16:creationId xmlns:a16="http://schemas.microsoft.com/office/drawing/2014/main" id="{F0D8C3B5-3836-A1B3-C53F-0063D6E99FE8}"/>
              </a:ext>
            </a:extLst>
          </p:cNvPr>
          <p:cNvSpPr txBox="1">
            <a:spLocks/>
          </p:cNvSpPr>
          <p:nvPr/>
        </p:nvSpPr>
        <p:spPr>
          <a:xfrm>
            <a:off x="44720" y="1472649"/>
            <a:ext cx="4565598" cy="467055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marL="939800" indent="-457200">
              <a:buClr>
                <a:schemeClr val="tx2">
                  <a:lumMod val="40000"/>
                  <a:lumOff val="60000"/>
                </a:schemeClr>
              </a:buClr>
            </a:pPr>
            <a:r>
              <a:rPr lang="en-US" b="1" kern="0" dirty="0">
                <a:solidFill>
                  <a:schemeClr val="bg2">
                    <a:lumMod val="50000"/>
                  </a:schemeClr>
                </a:solidFill>
                <a:latin typeface="Arial" panose="020B0604020202020204" pitchFamily="34" charset="0"/>
                <a:cs typeface="Arial" panose="020B0604020202020204" pitchFamily="34" charset="0"/>
              </a:rPr>
              <a:t>Crisis and Emergency Planning</a:t>
            </a:r>
          </a:p>
          <a:p>
            <a:pPr marL="482600" indent="0">
              <a:buClr>
                <a:schemeClr val="tx2">
                  <a:lumMod val="40000"/>
                  <a:lumOff val="60000"/>
                </a:schemeClr>
              </a:buClr>
              <a:buNone/>
            </a:pPr>
            <a:endParaRPr lang="en-US" b="1" kern="0" dirty="0">
              <a:solidFill>
                <a:schemeClr val="bg2">
                  <a:lumMod val="50000"/>
                </a:schemeClr>
              </a:solidFill>
              <a:latin typeface="Arial" panose="020B0604020202020204" pitchFamily="34" charset="0"/>
              <a:cs typeface="Arial" panose="020B0604020202020204" pitchFamily="34" charset="0"/>
            </a:endParaRPr>
          </a:p>
          <a:p>
            <a:pPr marL="482600" indent="0">
              <a:buClr>
                <a:schemeClr val="tx2">
                  <a:lumMod val="40000"/>
                  <a:lumOff val="60000"/>
                </a:schemeClr>
              </a:buClr>
              <a:buNone/>
            </a:pPr>
            <a:endParaRPr lang="en-US" b="1" kern="0" dirty="0">
              <a:solidFill>
                <a:schemeClr val="bg2">
                  <a:lumMod val="50000"/>
                </a:schemeClr>
              </a:solidFill>
              <a:latin typeface="Arial" panose="020B0604020202020204" pitchFamily="34" charset="0"/>
              <a:cs typeface="Arial" panose="020B0604020202020204" pitchFamily="34" charset="0"/>
            </a:endParaRPr>
          </a:p>
          <a:p>
            <a:pPr marL="482600" indent="0">
              <a:buClr>
                <a:schemeClr val="tx2">
                  <a:lumMod val="40000"/>
                  <a:lumOff val="60000"/>
                </a:schemeClr>
              </a:buClr>
              <a:buNone/>
            </a:pPr>
            <a:endParaRPr lang="en-US" b="1" kern="0" dirty="0">
              <a:solidFill>
                <a:schemeClr val="bg2">
                  <a:lumMod val="50000"/>
                </a:schemeClr>
              </a:solidFill>
              <a:latin typeface="Arial" panose="020B0604020202020204" pitchFamily="34" charset="0"/>
              <a:cs typeface="Arial" panose="020B0604020202020204" pitchFamily="34" charset="0"/>
            </a:endParaRPr>
          </a:p>
          <a:p>
            <a:pPr marL="939800" indent="-457200">
              <a:buClr>
                <a:schemeClr val="tx2">
                  <a:lumMod val="40000"/>
                  <a:lumOff val="60000"/>
                </a:schemeClr>
              </a:buClr>
            </a:pPr>
            <a:r>
              <a:rPr lang="en-US" b="1" kern="0" dirty="0">
                <a:solidFill>
                  <a:schemeClr val="bg2">
                    <a:lumMod val="50000"/>
                  </a:schemeClr>
                </a:solidFill>
                <a:latin typeface="Arial" panose="020B0604020202020204" pitchFamily="34" charset="0"/>
                <a:cs typeface="Arial" panose="020B0604020202020204" pitchFamily="34" charset="0"/>
              </a:rPr>
              <a:t>Classroom PBIS Data</a:t>
            </a:r>
          </a:p>
          <a:p>
            <a:pPr marL="939800" indent="-457200">
              <a:buClr>
                <a:schemeClr val="tx2">
                  <a:lumMod val="40000"/>
                  <a:lumOff val="60000"/>
                </a:schemeClr>
              </a:buClr>
            </a:pPr>
            <a:endParaRPr lang="en-US" b="1" kern="0" dirty="0">
              <a:solidFill>
                <a:schemeClr val="bg2">
                  <a:lumMod val="50000"/>
                </a:schemeClr>
              </a:solidFill>
              <a:latin typeface="Arial" panose="020B0604020202020204" pitchFamily="34" charset="0"/>
              <a:cs typeface="Arial" panose="020B0604020202020204" pitchFamily="34" charset="0"/>
            </a:endParaRPr>
          </a:p>
          <a:p>
            <a:pPr marL="939800" indent="-457200">
              <a:buClr>
                <a:schemeClr val="tx2">
                  <a:lumMod val="40000"/>
                  <a:lumOff val="60000"/>
                </a:schemeClr>
              </a:buClr>
            </a:pPr>
            <a:endParaRPr lang="en-US" b="1" kern="0" dirty="0">
              <a:solidFill>
                <a:schemeClr val="bg2">
                  <a:lumMod val="50000"/>
                </a:schemeClr>
              </a:solidFill>
              <a:latin typeface="Arial" panose="020B0604020202020204" pitchFamily="34" charset="0"/>
              <a:cs typeface="Arial" panose="020B0604020202020204" pitchFamily="34" charset="0"/>
            </a:endParaRPr>
          </a:p>
          <a:p>
            <a:pPr marL="939800" indent="-457200">
              <a:buClr>
                <a:schemeClr val="tx2">
                  <a:lumMod val="40000"/>
                  <a:lumOff val="60000"/>
                </a:schemeClr>
              </a:buClr>
            </a:pPr>
            <a:endParaRPr lang="en-US" b="1" kern="0" dirty="0">
              <a:solidFill>
                <a:schemeClr val="bg2">
                  <a:lumMod val="50000"/>
                </a:schemeClr>
              </a:solidFill>
              <a:latin typeface="Arial" panose="020B0604020202020204" pitchFamily="34" charset="0"/>
              <a:cs typeface="Arial" panose="020B0604020202020204" pitchFamily="34" charset="0"/>
            </a:endParaRPr>
          </a:p>
          <a:p>
            <a:pPr marL="939800" indent="-457200">
              <a:buClr>
                <a:schemeClr val="tx2">
                  <a:lumMod val="40000"/>
                  <a:lumOff val="60000"/>
                </a:schemeClr>
              </a:buClr>
            </a:pPr>
            <a:r>
              <a:rPr lang="en-US" b="1" kern="0" dirty="0">
                <a:solidFill>
                  <a:schemeClr val="bg2">
                    <a:lumMod val="50000"/>
                  </a:schemeClr>
                </a:solidFill>
                <a:latin typeface="Arial" panose="020B0604020202020204" pitchFamily="34" charset="0"/>
                <a:cs typeface="Arial" panose="020B0604020202020204" pitchFamily="34" charset="0"/>
              </a:rPr>
              <a:t>Annual Evaluation Plan</a:t>
            </a:r>
          </a:p>
        </p:txBody>
      </p:sp>
    </p:spTree>
    <p:extLst>
      <p:ext uri="{BB962C8B-B14F-4D97-AF65-F5344CB8AC3E}">
        <p14:creationId xmlns:p14="http://schemas.microsoft.com/office/powerpoint/2010/main" val="2446322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741997" y="1746399"/>
            <a:ext cx="7162723" cy="3365200"/>
          </a:xfrm>
        </p:spPr>
        <p:txBody>
          <a:bodyPr/>
          <a:lstStyle/>
          <a:p>
            <a:br>
              <a:rPr lang="en-US">
                <a:solidFill>
                  <a:schemeClr val="accent6">
                    <a:lumMod val="50000"/>
                  </a:schemeClr>
                </a:solidFill>
              </a:rPr>
            </a:br>
            <a:r>
              <a:rPr lang="en-US">
                <a:solidFill>
                  <a:schemeClr val="accent6">
                    <a:lumMod val="50000"/>
                  </a:schemeClr>
                </a:solidFill>
              </a:rPr>
              <a:t>Quick </a:t>
            </a:r>
            <a:br>
              <a:rPr lang="en-US">
                <a:solidFill>
                  <a:schemeClr val="accent6">
                    <a:lumMod val="50000"/>
                  </a:schemeClr>
                </a:solidFill>
              </a:rPr>
            </a:br>
            <a:r>
              <a:rPr lang="en-US">
                <a:solidFill>
                  <a:schemeClr val="accent6">
                    <a:lumMod val="50000"/>
                  </a:schemeClr>
                </a:solidFill>
              </a:rPr>
              <a:t>Review </a:t>
            </a:r>
            <a:br>
              <a:rPr lang="en-US">
                <a:solidFill>
                  <a:schemeClr val="accent6">
                    <a:lumMod val="50000"/>
                  </a:schemeClr>
                </a:solidFill>
              </a:rPr>
            </a:br>
            <a:br>
              <a:rPr lang="en-US">
                <a:solidFill>
                  <a:schemeClr val="accent6">
                    <a:lumMod val="50000"/>
                  </a:schemeClr>
                </a:solidFill>
              </a:rPr>
            </a:br>
            <a:endParaRPr lang="en-US">
              <a:solidFill>
                <a:schemeClr val="accent6">
                  <a:lumMod val="50000"/>
                </a:schemeClr>
              </a:solidFill>
            </a:endParaRPr>
          </a:p>
        </p:txBody>
      </p:sp>
    </p:spTree>
    <p:extLst>
      <p:ext uri="{BB962C8B-B14F-4D97-AF65-F5344CB8AC3E}">
        <p14:creationId xmlns:p14="http://schemas.microsoft.com/office/powerpoint/2010/main" val="1654477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27" name="Diagram 26">
            <a:extLst>
              <a:ext uri="{FF2B5EF4-FFF2-40B4-BE49-F238E27FC236}">
                <a16:creationId xmlns:a16="http://schemas.microsoft.com/office/drawing/2014/main" id="{061A4453-BCAA-7F45-826C-B5029E1C4553}"/>
              </a:ext>
            </a:extLst>
          </p:cNvPr>
          <p:cNvGraphicFramePr/>
          <p:nvPr/>
        </p:nvGraphicFramePr>
        <p:xfrm>
          <a:off x="2093462" y="1500471"/>
          <a:ext cx="5852729" cy="5181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8003" name="Rectangle 3"/>
          <p:cNvSpPr>
            <a:spLocks noChangeArrowheads="1"/>
          </p:cNvSpPr>
          <p:nvPr/>
        </p:nvSpPr>
        <p:spPr bwMode="auto">
          <a:xfrm>
            <a:off x="1524002" y="1529834"/>
            <a:ext cx="184731" cy="369332"/>
          </a:xfrm>
          <a:prstGeom prst="rect">
            <a:avLst/>
          </a:prstGeom>
          <a:noFill/>
          <a:ln w="9525">
            <a:noFill/>
            <a:miter lim="800000"/>
            <a:headEnd/>
            <a:tailEnd/>
          </a:ln>
        </p:spPr>
        <p:txBody>
          <a:bodyPr wrap="none" anchor="ctr">
            <a:prstTxWarp prst="textNoShape">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a:ea typeface="ＭＳ Ｐゴシック" pitchFamily="-108" charset="-128"/>
              <a:cs typeface="Arial"/>
              <a:sym typeface="Arial"/>
            </a:endParaRPr>
          </a:p>
        </p:txBody>
      </p:sp>
      <p:cxnSp>
        <p:nvCxnSpPr>
          <p:cNvPr id="5" name="Straight Arrow Connector 4">
            <a:extLst>
              <a:ext uri="{FF2B5EF4-FFF2-40B4-BE49-F238E27FC236}">
                <a16:creationId xmlns:a16="http://schemas.microsoft.com/office/drawing/2014/main" id="{306D1B64-7393-7F4E-8156-7A2ABDEE86FF}"/>
              </a:ext>
            </a:extLst>
          </p:cNvPr>
          <p:cNvCxnSpPr>
            <a:cxnSpLocks/>
          </p:cNvCxnSpPr>
          <p:nvPr/>
        </p:nvCxnSpPr>
        <p:spPr>
          <a:xfrm>
            <a:off x="1712208" y="3443313"/>
            <a:ext cx="1438441" cy="1295665"/>
          </a:xfrm>
          <a:prstGeom prst="straightConnector1">
            <a:avLst/>
          </a:prstGeom>
          <a:ln w="190500">
            <a:solidFill>
              <a:srgbClr val="33AE33"/>
            </a:solidFill>
            <a:tailEnd type="triangle"/>
          </a:ln>
        </p:spPr>
        <p:style>
          <a:lnRef idx="2">
            <a:schemeClr val="accent1"/>
          </a:lnRef>
          <a:fillRef idx="0">
            <a:schemeClr val="accent1"/>
          </a:fillRef>
          <a:effectRef idx="1">
            <a:schemeClr val="accent1"/>
          </a:effectRef>
          <a:fontRef idx="minor">
            <a:schemeClr val="tx1"/>
          </a:fontRef>
        </p:style>
      </p:cxnSp>
      <p:sp>
        <p:nvSpPr>
          <p:cNvPr id="203780" name="Text Box 4"/>
          <p:cNvSpPr txBox="1">
            <a:spLocks noChangeArrowheads="1"/>
          </p:cNvSpPr>
          <p:nvPr/>
        </p:nvSpPr>
        <p:spPr bwMode="auto">
          <a:xfrm>
            <a:off x="187003" y="1914555"/>
            <a:ext cx="3050408" cy="1836337"/>
          </a:xfrm>
          <a:prstGeom prst="rect">
            <a:avLst/>
          </a:prstGeom>
          <a:solidFill>
            <a:schemeClr val="bg1"/>
          </a:solidFill>
          <a:ln w="57150">
            <a:solidFill>
              <a:srgbClr val="0972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Primary Prevention:</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School-/Classroom-</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Wide Systems for</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 Students,</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Staff, &amp; Settings</a:t>
            </a:r>
          </a:p>
        </p:txBody>
      </p:sp>
      <p:cxnSp>
        <p:nvCxnSpPr>
          <p:cNvPr id="30" name="Straight Arrow Connector 29">
            <a:extLst>
              <a:ext uri="{FF2B5EF4-FFF2-40B4-BE49-F238E27FC236}">
                <a16:creationId xmlns:a16="http://schemas.microsoft.com/office/drawing/2014/main" id="{4C232D2A-EFE2-9141-85D5-892ADC334281}"/>
              </a:ext>
            </a:extLst>
          </p:cNvPr>
          <p:cNvCxnSpPr>
            <a:cxnSpLocks/>
          </p:cNvCxnSpPr>
          <p:nvPr/>
        </p:nvCxnSpPr>
        <p:spPr>
          <a:xfrm flipH="1" flipV="1">
            <a:off x="6139491" y="3258285"/>
            <a:ext cx="2353052" cy="742887"/>
          </a:xfrm>
          <a:prstGeom prst="straightConnector1">
            <a:avLst/>
          </a:prstGeom>
          <a:ln w="190500">
            <a:solidFill>
              <a:srgbClr val="FFEC13"/>
            </a:solidFill>
            <a:tailEnd type="triangle"/>
          </a:ln>
        </p:spPr>
        <p:style>
          <a:lnRef idx="2">
            <a:schemeClr val="accent1"/>
          </a:lnRef>
          <a:fillRef idx="0">
            <a:schemeClr val="accent1"/>
          </a:fillRef>
          <a:effectRef idx="1">
            <a:schemeClr val="accent1"/>
          </a:effectRef>
          <a:fontRef idx="minor">
            <a:schemeClr val="tx1"/>
          </a:fontRef>
        </p:style>
      </p:cxnSp>
      <p:sp>
        <p:nvSpPr>
          <p:cNvPr id="203781" name="Text Box 5"/>
          <p:cNvSpPr txBox="1">
            <a:spLocks noChangeArrowheads="1"/>
          </p:cNvSpPr>
          <p:nvPr/>
        </p:nvSpPr>
        <p:spPr bwMode="auto">
          <a:xfrm>
            <a:off x="8427911" y="3781980"/>
            <a:ext cx="3577086" cy="1528560"/>
          </a:xfrm>
          <a:prstGeom prst="rect">
            <a:avLst/>
          </a:prstGeom>
          <a:solidFill>
            <a:schemeClr val="bg1"/>
          </a:solidFill>
          <a:ln w="63500">
            <a:solidFill>
              <a:srgbClr val="FFEC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Secondary Prevention</a:t>
            </a:r>
            <a:r>
              <a:rPr kumimoji="0" lang="en-US" sz="24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Specialized Group</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Systems for Students with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At-Risk Behavior</a:t>
            </a:r>
          </a:p>
        </p:txBody>
      </p:sp>
      <p:sp>
        <p:nvSpPr>
          <p:cNvPr id="203782" name="Text Box 6"/>
          <p:cNvSpPr txBox="1">
            <a:spLocks noChangeArrowheads="1"/>
          </p:cNvSpPr>
          <p:nvPr/>
        </p:nvSpPr>
        <p:spPr bwMode="auto">
          <a:xfrm>
            <a:off x="8492543" y="1340976"/>
            <a:ext cx="3512454" cy="1836337"/>
          </a:xfrm>
          <a:prstGeom prst="rect">
            <a:avLst/>
          </a:prstGeom>
          <a:solidFill>
            <a:schemeClr val="bg1"/>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Tertiary Prevention</a:t>
            </a:r>
            <a:r>
              <a:rPr kumimoji="0" lang="en-US" sz="24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Specialized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Individualized</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Systems for Students with High-Risk Behavior</a:t>
            </a:r>
          </a:p>
        </p:txBody>
      </p:sp>
      <p:cxnSp>
        <p:nvCxnSpPr>
          <p:cNvPr id="35" name="Straight Arrow Connector 34">
            <a:extLst>
              <a:ext uri="{FF2B5EF4-FFF2-40B4-BE49-F238E27FC236}">
                <a16:creationId xmlns:a16="http://schemas.microsoft.com/office/drawing/2014/main" id="{491AA01C-C672-E645-A232-0159599DE370}"/>
              </a:ext>
            </a:extLst>
          </p:cNvPr>
          <p:cNvCxnSpPr>
            <a:cxnSpLocks/>
          </p:cNvCxnSpPr>
          <p:nvPr/>
        </p:nvCxnSpPr>
        <p:spPr>
          <a:xfrm flipH="1">
            <a:off x="5579886" y="2196903"/>
            <a:ext cx="2938687" cy="0"/>
          </a:xfrm>
          <a:prstGeom prst="straightConnector1">
            <a:avLst/>
          </a:prstGeom>
          <a:ln w="1905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7912A044-FED0-438B-A80F-0FF489470066}"/>
              </a:ext>
            </a:extLst>
          </p:cNvPr>
          <p:cNvSpPr>
            <a:spLocks noGrp="1"/>
          </p:cNvSpPr>
          <p:nvPr>
            <p:ph type="title"/>
          </p:nvPr>
        </p:nvSpPr>
        <p:spPr>
          <a:xfrm>
            <a:off x="80224" y="69516"/>
            <a:ext cx="12111776" cy="763600"/>
          </a:xfrm>
        </p:spPr>
        <p:txBody>
          <a:bodyPr/>
          <a:lstStyle/>
          <a:p>
            <a:r>
              <a:rPr lang="en-US" sz="3733">
                <a:solidFill>
                  <a:schemeClr val="accent6">
                    <a:lumMod val="50000"/>
                  </a:schemeClr>
                </a:solidFill>
                <a:latin typeface="Poppins SemiBold" panose="020B0604020202020204" charset="0"/>
                <a:cs typeface="Poppins SemiBold" panose="020B0604020202020204" charset="0"/>
              </a:rPr>
              <a:t>Continuum of School-Wide Instructional </a:t>
            </a:r>
            <a:br>
              <a:rPr lang="en-US" sz="3733">
                <a:solidFill>
                  <a:schemeClr val="accent6">
                    <a:lumMod val="50000"/>
                  </a:schemeClr>
                </a:solidFill>
                <a:latin typeface="Poppins SemiBold" panose="020B0604020202020204" charset="0"/>
                <a:cs typeface="Poppins SemiBold" panose="020B0604020202020204" charset="0"/>
              </a:rPr>
            </a:br>
            <a:r>
              <a:rPr lang="en-US" sz="3733">
                <a:solidFill>
                  <a:schemeClr val="accent6">
                    <a:lumMod val="50000"/>
                  </a:schemeClr>
                </a:solidFill>
                <a:latin typeface="Poppins SemiBold" panose="020B0604020202020204" charset="0"/>
                <a:cs typeface="Poppins SemiBold" panose="020B0604020202020204" charset="0"/>
              </a:rPr>
              <a:t>&amp; Positive Behavior Support</a:t>
            </a:r>
          </a:p>
        </p:txBody>
      </p:sp>
      <p:sp>
        <p:nvSpPr>
          <p:cNvPr id="20" name="Text Box 4">
            <a:extLst>
              <a:ext uri="{FF2B5EF4-FFF2-40B4-BE49-F238E27FC236}">
                <a16:creationId xmlns:a16="http://schemas.microsoft.com/office/drawing/2014/main" id="{7518E0DF-2052-204C-B1E4-989A2FA28815}"/>
              </a:ext>
            </a:extLst>
          </p:cNvPr>
          <p:cNvSpPr txBox="1">
            <a:spLocks noChangeArrowheads="1"/>
          </p:cNvSpPr>
          <p:nvPr/>
        </p:nvSpPr>
        <p:spPr bwMode="auto">
          <a:xfrm>
            <a:off x="183529" y="1899166"/>
            <a:ext cx="3050408" cy="1877437"/>
          </a:xfrm>
          <a:prstGeom prst="rect">
            <a:avLst/>
          </a:prstGeom>
          <a:solidFill>
            <a:srgbClr val="D1E9C7"/>
          </a:solidFill>
          <a:ln w="76200">
            <a:solidFill>
              <a:srgbClr val="33AE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a:t>
            </a:r>
            <a:r>
              <a:rPr kumimoji="0" lang="en-US" sz="3200" b="1"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a:t>
            </a:r>
            <a:r>
              <a:rPr kumimoji="0" lang="en-US" sz="32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1" name="Text Box 4">
            <a:extLst>
              <a:ext uri="{FF2B5EF4-FFF2-40B4-BE49-F238E27FC236}">
                <a16:creationId xmlns:a16="http://schemas.microsoft.com/office/drawing/2014/main" id="{560698CB-48CE-2C4D-93E1-35A1A42B3818}"/>
              </a:ext>
            </a:extLst>
          </p:cNvPr>
          <p:cNvSpPr txBox="1">
            <a:spLocks noChangeArrowheads="1"/>
          </p:cNvSpPr>
          <p:nvPr/>
        </p:nvSpPr>
        <p:spPr bwMode="auto">
          <a:xfrm>
            <a:off x="8461760" y="3796741"/>
            <a:ext cx="3574020" cy="2185214"/>
          </a:xfrm>
          <a:prstGeom prst="rect">
            <a:avLst/>
          </a:prstGeom>
          <a:solidFill>
            <a:srgbClr val="FFFEC3"/>
          </a:solidFill>
          <a:ln w="76200">
            <a:solidFill>
              <a:srgbClr val="FFF1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a:t>
            </a:r>
            <a:r>
              <a:rPr kumimoji="0" lang="en-US" sz="3200" b="1"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SOME </a:t>
            </a:r>
            <a:r>
              <a:rPr kumimoji="0" lang="en-US" sz="32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needing more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2" name="Text Box 6">
            <a:extLst>
              <a:ext uri="{FF2B5EF4-FFF2-40B4-BE49-F238E27FC236}">
                <a16:creationId xmlns:a16="http://schemas.microsoft.com/office/drawing/2014/main" id="{416BF852-E876-8245-9D6E-3E6A2F4264C2}"/>
              </a:ext>
            </a:extLst>
          </p:cNvPr>
          <p:cNvSpPr txBox="1">
            <a:spLocks noChangeArrowheads="1"/>
          </p:cNvSpPr>
          <p:nvPr/>
        </p:nvSpPr>
        <p:spPr bwMode="auto">
          <a:xfrm>
            <a:off x="8492543" y="1149388"/>
            <a:ext cx="3512454" cy="2123658"/>
          </a:xfrm>
          <a:prstGeom prst="rect">
            <a:avLst/>
          </a:prstGeom>
          <a:solidFill>
            <a:srgbClr val="FFCFC4"/>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 </a:t>
            </a:r>
            <a:r>
              <a:rPr kumimoji="0" lang="en-US" sz="3200" b="1"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FEW</a:t>
            </a:r>
            <a:r>
              <a:rPr kumimoji="0" lang="en-US" sz="32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needing intensive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5" name="TextBox 24">
            <a:extLst>
              <a:ext uri="{FF2B5EF4-FFF2-40B4-BE49-F238E27FC236}">
                <a16:creationId xmlns:a16="http://schemas.microsoft.com/office/drawing/2014/main" id="{0EED0463-92CD-FE4F-AF41-8B9A7B2CEA1D}"/>
              </a:ext>
            </a:extLst>
          </p:cNvPr>
          <p:cNvSpPr txBox="1"/>
          <p:nvPr/>
        </p:nvSpPr>
        <p:spPr>
          <a:xfrm>
            <a:off x="3426508" y="4410708"/>
            <a:ext cx="3292469" cy="1200329"/>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~80% of Students</a:t>
            </a:r>
          </a:p>
        </p:txBody>
      </p:sp>
      <p:sp>
        <p:nvSpPr>
          <p:cNvPr id="26" name="TextBox 25">
            <a:extLst>
              <a:ext uri="{FF2B5EF4-FFF2-40B4-BE49-F238E27FC236}">
                <a16:creationId xmlns:a16="http://schemas.microsoft.com/office/drawing/2014/main" id="{F0B91ECD-9A90-FE4D-AAFB-B4F65C655076}"/>
              </a:ext>
            </a:extLst>
          </p:cNvPr>
          <p:cNvSpPr txBox="1"/>
          <p:nvPr/>
        </p:nvSpPr>
        <p:spPr>
          <a:xfrm>
            <a:off x="4021520" y="3024219"/>
            <a:ext cx="2049534"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~15%</a:t>
            </a:r>
          </a:p>
        </p:txBody>
      </p:sp>
      <p:sp>
        <p:nvSpPr>
          <p:cNvPr id="28" name="TextBox 27">
            <a:extLst>
              <a:ext uri="{FF2B5EF4-FFF2-40B4-BE49-F238E27FC236}">
                <a16:creationId xmlns:a16="http://schemas.microsoft.com/office/drawing/2014/main" id="{56C67027-E3D4-4949-8100-C4AE8B28FCA0}"/>
              </a:ext>
            </a:extLst>
          </p:cNvPr>
          <p:cNvSpPr txBox="1"/>
          <p:nvPr/>
        </p:nvSpPr>
        <p:spPr>
          <a:xfrm>
            <a:off x="4389045" y="2064476"/>
            <a:ext cx="1314484" cy="584775"/>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~5%</a:t>
            </a:r>
          </a:p>
        </p:txBody>
      </p:sp>
      <p:pic>
        <p:nvPicPr>
          <p:cNvPr id="18" name="Picture 17">
            <a:extLst>
              <a:ext uri="{FF2B5EF4-FFF2-40B4-BE49-F238E27FC236}">
                <a16:creationId xmlns:a16="http://schemas.microsoft.com/office/drawing/2014/main" id="{5A0258B0-B85F-6D40-87FF-255A2A11BE64}"/>
              </a:ext>
            </a:extLst>
          </p:cNvPr>
          <p:cNvPicPr>
            <a:picLocks noChangeAspect="1"/>
          </p:cNvPicPr>
          <p:nvPr/>
        </p:nvPicPr>
        <p:blipFill>
          <a:blip r:embed="rId8"/>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199641181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3291973" y="703560"/>
            <a:ext cx="5864727" cy="5862588"/>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D0F41"/>
              </a:solidFill>
              <a:effectLst/>
              <a:uLnTx/>
              <a:uFillTx/>
              <a:latin typeface="Arial"/>
              <a:ea typeface="+mn-ea"/>
              <a:cs typeface="+mn-cs"/>
              <a:sym typeface="Arial"/>
            </a:endParaRPr>
          </a:p>
        </p:txBody>
      </p:sp>
      <p:graphicFrame>
        <p:nvGraphicFramePr>
          <p:cNvPr id="4" name="Diagram 3">
            <a:extLst>
              <a:ext uri="{FF2B5EF4-FFF2-40B4-BE49-F238E27FC236}">
                <a16:creationId xmlns:a16="http://schemas.microsoft.com/office/drawing/2014/main" id="{39305F4B-123A-41B6-94BE-4A5A5214046F}"/>
              </a:ext>
            </a:extLst>
          </p:cNvPr>
          <p:cNvGraphicFramePr/>
          <p:nvPr/>
        </p:nvGraphicFramePr>
        <p:xfrm>
          <a:off x="2650157" y="761848"/>
          <a:ext cx="7148361" cy="49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A736F38-39B6-410D-9073-B0FE67DC14C2}"/>
              </a:ext>
            </a:extLst>
          </p:cNvPr>
          <p:cNvSpPr txBox="1"/>
          <p:nvPr/>
        </p:nvSpPr>
        <p:spPr>
          <a:xfrm>
            <a:off x="4806213" y="5756583"/>
            <a:ext cx="2836244" cy="5436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1" i="0" u="none" strike="noStrike" kern="0" cap="none" spc="0" normalizeH="0" baseline="0" noProof="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Outcomes</a:t>
            </a:r>
          </a:p>
        </p:txBody>
      </p:sp>
      <p:sp>
        <p:nvSpPr>
          <p:cNvPr id="8" name="TextBox 7">
            <a:extLst>
              <a:ext uri="{FF2B5EF4-FFF2-40B4-BE49-F238E27FC236}">
                <a16:creationId xmlns:a16="http://schemas.microsoft.com/office/drawing/2014/main" id="{6FD5A420-4544-46D5-AE59-28FEA5AF6C3A}"/>
              </a:ext>
            </a:extLst>
          </p:cNvPr>
          <p:cNvSpPr txBox="1"/>
          <p:nvPr/>
        </p:nvSpPr>
        <p:spPr>
          <a:xfrm>
            <a:off x="5340413" y="2837243"/>
            <a:ext cx="1767845" cy="843945"/>
          </a:xfrm>
          <a:prstGeom prst="ellipse">
            <a:avLst/>
          </a:prstGeom>
          <a:noFill/>
          <a:ln w="25400">
            <a:noFill/>
          </a:ln>
        </p:spPr>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Equity</a:t>
            </a:r>
          </a:p>
        </p:txBody>
      </p:sp>
      <p:sp>
        <p:nvSpPr>
          <p:cNvPr id="3" name="Title 2">
            <a:extLst>
              <a:ext uri="{FF2B5EF4-FFF2-40B4-BE49-F238E27FC236}">
                <a16:creationId xmlns:a16="http://schemas.microsoft.com/office/drawing/2014/main" id="{64FD2648-8BAB-DB44-87F0-DA94FC92B9F8}"/>
              </a:ext>
            </a:extLst>
          </p:cNvPr>
          <p:cNvSpPr>
            <a:spLocks noGrp="1"/>
          </p:cNvSpPr>
          <p:nvPr>
            <p:ph type="title"/>
          </p:nvPr>
        </p:nvSpPr>
        <p:spPr>
          <a:xfrm>
            <a:off x="420518" y="243290"/>
            <a:ext cx="9378000" cy="845600"/>
          </a:xfrm>
        </p:spPr>
        <p:txBody>
          <a:bodyPr/>
          <a:lstStyle/>
          <a:p>
            <a:r>
              <a:rPr lang="en-US" b="1">
                <a:solidFill>
                  <a:schemeClr val="accent6">
                    <a:lumMod val="50000"/>
                  </a:schemeClr>
                </a:solidFill>
              </a:rPr>
              <a:t>Critical Features</a:t>
            </a:r>
          </a:p>
        </p:txBody>
      </p:sp>
      <p:pic>
        <p:nvPicPr>
          <p:cNvPr id="10" name="Picture 9">
            <a:extLst>
              <a:ext uri="{FF2B5EF4-FFF2-40B4-BE49-F238E27FC236}">
                <a16:creationId xmlns:a16="http://schemas.microsoft.com/office/drawing/2014/main" id="{FF6A73DC-A492-884C-9852-1792BD69B73D}"/>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2402979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lumMod val="85000"/>
          </a:schemeClr>
        </a:solidFill>
        <a:effectLst/>
      </p:bgPr>
    </p:bg>
    <p:spTree>
      <p:nvGrpSpPr>
        <p:cNvPr id="1" name="Shape 322"/>
        <p:cNvGrpSpPr/>
        <p:nvPr/>
      </p:nvGrpSpPr>
      <p:grpSpPr>
        <a:xfrm>
          <a:off x="0" y="0"/>
          <a:ext cx="0" cy="0"/>
          <a:chOff x="0" y="0"/>
          <a:chExt cx="0" cy="0"/>
        </a:xfrm>
      </p:grpSpPr>
      <p:sp>
        <p:nvSpPr>
          <p:cNvPr id="11" name="Title 1">
            <a:extLst>
              <a:ext uri="{FF2B5EF4-FFF2-40B4-BE49-F238E27FC236}">
                <a16:creationId xmlns:a16="http://schemas.microsoft.com/office/drawing/2014/main" id="{C4539F65-327F-6D48-ABBC-3A8F16EAEA8C}"/>
              </a:ext>
            </a:extLst>
          </p:cNvPr>
          <p:cNvSpPr>
            <a:spLocks noGrp="1"/>
          </p:cNvSpPr>
          <p:nvPr>
            <p:ph type="title"/>
          </p:nvPr>
        </p:nvSpPr>
        <p:spPr>
          <a:xfrm>
            <a:off x="155831" y="52458"/>
            <a:ext cx="9378000" cy="845600"/>
          </a:xfrm>
        </p:spPr>
        <p:txBody>
          <a:bodyPr/>
          <a:lstStyle/>
          <a:p>
            <a:pPr algn="l"/>
            <a:r>
              <a:rPr lang="en-US" b="1" dirty="0">
                <a:solidFill>
                  <a:schemeClr val="tx2">
                    <a:lumMod val="10000"/>
                  </a:schemeClr>
                </a:solidFill>
              </a:rPr>
              <a:t>TRAINER NOTES</a:t>
            </a:r>
          </a:p>
        </p:txBody>
      </p:sp>
      <p:sp>
        <p:nvSpPr>
          <p:cNvPr id="2" name="TextBox 1">
            <a:extLst>
              <a:ext uri="{FF2B5EF4-FFF2-40B4-BE49-F238E27FC236}">
                <a16:creationId xmlns:a16="http://schemas.microsoft.com/office/drawing/2014/main" id="{868ACA3D-230E-3640-83F8-6A10CF8AB600}"/>
              </a:ext>
            </a:extLst>
          </p:cNvPr>
          <p:cNvSpPr txBox="1"/>
          <p:nvPr/>
        </p:nvSpPr>
        <p:spPr>
          <a:xfrm>
            <a:off x="3886200" y="240155"/>
            <a:ext cx="6210193"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1" charset="0"/>
                <a:ea typeface="ＭＳ Ｐゴシック" pitchFamily="-108" charset="-128"/>
                <a:cs typeface="+mn-cs"/>
              </a:rPr>
              <a:t>This is Day 9 of an 11 day, 3 year training sequence.  </a:t>
            </a:r>
          </a:p>
        </p:txBody>
      </p:sp>
      <p:sp>
        <p:nvSpPr>
          <p:cNvPr id="6" name="TextBox 5">
            <a:extLst>
              <a:ext uri="{FF2B5EF4-FFF2-40B4-BE49-F238E27FC236}">
                <a16:creationId xmlns:a16="http://schemas.microsoft.com/office/drawing/2014/main" id="{BA4ED1C3-1524-DE4E-A277-FD5A18002AA2}"/>
              </a:ext>
            </a:extLst>
          </p:cNvPr>
          <p:cNvSpPr txBox="1"/>
          <p:nvPr/>
        </p:nvSpPr>
        <p:spPr>
          <a:xfrm>
            <a:off x="679481" y="753139"/>
            <a:ext cx="1672253"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rPr>
              <a:t>CONTENT</a:t>
            </a:r>
          </a:p>
        </p:txBody>
      </p:sp>
      <p:sp>
        <p:nvSpPr>
          <p:cNvPr id="22" name="TextBox 21">
            <a:extLst>
              <a:ext uri="{FF2B5EF4-FFF2-40B4-BE49-F238E27FC236}">
                <a16:creationId xmlns:a16="http://schemas.microsoft.com/office/drawing/2014/main" id="{E14C7CBE-CCF2-254F-90C8-B68FCA002B0B}"/>
              </a:ext>
            </a:extLst>
          </p:cNvPr>
          <p:cNvSpPr txBox="1"/>
          <p:nvPr/>
        </p:nvSpPr>
        <p:spPr>
          <a:xfrm>
            <a:off x="5766350" y="753139"/>
            <a:ext cx="19623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rPr>
              <a:t>OUTCOMES</a:t>
            </a:r>
          </a:p>
        </p:txBody>
      </p:sp>
      <p:sp>
        <p:nvSpPr>
          <p:cNvPr id="21" name="Right Arrow 20">
            <a:extLst>
              <a:ext uri="{FF2B5EF4-FFF2-40B4-BE49-F238E27FC236}">
                <a16:creationId xmlns:a16="http://schemas.microsoft.com/office/drawing/2014/main" id="{65F9036C-BA26-0043-BA60-EA8ADB2AAF4F}"/>
              </a:ext>
            </a:extLst>
          </p:cNvPr>
          <p:cNvSpPr/>
          <p:nvPr/>
        </p:nvSpPr>
        <p:spPr>
          <a:xfrm>
            <a:off x="3886200" y="3281535"/>
            <a:ext cx="685800" cy="5299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Right Arrow 17">
            <a:extLst>
              <a:ext uri="{FF2B5EF4-FFF2-40B4-BE49-F238E27FC236}">
                <a16:creationId xmlns:a16="http://schemas.microsoft.com/office/drawing/2014/main" id="{0B00DAE2-3EC4-3248-AEC0-66784155FFA3}"/>
              </a:ext>
            </a:extLst>
          </p:cNvPr>
          <p:cNvSpPr/>
          <p:nvPr/>
        </p:nvSpPr>
        <p:spPr>
          <a:xfrm>
            <a:off x="3934689" y="4771024"/>
            <a:ext cx="685800" cy="4524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ight Arrow 6">
            <a:extLst>
              <a:ext uri="{FF2B5EF4-FFF2-40B4-BE49-F238E27FC236}">
                <a16:creationId xmlns:a16="http://schemas.microsoft.com/office/drawing/2014/main" id="{33CB8446-B372-8615-B3F7-D381CB9388D5}"/>
              </a:ext>
            </a:extLst>
          </p:cNvPr>
          <p:cNvSpPr/>
          <p:nvPr/>
        </p:nvSpPr>
        <p:spPr>
          <a:xfrm>
            <a:off x="3857339" y="1514251"/>
            <a:ext cx="685800" cy="4524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316DA17-1493-AD4F-8977-202BD7B120F3}"/>
              </a:ext>
            </a:extLst>
          </p:cNvPr>
          <p:cNvSpPr/>
          <p:nvPr/>
        </p:nvSpPr>
        <p:spPr>
          <a:xfrm>
            <a:off x="9611484" y="675496"/>
            <a:ext cx="2568601" cy="613207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defTabSz="914400" rtl="0" eaLnBrk="1" fontAlgn="base"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defTabSz="914400" rtl="0" eaLnBrk="1" fontAlgn="base"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the end of day nine, teams should understand how to:</a:t>
            </a:r>
            <a:endParaRPr lang="en-US" sz="2000" dirty="0">
              <a:solidFill>
                <a:srgbClr val="000000"/>
              </a:solidFill>
              <a:latin typeface="Calibri" panose="020F0502020204030204"/>
            </a:endParaRPr>
          </a:p>
          <a:p>
            <a:pPr marL="342900" marR="0" lvl="0" indent="-342900"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prepare staff and students for crisis and emergency routines</a:t>
            </a:r>
          </a:p>
          <a:p>
            <a:pPr marL="342900" marR="0" lvl="0" indent="-342900"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2000" dirty="0">
                <a:solidFill>
                  <a:srgbClr val="000000"/>
                </a:solidFill>
                <a:latin typeface="Calibri" panose="020F0502020204030204"/>
              </a:rPr>
              <a:t>use data to monitor classroom PBIS systems, implementation and student impact</a:t>
            </a:r>
          </a:p>
          <a:p>
            <a:pPr marL="342900" marR="0" lvl="0" indent="-342900"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2000" dirty="0">
                <a:solidFill>
                  <a:srgbClr val="000000"/>
                </a:solidFill>
                <a:latin typeface="Calibri" panose="020F0502020204030204"/>
              </a:rPr>
              <a:t>evaluate and document their implementation annually </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defTabSz="914400" rtl="0" eaLnBrk="1" fontAlgn="base"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defTabSz="914400" rtl="0" eaLnBrk="1" fontAlgn="base" latinLnBrk="0" hangingPunct="1">
              <a:lnSpc>
                <a:spcPct val="100000"/>
              </a:lnSpc>
              <a:spcBef>
                <a:spcPts val="0"/>
              </a:spcBef>
              <a:spcAft>
                <a:spcPts val="600"/>
              </a:spcAft>
              <a:buClrTx/>
              <a:buSzTx/>
              <a:buFontTx/>
              <a:buNone/>
              <a:tabLst/>
              <a:defRPr/>
            </a:pPr>
            <a:endParaRPr lang="en-US" sz="2000" dirty="0">
              <a:solidFill>
                <a:srgbClr val="000000"/>
              </a:solidFill>
              <a:latin typeface="Calibri" panose="020F0502020204030204"/>
            </a:endParaRPr>
          </a:p>
          <a:p>
            <a:pPr marL="342900" marR="0" lvl="0" indent="-342900"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defTabSz="914400" rtl="0" eaLnBrk="1" fontAlgn="base"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868C91B-AE26-8143-821F-B461A4174B21}"/>
              </a:ext>
            </a:extLst>
          </p:cNvPr>
          <p:cNvPicPr>
            <a:picLocks noChangeAspect="1"/>
          </p:cNvPicPr>
          <p:nvPr/>
        </p:nvPicPr>
        <p:blipFill>
          <a:blip r:embed="rId3"/>
          <a:stretch>
            <a:fillRect/>
          </a:stretch>
        </p:blipFill>
        <p:spPr>
          <a:xfrm>
            <a:off x="11229974" y="6021371"/>
            <a:ext cx="801431" cy="751785"/>
          </a:xfrm>
          <a:prstGeom prst="ellipse">
            <a:avLst/>
          </a:prstGeom>
          <a:ln w="19050">
            <a:solidFill>
              <a:schemeClr val="accent2">
                <a:lumMod val="50000"/>
              </a:schemeClr>
            </a:solidFill>
          </a:ln>
        </p:spPr>
      </p:pic>
      <p:sp>
        <p:nvSpPr>
          <p:cNvPr id="3" name="Rounded Rectangle 2">
            <a:extLst>
              <a:ext uri="{FF2B5EF4-FFF2-40B4-BE49-F238E27FC236}">
                <a16:creationId xmlns:a16="http://schemas.microsoft.com/office/drawing/2014/main" id="{0E8E7EED-444A-1EB7-4CE7-4191E4B3185E}"/>
              </a:ext>
            </a:extLst>
          </p:cNvPr>
          <p:cNvSpPr/>
          <p:nvPr/>
        </p:nvSpPr>
        <p:spPr>
          <a:xfrm>
            <a:off x="4672129" y="4558347"/>
            <a:ext cx="4869752" cy="1251039"/>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457200" indent="-457200" defTabSz="1066800" fontAlgn="base">
              <a:spcBef>
                <a:spcPct val="0"/>
              </a:spcBef>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Develop a documented annual evaluation report that is shared with your school community</a:t>
            </a:r>
          </a:p>
        </p:txBody>
      </p:sp>
      <p:sp>
        <p:nvSpPr>
          <p:cNvPr id="9" name="Rounded Rectangle 8">
            <a:extLst>
              <a:ext uri="{FF2B5EF4-FFF2-40B4-BE49-F238E27FC236}">
                <a16:creationId xmlns:a16="http://schemas.microsoft.com/office/drawing/2014/main" id="{5A5B63E5-1E06-79F7-006C-0DAF27CEEB4F}"/>
              </a:ext>
            </a:extLst>
          </p:cNvPr>
          <p:cNvSpPr/>
          <p:nvPr/>
        </p:nvSpPr>
        <p:spPr>
          <a:xfrm>
            <a:off x="4711703" y="1327677"/>
            <a:ext cx="4899781" cy="1216423"/>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Clr>
                <a:schemeClr val="accent4">
                  <a:lumMod val="50000"/>
                </a:schemeClr>
              </a:buClr>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Plan to teach, prompt, and reinforce crisis expectations and routines</a:t>
            </a:r>
          </a:p>
          <a:p>
            <a:pPr marL="342900" indent="-342900" defTabSz="1066800" fontAlgn="base">
              <a:spcBef>
                <a:spcPct val="0"/>
              </a:spcBef>
              <a:buClr>
                <a:schemeClr val="accent4">
                  <a:lumMod val="50000"/>
                </a:schemeClr>
              </a:buClr>
              <a:buFont typeface="Arial" panose="020B0604020202020204" pitchFamily="34" charset="0"/>
              <a:buChar char="•"/>
              <a:defRPr/>
            </a:pPr>
            <a:r>
              <a:rPr lang="en-US" sz="2000" dirty="0">
                <a:solidFill>
                  <a:srgbClr val="0D0F41"/>
                </a:solidFill>
                <a:latin typeface="Calibri" panose="020F0502020204030204" pitchFamily="34" charset="0"/>
                <a:cs typeface="Calibri" panose="020F0502020204030204" pitchFamily="34" charset="0"/>
              </a:rPr>
              <a:t>Provide differentiated wellness support</a:t>
            </a:r>
          </a:p>
        </p:txBody>
      </p:sp>
      <p:sp>
        <p:nvSpPr>
          <p:cNvPr id="10" name="Rounded Rectangle 9">
            <a:extLst>
              <a:ext uri="{FF2B5EF4-FFF2-40B4-BE49-F238E27FC236}">
                <a16:creationId xmlns:a16="http://schemas.microsoft.com/office/drawing/2014/main" id="{184B51FC-2C6C-23A9-B3AD-68BEEFF22BC4}"/>
              </a:ext>
            </a:extLst>
          </p:cNvPr>
          <p:cNvSpPr/>
          <p:nvPr/>
        </p:nvSpPr>
        <p:spPr>
          <a:xfrm>
            <a:off x="4660063" y="2615480"/>
            <a:ext cx="4899781" cy="186209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457200" marR="0" lvl="0" indent="-457200" algn="l" defTabSz="10668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Complete Classroom Data self-assessment</a:t>
            </a:r>
          </a:p>
          <a:p>
            <a:pPr marL="457200" marR="0" lvl="0" indent="-457200" algn="l" defTabSz="10668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Consider how to use data to monitor classroom PBIS systems, educator implementation and student outcomes </a:t>
            </a:r>
          </a:p>
        </p:txBody>
      </p:sp>
      <p:sp>
        <p:nvSpPr>
          <p:cNvPr id="15" name="Subtitle 2">
            <a:extLst>
              <a:ext uri="{FF2B5EF4-FFF2-40B4-BE49-F238E27FC236}">
                <a16:creationId xmlns:a16="http://schemas.microsoft.com/office/drawing/2014/main" id="{C84D3D1B-8E05-1D3A-1F44-1EBFBAE518C4}"/>
              </a:ext>
            </a:extLst>
          </p:cNvPr>
          <p:cNvSpPr txBox="1">
            <a:spLocks/>
          </p:cNvSpPr>
          <p:nvPr/>
        </p:nvSpPr>
        <p:spPr>
          <a:xfrm>
            <a:off x="-548403" y="1416898"/>
            <a:ext cx="4565598" cy="4670553"/>
          </a:xfrm>
          <a:prstGeom prst="rect">
            <a:avLst/>
          </a:prstGeom>
          <a:noFill/>
          <a:ln w="25400" cap="flat" cmpd="sng" algn="ctr">
            <a:noFill/>
            <a:prstDash val="solid"/>
          </a:ln>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marL="939800" marR="0" lvl="0" indent="-457200" algn="l" defTabSz="914400" rtl="0" eaLnBrk="1" fontAlgn="auto" latinLnBrk="0" hangingPunct="1">
              <a:lnSpc>
                <a:spcPct val="100000"/>
              </a:lnSpc>
              <a:spcBef>
                <a:spcPts val="0"/>
              </a:spcBef>
              <a:spcAft>
                <a:spcPts val="0"/>
              </a:spcAft>
              <a:buClr>
                <a:schemeClr val="tx2"/>
              </a:buClr>
              <a:buSzPts val="1400"/>
              <a:buFont typeface="Hind Vadodara"/>
              <a:buChar char="●"/>
              <a:tabLst/>
              <a:defRPr/>
            </a:pPr>
            <a:r>
              <a:rPr kumimoji="0" lang="en-US" sz="2400" b="1" i="0" u="none" strike="noStrike" kern="0" cap="none" spc="0" normalizeH="0" baseline="0" noProof="0" dirty="0">
                <a:ln>
                  <a:noFill/>
                </a:ln>
                <a:solidFill>
                  <a:schemeClr val="bg2">
                    <a:lumMod val="50000"/>
                  </a:schemeClr>
                </a:solidFill>
                <a:effectLst/>
                <a:uLnTx/>
                <a:uFillTx/>
                <a:latin typeface="Arial" panose="020B0604020202020204" pitchFamily="34" charset="0"/>
                <a:cs typeface="Arial" panose="020B0604020202020204" pitchFamily="34" charset="0"/>
                <a:sym typeface="Hind Vadodara"/>
              </a:rPr>
              <a:t>Crisis and Emergency Planning</a:t>
            </a:r>
          </a:p>
          <a:p>
            <a:pPr marL="482600" marR="0" lvl="0" indent="0" algn="l" defTabSz="914400" rtl="0" eaLnBrk="1" fontAlgn="auto" latinLnBrk="0" hangingPunct="1">
              <a:lnSpc>
                <a:spcPct val="100000"/>
              </a:lnSpc>
              <a:spcBef>
                <a:spcPts val="0"/>
              </a:spcBef>
              <a:spcAft>
                <a:spcPts val="0"/>
              </a:spcAft>
              <a:buClr>
                <a:schemeClr val="tx2"/>
              </a:buClr>
              <a:buSzPts val="1400"/>
              <a:buFont typeface="Hind Vadodara"/>
              <a:buNone/>
              <a:tabLst/>
              <a:defRPr/>
            </a:pPr>
            <a:endParaRPr kumimoji="0" lang="en-US" sz="2400" b="1" i="0" u="none" strike="noStrike" kern="0" cap="none" spc="0" normalizeH="0" baseline="0" noProof="0" dirty="0">
              <a:ln>
                <a:noFill/>
              </a:ln>
              <a:solidFill>
                <a:schemeClr val="bg2">
                  <a:lumMod val="50000"/>
                </a:schemeClr>
              </a:solidFill>
              <a:effectLst/>
              <a:uLnTx/>
              <a:uFillTx/>
              <a:latin typeface="Arial" panose="020B0604020202020204" pitchFamily="34" charset="0"/>
              <a:cs typeface="Arial" panose="020B0604020202020204" pitchFamily="34" charset="0"/>
              <a:sym typeface="Hind Vadodara"/>
            </a:endParaRPr>
          </a:p>
          <a:p>
            <a:pPr marL="482600" marR="0" lvl="0" indent="0" algn="l" defTabSz="914400" rtl="0" eaLnBrk="1" fontAlgn="auto" latinLnBrk="0" hangingPunct="1">
              <a:lnSpc>
                <a:spcPct val="100000"/>
              </a:lnSpc>
              <a:spcBef>
                <a:spcPts val="0"/>
              </a:spcBef>
              <a:spcAft>
                <a:spcPts val="0"/>
              </a:spcAft>
              <a:buClr>
                <a:schemeClr val="tx2"/>
              </a:buClr>
              <a:buSzPts val="1400"/>
              <a:buFont typeface="Hind Vadodara"/>
              <a:buNone/>
              <a:tabLst/>
              <a:defRPr/>
            </a:pPr>
            <a:endParaRPr kumimoji="0" lang="en-US" sz="2400" b="1" i="0" u="none" strike="noStrike" kern="0" cap="none" spc="0" normalizeH="0" baseline="0" noProof="0" dirty="0">
              <a:ln>
                <a:noFill/>
              </a:ln>
              <a:solidFill>
                <a:schemeClr val="bg2">
                  <a:lumMod val="50000"/>
                </a:schemeClr>
              </a:solidFill>
              <a:effectLst/>
              <a:uLnTx/>
              <a:uFillTx/>
              <a:latin typeface="Arial" panose="020B0604020202020204" pitchFamily="34" charset="0"/>
              <a:cs typeface="Arial" panose="020B0604020202020204" pitchFamily="34" charset="0"/>
              <a:sym typeface="Hind Vadodara"/>
            </a:endParaRPr>
          </a:p>
          <a:p>
            <a:pPr marL="482600" marR="0" lvl="0" indent="0" algn="l" defTabSz="914400" rtl="0" eaLnBrk="1" fontAlgn="auto" latinLnBrk="0" hangingPunct="1">
              <a:lnSpc>
                <a:spcPct val="100000"/>
              </a:lnSpc>
              <a:spcBef>
                <a:spcPts val="0"/>
              </a:spcBef>
              <a:spcAft>
                <a:spcPts val="0"/>
              </a:spcAft>
              <a:buClr>
                <a:schemeClr val="tx2"/>
              </a:buClr>
              <a:buSzPts val="1400"/>
              <a:buFont typeface="Hind Vadodara"/>
              <a:buNone/>
              <a:tabLst/>
              <a:defRPr/>
            </a:pPr>
            <a:endParaRPr kumimoji="0" lang="en-US" sz="2400" b="1" i="0" u="none" strike="noStrike" kern="0" cap="none" spc="0" normalizeH="0" baseline="0" noProof="0" dirty="0">
              <a:ln>
                <a:noFill/>
              </a:ln>
              <a:solidFill>
                <a:schemeClr val="bg2">
                  <a:lumMod val="50000"/>
                </a:schemeClr>
              </a:solidFill>
              <a:effectLst/>
              <a:uLnTx/>
              <a:uFillTx/>
              <a:latin typeface="Arial" panose="020B0604020202020204" pitchFamily="34" charset="0"/>
              <a:cs typeface="Arial" panose="020B0604020202020204" pitchFamily="34" charset="0"/>
              <a:sym typeface="Hind Vadodara"/>
            </a:endParaRPr>
          </a:p>
          <a:p>
            <a:pPr marL="939800" marR="0" lvl="0" indent="-457200" algn="l" defTabSz="914400" rtl="0" eaLnBrk="1" fontAlgn="auto" latinLnBrk="0" hangingPunct="1">
              <a:lnSpc>
                <a:spcPct val="100000"/>
              </a:lnSpc>
              <a:spcBef>
                <a:spcPts val="0"/>
              </a:spcBef>
              <a:spcAft>
                <a:spcPts val="0"/>
              </a:spcAft>
              <a:buClr>
                <a:schemeClr val="tx2"/>
              </a:buClr>
              <a:buSzPts val="1400"/>
              <a:buFont typeface="Hind Vadodara"/>
              <a:buChar char="●"/>
              <a:tabLst/>
              <a:defRPr/>
            </a:pPr>
            <a:r>
              <a:rPr kumimoji="0" lang="en-US" sz="2400" b="1" i="0" u="none" strike="noStrike" kern="0" cap="none" spc="0" normalizeH="0" baseline="0" noProof="0" dirty="0">
                <a:ln>
                  <a:noFill/>
                </a:ln>
                <a:solidFill>
                  <a:schemeClr val="bg2">
                    <a:lumMod val="50000"/>
                  </a:schemeClr>
                </a:solidFill>
                <a:effectLst/>
                <a:uLnTx/>
                <a:uFillTx/>
                <a:latin typeface="Arial" panose="020B0604020202020204" pitchFamily="34" charset="0"/>
                <a:cs typeface="Arial" panose="020B0604020202020204" pitchFamily="34" charset="0"/>
                <a:sym typeface="Hind Vadodara"/>
              </a:rPr>
              <a:t>Classroom PBIS Data</a:t>
            </a:r>
          </a:p>
          <a:p>
            <a:pPr marL="939800" marR="0" lvl="0" indent="-457200" algn="l" defTabSz="914400" rtl="0" eaLnBrk="1" fontAlgn="auto" latinLnBrk="0" hangingPunct="1">
              <a:lnSpc>
                <a:spcPct val="100000"/>
              </a:lnSpc>
              <a:spcBef>
                <a:spcPts val="0"/>
              </a:spcBef>
              <a:spcAft>
                <a:spcPts val="0"/>
              </a:spcAft>
              <a:buClr>
                <a:schemeClr val="tx2"/>
              </a:buClr>
              <a:buSzPts val="1400"/>
              <a:buFont typeface="Hind Vadodara"/>
              <a:buChar char="●"/>
              <a:tabLst/>
              <a:defRPr/>
            </a:pPr>
            <a:endParaRPr kumimoji="0" lang="en-US" sz="2400" b="1" i="0" u="none" strike="noStrike" kern="0" cap="none" spc="0" normalizeH="0" baseline="0" noProof="0" dirty="0">
              <a:ln>
                <a:noFill/>
              </a:ln>
              <a:solidFill>
                <a:schemeClr val="bg2">
                  <a:lumMod val="50000"/>
                </a:schemeClr>
              </a:solidFill>
              <a:effectLst/>
              <a:uLnTx/>
              <a:uFillTx/>
              <a:latin typeface="Arial" panose="020B0604020202020204" pitchFamily="34" charset="0"/>
              <a:cs typeface="Arial" panose="020B0604020202020204" pitchFamily="34" charset="0"/>
              <a:sym typeface="Hind Vadodara"/>
            </a:endParaRPr>
          </a:p>
          <a:p>
            <a:pPr marL="939800" marR="0" lvl="0" indent="-457200" algn="l" defTabSz="914400" rtl="0" eaLnBrk="1" fontAlgn="auto" latinLnBrk="0" hangingPunct="1">
              <a:lnSpc>
                <a:spcPct val="100000"/>
              </a:lnSpc>
              <a:spcBef>
                <a:spcPts val="0"/>
              </a:spcBef>
              <a:spcAft>
                <a:spcPts val="0"/>
              </a:spcAft>
              <a:buClr>
                <a:schemeClr val="tx2"/>
              </a:buClr>
              <a:buSzPts val="1400"/>
              <a:buFont typeface="Hind Vadodara"/>
              <a:buChar char="●"/>
              <a:tabLst/>
              <a:defRPr/>
            </a:pPr>
            <a:endParaRPr kumimoji="0" lang="en-US" sz="2400" b="1" i="0" u="none" strike="noStrike" kern="0" cap="none" spc="0" normalizeH="0" baseline="0" noProof="0" dirty="0">
              <a:ln>
                <a:noFill/>
              </a:ln>
              <a:solidFill>
                <a:schemeClr val="bg2">
                  <a:lumMod val="50000"/>
                </a:schemeClr>
              </a:solidFill>
              <a:effectLst/>
              <a:uLnTx/>
              <a:uFillTx/>
              <a:latin typeface="Arial" panose="020B0604020202020204" pitchFamily="34" charset="0"/>
              <a:cs typeface="Arial" panose="020B0604020202020204" pitchFamily="34" charset="0"/>
              <a:sym typeface="Hind Vadodara"/>
            </a:endParaRPr>
          </a:p>
          <a:p>
            <a:pPr marL="939800" marR="0" lvl="0" indent="-457200" algn="l" defTabSz="914400" rtl="0" eaLnBrk="1" fontAlgn="auto" latinLnBrk="0" hangingPunct="1">
              <a:lnSpc>
                <a:spcPct val="100000"/>
              </a:lnSpc>
              <a:spcBef>
                <a:spcPts val="0"/>
              </a:spcBef>
              <a:spcAft>
                <a:spcPts val="0"/>
              </a:spcAft>
              <a:buClr>
                <a:schemeClr val="tx2"/>
              </a:buClr>
              <a:buSzPts val="1400"/>
              <a:buFont typeface="Hind Vadodara"/>
              <a:buChar char="●"/>
              <a:tabLst/>
              <a:defRPr/>
            </a:pPr>
            <a:endParaRPr kumimoji="0" lang="en-US" sz="2400" b="1" i="0" u="none" strike="noStrike" kern="0" cap="none" spc="0" normalizeH="0" baseline="0" noProof="0" dirty="0">
              <a:ln>
                <a:noFill/>
              </a:ln>
              <a:solidFill>
                <a:schemeClr val="bg2">
                  <a:lumMod val="50000"/>
                </a:schemeClr>
              </a:solidFill>
              <a:effectLst/>
              <a:uLnTx/>
              <a:uFillTx/>
              <a:latin typeface="Arial" panose="020B0604020202020204" pitchFamily="34" charset="0"/>
              <a:cs typeface="Arial" panose="020B0604020202020204" pitchFamily="34" charset="0"/>
              <a:sym typeface="Hind Vadodara"/>
            </a:endParaRPr>
          </a:p>
          <a:p>
            <a:pPr marL="939800" marR="0" lvl="0" indent="-457200" algn="l" defTabSz="914400" rtl="0" eaLnBrk="1" fontAlgn="auto" latinLnBrk="0" hangingPunct="1">
              <a:lnSpc>
                <a:spcPct val="100000"/>
              </a:lnSpc>
              <a:spcBef>
                <a:spcPts val="0"/>
              </a:spcBef>
              <a:spcAft>
                <a:spcPts val="0"/>
              </a:spcAft>
              <a:buClr>
                <a:schemeClr val="tx2"/>
              </a:buClr>
              <a:buSzPts val="1400"/>
              <a:buFont typeface="Hind Vadodara"/>
              <a:buChar char="●"/>
              <a:tabLst/>
              <a:defRPr/>
            </a:pPr>
            <a:r>
              <a:rPr kumimoji="0" lang="en-US" sz="2400" b="1" i="0" u="none" strike="noStrike" kern="0" cap="none" spc="0" normalizeH="0" baseline="0" noProof="0" dirty="0">
                <a:ln>
                  <a:noFill/>
                </a:ln>
                <a:solidFill>
                  <a:schemeClr val="bg2">
                    <a:lumMod val="50000"/>
                  </a:schemeClr>
                </a:solidFill>
                <a:effectLst/>
                <a:uLnTx/>
                <a:uFillTx/>
                <a:latin typeface="Arial" panose="020B0604020202020204" pitchFamily="34" charset="0"/>
                <a:cs typeface="Arial" panose="020B0604020202020204" pitchFamily="34" charset="0"/>
                <a:sym typeface="Hind Vadodara"/>
              </a:rPr>
              <a:t>Annual Evaluation Plan</a:t>
            </a:r>
          </a:p>
        </p:txBody>
      </p:sp>
      <p:sp>
        <p:nvSpPr>
          <p:cNvPr id="4" name="TextBox 3">
            <a:extLst>
              <a:ext uri="{FF2B5EF4-FFF2-40B4-BE49-F238E27FC236}">
                <a16:creationId xmlns:a16="http://schemas.microsoft.com/office/drawing/2014/main" id="{8AEA10FB-780C-DD2D-99C2-71136C16857C}"/>
              </a:ext>
            </a:extLst>
          </p:cNvPr>
          <p:cNvSpPr txBox="1"/>
          <p:nvPr/>
        </p:nvSpPr>
        <p:spPr>
          <a:xfrm>
            <a:off x="0" y="6033070"/>
            <a:ext cx="9599569"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For more information and guidance related to training this content please see the NEPBIS trainers’ manual located here: </a:t>
            </a:r>
            <a:r>
              <a:rPr kumimoji="0" lang="en-US" sz="1600" b="0" i="0" u="none" strike="noStrike" kern="1200" cap="none" spc="0" normalizeH="0" baseline="0" noProof="0" dirty="0">
                <a:ln>
                  <a:noFill/>
                </a:ln>
                <a:solidFill>
                  <a:srgbClr val="000000"/>
                </a:solidFill>
                <a:effectLst/>
                <a:uLnTx/>
                <a:uFillTx/>
                <a:latin typeface="Arial" pitchFamily="-1" charset="0"/>
                <a:ea typeface="ＭＳ Ｐゴシック" pitchFamily="-108" charset="-128"/>
                <a:hlinkClick r:id="rId4"/>
              </a:rPr>
              <a:t>https://nepbis.org/training-of-trainers-workbook-supplemental-materials/</a:t>
            </a:r>
            <a:r>
              <a:rPr kumimoji="0" lang="en-US" sz="1600" b="0"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 </a:t>
            </a:r>
            <a:endParaRPr kumimoji="0" lang="en-US" sz="1600" b="0" i="0" u="none" strike="noStrike" kern="1200" cap="none" spc="0" normalizeH="0" baseline="0" noProof="0" dirty="0">
              <a:ln>
                <a:noFill/>
              </a:ln>
              <a:solidFill>
                <a:srgbClr val="000000"/>
              </a:solidFill>
              <a:effectLst/>
              <a:highlight>
                <a:srgbClr val="FFFF00"/>
              </a:highlight>
              <a:uLnTx/>
              <a:uFillTx/>
              <a:latin typeface="Arial" pitchFamily="-1" charset="0"/>
              <a:ea typeface="ＭＳ Ｐゴシック" pitchFamily="-108" charset="-128"/>
            </a:endParaRPr>
          </a:p>
        </p:txBody>
      </p:sp>
    </p:spTree>
    <p:extLst>
      <p:ext uri="{BB962C8B-B14F-4D97-AF65-F5344CB8AC3E}">
        <p14:creationId xmlns:p14="http://schemas.microsoft.com/office/powerpoint/2010/main" val="290299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01"/>
        <p:cNvGrpSpPr/>
        <p:nvPr/>
      </p:nvGrpSpPr>
      <p:grpSpPr>
        <a:xfrm>
          <a:off x="0" y="0"/>
          <a:ext cx="0" cy="0"/>
          <a:chOff x="0" y="0"/>
          <a:chExt cx="0" cy="0"/>
        </a:xfrm>
      </p:grpSpPr>
      <p:grpSp>
        <p:nvGrpSpPr>
          <p:cNvPr id="7" name="Group 6">
            <a:extLst>
              <a:ext uri="{FF2B5EF4-FFF2-40B4-BE49-F238E27FC236}">
                <a16:creationId xmlns:a16="http://schemas.microsoft.com/office/drawing/2014/main" id="{589F1953-595F-23DB-59C5-AC3994239E5A}"/>
              </a:ext>
            </a:extLst>
          </p:cNvPr>
          <p:cNvGrpSpPr/>
          <p:nvPr/>
        </p:nvGrpSpPr>
        <p:grpSpPr>
          <a:xfrm>
            <a:off x="194550" y="767798"/>
            <a:ext cx="5670331" cy="5612524"/>
            <a:chOff x="921619" y="915429"/>
            <a:chExt cx="3268589" cy="3688266"/>
          </a:xfrm>
        </p:grpSpPr>
        <p:sp>
          <p:nvSpPr>
            <p:cNvPr id="8" name="Freeform: Shape 121">
              <a:extLst>
                <a:ext uri="{FF2B5EF4-FFF2-40B4-BE49-F238E27FC236}">
                  <a16:creationId xmlns:a16="http://schemas.microsoft.com/office/drawing/2014/main" id="{D2FD1FFE-9166-1DCC-CCF7-2CA3D7D0128E}"/>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0" name="Rectangle: Rounded Corners 122" descr="Badge">
              <a:extLst>
                <a:ext uri="{FF2B5EF4-FFF2-40B4-BE49-F238E27FC236}">
                  <a16:creationId xmlns:a16="http://schemas.microsoft.com/office/drawing/2014/main" id="{3579923B-23D2-5E9D-4E72-FCC2434D5512}"/>
                </a:ext>
              </a:extLst>
            </p:cNvPr>
            <p:cNvSpPr/>
            <p:nvPr/>
          </p:nvSpPr>
          <p:spPr>
            <a:xfrm>
              <a:off x="921619" y="166923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1" name="Freeform: Shape 123">
              <a:extLst>
                <a:ext uri="{FF2B5EF4-FFF2-40B4-BE49-F238E27FC236}">
                  <a16:creationId xmlns:a16="http://schemas.microsoft.com/office/drawing/2014/main" id="{5E2DACF0-3F54-3B6D-87E6-0C0C8604DF33}"/>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2" name="Rectangle: Rounded Corners 124" descr="Badge 3">
              <a:extLst>
                <a:ext uri="{FF2B5EF4-FFF2-40B4-BE49-F238E27FC236}">
                  <a16:creationId xmlns:a16="http://schemas.microsoft.com/office/drawing/2014/main" id="{A0F2F336-866E-BCFD-B245-E0DFECB578B2}"/>
                </a:ext>
              </a:extLst>
            </p:cNvPr>
            <p:cNvSpPr/>
            <p:nvPr/>
          </p:nvSpPr>
          <p:spPr>
            <a:xfrm>
              <a:off x="921619" y="242304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3" name="Freeform: Shape 125">
              <a:extLst>
                <a:ext uri="{FF2B5EF4-FFF2-40B4-BE49-F238E27FC236}">
                  <a16:creationId xmlns:a16="http://schemas.microsoft.com/office/drawing/2014/main" id="{E9F64476-2DAA-1A53-C194-033BD513C248}"/>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4" name="Rectangle: Rounded Corners 126" descr="Badge 4">
              <a:extLst>
                <a:ext uri="{FF2B5EF4-FFF2-40B4-BE49-F238E27FC236}">
                  <a16:creationId xmlns:a16="http://schemas.microsoft.com/office/drawing/2014/main" id="{18DB3AD6-A28F-3909-63D6-D2A380F30DC5}"/>
                </a:ext>
              </a:extLst>
            </p:cNvPr>
            <p:cNvSpPr/>
            <p:nvPr/>
          </p:nvSpPr>
          <p:spPr>
            <a:xfrm>
              <a:off x="921619" y="3176847"/>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15" name="Freeform: Shape 127">
              <a:extLst>
                <a:ext uri="{FF2B5EF4-FFF2-40B4-BE49-F238E27FC236}">
                  <a16:creationId xmlns:a16="http://schemas.microsoft.com/office/drawing/2014/main" id="{E58F149E-00C9-09C1-0B67-B7A6DD15A238}"/>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16" name="Rectangle: Rounded Corners 128" descr="Badge 5">
              <a:extLst>
                <a:ext uri="{FF2B5EF4-FFF2-40B4-BE49-F238E27FC236}">
                  <a16:creationId xmlns:a16="http://schemas.microsoft.com/office/drawing/2014/main" id="{2E02548B-4010-EE1F-3F07-D9FEE11FCD0F}"/>
                </a:ext>
              </a:extLst>
            </p:cNvPr>
            <p:cNvSpPr/>
            <p:nvPr/>
          </p:nvSpPr>
          <p:spPr>
            <a:xfrm>
              <a:off x="921619" y="3930654"/>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17" name="Freeform: Shape 129">
              <a:extLst>
                <a:ext uri="{FF2B5EF4-FFF2-40B4-BE49-F238E27FC236}">
                  <a16:creationId xmlns:a16="http://schemas.microsoft.com/office/drawing/2014/main" id="{55CFA867-B331-2D0F-9DFB-ACDC321B51EC}"/>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18" name="Group 17">
            <a:extLst>
              <a:ext uri="{FF2B5EF4-FFF2-40B4-BE49-F238E27FC236}">
                <a16:creationId xmlns:a16="http://schemas.microsoft.com/office/drawing/2014/main" id="{BEBE87E7-F3DC-315C-9EFC-27DAB972CB72}"/>
              </a:ext>
            </a:extLst>
          </p:cNvPr>
          <p:cNvGrpSpPr/>
          <p:nvPr/>
        </p:nvGrpSpPr>
        <p:grpSpPr>
          <a:xfrm>
            <a:off x="6035211" y="767797"/>
            <a:ext cx="5892917" cy="5612524"/>
            <a:chOff x="4968982" y="1003563"/>
            <a:chExt cx="3744982" cy="3688266"/>
          </a:xfrm>
        </p:grpSpPr>
        <p:sp>
          <p:nvSpPr>
            <p:cNvPr id="19" name="Rectangle: Rounded Corners 108" descr="Badge 6">
              <a:extLst>
                <a:ext uri="{FF2B5EF4-FFF2-40B4-BE49-F238E27FC236}">
                  <a16:creationId xmlns:a16="http://schemas.microsoft.com/office/drawing/2014/main" id="{46D1FD53-3CCE-CF16-9BC0-E0EA2E9DCA24}"/>
                </a:ext>
              </a:extLst>
            </p:cNvPr>
            <p:cNvSpPr/>
            <p:nvPr/>
          </p:nvSpPr>
          <p:spPr>
            <a:xfrm>
              <a:off x="4968982" y="1003563"/>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0" name="Freeform: Shape 109">
              <a:extLst>
                <a:ext uri="{FF2B5EF4-FFF2-40B4-BE49-F238E27FC236}">
                  <a16:creationId xmlns:a16="http://schemas.microsoft.com/office/drawing/2014/main" id="{8D99F497-2630-1529-C169-936A72CCF177}"/>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sp>
          <p:nvSpPr>
            <p:cNvPr id="21" name="Rectangle: Rounded Corners 110" descr="Badge 7">
              <a:extLst>
                <a:ext uri="{FF2B5EF4-FFF2-40B4-BE49-F238E27FC236}">
                  <a16:creationId xmlns:a16="http://schemas.microsoft.com/office/drawing/2014/main" id="{648DEACB-C125-368C-2275-F67304A23871}"/>
                </a:ext>
              </a:extLst>
            </p:cNvPr>
            <p:cNvSpPr/>
            <p:nvPr/>
          </p:nvSpPr>
          <p:spPr>
            <a:xfrm>
              <a:off x="4968982" y="175736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2" name="Freeform: Shape 111">
              <a:extLst>
                <a:ext uri="{FF2B5EF4-FFF2-40B4-BE49-F238E27FC236}">
                  <a16:creationId xmlns:a16="http://schemas.microsoft.com/office/drawing/2014/main" id="{C744997D-7748-85F0-B4C5-5B50A4265446}"/>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decrease SEB errors</a:t>
              </a:r>
            </a:p>
          </p:txBody>
        </p:sp>
        <p:sp>
          <p:nvSpPr>
            <p:cNvPr id="23" name="Rectangle: Rounded Corners 112" descr="Badge 8">
              <a:extLst>
                <a:ext uri="{FF2B5EF4-FFF2-40B4-BE49-F238E27FC236}">
                  <a16:creationId xmlns:a16="http://schemas.microsoft.com/office/drawing/2014/main" id="{5E76F26C-2C0B-7FCB-53AD-74F6DC285CDC}"/>
                </a:ext>
              </a:extLst>
            </p:cNvPr>
            <p:cNvSpPr/>
            <p:nvPr/>
          </p:nvSpPr>
          <p:spPr>
            <a:xfrm>
              <a:off x="4968982" y="251117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4" name="Freeform: Shape 113">
              <a:extLst>
                <a:ext uri="{FF2B5EF4-FFF2-40B4-BE49-F238E27FC236}">
                  <a16:creationId xmlns:a16="http://schemas.microsoft.com/office/drawing/2014/main" id="{7685D978-12B9-33E3-6E4E-4F2EFE19B5FD}"/>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25" name="Rectangle: Rounded Corners 114" descr="Badge 9">
              <a:extLst>
                <a:ext uri="{FF2B5EF4-FFF2-40B4-BE49-F238E27FC236}">
                  <a16:creationId xmlns:a16="http://schemas.microsoft.com/office/drawing/2014/main" id="{1F3A348D-86E3-B3D0-D463-189565E7526C}"/>
                </a:ext>
              </a:extLst>
            </p:cNvPr>
            <p:cNvSpPr/>
            <p:nvPr/>
          </p:nvSpPr>
          <p:spPr>
            <a:xfrm>
              <a:off x="4968982" y="326498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26" name="Freeform: Shape 115">
              <a:extLst>
                <a:ext uri="{FF2B5EF4-FFF2-40B4-BE49-F238E27FC236}">
                  <a16:creationId xmlns:a16="http://schemas.microsoft.com/office/drawing/2014/main" id="{3C1136DB-5271-6050-5EEF-CACA02D1810C}"/>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
          <p:nvSpPr>
            <p:cNvPr id="27" name="Rectangle: Rounded Corners 116" descr="Badge 10">
              <a:extLst>
                <a:ext uri="{FF2B5EF4-FFF2-40B4-BE49-F238E27FC236}">
                  <a16:creationId xmlns:a16="http://schemas.microsoft.com/office/drawing/2014/main" id="{6B1B6E68-F3AC-9CA1-9CE4-78184AE65B74}"/>
                </a:ext>
              </a:extLst>
            </p:cNvPr>
            <p:cNvSpPr/>
            <p:nvPr/>
          </p:nvSpPr>
          <p:spPr>
            <a:xfrm>
              <a:off x="4968982" y="4018788"/>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28" name="Freeform: Shape 117">
              <a:extLst>
                <a:ext uri="{FF2B5EF4-FFF2-40B4-BE49-F238E27FC236}">
                  <a16:creationId xmlns:a16="http://schemas.microsoft.com/office/drawing/2014/main" id="{A56BCEE3-039A-2607-8941-E7A04B33F888}"/>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grpSp>
      <p:sp>
        <p:nvSpPr>
          <p:cNvPr id="29" name="TextBox 28">
            <a:extLst>
              <a:ext uri="{FF2B5EF4-FFF2-40B4-BE49-F238E27FC236}">
                <a16:creationId xmlns:a16="http://schemas.microsoft.com/office/drawing/2014/main" id="{42798F82-2900-0E33-0111-CD30FA542C86}"/>
              </a:ext>
            </a:extLst>
          </p:cNvPr>
          <p:cNvSpPr txBox="1"/>
          <p:nvPr/>
        </p:nvSpPr>
        <p:spPr>
          <a:xfrm>
            <a:off x="208474" y="202049"/>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GETTING STARTED WITH </a:t>
            </a:r>
            <a:r>
              <a:rPr kumimoji="0" lang="en-US" sz="3600" b="1" i="0" u="none" strike="noStrike" kern="120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PBIS</a:t>
            </a:r>
          </a:p>
        </p:txBody>
      </p:sp>
      <p:sp>
        <p:nvSpPr>
          <p:cNvPr id="31" name="Rectangle: Rounded Corners 120" descr="Badge 1">
            <a:extLst>
              <a:ext uri="{FF2B5EF4-FFF2-40B4-BE49-F238E27FC236}">
                <a16:creationId xmlns:a16="http://schemas.microsoft.com/office/drawing/2014/main" id="{C977817F-8E39-AD6F-DD41-7E2B04E92FAD}"/>
              </a:ext>
            </a:extLst>
          </p:cNvPr>
          <p:cNvSpPr/>
          <p:nvPr/>
        </p:nvSpPr>
        <p:spPr>
          <a:xfrm>
            <a:off x="208474" y="767796"/>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pic>
        <p:nvPicPr>
          <p:cNvPr id="32" name="Picture 31">
            <a:extLst>
              <a:ext uri="{FF2B5EF4-FFF2-40B4-BE49-F238E27FC236}">
                <a16:creationId xmlns:a16="http://schemas.microsoft.com/office/drawing/2014/main" id="{6300F761-F7A6-944E-2F68-C6E0C616F7FA}"/>
              </a:ext>
            </a:extLst>
          </p:cNvPr>
          <p:cNvPicPr>
            <a:picLocks noChangeAspect="1"/>
          </p:cNvPicPr>
          <p:nvPr/>
        </p:nvPicPr>
        <p:blipFill>
          <a:blip r:embed="rId3"/>
          <a:stretch>
            <a:fillRect/>
          </a:stretch>
        </p:blipFill>
        <p:spPr>
          <a:xfrm>
            <a:off x="11201400" y="6001326"/>
            <a:ext cx="954980" cy="856674"/>
          </a:xfrm>
          <a:prstGeom prst="ellipse">
            <a:avLst/>
          </a:prstGeom>
          <a:ln w="19050">
            <a:solidFill>
              <a:schemeClr val="accent2">
                <a:lumMod val="50000"/>
              </a:schemeClr>
            </a:solidFill>
          </a:ln>
        </p:spPr>
      </p:pic>
    </p:spTree>
    <p:extLst>
      <p:ext uri="{BB962C8B-B14F-4D97-AF65-F5344CB8AC3E}">
        <p14:creationId xmlns:p14="http://schemas.microsoft.com/office/powerpoint/2010/main" val="2903375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B3567-AD4B-F6D4-CD3C-EB2EBDF49F8A}"/>
              </a:ext>
            </a:extLst>
          </p:cNvPr>
          <p:cNvSpPr/>
          <p:nvPr/>
        </p:nvSpPr>
        <p:spPr>
          <a:xfrm>
            <a:off x="0" y="5438216"/>
            <a:ext cx="12192000" cy="1419783"/>
          </a:xfrm>
          <a:prstGeom prst="rect">
            <a:avLst/>
          </a:prstGeom>
          <a:solidFill>
            <a:srgbClr val="D3F3FB"/>
          </a:solidFill>
        </p:spPr>
        <p:style>
          <a:lnRef idx="1">
            <a:schemeClr val="accent5"/>
          </a:lnRef>
          <a:fillRef idx="2">
            <a:schemeClr val="accent5"/>
          </a:fillRef>
          <a:effectRef idx="1">
            <a:schemeClr val="accent5"/>
          </a:effectRef>
          <a:fontRef idx="minor">
            <a:schemeClr val="dk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D0F41"/>
                </a:solidFill>
                <a:effectLst/>
                <a:uLnTx/>
                <a:uFillTx/>
                <a:latin typeface="Calibri" panose="020F0502020204030204"/>
                <a:ea typeface="+mn-ea"/>
                <a:cs typeface="+mn-cs"/>
              </a:rPr>
              <a:t>Data-based Decision-Making</a:t>
            </a:r>
          </a:p>
        </p:txBody>
      </p:sp>
      <p:sp>
        <p:nvSpPr>
          <p:cNvPr id="5" name="Rectangle 4">
            <a:extLst>
              <a:ext uri="{FF2B5EF4-FFF2-40B4-BE49-F238E27FC236}">
                <a16:creationId xmlns:a16="http://schemas.microsoft.com/office/drawing/2014/main" id="{B627731D-43D9-909D-A0A1-0D0165221EAD}"/>
              </a:ext>
            </a:extLst>
          </p:cNvPr>
          <p:cNvSpPr/>
          <p:nvPr/>
        </p:nvSpPr>
        <p:spPr>
          <a:xfrm>
            <a:off x="0" y="4112560"/>
            <a:ext cx="12192000" cy="1201270"/>
          </a:xfrm>
          <a:prstGeom prst="rect">
            <a:avLst/>
          </a:prstGeom>
          <a:solidFill>
            <a:srgbClr val="D3F3FB"/>
          </a:solidFill>
        </p:spPr>
        <p:style>
          <a:lnRef idx="1">
            <a:schemeClr val="accent5"/>
          </a:lnRef>
          <a:fillRef idx="2">
            <a:schemeClr val="accent5"/>
          </a:fillRef>
          <a:effectRef idx="1">
            <a:schemeClr val="accent5"/>
          </a:effectRef>
          <a:fontRef idx="minor">
            <a:schemeClr val="dk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D0F41"/>
                </a:solidFill>
                <a:effectLst/>
                <a:uLnTx/>
                <a:uFillTx/>
                <a:latin typeface="Calibri" panose="020F0502020204030204"/>
                <a:ea typeface="+mn-ea"/>
                <a:cs typeface="+mn-cs"/>
              </a:rPr>
              <a:t>Classroom</a:t>
            </a:r>
          </a:p>
        </p:txBody>
      </p:sp>
      <p:sp>
        <p:nvSpPr>
          <p:cNvPr id="4" name="Rectangle 3">
            <a:extLst>
              <a:ext uri="{FF2B5EF4-FFF2-40B4-BE49-F238E27FC236}">
                <a16:creationId xmlns:a16="http://schemas.microsoft.com/office/drawing/2014/main" id="{FDB01F6E-21D8-998F-5CFB-8395B6589FEE}"/>
              </a:ext>
            </a:extLst>
          </p:cNvPr>
          <p:cNvSpPr/>
          <p:nvPr/>
        </p:nvSpPr>
        <p:spPr>
          <a:xfrm>
            <a:off x="-1" y="2745440"/>
            <a:ext cx="12192000" cy="1284195"/>
          </a:xfrm>
          <a:prstGeom prst="rect">
            <a:avLst/>
          </a:prstGeom>
          <a:solidFill>
            <a:srgbClr val="D3F3FB"/>
          </a:solidFill>
        </p:spPr>
        <p:style>
          <a:lnRef idx="1">
            <a:schemeClr val="accent5"/>
          </a:lnRef>
          <a:fillRef idx="2">
            <a:schemeClr val="accent5"/>
          </a:fillRef>
          <a:effectRef idx="1">
            <a:schemeClr val="accent5"/>
          </a:effectRef>
          <a:fontRef idx="minor">
            <a:schemeClr val="dk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D0F41"/>
                </a:solidFill>
                <a:effectLst/>
                <a:uLnTx/>
                <a:uFillTx/>
                <a:latin typeface="Calibri" panose="020F0502020204030204"/>
                <a:ea typeface="+mn-ea"/>
                <a:cs typeface="+mn-cs"/>
              </a:rPr>
              <a:t>Strengthen </a:t>
            </a:r>
          </a:p>
        </p:txBody>
      </p:sp>
      <p:graphicFrame>
        <p:nvGraphicFramePr>
          <p:cNvPr id="3" name="Diagram 2">
            <a:extLst>
              <a:ext uri="{FF2B5EF4-FFF2-40B4-BE49-F238E27FC236}">
                <a16:creationId xmlns:a16="http://schemas.microsoft.com/office/drawing/2014/main" id="{6E8EA71B-D872-591F-C192-49A9F6199034}"/>
              </a:ext>
            </a:extLst>
          </p:cNvPr>
          <p:cNvGraphicFramePr/>
          <p:nvPr/>
        </p:nvGraphicFramePr>
        <p:xfrm>
          <a:off x="466164" y="304801"/>
          <a:ext cx="11725835" cy="6293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01CD5507-6499-69BB-02D3-759498EBE222}"/>
              </a:ext>
            </a:extLst>
          </p:cNvPr>
          <p:cNvPicPr>
            <a:picLocks noChangeAspect="1"/>
          </p:cNvPicPr>
          <p:nvPr/>
        </p:nvPicPr>
        <p:blipFill>
          <a:blip r:embed="rId8"/>
          <a:stretch>
            <a:fillRect/>
          </a:stretch>
        </p:blipFill>
        <p:spPr>
          <a:xfrm>
            <a:off x="11410651" y="6139046"/>
            <a:ext cx="776586" cy="728479"/>
          </a:xfrm>
          <a:prstGeom prst="ellipse">
            <a:avLst/>
          </a:prstGeom>
          <a:ln w="19050">
            <a:solidFill>
              <a:schemeClr val="accent2">
                <a:lumMod val="50000"/>
              </a:schemeClr>
            </a:solidFill>
          </a:ln>
        </p:spPr>
      </p:pic>
    </p:spTree>
    <p:extLst>
      <p:ext uri="{BB962C8B-B14F-4D97-AF65-F5344CB8AC3E}">
        <p14:creationId xmlns:p14="http://schemas.microsoft.com/office/powerpoint/2010/main" val="2960436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D9E79-C4FE-19AE-B984-4E9C4D49F8F6}"/>
              </a:ext>
            </a:extLst>
          </p:cNvPr>
          <p:cNvSpPr>
            <a:spLocks noGrp="1"/>
          </p:cNvSpPr>
          <p:nvPr>
            <p:ph type="title"/>
          </p:nvPr>
        </p:nvSpPr>
        <p:spPr>
          <a:xfrm>
            <a:off x="621506" y="266276"/>
            <a:ext cx="9378000" cy="845600"/>
          </a:xfrm>
        </p:spPr>
        <p:txBody>
          <a:bodyPr/>
          <a:lstStyle/>
          <a:p>
            <a:r>
              <a:rPr lang="en-US" sz="4000"/>
              <a:t>Family Engagement in PBIS</a:t>
            </a:r>
            <a:br>
              <a:rPr lang="en-US" sz="4000"/>
            </a:br>
            <a:endParaRPr lang="en-US" sz="4000"/>
          </a:p>
        </p:txBody>
      </p:sp>
      <p:sp>
        <p:nvSpPr>
          <p:cNvPr id="4" name="TextBox 3">
            <a:extLst>
              <a:ext uri="{FF2B5EF4-FFF2-40B4-BE49-F238E27FC236}">
                <a16:creationId xmlns:a16="http://schemas.microsoft.com/office/drawing/2014/main" id="{ED82C85C-DA32-0046-8F69-C3DA67011739}"/>
              </a:ext>
            </a:extLst>
          </p:cNvPr>
          <p:cNvSpPr txBox="1"/>
          <p:nvPr/>
        </p:nvSpPr>
        <p:spPr>
          <a:xfrm>
            <a:off x="4626049" y="6422447"/>
            <a:ext cx="6412875" cy="338554"/>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rPr>
              <a:t>(Center on PBIS, 2017)</a:t>
            </a:r>
          </a:p>
        </p:txBody>
      </p:sp>
      <p:pic>
        <p:nvPicPr>
          <p:cNvPr id="5" name="Content Placeholder 3">
            <a:hlinkClick r:id="rId3"/>
            <a:extLst>
              <a:ext uri="{FF2B5EF4-FFF2-40B4-BE49-F238E27FC236}">
                <a16:creationId xmlns:a16="http://schemas.microsoft.com/office/drawing/2014/main" id="{92440317-5990-2C48-B485-6694237667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9020" y="1313063"/>
            <a:ext cx="4079631" cy="4401460"/>
          </a:xfrm>
          <a:prstGeom prst="rect">
            <a:avLst/>
          </a:prstGeom>
          <a:effectLst>
            <a:glow rad="6350">
              <a:schemeClr val="tx2"/>
            </a:glow>
            <a:softEdge rad="139700"/>
          </a:effectLst>
        </p:spPr>
      </p:pic>
      <p:pic>
        <p:nvPicPr>
          <p:cNvPr id="3" name="Picture 2">
            <a:extLst>
              <a:ext uri="{FF2B5EF4-FFF2-40B4-BE49-F238E27FC236}">
                <a16:creationId xmlns:a16="http://schemas.microsoft.com/office/drawing/2014/main" id="{90D085B9-4F8C-88D7-951B-D74AA533FF7F}"/>
              </a:ext>
            </a:extLst>
          </p:cNvPr>
          <p:cNvPicPr>
            <a:picLocks noChangeAspect="1"/>
          </p:cNvPicPr>
          <p:nvPr/>
        </p:nvPicPr>
        <p:blipFill>
          <a:blip r:embed="rId5"/>
          <a:stretch>
            <a:fillRect/>
          </a:stretch>
        </p:blipFill>
        <p:spPr>
          <a:xfrm>
            <a:off x="11277600" y="6069682"/>
            <a:ext cx="878780" cy="788318"/>
          </a:xfrm>
          <a:prstGeom prst="ellipse">
            <a:avLst/>
          </a:prstGeom>
          <a:ln w="19050">
            <a:solidFill>
              <a:schemeClr val="accent2">
                <a:lumMod val="50000"/>
              </a:schemeClr>
            </a:solidFill>
          </a:ln>
        </p:spPr>
      </p:pic>
      <p:sp>
        <p:nvSpPr>
          <p:cNvPr id="6" name="TextBox 5">
            <a:extLst>
              <a:ext uri="{FF2B5EF4-FFF2-40B4-BE49-F238E27FC236}">
                <a16:creationId xmlns:a16="http://schemas.microsoft.com/office/drawing/2014/main" id="{C5759945-2CBF-33D1-E5D0-367B0333A1C8}"/>
              </a:ext>
            </a:extLst>
          </p:cNvPr>
          <p:cNvSpPr txBox="1"/>
          <p:nvPr/>
        </p:nvSpPr>
        <p:spPr>
          <a:xfrm>
            <a:off x="694477" y="1654045"/>
            <a:ext cx="6395640" cy="3549909"/>
          </a:xfrm>
          <a:prstGeom prst="rect">
            <a:avLst/>
          </a:prstGeom>
          <a:solidFill>
            <a:schemeClr val="bg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333333"/>
                </a:solidFill>
                <a:effectLst/>
                <a:uLnTx/>
                <a:uFillTx/>
                <a:latin typeface="Calibri" panose="020F0502020204030204"/>
                <a:ea typeface="+mn-ea"/>
                <a:cs typeface="+mn-cs"/>
              </a:rPr>
              <a:t>Including families in PBIS implementation means families and school personnel work together and share in the responsibility making educational decisions and improving student outcomes.</a:t>
            </a:r>
          </a:p>
        </p:txBody>
      </p:sp>
    </p:spTree>
    <p:extLst>
      <p:ext uri="{BB962C8B-B14F-4D97-AF65-F5344CB8AC3E}">
        <p14:creationId xmlns:p14="http://schemas.microsoft.com/office/powerpoint/2010/main" val="3619808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5A99C27B-3FF3-40AE-D6EE-FA10FB4EBA27}"/>
              </a:ext>
            </a:extLst>
          </p:cNvPr>
          <p:cNvGraphicFramePr/>
          <p:nvPr>
            <p:extLst>
              <p:ext uri="{D42A27DB-BD31-4B8C-83A1-F6EECF244321}">
                <p14:modId xmlns:p14="http://schemas.microsoft.com/office/powerpoint/2010/main" val="3693052734"/>
              </p:ext>
            </p:extLst>
          </p:nvPr>
        </p:nvGraphicFramePr>
        <p:xfrm>
          <a:off x="513749" y="1519085"/>
          <a:ext cx="10945748" cy="4837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44F6A44F-7A84-7DDD-5CA4-B1ED984859D5}"/>
              </a:ext>
            </a:extLst>
          </p:cNvPr>
          <p:cNvSpPr>
            <a:spLocks noGrp="1"/>
          </p:cNvSpPr>
          <p:nvPr>
            <p:ph type="title"/>
          </p:nvPr>
        </p:nvSpPr>
        <p:spPr>
          <a:xfrm>
            <a:off x="410509" y="275814"/>
            <a:ext cx="9500407" cy="845600"/>
          </a:xfrm>
        </p:spPr>
        <p:txBody>
          <a:bodyPr/>
          <a:lstStyle/>
          <a:p>
            <a:pPr algn="l"/>
            <a:r>
              <a:rPr lang="en-US" i="1"/>
              <a:t>How</a:t>
            </a:r>
            <a:r>
              <a:rPr lang="en-US"/>
              <a:t> Do Teams Integrate Wellness into Tier 1?</a:t>
            </a:r>
          </a:p>
        </p:txBody>
      </p:sp>
      <p:pic>
        <p:nvPicPr>
          <p:cNvPr id="2" name="Picture 1">
            <a:extLst>
              <a:ext uri="{FF2B5EF4-FFF2-40B4-BE49-F238E27FC236}">
                <a16:creationId xmlns:a16="http://schemas.microsoft.com/office/drawing/2014/main" id="{D54CA364-956C-3FFD-626E-A110445699D0}"/>
              </a:ext>
            </a:extLst>
          </p:cNvPr>
          <p:cNvPicPr>
            <a:picLocks noChangeAspect="1"/>
          </p:cNvPicPr>
          <p:nvPr/>
        </p:nvPicPr>
        <p:blipFill>
          <a:blip r:embed="rId8"/>
          <a:stretch>
            <a:fillRect/>
          </a:stretch>
        </p:blipFill>
        <p:spPr>
          <a:xfrm>
            <a:off x="10920578" y="570483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1752920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D06AC42-2C4C-E249-A091-463072691C34}"/>
              </a:ext>
            </a:extLst>
          </p:cNvPr>
          <p:cNvGraphicFramePr/>
          <p:nvPr/>
        </p:nvGraphicFramePr>
        <p:xfrm>
          <a:off x="-683776" y="1444487"/>
          <a:ext cx="12740309" cy="5107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DC36900-1A11-5140-BBAD-A9AD36C5F433}"/>
              </a:ext>
            </a:extLst>
          </p:cNvPr>
          <p:cNvSpPr txBox="1"/>
          <p:nvPr/>
        </p:nvSpPr>
        <p:spPr>
          <a:xfrm>
            <a:off x="4540986" y="3529080"/>
            <a:ext cx="2290784"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Collect &amp; Use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a:ea typeface="+mn-ea"/>
                <a:cs typeface="+mn-cs"/>
              </a:rPr>
              <a:t>DATA</a:t>
            </a:r>
          </a:p>
        </p:txBody>
      </p:sp>
      <p:sp>
        <p:nvSpPr>
          <p:cNvPr id="7" name="Left-Right Arrow 6">
            <a:extLst>
              <a:ext uri="{FF2B5EF4-FFF2-40B4-BE49-F238E27FC236}">
                <a16:creationId xmlns:a16="http://schemas.microsoft.com/office/drawing/2014/main" id="{0BBCAE6D-2052-E74A-BF44-9A3CFF179EFF}"/>
              </a:ext>
            </a:extLst>
          </p:cNvPr>
          <p:cNvSpPr/>
          <p:nvPr/>
        </p:nvSpPr>
        <p:spPr>
          <a:xfrm rot="16200000">
            <a:off x="5432199" y="3135951"/>
            <a:ext cx="548640" cy="182880"/>
          </a:xfrm>
          <a:prstGeom prst="leftRightArrow">
            <a:avLst/>
          </a:prstGeom>
          <a:solidFill>
            <a:srgbClr val="F3C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Left-Right Arrow 7">
            <a:extLst>
              <a:ext uri="{FF2B5EF4-FFF2-40B4-BE49-F238E27FC236}">
                <a16:creationId xmlns:a16="http://schemas.microsoft.com/office/drawing/2014/main" id="{6B9B0B13-110A-2449-9017-70BBF4B66701}"/>
              </a:ext>
            </a:extLst>
          </p:cNvPr>
          <p:cNvSpPr/>
          <p:nvPr/>
        </p:nvSpPr>
        <p:spPr>
          <a:xfrm rot="13049120">
            <a:off x="3767476" y="3227649"/>
            <a:ext cx="914400" cy="182880"/>
          </a:xfrm>
          <a:prstGeom prst="leftRightArrow">
            <a:avLst/>
          </a:prstGeom>
          <a:solidFill>
            <a:srgbClr val="EE3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Left-Right Arrow 8">
            <a:extLst>
              <a:ext uri="{FF2B5EF4-FFF2-40B4-BE49-F238E27FC236}">
                <a16:creationId xmlns:a16="http://schemas.microsoft.com/office/drawing/2014/main" id="{AD7BB20D-D350-1345-A755-0FE4F6A3C6D1}"/>
              </a:ext>
            </a:extLst>
          </p:cNvPr>
          <p:cNvSpPr/>
          <p:nvPr/>
        </p:nvSpPr>
        <p:spPr>
          <a:xfrm rot="8989993">
            <a:off x="3794353" y="3992337"/>
            <a:ext cx="914400" cy="182880"/>
          </a:xfrm>
          <a:prstGeom prst="leftRightArrow">
            <a:avLst/>
          </a:prstGeom>
          <a:solidFill>
            <a:srgbClr val="E89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Left-Right Arrow 9">
            <a:extLst>
              <a:ext uri="{FF2B5EF4-FFF2-40B4-BE49-F238E27FC236}">
                <a16:creationId xmlns:a16="http://schemas.microsoft.com/office/drawing/2014/main" id="{2BFC387A-698F-9340-87E9-569744E192E9}"/>
              </a:ext>
            </a:extLst>
          </p:cNvPr>
          <p:cNvSpPr/>
          <p:nvPr/>
        </p:nvSpPr>
        <p:spPr>
          <a:xfrm rot="16200000">
            <a:off x="5432200" y="4613506"/>
            <a:ext cx="548640" cy="182880"/>
          </a:xfrm>
          <a:prstGeom prst="leftRightArrow">
            <a:avLst/>
          </a:prstGeom>
          <a:solidFill>
            <a:srgbClr val="7F4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Left-Right Arrow 10">
            <a:extLst>
              <a:ext uri="{FF2B5EF4-FFF2-40B4-BE49-F238E27FC236}">
                <a16:creationId xmlns:a16="http://schemas.microsoft.com/office/drawing/2014/main" id="{348E3385-1354-3A4E-A330-A1DE4E83D5FF}"/>
              </a:ext>
            </a:extLst>
          </p:cNvPr>
          <p:cNvSpPr/>
          <p:nvPr/>
        </p:nvSpPr>
        <p:spPr>
          <a:xfrm rot="1788653">
            <a:off x="6564561" y="3969661"/>
            <a:ext cx="914400" cy="182880"/>
          </a:xfrm>
          <a:prstGeom prst="lef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Left-Right Arrow 11">
            <a:extLst>
              <a:ext uri="{FF2B5EF4-FFF2-40B4-BE49-F238E27FC236}">
                <a16:creationId xmlns:a16="http://schemas.microsoft.com/office/drawing/2014/main" id="{DE54176A-1DFD-444C-8471-F7C725DD13A1}"/>
              </a:ext>
            </a:extLst>
          </p:cNvPr>
          <p:cNvSpPr/>
          <p:nvPr/>
        </p:nvSpPr>
        <p:spPr>
          <a:xfrm rot="20170082">
            <a:off x="6574154" y="3275490"/>
            <a:ext cx="914400" cy="182880"/>
          </a:xfrm>
          <a:prstGeom prst="leftRightArrow">
            <a:avLst/>
          </a:prstGeom>
          <a:solidFill>
            <a:srgbClr val="207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37ECEB5-E7F3-C545-8A92-91DCED753BB5}"/>
              </a:ext>
            </a:extLst>
          </p:cNvPr>
          <p:cNvSpPr txBox="1"/>
          <p:nvPr/>
        </p:nvSpPr>
        <p:spPr>
          <a:xfrm>
            <a:off x="135467" y="6383090"/>
            <a:ext cx="281093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3333"/>
                </a:solidFill>
                <a:effectLst/>
                <a:uLnTx/>
                <a:uFillTx/>
                <a:latin typeface="Open Sans" panose="020B0606030504020204" pitchFamily="34" charset="0"/>
                <a:ea typeface="+mn-ea"/>
                <a:cs typeface="+mn-cs"/>
              </a:rPr>
              <a:t>(Chaparro, E., et. al, 2022)</a:t>
            </a:r>
            <a:endParaRPr kumimoji="0" lang="en-US" sz="1600" b="0" i="0" u="none" strike="noStrike" kern="1200" cap="none" spc="0" normalizeH="0" baseline="0" noProof="0">
              <a:ln>
                <a:noFill/>
              </a:ln>
              <a:solidFill>
                <a:srgbClr val="0D0F41"/>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2E240BA-25C0-F49A-8100-DD7B3F09826B}"/>
              </a:ext>
            </a:extLst>
          </p:cNvPr>
          <p:cNvPicPr>
            <a:picLocks noChangeAspect="1"/>
          </p:cNvPicPr>
          <p:nvPr/>
        </p:nvPicPr>
        <p:blipFill>
          <a:blip r:embed="rId8"/>
          <a:stretch>
            <a:fillRect/>
          </a:stretch>
        </p:blipFill>
        <p:spPr>
          <a:xfrm>
            <a:off x="11020425" y="5838981"/>
            <a:ext cx="1135955" cy="1019019"/>
          </a:xfrm>
          <a:prstGeom prst="ellipse">
            <a:avLst/>
          </a:prstGeom>
          <a:ln w="19050">
            <a:solidFill>
              <a:schemeClr val="accent2">
                <a:lumMod val="50000"/>
              </a:schemeClr>
            </a:solidFill>
          </a:ln>
        </p:spPr>
      </p:pic>
      <p:sp>
        <p:nvSpPr>
          <p:cNvPr id="5" name="Title 1">
            <a:extLst>
              <a:ext uri="{FF2B5EF4-FFF2-40B4-BE49-F238E27FC236}">
                <a16:creationId xmlns:a16="http://schemas.microsoft.com/office/drawing/2014/main" id="{E499E9B7-756F-3B1E-82F0-AD584B7CF9E6}"/>
              </a:ext>
            </a:extLst>
          </p:cNvPr>
          <p:cNvSpPr>
            <a:spLocks noGrp="1"/>
          </p:cNvSpPr>
          <p:nvPr>
            <p:ph type="title"/>
          </p:nvPr>
        </p:nvSpPr>
        <p:spPr>
          <a:xfrm>
            <a:off x="135467" y="121033"/>
            <a:ext cx="9027817" cy="845600"/>
          </a:xfrm>
        </p:spPr>
        <p:txBody>
          <a:bodyPr/>
          <a:lstStyle/>
          <a:p>
            <a:pPr algn="l"/>
            <a:r>
              <a:rPr lang="en-US" sz="3200"/>
              <a:t>You’ve Identified Inequity, Now What?</a:t>
            </a:r>
            <a:br>
              <a:rPr lang="en-US" sz="3200"/>
            </a:br>
            <a:r>
              <a:rPr lang="en-US" sz="3200"/>
              <a:t>Apply your problem-solving framework!</a:t>
            </a:r>
            <a:br>
              <a:rPr lang="en-US" sz="3200"/>
            </a:br>
            <a:endParaRPr lang="en-US" sz="3200"/>
          </a:p>
        </p:txBody>
      </p:sp>
    </p:spTree>
    <p:extLst>
      <p:ext uri="{BB962C8B-B14F-4D97-AF65-F5344CB8AC3E}">
        <p14:creationId xmlns:p14="http://schemas.microsoft.com/office/powerpoint/2010/main" val="4250758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1864B-B33C-4C1A-ED3D-02181254746F}"/>
              </a:ext>
            </a:extLst>
          </p:cNvPr>
          <p:cNvSpPr>
            <a:spLocks noGrp="1"/>
          </p:cNvSpPr>
          <p:nvPr>
            <p:ph type="title"/>
          </p:nvPr>
        </p:nvSpPr>
        <p:spPr>
          <a:xfrm>
            <a:off x="304798" y="0"/>
            <a:ext cx="9922935" cy="845600"/>
          </a:xfrm>
        </p:spPr>
        <p:txBody>
          <a:bodyPr/>
          <a:lstStyle/>
          <a:p>
            <a:pPr algn="l"/>
            <a:r>
              <a:rPr lang="en-US" sz="3200"/>
              <a:t>Are school community members experiencing </a:t>
            </a:r>
            <a:br>
              <a:rPr lang="en-US" sz="3200"/>
            </a:br>
            <a:r>
              <a:rPr lang="en-US" sz="3200"/>
              <a:t>equitable outcomes in our school </a:t>
            </a:r>
            <a:br>
              <a:rPr lang="en-US" sz="3200"/>
            </a:br>
            <a:r>
              <a:rPr lang="en-US" sz="3200"/>
              <a:t>regardless of individual characteristics and identities? </a:t>
            </a:r>
          </a:p>
        </p:txBody>
      </p:sp>
      <p:graphicFrame>
        <p:nvGraphicFramePr>
          <p:cNvPr id="11" name="Diagram 10">
            <a:extLst>
              <a:ext uri="{FF2B5EF4-FFF2-40B4-BE49-F238E27FC236}">
                <a16:creationId xmlns:a16="http://schemas.microsoft.com/office/drawing/2014/main" id="{6B1B24BE-2F0C-0623-1ED2-59CD013E61C4}"/>
              </a:ext>
            </a:extLst>
          </p:cNvPr>
          <p:cNvGraphicFramePr/>
          <p:nvPr/>
        </p:nvGraphicFramePr>
        <p:xfrm>
          <a:off x="0" y="1652750"/>
          <a:ext cx="12192000" cy="5205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9AB3A742-B6A6-6BE8-20DD-B22A398806E6}"/>
              </a:ext>
            </a:extLst>
          </p:cNvPr>
          <p:cNvPicPr>
            <a:picLocks noChangeAspect="1"/>
          </p:cNvPicPr>
          <p:nvPr/>
        </p:nvPicPr>
        <p:blipFill>
          <a:blip r:embed="rId7"/>
          <a:stretch>
            <a:fillRect/>
          </a:stretch>
        </p:blipFill>
        <p:spPr>
          <a:xfrm>
            <a:off x="10920578" y="570483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34857637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35580" y="105044"/>
            <a:ext cx="10429875" cy="844550"/>
          </a:xfrm>
        </p:spPr>
        <p:txBody>
          <a:bodyPr/>
          <a:lstStyle/>
          <a:p>
            <a:pPr algn="l"/>
            <a:r>
              <a:rPr lang="en-US" sz="3600" b="1">
                <a:solidFill>
                  <a:schemeClr val="accent6">
                    <a:lumMod val="50000"/>
                  </a:schemeClr>
                </a:solidFill>
                <a:latin typeface="+mn-lt"/>
              </a:rPr>
              <a:t>Supporting and Responding to </a:t>
            </a:r>
            <a:r>
              <a:rPr lang="en-US" sz="3600" b="1" i="1" u="sng">
                <a:solidFill>
                  <a:schemeClr val="accent6">
                    <a:lumMod val="50000"/>
                  </a:schemeClr>
                </a:solidFill>
                <a:latin typeface="+mn-lt"/>
              </a:rPr>
              <a:t>Students’</a:t>
            </a:r>
            <a:r>
              <a:rPr lang="en-US" sz="3600" b="1">
                <a:solidFill>
                  <a:schemeClr val="accent6">
                    <a:lumMod val="50000"/>
                  </a:schemeClr>
                </a:solidFill>
                <a:latin typeface="+mn-lt"/>
              </a:rPr>
              <a:t> SEB Needs </a:t>
            </a:r>
            <a:br>
              <a:rPr lang="en-US" sz="3600" b="1">
                <a:solidFill>
                  <a:schemeClr val="accent6">
                    <a:lumMod val="50000"/>
                  </a:schemeClr>
                </a:solidFill>
                <a:latin typeface="+mn-lt"/>
              </a:rPr>
            </a:br>
            <a:endParaRPr lang="en-US" sz="3600" b="1">
              <a:solidFill>
                <a:schemeClr val="accent6">
                  <a:lumMod val="50000"/>
                </a:schemeClr>
              </a:solidFill>
              <a:latin typeface="+mn-lt"/>
            </a:endParaRPr>
          </a:p>
        </p:txBody>
      </p:sp>
      <p:graphicFrame>
        <p:nvGraphicFramePr>
          <p:cNvPr id="69" name="Diagram 68">
            <a:extLst>
              <a:ext uri="{FF2B5EF4-FFF2-40B4-BE49-F238E27FC236}">
                <a16:creationId xmlns:a16="http://schemas.microsoft.com/office/drawing/2014/main" id="{1E4A54C1-8562-D747-92CB-47F4F22B4D5D}"/>
              </a:ext>
            </a:extLst>
          </p:cNvPr>
          <p:cNvGraphicFramePr/>
          <p:nvPr>
            <p:extLst>
              <p:ext uri="{D42A27DB-BD31-4B8C-83A1-F6EECF244321}">
                <p14:modId xmlns:p14="http://schemas.microsoft.com/office/powerpoint/2010/main" val="640504129"/>
              </p:ext>
            </p:extLst>
          </p:nvPr>
        </p:nvGraphicFramePr>
        <p:xfrm>
          <a:off x="3381624" y="1710042"/>
          <a:ext cx="8552603" cy="43313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ight Arrow 2">
            <a:extLst>
              <a:ext uri="{FF2B5EF4-FFF2-40B4-BE49-F238E27FC236}">
                <a16:creationId xmlns:a16="http://schemas.microsoft.com/office/drawing/2014/main" id="{AD17F7C9-5BFD-CF41-ABBA-62DF5039F512}"/>
              </a:ext>
            </a:extLst>
          </p:cNvPr>
          <p:cNvSpPr/>
          <p:nvPr/>
        </p:nvSpPr>
        <p:spPr>
          <a:xfrm>
            <a:off x="5325811" y="2191276"/>
            <a:ext cx="481756" cy="374399"/>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13" name="Right Arrow 12">
            <a:extLst>
              <a:ext uri="{FF2B5EF4-FFF2-40B4-BE49-F238E27FC236}">
                <a16:creationId xmlns:a16="http://schemas.microsoft.com/office/drawing/2014/main" id="{3C5A159A-766F-2D47-A5D1-132370A7769D}"/>
              </a:ext>
            </a:extLst>
          </p:cNvPr>
          <p:cNvSpPr/>
          <p:nvPr/>
        </p:nvSpPr>
        <p:spPr>
          <a:xfrm>
            <a:off x="7204745" y="2195045"/>
            <a:ext cx="481756" cy="374399"/>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14" name="Right Arrow 13">
            <a:extLst>
              <a:ext uri="{FF2B5EF4-FFF2-40B4-BE49-F238E27FC236}">
                <a16:creationId xmlns:a16="http://schemas.microsoft.com/office/drawing/2014/main" id="{0E9B0C44-D2D0-264F-86C3-D9F22B78E745}"/>
              </a:ext>
            </a:extLst>
          </p:cNvPr>
          <p:cNvSpPr/>
          <p:nvPr/>
        </p:nvSpPr>
        <p:spPr>
          <a:xfrm>
            <a:off x="9501188" y="2195045"/>
            <a:ext cx="481756" cy="374399"/>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B938514-AF10-B55B-CCD6-EE81BEBC66E2}"/>
              </a:ext>
            </a:extLst>
          </p:cNvPr>
          <p:cNvPicPr>
            <a:picLocks noChangeAspect="1"/>
          </p:cNvPicPr>
          <p:nvPr/>
        </p:nvPicPr>
        <p:blipFill>
          <a:blip r:embed="rId8"/>
          <a:stretch>
            <a:fillRect/>
          </a:stretch>
        </p:blipFill>
        <p:spPr>
          <a:xfrm>
            <a:off x="11519298" y="6286500"/>
            <a:ext cx="637081" cy="571500"/>
          </a:xfrm>
          <a:prstGeom prst="ellipse">
            <a:avLst/>
          </a:prstGeom>
          <a:ln w="19050">
            <a:solidFill>
              <a:schemeClr val="accent2">
                <a:lumMod val="50000"/>
              </a:schemeClr>
            </a:solidFill>
          </a:ln>
        </p:spPr>
      </p:pic>
      <p:pic>
        <p:nvPicPr>
          <p:cNvPr id="5" name="Picture 4">
            <a:extLst>
              <a:ext uri="{FF2B5EF4-FFF2-40B4-BE49-F238E27FC236}">
                <a16:creationId xmlns:a16="http://schemas.microsoft.com/office/drawing/2014/main" id="{676B9E75-1859-1418-4FA8-56D9DC5102B7}"/>
              </a:ext>
            </a:extLst>
          </p:cNvPr>
          <p:cNvPicPr>
            <a:picLocks noChangeAspect="1"/>
          </p:cNvPicPr>
          <p:nvPr/>
        </p:nvPicPr>
        <p:blipFill>
          <a:blip r:embed="rId9"/>
          <a:stretch>
            <a:fillRect/>
          </a:stretch>
        </p:blipFill>
        <p:spPr>
          <a:xfrm>
            <a:off x="177149" y="1552108"/>
            <a:ext cx="3079992" cy="4055528"/>
          </a:xfrm>
          <a:prstGeom prst="rect">
            <a:avLst/>
          </a:prstGeom>
        </p:spPr>
      </p:pic>
      <p:grpSp>
        <p:nvGrpSpPr>
          <p:cNvPr id="6" name="Group 5">
            <a:extLst>
              <a:ext uri="{FF2B5EF4-FFF2-40B4-BE49-F238E27FC236}">
                <a16:creationId xmlns:a16="http://schemas.microsoft.com/office/drawing/2014/main" id="{07EE5BC5-3690-6A16-ABFB-77CECE0C24D2}"/>
              </a:ext>
            </a:extLst>
          </p:cNvPr>
          <p:cNvGrpSpPr/>
          <p:nvPr/>
        </p:nvGrpSpPr>
        <p:grpSpPr>
          <a:xfrm>
            <a:off x="10663310" y="69476"/>
            <a:ext cx="1361049" cy="1306381"/>
            <a:chOff x="3161609" y="1914625"/>
            <a:chExt cx="2964580" cy="2964580"/>
          </a:xfrm>
          <a:solidFill>
            <a:srgbClr val="9BC1E8"/>
          </a:solidFill>
        </p:grpSpPr>
        <p:sp>
          <p:nvSpPr>
            <p:cNvPr id="7" name="Oval 6">
              <a:extLst>
                <a:ext uri="{FF2B5EF4-FFF2-40B4-BE49-F238E27FC236}">
                  <a16:creationId xmlns:a16="http://schemas.microsoft.com/office/drawing/2014/main" id="{B4D9221C-D69C-7403-22FA-F1C444899059}"/>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sp>
        <p:sp>
          <p:nvSpPr>
            <p:cNvPr id="8" name="Oval 4">
              <a:extLst>
                <a:ext uri="{FF2B5EF4-FFF2-40B4-BE49-F238E27FC236}">
                  <a16:creationId xmlns:a16="http://schemas.microsoft.com/office/drawing/2014/main" id="{1AD43BDD-B53B-AC81-7F24-A4A494DF215B}"/>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spTree>
    <p:extLst>
      <p:ext uri="{BB962C8B-B14F-4D97-AF65-F5344CB8AC3E}">
        <p14:creationId xmlns:p14="http://schemas.microsoft.com/office/powerpoint/2010/main" val="16230519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F4578-FD73-8995-347D-2864AEA0B70D}"/>
              </a:ext>
            </a:extLst>
          </p:cNvPr>
          <p:cNvSpPr>
            <a:spLocks noGrp="1"/>
          </p:cNvSpPr>
          <p:nvPr>
            <p:ph type="title"/>
          </p:nvPr>
        </p:nvSpPr>
        <p:spPr>
          <a:xfrm>
            <a:off x="6377" y="137129"/>
            <a:ext cx="10972800" cy="1143000"/>
          </a:xfrm>
        </p:spPr>
        <p:txBody>
          <a:bodyPr/>
          <a:lstStyle/>
          <a:p>
            <a:pPr algn="l"/>
            <a:r>
              <a:rPr lang="en-US">
                <a:solidFill>
                  <a:schemeClr val="bg2">
                    <a:lumMod val="50000"/>
                  </a:schemeClr>
                </a:solidFill>
              </a:rPr>
              <a:t>Steps to Support and Respond to </a:t>
            </a:r>
            <a:r>
              <a:rPr lang="en-US" i="1" u="sng">
                <a:solidFill>
                  <a:schemeClr val="bg2">
                    <a:lumMod val="50000"/>
                  </a:schemeClr>
                </a:solidFill>
              </a:rPr>
              <a:t>Educators’</a:t>
            </a:r>
            <a:r>
              <a:rPr lang="en-US">
                <a:solidFill>
                  <a:schemeClr val="bg2">
                    <a:lumMod val="50000"/>
                  </a:schemeClr>
                </a:solidFill>
              </a:rPr>
              <a:t> Needs</a:t>
            </a:r>
          </a:p>
        </p:txBody>
      </p:sp>
      <p:graphicFrame>
        <p:nvGraphicFramePr>
          <p:cNvPr id="4" name="Diagram 3">
            <a:extLst>
              <a:ext uri="{FF2B5EF4-FFF2-40B4-BE49-F238E27FC236}">
                <a16:creationId xmlns:a16="http://schemas.microsoft.com/office/drawing/2014/main" id="{7CA6AE14-2BE5-2F62-646C-FC4FD271DBDE}"/>
              </a:ext>
            </a:extLst>
          </p:cNvPr>
          <p:cNvGraphicFramePr/>
          <p:nvPr>
            <p:extLst>
              <p:ext uri="{D42A27DB-BD31-4B8C-83A1-F6EECF244321}">
                <p14:modId xmlns:p14="http://schemas.microsoft.com/office/powerpoint/2010/main" val="1115974919"/>
              </p:ext>
            </p:extLst>
          </p:nvPr>
        </p:nvGraphicFramePr>
        <p:xfrm>
          <a:off x="3907746" y="1604943"/>
          <a:ext cx="8280625" cy="50101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4AD11C2A-A318-9E0C-7193-7306E7238AFE}"/>
              </a:ext>
            </a:extLst>
          </p:cNvPr>
          <p:cNvGrpSpPr/>
          <p:nvPr/>
        </p:nvGrpSpPr>
        <p:grpSpPr>
          <a:xfrm>
            <a:off x="7373331" y="4160959"/>
            <a:ext cx="4815040" cy="424543"/>
            <a:chOff x="4970380" y="2536560"/>
            <a:chExt cx="1765010" cy="789384"/>
          </a:xfrm>
        </p:grpSpPr>
        <p:sp>
          <p:nvSpPr>
            <p:cNvPr id="6" name="Rounded Rectangle 5">
              <a:extLst>
                <a:ext uri="{FF2B5EF4-FFF2-40B4-BE49-F238E27FC236}">
                  <a16:creationId xmlns:a16="http://schemas.microsoft.com/office/drawing/2014/main" id="{6A2CE7DB-A9EA-0727-3373-783E23E105D8}"/>
                </a:ext>
              </a:extLst>
            </p:cNvPr>
            <p:cNvSpPr/>
            <p:nvPr/>
          </p:nvSpPr>
          <p:spPr>
            <a:xfrm>
              <a:off x="4970380" y="2536560"/>
              <a:ext cx="1765010" cy="789384"/>
            </a:xfrm>
            <a:prstGeom prst="roundRect">
              <a:avLst>
                <a:gd name="adj" fmla="val 10000"/>
              </a:avLst>
            </a:prstGeom>
          </p:spPr>
          <p:style>
            <a:lnRef idx="2">
              <a:schemeClr val="accent1"/>
            </a:lnRef>
            <a:fillRef idx="1">
              <a:schemeClr val="lt1"/>
            </a:fillRef>
            <a:effectRef idx="0">
              <a:schemeClr val="accent1"/>
            </a:effectRef>
            <a:fontRef idx="minor">
              <a:schemeClr val="dk1"/>
            </a:fontRef>
          </p:style>
        </p:sp>
        <p:sp>
          <p:nvSpPr>
            <p:cNvPr id="7" name="Rounded Rectangle 4">
              <a:extLst>
                <a:ext uri="{FF2B5EF4-FFF2-40B4-BE49-F238E27FC236}">
                  <a16:creationId xmlns:a16="http://schemas.microsoft.com/office/drawing/2014/main" id="{06829F7B-94C0-B4C4-19F8-A1E08880B94F}"/>
                </a:ext>
              </a:extLst>
            </p:cNvPr>
            <p:cNvSpPr txBox="1"/>
            <p:nvPr/>
          </p:nvSpPr>
          <p:spPr>
            <a:xfrm>
              <a:off x="4993500" y="2559680"/>
              <a:ext cx="1718770" cy="743144"/>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t>3.2, 4.2, 5.2 Use Continuous Improvement Process </a:t>
              </a:r>
            </a:p>
          </p:txBody>
        </p:sp>
      </p:grpSp>
      <p:sp>
        <p:nvSpPr>
          <p:cNvPr id="8" name="Right Arrow 7">
            <a:extLst>
              <a:ext uri="{FF2B5EF4-FFF2-40B4-BE49-F238E27FC236}">
                <a16:creationId xmlns:a16="http://schemas.microsoft.com/office/drawing/2014/main" id="{F944696D-B757-4883-1F4E-1E4F16EC5BD1}"/>
              </a:ext>
            </a:extLst>
          </p:cNvPr>
          <p:cNvSpPr/>
          <p:nvPr/>
        </p:nvSpPr>
        <p:spPr>
          <a:xfrm>
            <a:off x="5253551" y="1834733"/>
            <a:ext cx="478453" cy="252373"/>
          </a:xfrm>
          <a:prstGeom prst="rightArrow">
            <a:avLst>
              <a:gd name="adj1" fmla="val 7142"/>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EC18A3A8-1189-EDC3-CDA4-E6C956D5C251}"/>
              </a:ext>
            </a:extLst>
          </p:cNvPr>
          <p:cNvSpPr/>
          <p:nvPr/>
        </p:nvSpPr>
        <p:spPr>
          <a:xfrm>
            <a:off x="6923453" y="1907961"/>
            <a:ext cx="478453" cy="252373"/>
          </a:xfrm>
          <a:prstGeom prst="rightArrow">
            <a:avLst>
              <a:gd name="adj1" fmla="val 7142"/>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F84CEE76-2314-B12C-2708-5EDF191F96E1}"/>
              </a:ext>
            </a:extLst>
          </p:cNvPr>
          <p:cNvSpPr/>
          <p:nvPr/>
        </p:nvSpPr>
        <p:spPr>
          <a:xfrm>
            <a:off x="8594676" y="1834733"/>
            <a:ext cx="478453" cy="252373"/>
          </a:xfrm>
          <a:prstGeom prst="rightArrow">
            <a:avLst>
              <a:gd name="adj1" fmla="val 7142"/>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DFA3D445-E2D1-2A24-87CF-43600A4FB8FF}"/>
              </a:ext>
            </a:extLst>
          </p:cNvPr>
          <p:cNvSpPr/>
          <p:nvPr/>
        </p:nvSpPr>
        <p:spPr>
          <a:xfrm>
            <a:off x="10359717" y="1834733"/>
            <a:ext cx="478453" cy="252373"/>
          </a:xfrm>
          <a:prstGeom prst="rightArrow">
            <a:avLst>
              <a:gd name="adj1" fmla="val 7142"/>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767AF49-6B2E-7155-38A2-76D878C2F576}"/>
              </a:ext>
            </a:extLst>
          </p:cNvPr>
          <p:cNvPicPr>
            <a:picLocks noChangeAspect="1"/>
          </p:cNvPicPr>
          <p:nvPr/>
        </p:nvPicPr>
        <p:blipFill>
          <a:blip r:embed="rId8"/>
          <a:stretch>
            <a:fillRect/>
          </a:stretch>
        </p:blipFill>
        <p:spPr>
          <a:xfrm>
            <a:off x="11341090" y="6094683"/>
            <a:ext cx="850910" cy="763317"/>
          </a:xfrm>
          <a:prstGeom prst="ellipse">
            <a:avLst/>
          </a:prstGeom>
          <a:ln w="19050">
            <a:solidFill>
              <a:schemeClr val="accent2">
                <a:lumMod val="50000"/>
              </a:schemeClr>
            </a:solidFill>
          </a:ln>
        </p:spPr>
      </p:pic>
      <p:pic>
        <p:nvPicPr>
          <p:cNvPr id="3" name="Picture 2" descr="Text&#10;&#10;Description automatically generated">
            <a:extLst>
              <a:ext uri="{FF2B5EF4-FFF2-40B4-BE49-F238E27FC236}">
                <a16:creationId xmlns:a16="http://schemas.microsoft.com/office/drawing/2014/main" id="{E8BDD81F-8075-FB8A-4B47-A9F629CB339C}"/>
              </a:ext>
            </a:extLst>
          </p:cNvPr>
          <p:cNvPicPr>
            <a:picLocks noChangeAspect="1"/>
          </p:cNvPicPr>
          <p:nvPr/>
        </p:nvPicPr>
        <p:blipFill>
          <a:blip r:embed="rId9"/>
          <a:stretch>
            <a:fillRect/>
          </a:stretch>
        </p:blipFill>
        <p:spPr>
          <a:xfrm>
            <a:off x="241726" y="1960919"/>
            <a:ext cx="3275271" cy="4127648"/>
          </a:xfrm>
          <a:prstGeom prst="rect">
            <a:avLst/>
          </a:prstGeom>
        </p:spPr>
      </p:pic>
      <p:grpSp>
        <p:nvGrpSpPr>
          <p:cNvPr id="13" name="Group 12">
            <a:extLst>
              <a:ext uri="{FF2B5EF4-FFF2-40B4-BE49-F238E27FC236}">
                <a16:creationId xmlns:a16="http://schemas.microsoft.com/office/drawing/2014/main" id="{4E016EB2-6137-7832-958C-E707FE51224B}"/>
              </a:ext>
            </a:extLst>
          </p:cNvPr>
          <p:cNvGrpSpPr/>
          <p:nvPr/>
        </p:nvGrpSpPr>
        <p:grpSpPr>
          <a:xfrm>
            <a:off x="11154475" y="68518"/>
            <a:ext cx="942373" cy="903512"/>
            <a:chOff x="2487167" y="61762"/>
            <a:chExt cx="2569303" cy="2964580"/>
          </a:xfrm>
        </p:grpSpPr>
        <p:sp>
          <p:nvSpPr>
            <p:cNvPr id="14" name="Oval 13">
              <a:extLst>
                <a:ext uri="{FF2B5EF4-FFF2-40B4-BE49-F238E27FC236}">
                  <a16:creationId xmlns:a16="http://schemas.microsoft.com/office/drawing/2014/main" id="{D8FD263A-037A-0688-B505-942D544748F0}"/>
                </a:ext>
              </a:extLst>
            </p:cNvPr>
            <p:cNvSpPr/>
            <p:nvPr/>
          </p:nvSpPr>
          <p:spPr>
            <a:xfrm>
              <a:off x="2487167" y="61762"/>
              <a:ext cx="2569303" cy="2964580"/>
            </a:xfrm>
            <a:prstGeom prst="ellipse">
              <a:avLst/>
            </a:prstGeom>
            <a:solidFill>
              <a:srgbClr val="FFBAC6"/>
            </a:solidFill>
            <a:ln w="19050">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15" name="Oval 4">
              <a:extLst>
                <a:ext uri="{FF2B5EF4-FFF2-40B4-BE49-F238E27FC236}">
                  <a16:creationId xmlns:a16="http://schemas.microsoft.com/office/drawing/2014/main" id="{A0F3F069-0ACB-BF8B-6760-2B238DB82298}"/>
                </a:ext>
              </a:extLst>
            </p:cNvPr>
            <p:cNvSpPr txBox="1"/>
            <p:nvPr/>
          </p:nvSpPr>
          <p:spPr>
            <a:xfrm>
              <a:off x="2586700" y="814460"/>
              <a:ext cx="2174024" cy="133406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rPr>
                <a:t>Systems</a:t>
              </a:r>
            </a:p>
          </p:txBody>
        </p:sp>
      </p:grpSp>
      <p:grpSp>
        <p:nvGrpSpPr>
          <p:cNvPr id="16" name="Group 15">
            <a:extLst>
              <a:ext uri="{FF2B5EF4-FFF2-40B4-BE49-F238E27FC236}">
                <a16:creationId xmlns:a16="http://schemas.microsoft.com/office/drawing/2014/main" id="{61F34B79-197D-D952-9B94-6ABB548DA464}"/>
              </a:ext>
            </a:extLst>
          </p:cNvPr>
          <p:cNvGrpSpPr/>
          <p:nvPr/>
        </p:nvGrpSpPr>
        <p:grpSpPr>
          <a:xfrm>
            <a:off x="10805243" y="706045"/>
            <a:ext cx="886001" cy="870135"/>
            <a:chOff x="1022170" y="1914625"/>
            <a:chExt cx="2964580" cy="2964580"/>
          </a:xfrm>
        </p:grpSpPr>
        <p:sp>
          <p:nvSpPr>
            <p:cNvPr id="17" name="Oval 16">
              <a:extLst>
                <a:ext uri="{FF2B5EF4-FFF2-40B4-BE49-F238E27FC236}">
                  <a16:creationId xmlns:a16="http://schemas.microsoft.com/office/drawing/2014/main" id="{046FD44C-D994-97E1-D7FA-867EC0370DB7}"/>
                </a:ext>
              </a:extLst>
            </p:cNvPr>
            <p:cNvSpPr/>
            <p:nvPr/>
          </p:nvSpPr>
          <p:spPr>
            <a:xfrm>
              <a:off x="1022170" y="1914625"/>
              <a:ext cx="2964580" cy="2964580"/>
            </a:xfrm>
            <a:prstGeom prst="ellipse">
              <a:avLst/>
            </a:prstGeom>
            <a:solidFill>
              <a:srgbClr val="92D050">
                <a:alpha val="49804"/>
              </a:srgbClr>
            </a:solidFill>
            <a:ln>
              <a:solidFill>
                <a:srgbClr val="467827"/>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18" name="Oval 4">
              <a:extLst>
                <a:ext uri="{FF2B5EF4-FFF2-40B4-BE49-F238E27FC236}">
                  <a16:creationId xmlns:a16="http://schemas.microsoft.com/office/drawing/2014/main" id="{ECB74A8A-088A-20EA-5C14-D6C679CE3D63}"/>
                </a:ext>
              </a:extLst>
            </p:cNvPr>
            <p:cNvSpPr txBox="1"/>
            <p:nvPr/>
          </p:nvSpPr>
          <p:spPr>
            <a:xfrm>
              <a:off x="1301335" y="2680475"/>
              <a:ext cx="1778748" cy="163051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rPr>
                <a:t>Data</a:t>
              </a:r>
            </a:p>
          </p:txBody>
        </p:sp>
      </p:grpSp>
      <p:sp>
        <p:nvSpPr>
          <p:cNvPr id="19" name="Left Arrow 18">
            <a:extLst>
              <a:ext uri="{FF2B5EF4-FFF2-40B4-BE49-F238E27FC236}">
                <a16:creationId xmlns:a16="http://schemas.microsoft.com/office/drawing/2014/main" id="{04DA04DB-1956-5B9B-61FD-584F2C129A82}"/>
              </a:ext>
            </a:extLst>
          </p:cNvPr>
          <p:cNvSpPr/>
          <p:nvPr/>
        </p:nvSpPr>
        <p:spPr>
          <a:xfrm>
            <a:off x="7210617" y="1849045"/>
            <a:ext cx="4944897" cy="4940437"/>
          </a:xfrm>
          <a:prstGeom prst="leftArrow">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a:r>
              <a:rPr lang="en-US" sz="4800" b="1"/>
              <a:t>Day 8</a:t>
            </a:r>
          </a:p>
        </p:txBody>
      </p:sp>
    </p:spTree>
    <p:extLst>
      <p:ext uri="{BB962C8B-B14F-4D97-AF65-F5344CB8AC3E}">
        <p14:creationId xmlns:p14="http://schemas.microsoft.com/office/powerpoint/2010/main" val="3159021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F4578-FD73-8995-347D-2864AEA0B70D}"/>
              </a:ext>
            </a:extLst>
          </p:cNvPr>
          <p:cNvSpPr>
            <a:spLocks noGrp="1"/>
          </p:cNvSpPr>
          <p:nvPr>
            <p:ph type="title"/>
          </p:nvPr>
        </p:nvSpPr>
        <p:spPr>
          <a:xfrm>
            <a:off x="246742" y="21695"/>
            <a:ext cx="10972800" cy="1143000"/>
          </a:xfrm>
        </p:spPr>
        <p:txBody>
          <a:bodyPr/>
          <a:lstStyle/>
          <a:p>
            <a:pPr algn="l"/>
            <a:r>
              <a:rPr lang="en-US">
                <a:solidFill>
                  <a:schemeClr val="bg2">
                    <a:lumMod val="50000"/>
                  </a:schemeClr>
                </a:solidFill>
              </a:rPr>
              <a:t>Steps to Support and Respond to Educators’ Needs</a:t>
            </a:r>
          </a:p>
        </p:txBody>
      </p:sp>
      <p:graphicFrame>
        <p:nvGraphicFramePr>
          <p:cNvPr id="4" name="Diagram 3">
            <a:extLst>
              <a:ext uri="{FF2B5EF4-FFF2-40B4-BE49-F238E27FC236}">
                <a16:creationId xmlns:a16="http://schemas.microsoft.com/office/drawing/2014/main" id="{7CA6AE14-2BE5-2F62-646C-FC4FD271DBDE}"/>
              </a:ext>
            </a:extLst>
          </p:cNvPr>
          <p:cNvGraphicFramePr/>
          <p:nvPr/>
        </p:nvGraphicFramePr>
        <p:xfrm>
          <a:off x="4732422" y="1164695"/>
          <a:ext cx="7220092"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4AD11C2A-A318-9E0C-7193-7306E7238AFE}"/>
              </a:ext>
            </a:extLst>
          </p:cNvPr>
          <p:cNvGrpSpPr/>
          <p:nvPr/>
        </p:nvGrpSpPr>
        <p:grpSpPr>
          <a:xfrm>
            <a:off x="5159066" y="3984171"/>
            <a:ext cx="6521305" cy="424543"/>
            <a:chOff x="4970380" y="2536560"/>
            <a:chExt cx="1765010" cy="789384"/>
          </a:xfrm>
        </p:grpSpPr>
        <p:sp>
          <p:nvSpPr>
            <p:cNvPr id="6" name="Rounded Rectangle 5">
              <a:extLst>
                <a:ext uri="{FF2B5EF4-FFF2-40B4-BE49-F238E27FC236}">
                  <a16:creationId xmlns:a16="http://schemas.microsoft.com/office/drawing/2014/main" id="{6A2CE7DB-A9EA-0727-3373-783E23E105D8}"/>
                </a:ext>
              </a:extLst>
            </p:cNvPr>
            <p:cNvSpPr/>
            <p:nvPr/>
          </p:nvSpPr>
          <p:spPr>
            <a:xfrm>
              <a:off x="4970380" y="2536560"/>
              <a:ext cx="1765010" cy="789384"/>
            </a:xfrm>
            <a:prstGeom prst="roundRect">
              <a:avLst>
                <a:gd name="adj" fmla="val 10000"/>
              </a:avLst>
            </a:prstGeom>
          </p:spPr>
          <p:style>
            <a:lnRef idx="2">
              <a:schemeClr val="accent1"/>
            </a:lnRef>
            <a:fillRef idx="1">
              <a:schemeClr val="lt1"/>
            </a:fillRef>
            <a:effectRef idx="0">
              <a:schemeClr val="accent1"/>
            </a:effectRef>
            <a:fontRef idx="minor">
              <a:schemeClr val="dk1"/>
            </a:fontRef>
          </p:style>
        </p:sp>
        <p:sp>
          <p:nvSpPr>
            <p:cNvPr id="7" name="Rounded Rectangle 4">
              <a:extLst>
                <a:ext uri="{FF2B5EF4-FFF2-40B4-BE49-F238E27FC236}">
                  <a16:creationId xmlns:a16="http://schemas.microsoft.com/office/drawing/2014/main" id="{06829F7B-94C0-B4C4-19F8-A1E08880B94F}"/>
                </a:ext>
              </a:extLst>
            </p:cNvPr>
            <p:cNvSpPr txBox="1"/>
            <p:nvPr/>
          </p:nvSpPr>
          <p:spPr>
            <a:xfrm>
              <a:off x="4993500" y="2559680"/>
              <a:ext cx="1718770" cy="743144"/>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35560" tIns="26670" rIns="35560" bIns="2667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srgbClr val="0D0F41"/>
                  </a:solidFill>
                  <a:effectLst/>
                  <a:uLnTx/>
                  <a:uFillTx/>
                  <a:latin typeface="Calibri" panose="020F0502020204030204"/>
                  <a:ea typeface="+mn-ea"/>
                  <a:cs typeface="+mn-cs"/>
                </a:rPr>
                <a:t>3.2, 4.2, 5.2 Use Continuous Improvement Process </a:t>
              </a:r>
            </a:p>
          </p:txBody>
        </p:sp>
      </p:grpSp>
      <p:sp>
        <p:nvSpPr>
          <p:cNvPr id="10" name="Right Arrow 9">
            <a:extLst>
              <a:ext uri="{FF2B5EF4-FFF2-40B4-BE49-F238E27FC236}">
                <a16:creationId xmlns:a16="http://schemas.microsoft.com/office/drawing/2014/main" id="{F84CEE76-2314-B12C-2708-5EDF191F96E1}"/>
              </a:ext>
            </a:extLst>
          </p:cNvPr>
          <p:cNvSpPr/>
          <p:nvPr/>
        </p:nvSpPr>
        <p:spPr>
          <a:xfrm>
            <a:off x="6676247" y="1177129"/>
            <a:ext cx="669471" cy="359228"/>
          </a:xfrm>
          <a:prstGeom prst="rightArrow">
            <a:avLst>
              <a:gd name="adj1" fmla="val 7142"/>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ight Arrow 10">
            <a:extLst>
              <a:ext uri="{FF2B5EF4-FFF2-40B4-BE49-F238E27FC236}">
                <a16:creationId xmlns:a16="http://schemas.microsoft.com/office/drawing/2014/main" id="{DFA3D445-E2D1-2A24-87CF-43600A4FB8FF}"/>
              </a:ext>
            </a:extLst>
          </p:cNvPr>
          <p:cNvSpPr/>
          <p:nvPr/>
        </p:nvSpPr>
        <p:spPr>
          <a:xfrm>
            <a:off x="9289543" y="1196747"/>
            <a:ext cx="669471" cy="359228"/>
          </a:xfrm>
          <a:prstGeom prst="rightArrow">
            <a:avLst>
              <a:gd name="adj1" fmla="val 7142"/>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Left Arrow 2">
            <a:extLst>
              <a:ext uri="{FF2B5EF4-FFF2-40B4-BE49-F238E27FC236}">
                <a16:creationId xmlns:a16="http://schemas.microsoft.com/office/drawing/2014/main" id="{C24141E9-9475-F0F5-0148-96504A102104}"/>
              </a:ext>
            </a:extLst>
          </p:cNvPr>
          <p:cNvSpPr/>
          <p:nvPr/>
        </p:nvSpPr>
        <p:spPr>
          <a:xfrm flipH="1">
            <a:off x="370305" y="1947256"/>
            <a:ext cx="4276693" cy="3853543"/>
          </a:xfrm>
          <a:prstGeom prst="leftArrow">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Day 9</a:t>
            </a:r>
          </a:p>
        </p:txBody>
      </p:sp>
      <p:pic>
        <p:nvPicPr>
          <p:cNvPr id="8" name="Picture 7">
            <a:extLst>
              <a:ext uri="{FF2B5EF4-FFF2-40B4-BE49-F238E27FC236}">
                <a16:creationId xmlns:a16="http://schemas.microsoft.com/office/drawing/2014/main" id="{D201825A-37D5-80CB-2942-3473DE6D3CA2}"/>
              </a:ext>
            </a:extLst>
          </p:cNvPr>
          <p:cNvPicPr>
            <a:picLocks noChangeAspect="1"/>
          </p:cNvPicPr>
          <p:nvPr/>
        </p:nvPicPr>
        <p:blipFill>
          <a:blip r:embed="rId7"/>
          <a:stretch>
            <a:fillRect/>
          </a:stretch>
        </p:blipFill>
        <p:spPr>
          <a:xfrm>
            <a:off x="11497420" y="6180667"/>
            <a:ext cx="694579" cy="677333"/>
          </a:xfrm>
          <a:prstGeom prst="ellipse">
            <a:avLst/>
          </a:prstGeom>
          <a:ln w="19050">
            <a:solidFill>
              <a:schemeClr val="accent2">
                <a:lumMod val="50000"/>
              </a:schemeClr>
            </a:solidFill>
          </a:ln>
        </p:spPr>
      </p:pic>
    </p:spTree>
    <p:extLst>
      <p:ext uri="{BB962C8B-B14F-4D97-AF65-F5344CB8AC3E}">
        <p14:creationId xmlns:p14="http://schemas.microsoft.com/office/powerpoint/2010/main" val="1873568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6AA95456-4329-5C4E-9548-673A13BC6FCD}"/>
              </a:ext>
            </a:extLst>
          </p:cNvPr>
          <p:cNvSpPr txBox="1"/>
          <p:nvPr/>
        </p:nvSpPr>
        <p:spPr>
          <a:xfrm>
            <a:off x="6949440" y="1832610"/>
            <a:ext cx="4995917" cy="286232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Preparing for Crises and Emergencies</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sz="3600" b="1" dirty="0">
              <a:solidFill>
                <a:srgbClr val="292C73">
                  <a:lumMod val="50000"/>
                </a:srgbClr>
              </a:solidFill>
              <a:latin typeface="Arial" pitchFamily="-1" charset="0"/>
              <a:ea typeface="ＭＳ Ｐゴシック" pitchFamily="-108"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How do we provide support to students and staff before, during and after practice opportunities?</a:t>
            </a:r>
          </a:p>
        </p:txBody>
      </p:sp>
      <p:sp>
        <p:nvSpPr>
          <p:cNvPr id="25" name="Bent-Up Arrow 24">
            <a:extLst>
              <a:ext uri="{FF2B5EF4-FFF2-40B4-BE49-F238E27FC236}">
                <a16:creationId xmlns:a16="http://schemas.microsoft.com/office/drawing/2014/main" id="{6D99024D-2090-8247-8441-3CAB96143E09}"/>
              </a:ext>
            </a:extLst>
          </p:cNvPr>
          <p:cNvSpPr/>
          <p:nvPr/>
        </p:nvSpPr>
        <p:spPr>
          <a:xfrm rot="5400000">
            <a:off x="5321156" y="5501442"/>
            <a:ext cx="713088" cy="48015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ounded Rectangle 1">
            <a:extLst>
              <a:ext uri="{FF2B5EF4-FFF2-40B4-BE49-F238E27FC236}">
                <a16:creationId xmlns:a16="http://schemas.microsoft.com/office/drawing/2014/main" id="{16D55861-F134-7F55-09B5-5A51916897CE}"/>
              </a:ext>
            </a:extLst>
          </p:cNvPr>
          <p:cNvSpPr/>
          <p:nvPr/>
        </p:nvSpPr>
        <p:spPr>
          <a:xfrm>
            <a:off x="6096000" y="5059680"/>
            <a:ext cx="6034088" cy="1691640"/>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defTabSz="1066800" fontAlgn="base">
              <a:spcBef>
                <a:spcPct val="0"/>
              </a:spcBef>
              <a:buClr>
                <a:schemeClr val="accent4">
                  <a:lumMod val="50000"/>
                </a:schemeClr>
              </a:buClr>
              <a:buFont typeface="Arial" panose="020B0604020202020204" pitchFamily="34" charset="0"/>
              <a:buChar char="•"/>
              <a:defRPr/>
            </a:pPr>
            <a:r>
              <a:rPr lang="en-US" sz="2800" dirty="0">
                <a:solidFill>
                  <a:srgbClr val="0D0F41"/>
                </a:solidFill>
                <a:latin typeface="Calibri" panose="020F0502020204030204" pitchFamily="34" charset="0"/>
                <a:cs typeface="Calibri" panose="020F0502020204030204" pitchFamily="34" charset="0"/>
              </a:rPr>
              <a:t>Plan to teach, prompt, and reinforce crisis expectations and routines</a:t>
            </a:r>
          </a:p>
          <a:p>
            <a:pPr marL="342900" indent="-342900" defTabSz="1066800" fontAlgn="base">
              <a:spcBef>
                <a:spcPct val="0"/>
              </a:spcBef>
              <a:buClr>
                <a:schemeClr val="accent4">
                  <a:lumMod val="50000"/>
                </a:schemeClr>
              </a:buClr>
              <a:buFont typeface="Arial" panose="020B0604020202020204" pitchFamily="34" charset="0"/>
              <a:buChar char="•"/>
              <a:defRPr/>
            </a:pPr>
            <a:r>
              <a:rPr lang="en-US" sz="2800" dirty="0">
                <a:solidFill>
                  <a:srgbClr val="0D0F41"/>
                </a:solidFill>
                <a:latin typeface="Calibri" panose="020F0502020204030204" pitchFamily="34" charset="0"/>
                <a:cs typeface="Calibri" panose="020F0502020204030204" pitchFamily="34" charset="0"/>
              </a:rPr>
              <a:t>Provide differentiated wellness support</a:t>
            </a:r>
          </a:p>
        </p:txBody>
      </p:sp>
      <p:sp>
        <p:nvSpPr>
          <p:cNvPr id="3" name="TextBox 2">
            <a:extLst>
              <a:ext uri="{FF2B5EF4-FFF2-40B4-BE49-F238E27FC236}">
                <a16:creationId xmlns:a16="http://schemas.microsoft.com/office/drawing/2014/main" id="{429B326C-E228-F0B8-8D5B-E0C19EFAFEE9}"/>
              </a:ext>
            </a:extLst>
          </p:cNvPr>
          <p:cNvSpPr txBox="1"/>
          <p:nvPr/>
        </p:nvSpPr>
        <p:spPr>
          <a:xfrm>
            <a:off x="1674055" y="3376246"/>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148406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bg1">
            <a:lumMod val="85000"/>
          </a:schemeClr>
        </a:solidFill>
        <a:effectLst/>
      </p:bgPr>
    </p:bg>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ＭＳ Ｐゴシック" pitchFamily="-108" charset="-128"/>
                <a:cs typeface="+mn-cs"/>
              </a:endParaRPr>
            </a:p>
          </p:txBody>
        </p:sp>
      </p:grpSp>
      <p:graphicFrame>
        <p:nvGraphicFramePr>
          <p:cNvPr id="7" name="Table 4">
            <a:extLst>
              <a:ext uri="{FF2B5EF4-FFF2-40B4-BE49-F238E27FC236}">
                <a16:creationId xmlns:a16="http://schemas.microsoft.com/office/drawing/2014/main" id="{003A6860-A64F-5D42-9208-A25C9EF58D11}"/>
              </a:ext>
            </a:extLst>
          </p:cNvPr>
          <p:cNvGraphicFramePr>
            <a:graphicFrameLocks noGrp="1"/>
          </p:cNvGraphicFramePr>
          <p:nvPr>
            <p:extLst>
              <p:ext uri="{D42A27DB-BD31-4B8C-83A1-F6EECF244321}">
                <p14:modId xmlns:p14="http://schemas.microsoft.com/office/powerpoint/2010/main" val="3647398846"/>
              </p:ext>
            </p:extLst>
          </p:nvPr>
        </p:nvGraphicFramePr>
        <p:xfrm>
          <a:off x="311065" y="937295"/>
          <a:ext cx="10888394" cy="4572000"/>
        </p:xfrm>
        <a:graphic>
          <a:graphicData uri="http://schemas.openxmlformats.org/drawingml/2006/table">
            <a:tbl>
              <a:tblPr firstRow="1" bandRow="1">
                <a:tableStyleId>{74C1A8A3-306A-4EB7-A6B1-4F7E0EB9C5D6}</a:tableStyleId>
              </a:tblPr>
              <a:tblGrid>
                <a:gridCol w="1488871">
                  <a:extLst>
                    <a:ext uri="{9D8B030D-6E8A-4147-A177-3AD203B41FA5}">
                      <a16:colId xmlns:a16="http://schemas.microsoft.com/office/drawing/2014/main" val="1757350771"/>
                    </a:ext>
                  </a:extLst>
                </a:gridCol>
                <a:gridCol w="7950551">
                  <a:extLst>
                    <a:ext uri="{9D8B030D-6E8A-4147-A177-3AD203B41FA5}">
                      <a16:colId xmlns:a16="http://schemas.microsoft.com/office/drawing/2014/main" val="1345794275"/>
                    </a:ext>
                  </a:extLst>
                </a:gridCol>
                <a:gridCol w="1448972">
                  <a:extLst>
                    <a:ext uri="{9D8B030D-6E8A-4147-A177-3AD203B41FA5}">
                      <a16:colId xmlns:a16="http://schemas.microsoft.com/office/drawing/2014/main" val="1523429134"/>
                    </a:ext>
                  </a:extLst>
                </a:gridCol>
              </a:tblGrid>
              <a:tr h="370840">
                <a:tc>
                  <a:txBody>
                    <a:bodyPr/>
                    <a:lstStyle/>
                    <a:p>
                      <a:pPr algn="ctr"/>
                      <a:r>
                        <a:rPr lang="en-US" sz="2400" b="0">
                          <a:solidFill>
                            <a:schemeClr val="tx1"/>
                          </a:solidFill>
                        </a:rPr>
                        <a:t>8:30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dirty="0">
                          <a:solidFill>
                            <a:schemeClr val="tx1"/>
                          </a:solidFill>
                        </a:rPr>
                        <a:t>Introduction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0" dirty="0">
                          <a:solidFill>
                            <a:schemeClr val="tx1"/>
                          </a:solidFill>
                        </a:rPr>
                        <a:t>15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4849381"/>
                  </a:ext>
                </a:extLst>
              </a:tr>
              <a:tr h="370840">
                <a:tc>
                  <a:txBody>
                    <a:bodyPr/>
                    <a:lstStyle/>
                    <a:p>
                      <a:pPr algn="ctr"/>
                      <a:r>
                        <a:rPr lang="en-US" sz="2400" dirty="0"/>
                        <a:t>8:45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Quick Review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2400" i="0" dirty="0"/>
                        <a:t>15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23677090"/>
                  </a:ext>
                </a:extLst>
              </a:tr>
              <a:tr h="370840">
                <a:tc>
                  <a:txBody>
                    <a:bodyPr/>
                    <a:lstStyle/>
                    <a:p>
                      <a:pPr algn="ctr"/>
                      <a:r>
                        <a:rPr lang="en-US" sz="2400" dirty="0"/>
                        <a:t>9:00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Preparing for Crises and Emergencies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45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87562421"/>
                  </a:ext>
                </a:extLst>
              </a:tr>
              <a:tr h="370840">
                <a:tc>
                  <a:txBody>
                    <a:bodyPr/>
                    <a:lstStyle/>
                    <a:p>
                      <a:pPr algn="ctr"/>
                      <a:r>
                        <a:rPr lang="en-US" sz="2400" dirty="0"/>
                        <a:t>9:45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Break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15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3779504"/>
                  </a:ext>
                </a:extLst>
              </a:tr>
              <a:tr h="370840">
                <a:tc>
                  <a:txBody>
                    <a:bodyPr/>
                    <a:lstStyle/>
                    <a:p>
                      <a:pPr algn="ctr"/>
                      <a:r>
                        <a:rPr lang="en-US" sz="2400" dirty="0"/>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t>Classroom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75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04168553"/>
                  </a:ext>
                </a:extLst>
              </a:tr>
              <a:tr h="370840">
                <a:tc>
                  <a:txBody>
                    <a:bodyPr/>
                    <a:lstStyle/>
                    <a:p>
                      <a:pPr algn="ctr"/>
                      <a:r>
                        <a:rPr lang="en-US" sz="2400" dirty="0"/>
                        <a:t>11:15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Annual Evaluation Plan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45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1296121"/>
                  </a:ext>
                </a:extLst>
              </a:tr>
              <a:tr h="370840">
                <a:tc>
                  <a:txBody>
                    <a:bodyPr/>
                    <a:lstStyle/>
                    <a:p>
                      <a:pPr algn="ctr"/>
                      <a:r>
                        <a:rPr lang="en-US" sz="2400" dirty="0"/>
                        <a:t>12:00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Lunch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30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5717532"/>
                  </a:ext>
                </a:extLst>
              </a:tr>
              <a:tr h="370840">
                <a:tc>
                  <a:txBody>
                    <a:bodyPr/>
                    <a:lstStyle/>
                    <a:p>
                      <a:pPr algn="ctr"/>
                      <a:r>
                        <a:rPr lang="en-US" sz="2400" dirty="0"/>
                        <a:t>12:30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2400" i="0" dirty="0"/>
                        <a:t>Quick Review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2400" i="0" dirty="0"/>
                        <a:t>15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3898206"/>
                  </a:ext>
                </a:extLst>
              </a:tr>
              <a:tr h="370840">
                <a:tc>
                  <a:txBody>
                    <a:bodyPr/>
                    <a:lstStyle/>
                    <a:p>
                      <a:pPr algn="ctr"/>
                      <a:r>
                        <a:rPr lang="en-US" sz="2400" dirty="0"/>
                        <a:t>12:45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t>Team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2400" i="0" dirty="0"/>
                        <a:t>165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41255913"/>
                  </a:ext>
                </a:extLst>
              </a:tr>
              <a:tr h="370840">
                <a:tc>
                  <a:txBody>
                    <a:bodyPr/>
                    <a:lstStyle/>
                    <a:p>
                      <a:pPr algn="ctr"/>
                      <a:r>
                        <a:rPr lang="en-US" sz="2400"/>
                        <a:t>3:45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Wrap 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a:t>15 mins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6918760"/>
                  </a:ext>
                </a:extLst>
              </a:tr>
            </a:tbl>
          </a:graphicData>
        </a:graphic>
      </p:graphicFrame>
      <p:sp>
        <p:nvSpPr>
          <p:cNvPr id="9" name="Title 1">
            <a:extLst>
              <a:ext uri="{FF2B5EF4-FFF2-40B4-BE49-F238E27FC236}">
                <a16:creationId xmlns:a16="http://schemas.microsoft.com/office/drawing/2014/main" id="{4256EBD4-9C25-3E49-BB64-FFB1F932A1E0}"/>
              </a:ext>
            </a:extLst>
          </p:cNvPr>
          <p:cNvSpPr>
            <a:spLocks noGrp="1"/>
          </p:cNvSpPr>
          <p:nvPr>
            <p:ph type="title"/>
          </p:nvPr>
        </p:nvSpPr>
        <p:spPr>
          <a:xfrm>
            <a:off x="85552" y="0"/>
            <a:ext cx="5012921" cy="845600"/>
          </a:xfrm>
        </p:spPr>
        <p:txBody>
          <a:bodyPr/>
          <a:lstStyle/>
          <a:p>
            <a:pPr algn="l"/>
            <a:r>
              <a:rPr lang="en-US">
                <a:solidFill>
                  <a:schemeClr val="tx2">
                    <a:lumMod val="10000"/>
                  </a:schemeClr>
                </a:solidFill>
              </a:rPr>
              <a:t>SAMPLE AGENDA</a:t>
            </a:r>
          </a:p>
        </p:txBody>
      </p:sp>
      <p:pic>
        <p:nvPicPr>
          <p:cNvPr id="8" name="Picture 7">
            <a:extLst>
              <a:ext uri="{FF2B5EF4-FFF2-40B4-BE49-F238E27FC236}">
                <a16:creationId xmlns:a16="http://schemas.microsoft.com/office/drawing/2014/main" id="{A868C91B-AE26-8143-821F-B461A4174B21}"/>
              </a:ext>
            </a:extLst>
          </p:cNvPr>
          <p:cNvPicPr>
            <a:picLocks noChangeAspect="1"/>
          </p:cNvPicPr>
          <p:nvPr/>
        </p:nvPicPr>
        <p:blipFill>
          <a:blip r:embed="rId3"/>
          <a:stretch>
            <a:fillRect/>
          </a:stretch>
        </p:blipFill>
        <p:spPr>
          <a:xfrm>
            <a:off x="10872186" y="5685747"/>
            <a:ext cx="1159220" cy="1087410"/>
          </a:xfrm>
          <a:prstGeom prst="ellipse">
            <a:avLst/>
          </a:prstGeom>
          <a:ln w="19050">
            <a:solidFill>
              <a:schemeClr val="accent2">
                <a:lumMod val="50000"/>
              </a:schemeClr>
            </a:solidFill>
          </a:ln>
        </p:spPr>
      </p:pic>
    </p:spTree>
    <p:extLst>
      <p:ext uri="{BB962C8B-B14F-4D97-AF65-F5344CB8AC3E}">
        <p14:creationId xmlns:p14="http://schemas.microsoft.com/office/powerpoint/2010/main" val="18115957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2780C-237B-D6B8-3988-0970A515685A}"/>
              </a:ext>
            </a:extLst>
          </p:cNvPr>
          <p:cNvSpPr>
            <a:spLocks noGrp="1"/>
          </p:cNvSpPr>
          <p:nvPr>
            <p:ph type="title"/>
          </p:nvPr>
        </p:nvSpPr>
        <p:spPr>
          <a:xfrm>
            <a:off x="507471" y="284809"/>
            <a:ext cx="10226790" cy="845600"/>
          </a:xfrm>
        </p:spPr>
        <p:txBody>
          <a:bodyPr/>
          <a:lstStyle/>
          <a:p>
            <a:r>
              <a:rPr lang="en-US" dirty="0"/>
              <a:t>Preparing for School Crisis and Emergencies</a:t>
            </a:r>
          </a:p>
        </p:txBody>
      </p:sp>
      <p:sp>
        <p:nvSpPr>
          <p:cNvPr id="6" name="TextBox 5">
            <a:extLst>
              <a:ext uri="{FF2B5EF4-FFF2-40B4-BE49-F238E27FC236}">
                <a16:creationId xmlns:a16="http://schemas.microsoft.com/office/drawing/2014/main" id="{080748F0-75E1-6F4C-B48C-B5693492C224}"/>
              </a:ext>
            </a:extLst>
          </p:cNvPr>
          <p:cNvSpPr txBox="1"/>
          <p:nvPr/>
        </p:nvSpPr>
        <p:spPr>
          <a:xfrm>
            <a:off x="5869497" y="1874728"/>
            <a:ext cx="6093500" cy="3108543"/>
          </a:xfrm>
          <a:prstGeom prst="rect">
            <a:avLst/>
          </a:prstGeom>
          <a:noFill/>
        </p:spPr>
        <p:txBody>
          <a:bodyPr wrap="square">
            <a:spAutoFit/>
          </a:bodyPr>
          <a:lstStyle/>
          <a:p>
            <a:r>
              <a:rPr lang="en-US" sz="2800" dirty="0"/>
              <a:t>Potential Crises and Emergencies</a:t>
            </a:r>
          </a:p>
          <a:p>
            <a:r>
              <a:rPr lang="en-US" sz="2800" dirty="0"/>
              <a:t> </a:t>
            </a:r>
          </a:p>
          <a:p>
            <a:pPr marL="285750" indent="-285750">
              <a:buFont typeface="Arial" panose="020B0604020202020204" pitchFamily="34" charset="0"/>
              <a:buChar char="•"/>
            </a:pPr>
            <a:r>
              <a:rPr lang="en-US" sz="2800" dirty="0"/>
              <a:t>natural disasters</a:t>
            </a:r>
          </a:p>
          <a:p>
            <a:pPr marL="285750" indent="-285750">
              <a:buFont typeface="Arial" panose="020B0604020202020204" pitchFamily="34" charset="0"/>
              <a:buChar char="•"/>
            </a:pPr>
            <a:r>
              <a:rPr lang="en-US" sz="2800" dirty="0"/>
              <a:t>accidents</a:t>
            </a:r>
          </a:p>
          <a:p>
            <a:pPr marL="285750" indent="-285750">
              <a:buFont typeface="Arial" panose="020B0604020202020204" pitchFamily="34" charset="0"/>
              <a:buChar char="•"/>
            </a:pPr>
            <a:r>
              <a:rPr lang="en-US" sz="2800" dirty="0"/>
              <a:t>public health crises</a:t>
            </a:r>
          </a:p>
          <a:p>
            <a:pPr marL="285750" indent="-285750">
              <a:buFont typeface="Arial" panose="020B0604020202020204" pitchFamily="34" charset="0"/>
              <a:buChar char="•"/>
            </a:pPr>
            <a:r>
              <a:rPr lang="en-US" sz="2800" dirty="0"/>
              <a:t>environmental hazards</a:t>
            </a:r>
          </a:p>
          <a:p>
            <a:pPr marL="285750" indent="-285750">
              <a:buFont typeface="Arial" panose="020B0604020202020204" pitchFamily="34" charset="0"/>
              <a:buChar char="•"/>
            </a:pPr>
            <a:r>
              <a:rPr lang="en-US" sz="2800" dirty="0"/>
              <a:t>school and community violence</a:t>
            </a:r>
          </a:p>
        </p:txBody>
      </p:sp>
      <p:pic>
        <p:nvPicPr>
          <p:cNvPr id="10" name="Picture 2" descr="Emergency Closing Information – St. Louis Park Community Education">
            <a:extLst>
              <a:ext uri="{FF2B5EF4-FFF2-40B4-BE49-F238E27FC236}">
                <a16:creationId xmlns:a16="http://schemas.microsoft.com/office/drawing/2014/main" id="{E306C5AF-68D7-F547-0087-E97CA9A7EC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82374">
            <a:off x="330512" y="1471693"/>
            <a:ext cx="2127227" cy="180465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ponding to a School Emergency | CACE | The Center for the Advancement of  Christian Education">
            <a:extLst>
              <a:ext uri="{FF2B5EF4-FFF2-40B4-BE49-F238E27FC236}">
                <a16:creationId xmlns:a16="http://schemas.microsoft.com/office/drawing/2014/main" id="{B79C9103-550E-15F8-DE4D-386B5615A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11558">
            <a:off x="2119966" y="2471295"/>
            <a:ext cx="2396759" cy="17952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12 Schools: How to Prepare for Emergencies | CDC">
            <a:extLst>
              <a:ext uri="{FF2B5EF4-FFF2-40B4-BE49-F238E27FC236}">
                <a16:creationId xmlns:a16="http://schemas.microsoft.com/office/drawing/2014/main" id="{1C63448E-7A40-9517-B356-096B46A4EE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998" y="4371553"/>
            <a:ext cx="3435366" cy="1795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0094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38613052-B7FC-BEE1-6025-7403CE0F24A8}"/>
              </a:ext>
            </a:extLst>
          </p:cNvPr>
          <p:cNvGraphicFramePr/>
          <p:nvPr>
            <p:extLst>
              <p:ext uri="{D42A27DB-BD31-4B8C-83A1-F6EECF244321}">
                <p14:modId xmlns:p14="http://schemas.microsoft.com/office/powerpoint/2010/main" val="3381666959"/>
              </p:ext>
            </p:extLst>
          </p:nvPr>
        </p:nvGraphicFramePr>
        <p:xfrm>
          <a:off x="91440" y="599991"/>
          <a:ext cx="11936896" cy="56580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85C73605-F26E-8F5C-4B81-7F1D9254AF02}"/>
              </a:ext>
            </a:extLst>
          </p:cNvPr>
          <p:cNvSpPr txBox="1">
            <a:spLocks noGrp="1"/>
          </p:cNvSpPr>
          <p:nvPr>
            <p:ph type="title"/>
          </p:nvPr>
        </p:nvSpPr>
        <p:spPr>
          <a:xfrm>
            <a:off x="564871" y="199107"/>
            <a:ext cx="9378000" cy="84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3000"/>
              <a:buFont typeface="Poppins SemiBold"/>
              <a:buNone/>
              <a:defRPr sz="3600" b="1" i="0" u="none" strike="noStrike" cap="none">
                <a:solidFill>
                  <a:schemeClr val="accent6">
                    <a:lumMod val="50000"/>
                  </a:schemeClr>
                </a:solidFill>
                <a:latin typeface="Calibri" panose="020F0502020204030204" pitchFamily="34" charset="0"/>
                <a:ea typeface="Poppins SemiBold"/>
                <a:cs typeface="Calibri" panose="020F0502020204030204" pitchFamily="34" charset="0"/>
                <a:sym typeface="Poppins SemiBold"/>
              </a:defRPr>
            </a:lvl1pPr>
            <a:lvl2pPr marR="0" lvl="1"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9pPr>
          </a:lstStyle>
          <a:p>
            <a:r>
              <a:rPr lang="en-US" kern="0" dirty="0"/>
              <a:t>Preparing for School Crisis and Emergencies</a:t>
            </a:r>
          </a:p>
        </p:txBody>
      </p:sp>
      <p:pic>
        <p:nvPicPr>
          <p:cNvPr id="5" name="Picture 4">
            <a:extLst>
              <a:ext uri="{FF2B5EF4-FFF2-40B4-BE49-F238E27FC236}">
                <a16:creationId xmlns:a16="http://schemas.microsoft.com/office/drawing/2014/main" id="{272DF8DF-0B38-8D36-7978-0B2B75F1F139}"/>
              </a:ext>
            </a:extLst>
          </p:cNvPr>
          <p:cNvPicPr>
            <a:picLocks noChangeAspect="1"/>
          </p:cNvPicPr>
          <p:nvPr/>
        </p:nvPicPr>
        <p:blipFill rotWithShape="1">
          <a:blip r:embed="rId8"/>
          <a:srcRect l="15298" t="6738" r="15999" b="17357"/>
          <a:stretch/>
        </p:blipFill>
        <p:spPr>
          <a:xfrm>
            <a:off x="11146120" y="5824368"/>
            <a:ext cx="1045880" cy="1033632"/>
          </a:xfrm>
          <a:prstGeom prst="ellipse">
            <a:avLst/>
          </a:prstGeom>
          <a:ln w="19050">
            <a:solidFill>
              <a:schemeClr val="accent2">
                <a:lumMod val="50000"/>
              </a:schemeClr>
            </a:solidFill>
          </a:ln>
        </p:spPr>
      </p:pic>
    </p:spTree>
    <p:extLst>
      <p:ext uri="{BB962C8B-B14F-4D97-AF65-F5344CB8AC3E}">
        <p14:creationId xmlns:p14="http://schemas.microsoft.com/office/powerpoint/2010/main" val="12960483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42EDD79-425F-E382-7E96-8E84833A44F0}"/>
              </a:ext>
            </a:extLst>
          </p:cNvPr>
          <p:cNvPicPr>
            <a:picLocks noChangeAspect="1"/>
          </p:cNvPicPr>
          <p:nvPr/>
        </p:nvPicPr>
        <p:blipFill>
          <a:blip r:embed="rId3"/>
          <a:stretch>
            <a:fillRect/>
          </a:stretch>
        </p:blipFill>
        <p:spPr>
          <a:xfrm>
            <a:off x="11276934" y="6069085"/>
            <a:ext cx="879446" cy="788915"/>
          </a:xfrm>
          <a:prstGeom prst="ellipse">
            <a:avLst/>
          </a:prstGeom>
          <a:ln w="19050">
            <a:solidFill>
              <a:schemeClr val="accent2">
                <a:lumMod val="50000"/>
              </a:schemeClr>
            </a:solidFill>
          </a:ln>
        </p:spPr>
      </p:pic>
      <p:sp>
        <p:nvSpPr>
          <p:cNvPr id="2" name="Title 1">
            <a:extLst>
              <a:ext uri="{FF2B5EF4-FFF2-40B4-BE49-F238E27FC236}">
                <a16:creationId xmlns:a16="http://schemas.microsoft.com/office/drawing/2014/main" id="{87FA0BEC-4E37-F4FF-5AE4-9D8EF7156A62}"/>
              </a:ext>
            </a:extLst>
          </p:cNvPr>
          <p:cNvSpPr>
            <a:spLocks noGrp="1"/>
          </p:cNvSpPr>
          <p:nvPr>
            <p:ph type="title"/>
          </p:nvPr>
        </p:nvSpPr>
        <p:spPr/>
        <p:txBody>
          <a:bodyPr/>
          <a:lstStyle/>
          <a:p>
            <a:r>
              <a:rPr lang="en-US" dirty="0"/>
              <a:t>              </a:t>
            </a:r>
          </a:p>
        </p:txBody>
      </p:sp>
      <p:graphicFrame>
        <p:nvGraphicFramePr>
          <p:cNvPr id="3" name="Diagram 2">
            <a:extLst>
              <a:ext uri="{FF2B5EF4-FFF2-40B4-BE49-F238E27FC236}">
                <a16:creationId xmlns:a16="http://schemas.microsoft.com/office/drawing/2014/main" id="{36267A48-D7A2-791E-F23F-67F7979C2AE5}"/>
              </a:ext>
            </a:extLst>
          </p:cNvPr>
          <p:cNvGraphicFramePr/>
          <p:nvPr>
            <p:extLst>
              <p:ext uri="{D42A27DB-BD31-4B8C-83A1-F6EECF244321}">
                <p14:modId xmlns:p14="http://schemas.microsoft.com/office/powerpoint/2010/main" val="1136919744"/>
              </p:ext>
            </p:extLst>
          </p:nvPr>
        </p:nvGraphicFramePr>
        <p:xfrm>
          <a:off x="9996997" y="-373943"/>
          <a:ext cx="2193235" cy="25284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itle 1">
            <a:extLst>
              <a:ext uri="{FF2B5EF4-FFF2-40B4-BE49-F238E27FC236}">
                <a16:creationId xmlns:a16="http://schemas.microsoft.com/office/drawing/2014/main" id="{8FA8072B-53F6-A122-2205-482658F202DF}"/>
              </a:ext>
            </a:extLst>
          </p:cNvPr>
          <p:cNvSpPr txBox="1">
            <a:spLocks/>
          </p:cNvSpPr>
          <p:nvPr/>
        </p:nvSpPr>
        <p:spPr>
          <a:xfrm>
            <a:off x="118628" y="245337"/>
            <a:ext cx="9677289" cy="84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R="0" lvl="0" algn="l" rtl="0" eaLnBrk="1" hangingPunct="1">
              <a:lnSpc>
                <a:spcPct val="100000"/>
              </a:lnSpc>
              <a:spcBef>
                <a:spcPts val="0"/>
              </a:spcBef>
              <a:spcAft>
                <a:spcPts val="0"/>
              </a:spcAft>
              <a:buClr>
                <a:schemeClr val="lt1"/>
              </a:buClr>
              <a:buSzPts val="3000"/>
              <a:buFont typeface="Poppins SemiBold"/>
              <a:buNone/>
              <a:defRPr sz="3600" b="1" i="0" u="none" strike="noStrike" cap="none">
                <a:solidFill>
                  <a:schemeClr val="accent6">
                    <a:lumMod val="50000"/>
                  </a:schemeClr>
                </a:solidFill>
                <a:latin typeface="Calibri" panose="020F0502020204030204" pitchFamily="34" charset="0"/>
                <a:ea typeface="Poppins SemiBold"/>
                <a:cs typeface="Calibri" panose="020F0502020204030204" pitchFamily="34" charset="0"/>
                <a:sym typeface="Poppins SemiBold"/>
              </a:defRPr>
            </a:lvl1pPr>
            <a:lvl2pPr marR="0" lvl="1"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9pPr>
          </a:lstStyle>
          <a:p>
            <a:r>
              <a:rPr lang="en-US" sz="2800" kern="0" dirty="0"/>
              <a:t>Defining and Teaching School-wide Crisis Response Routines</a:t>
            </a:r>
          </a:p>
        </p:txBody>
      </p:sp>
      <p:graphicFrame>
        <p:nvGraphicFramePr>
          <p:cNvPr id="12" name="Group 64">
            <a:extLst>
              <a:ext uri="{FF2B5EF4-FFF2-40B4-BE49-F238E27FC236}">
                <a16:creationId xmlns:a16="http://schemas.microsoft.com/office/drawing/2014/main" id="{3D5CB65D-7B54-5DF9-165C-90FBCE7D3F40}"/>
              </a:ext>
            </a:extLst>
          </p:cNvPr>
          <p:cNvGraphicFramePr>
            <a:graphicFrameLocks noGrp="1"/>
          </p:cNvGraphicFramePr>
          <p:nvPr>
            <p:extLst>
              <p:ext uri="{D42A27DB-BD31-4B8C-83A1-F6EECF244321}">
                <p14:modId xmlns:p14="http://schemas.microsoft.com/office/powerpoint/2010/main" val="2310758571"/>
              </p:ext>
            </p:extLst>
          </p:nvPr>
        </p:nvGraphicFramePr>
        <p:xfrm>
          <a:off x="178772" y="1215273"/>
          <a:ext cx="12011460" cy="5426099"/>
        </p:xfrm>
        <a:graphic>
          <a:graphicData uri="http://schemas.openxmlformats.org/drawingml/2006/table">
            <a:tbl>
              <a:tblPr>
                <a:effectLst/>
              </a:tblPr>
              <a:tblGrid>
                <a:gridCol w="323077">
                  <a:extLst>
                    <a:ext uri="{9D8B030D-6E8A-4147-A177-3AD203B41FA5}">
                      <a16:colId xmlns:a16="http://schemas.microsoft.com/office/drawing/2014/main" val="20000"/>
                    </a:ext>
                  </a:extLst>
                </a:gridCol>
                <a:gridCol w="1094794">
                  <a:extLst>
                    <a:ext uri="{9D8B030D-6E8A-4147-A177-3AD203B41FA5}">
                      <a16:colId xmlns:a16="http://schemas.microsoft.com/office/drawing/2014/main" val="20001"/>
                    </a:ext>
                  </a:extLst>
                </a:gridCol>
                <a:gridCol w="1097280">
                  <a:extLst>
                    <a:ext uri="{9D8B030D-6E8A-4147-A177-3AD203B41FA5}">
                      <a16:colId xmlns:a16="http://schemas.microsoft.com/office/drawing/2014/main" val="20002"/>
                    </a:ext>
                  </a:extLst>
                </a:gridCol>
                <a:gridCol w="1097280">
                  <a:extLst>
                    <a:ext uri="{9D8B030D-6E8A-4147-A177-3AD203B41FA5}">
                      <a16:colId xmlns:a16="http://schemas.microsoft.com/office/drawing/2014/main" val="20003"/>
                    </a:ext>
                  </a:extLst>
                </a:gridCol>
                <a:gridCol w="1097280">
                  <a:extLst>
                    <a:ext uri="{9D8B030D-6E8A-4147-A177-3AD203B41FA5}">
                      <a16:colId xmlns:a16="http://schemas.microsoft.com/office/drawing/2014/main" val="20004"/>
                    </a:ext>
                  </a:extLst>
                </a:gridCol>
                <a:gridCol w="1097280">
                  <a:extLst>
                    <a:ext uri="{9D8B030D-6E8A-4147-A177-3AD203B41FA5}">
                      <a16:colId xmlns:a16="http://schemas.microsoft.com/office/drawing/2014/main" val="20005"/>
                    </a:ext>
                  </a:extLst>
                </a:gridCol>
                <a:gridCol w="1097280">
                  <a:extLst>
                    <a:ext uri="{9D8B030D-6E8A-4147-A177-3AD203B41FA5}">
                      <a16:colId xmlns:a16="http://schemas.microsoft.com/office/drawing/2014/main" val="20006"/>
                    </a:ext>
                  </a:extLst>
                </a:gridCol>
                <a:gridCol w="1097280">
                  <a:extLst>
                    <a:ext uri="{9D8B030D-6E8A-4147-A177-3AD203B41FA5}">
                      <a16:colId xmlns:a16="http://schemas.microsoft.com/office/drawing/2014/main" val="20007"/>
                    </a:ext>
                  </a:extLst>
                </a:gridCol>
                <a:gridCol w="1097280">
                  <a:extLst>
                    <a:ext uri="{9D8B030D-6E8A-4147-A177-3AD203B41FA5}">
                      <a16:colId xmlns:a16="http://schemas.microsoft.com/office/drawing/2014/main" val="20008"/>
                    </a:ext>
                  </a:extLst>
                </a:gridCol>
                <a:gridCol w="2912629">
                  <a:extLst>
                    <a:ext uri="{9D8B030D-6E8A-4147-A177-3AD203B41FA5}">
                      <a16:colId xmlns:a16="http://schemas.microsoft.com/office/drawing/2014/main" val="2502863728"/>
                    </a:ext>
                  </a:extLst>
                </a:gridCol>
              </a:tblGrid>
              <a:tr h="348492">
                <a:tc rowSpan="2" gridSpan="2">
                  <a:txBody>
                    <a:bodyPr/>
                    <a:lstStyle/>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sz="1600" b="1" i="0" u="none" strike="noStrike" cap="none" normalizeH="0" baseline="0" dirty="0">
                          <a:ln>
                            <a:noFill/>
                          </a:ln>
                          <a:solidFill>
                            <a:schemeClr val="bg1"/>
                          </a:solidFill>
                          <a:effectLst/>
                          <a:latin typeface="Arial"/>
                          <a:ea typeface="Arial" pitchFamily="-1" charset="0"/>
                          <a:cs typeface="Arial"/>
                        </a:rPr>
                        <a:t>Teaching</a:t>
                      </a:r>
                    </a:p>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sz="1600" b="1" i="0" u="none" strike="noStrike" cap="none" normalizeH="0" baseline="0" dirty="0">
                          <a:ln>
                            <a:noFill/>
                          </a:ln>
                          <a:solidFill>
                            <a:schemeClr val="bg1"/>
                          </a:solidFill>
                          <a:effectLst/>
                          <a:latin typeface="Arial"/>
                          <a:ea typeface="Arial" pitchFamily="-1" charset="0"/>
                          <a:cs typeface="Arial"/>
                        </a:rPr>
                        <a:t>Matrix</a:t>
                      </a:r>
                    </a:p>
                  </a:txBody>
                  <a:tcPr marL="51435" marR="51435" marT="25717" marB="25717"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75000"/>
                      </a:schemeClr>
                    </a:solidFill>
                  </a:tcPr>
                </a:tc>
                <a:tc rowSpan="2" hMerge="1">
                  <a:txBody>
                    <a:bodyPr/>
                    <a:lstStyle/>
                    <a:p>
                      <a:endParaRPr lang="en-US"/>
                    </a:p>
                  </a:txBody>
                  <a:tcPr/>
                </a:tc>
                <a:tc gridSpan="8">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Arial" pitchFamily="-1" charset="0"/>
                          <a:cs typeface="Arial"/>
                        </a:rPr>
                        <a:t>SETTING</a:t>
                      </a:r>
                      <a:endParaRPr kumimoji="0" lang="en-US" sz="2000" b="0" i="0" u="none" strike="noStrike" cap="none" normalizeH="0" baseline="0" dirty="0">
                        <a:ln>
                          <a:noFill/>
                        </a:ln>
                        <a:solidFill>
                          <a:schemeClr val="tx1"/>
                        </a:solidFill>
                        <a:effectLst/>
                        <a:latin typeface="Arial"/>
                        <a:ea typeface="Times New Roman" pitchFamily="-1" charset="0"/>
                        <a:cs typeface="Times New Roman"/>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a:ea typeface="Times New Roman" pitchFamily="-1" charset="0"/>
                        <a:cs typeface="Times New Roman"/>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769665">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a:ea typeface="Times New Roman" pitchFamily="-1" charset="0"/>
                          <a:cs typeface="Times New Roman"/>
                        </a:rPr>
                        <a:t>All Settings</a:t>
                      </a:r>
                      <a:endParaRPr kumimoji="0" lang="en-US" sz="14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a:ea typeface="Times New Roman" pitchFamily="-1" charset="0"/>
                          <a:cs typeface="Times New Roman"/>
                        </a:rPr>
                        <a:t>Hallways</a:t>
                      </a:r>
                      <a:endParaRPr kumimoji="0" lang="en-US" sz="14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a:ea typeface="Times New Roman" pitchFamily="-1" charset="0"/>
                          <a:cs typeface="Times New Roman"/>
                        </a:rPr>
                        <a:t>Playground</a:t>
                      </a:r>
                      <a:endParaRPr kumimoji="0" lang="en-US" sz="14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a:ea typeface="Times New Roman" pitchFamily="-1" charset="0"/>
                          <a:cs typeface="Times New Roman"/>
                        </a:rPr>
                        <a:t>Cafeteria</a:t>
                      </a:r>
                      <a:endParaRPr kumimoji="0" lang="en-US" sz="14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a:ea typeface="Times New Roman" pitchFamily="-1" charset="0"/>
                          <a:cs typeface="Times New Roman"/>
                        </a:rPr>
                        <a:t>Library/</a:t>
                      </a:r>
                      <a:endParaRPr kumimoji="0" lang="en-US" sz="1400" b="1"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a:ea typeface="Times New Roman" pitchFamily="-1" charset="0"/>
                          <a:cs typeface="Times New Roman"/>
                        </a:rPr>
                        <a:t>Computer Lab</a:t>
                      </a:r>
                      <a:endParaRPr kumimoji="0" lang="en-US" sz="14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a:ea typeface="Times New Roman" pitchFamily="-1" charset="0"/>
                          <a:cs typeface="Times New Roman"/>
                        </a:rPr>
                        <a:t>Assembly</a:t>
                      </a:r>
                      <a:endParaRPr kumimoji="0" lang="en-US" sz="14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a:ea typeface="Times New Roman" pitchFamily="-1" charset="0"/>
                          <a:cs typeface="Times New Roman"/>
                        </a:rPr>
                        <a:t>Bus</a:t>
                      </a:r>
                      <a:endParaRPr kumimoji="0" lang="en-US" sz="14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76200" cap="flat" cmpd="sng" algn="ctr">
                      <a:solidFill>
                        <a:schemeClr val="accent5">
                          <a:lumMod val="75000"/>
                        </a:schemeClr>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Arial" pitchFamily="-1" charset="0"/>
                          <a:cs typeface="Arial" panose="020B0604020202020204" pitchFamily="34" charset="0"/>
                        </a:rPr>
                        <a:t>Emergency</a:t>
                      </a:r>
                    </a:p>
                  </a:txBody>
                  <a:tcPr marL="51435" marR="51435" marT="25717" marB="25717" anchor="ctr" horzOverflow="overflow">
                    <a:lnL w="76200" cap="flat" cmpd="sng" algn="ctr">
                      <a:solidFill>
                        <a:schemeClr val="accent5">
                          <a:lumMod val="75000"/>
                        </a:schemeClr>
                      </a:solidFill>
                      <a:prstDash val="solid"/>
                      <a:round/>
                      <a:headEnd type="none" w="med" len="med"/>
                      <a:tailEnd type="none" w="med" len="med"/>
                    </a:lnL>
                    <a:lnR w="76200" cap="flat" cmpd="sng" algn="ctr">
                      <a:solidFill>
                        <a:schemeClr val="accent5">
                          <a:lumMod val="75000"/>
                        </a:schemeClr>
                      </a:solidFill>
                      <a:prstDash val="solid"/>
                      <a:round/>
                      <a:headEnd type="none" w="med" len="med"/>
                      <a:tailEnd type="none" w="med" len="med"/>
                    </a:lnR>
                    <a:lnT w="76200" cap="flat" cmpd="sng" algn="ctr">
                      <a:solidFill>
                        <a:schemeClr val="accent5">
                          <a:lumMod val="75000"/>
                        </a:schemeClr>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1"/>
                  </a:ext>
                </a:extLst>
              </a:tr>
              <a:tr h="1433400">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itchFamily="-1" charset="0"/>
                        <a:ea typeface="Arial" pitchFamily="-1" charset="0"/>
                        <a:cs typeface="Arial" pitchFamily="-1" charset="0"/>
                      </a:endParaRPr>
                    </a:p>
                  </a:txBody>
                  <a:tcPr marL="51435" marR="51435" marT="25717" marB="25717"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Times New Roman" pitchFamily="-1" charset="0"/>
                          <a:cs typeface="Times New Roman"/>
                        </a:rPr>
                        <a:t>Respect Ourselves</a:t>
                      </a:r>
                      <a:endParaRPr kumimoji="0" lang="en-US" sz="16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a:ea typeface="Times New Roman" pitchFamily="-1" charset="0"/>
                          <a:cs typeface="Times New Roman"/>
                        </a:rPr>
                        <a:t>Be on task.</a:t>
                      </a:r>
                      <a:endParaRPr kumimoji="0" lang="en-US" sz="12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a:ea typeface="Times New Roman" pitchFamily="-1" charset="0"/>
                          <a:cs typeface="Times New Roman"/>
                        </a:rPr>
                        <a:t>Give your best effort.</a:t>
                      </a:r>
                      <a:endParaRPr kumimoji="0" lang="en-US" sz="12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a:ea typeface="Times New Roman" pitchFamily="-1" charset="0"/>
                          <a:cs typeface="Times New Roman"/>
                        </a:rPr>
                        <a:t>Be prepared.</a:t>
                      </a:r>
                      <a:endParaRPr kumimoji="0" lang="en-US" sz="12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a:ea typeface="Times New Roman" pitchFamily="-1" charset="0"/>
                          <a:cs typeface="Times New Roman"/>
                        </a:rPr>
                        <a:t>Walk.</a:t>
                      </a:r>
                      <a:endParaRPr kumimoji="0" lang="en-US" sz="12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a:ea typeface="Times New Roman" pitchFamily="-1" charset="0"/>
                          <a:cs typeface="Times New Roman"/>
                        </a:rPr>
                        <a:t>Have a plan.</a:t>
                      </a:r>
                      <a:endParaRPr kumimoji="0" lang="en-US" sz="12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a:ea typeface="Times New Roman" pitchFamily="-1" charset="0"/>
                          <a:cs typeface="Times New Roman"/>
                        </a:rPr>
                        <a:t>Eat all your food.</a:t>
                      </a:r>
                      <a:endParaRPr kumimoji="0" lang="en-US" sz="12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a:ea typeface="Times New Roman" pitchFamily="-1" charset="0"/>
                          <a:cs typeface="Times New Roman"/>
                        </a:rPr>
                        <a:t>Select healthy foods.</a:t>
                      </a:r>
                      <a:endParaRPr kumimoji="0" lang="en-US" sz="12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a:ea typeface="Times New Roman" pitchFamily="-1" charset="0"/>
                          <a:cs typeface="Times New Roman"/>
                        </a:rPr>
                        <a:t>Study, read, compute.</a:t>
                      </a:r>
                      <a:endParaRPr kumimoji="0" lang="en-US" sz="12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a:ea typeface="Times New Roman" pitchFamily="-1" charset="0"/>
                          <a:cs typeface="Times New Roman"/>
                        </a:rPr>
                        <a:t>Sit in one spot.</a:t>
                      </a:r>
                      <a:endParaRPr kumimoji="0" lang="en-US" sz="12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a:ea typeface="Times New Roman" pitchFamily="-1" charset="0"/>
                          <a:cs typeface="Times New Roman"/>
                        </a:rPr>
                        <a:t>Watch for your stop.</a:t>
                      </a:r>
                      <a:endParaRPr kumimoji="0" lang="en-US" sz="12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76200" cap="flat" cmpd="sng" algn="ctr">
                      <a:solidFill>
                        <a:schemeClr val="accent5">
                          <a:lumMod val="75000"/>
                        </a:schemeClr>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anose="020B0604020202020204" pitchFamily="34" charset="0"/>
                          <a:ea typeface="Arial" pitchFamily="-1" charset="0"/>
                          <a:cs typeface="Arial" panose="020B0604020202020204" pitchFamily="34" charset="0"/>
                        </a:rPr>
                        <a:t>Use a calming strategy, if needed.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anose="020B0604020202020204" pitchFamily="34" charset="0"/>
                          <a:ea typeface="Arial" pitchFamily="-1" charset="0"/>
                          <a:cs typeface="Arial" panose="020B0604020202020204" pitchFamily="34" charset="0"/>
                        </a:rPr>
                        <a:t>Move to safety.</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anose="020B0604020202020204" pitchFamily="34" charset="0"/>
                        <a:ea typeface="Arial" pitchFamily="-1" charset="0"/>
                        <a:cs typeface="Arial" panose="020B0604020202020204" pitchFamily="34" charset="0"/>
                      </a:endParaRPr>
                    </a:p>
                  </a:txBody>
                  <a:tcPr marL="51435" marR="51435" marT="25717" marB="25717" anchor="ctr" horzOverflow="overflow">
                    <a:lnL w="76200" cap="flat" cmpd="sng" algn="ctr">
                      <a:solidFill>
                        <a:schemeClr val="accent5">
                          <a:lumMod val="75000"/>
                        </a:schemeClr>
                      </a:solidFill>
                      <a:prstDash val="solid"/>
                      <a:round/>
                      <a:headEnd type="none" w="med" len="med"/>
                      <a:tailEnd type="none" w="med" len="med"/>
                    </a:lnL>
                    <a:lnR w="76200" cap="flat" cmpd="sng" algn="ctr">
                      <a:solidFill>
                        <a:schemeClr val="accent5">
                          <a:lumMod val="75000"/>
                        </a:schemeClr>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433400">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Times New Roman" pitchFamily="-1" charset="0"/>
                          <a:cs typeface="Times New Roman"/>
                        </a:rPr>
                        <a:t>Respect Others</a:t>
                      </a:r>
                      <a:endParaRPr kumimoji="0" lang="en-US" sz="16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a:ea typeface="Times New Roman" pitchFamily="-1" charset="0"/>
                          <a:cs typeface="Times New Roman"/>
                        </a:rPr>
                        <a:t>Be kind.</a:t>
                      </a:r>
                      <a:endParaRPr kumimoji="0" lang="en-US" sz="12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a:ea typeface="Times New Roman" pitchFamily="-1" charset="0"/>
                          <a:cs typeface="Times New Roman"/>
                        </a:rPr>
                        <a:t>Hands/feet to self.</a:t>
                      </a:r>
                      <a:endParaRPr kumimoji="0" lang="en-US" sz="12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a:ea typeface="Times New Roman" pitchFamily="-1" charset="0"/>
                          <a:cs typeface="Times New Roman"/>
                        </a:rPr>
                        <a:t>Help/share with others.</a:t>
                      </a:r>
                      <a:endParaRPr kumimoji="0" lang="en-US" sz="12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a:ea typeface="Times New Roman" pitchFamily="-1" charset="0"/>
                          <a:cs typeface="Times New Roman"/>
                        </a:rPr>
                        <a:t>Use normal voice volume.</a:t>
                      </a:r>
                      <a:endParaRPr kumimoji="0" lang="en-US" sz="12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a:ea typeface="Times New Roman" pitchFamily="-1" charset="0"/>
                          <a:cs typeface="Times New Roman"/>
                        </a:rPr>
                        <a:t>Walk to right.</a:t>
                      </a:r>
                      <a:endParaRPr kumimoji="0" lang="en-US" sz="12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a:ea typeface="Times New Roman" pitchFamily="-1" charset="0"/>
                          <a:cs typeface="Times New Roman"/>
                        </a:rPr>
                        <a:t>Play safe.</a:t>
                      </a:r>
                      <a:endParaRPr kumimoji="0" lang="en-US" sz="12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a:ea typeface="Times New Roman" pitchFamily="-1" charset="0"/>
                          <a:cs typeface="Times New Roman"/>
                        </a:rPr>
                        <a:t>Include others.</a:t>
                      </a:r>
                      <a:endParaRPr kumimoji="0" lang="en-US" sz="12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a:ea typeface="Times New Roman" pitchFamily="-1" charset="0"/>
                          <a:cs typeface="Times New Roman"/>
                        </a:rPr>
                        <a:t>Share equipment.</a:t>
                      </a:r>
                      <a:endParaRPr kumimoji="0" lang="en-US" sz="12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a:ea typeface="Times New Roman" pitchFamily="-1" charset="0"/>
                          <a:cs typeface="Times New Roman"/>
                        </a:rPr>
                        <a:t>Practice good table manners</a:t>
                      </a:r>
                      <a:endParaRPr kumimoji="0" lang="en-US" sz="12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a:ea typeface="Arial" pitchFamily="-1" charset="0"/>
                          <a:cs typeface="Arial"/>
                        </a:rPr>
                        <a:t>Whisper.</a:t>
                      </a:r>
                      <a:endParaRPr kumimoji="0" lang="en-US" sz="1200" b="0" i="0" u="none" strike="noStrike" cap="none" normalizeH="0" baseline="0" dirty="0">
                        <a:ln>
                          <a:noFill/>
                        </a:ln>
                        <a:solidFill>
                          <a:schemeClr val="tx1"/>
                        </a:solidFill>
                        <a:effectLst/>
                        <a:latin typeface="Arial"/>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a:ea typeface="Times New Roman" pitchFamily="-1" charset="0"/>
                          <a:cs typeface="Times New Roman"/>
                        </a:rPr>
                        <a:t>Return books.</a:t>
                      </a:r>
                      <a:endParaRPr kumimoji="0" lang="en-US" sz="12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a:ea typeface="Times New Roman" pitchFamily="-1" charset="0"/>
                          <a:cs typeface="Times New Roman"/>
                        </a:rPr>
                        <a:t>Listen/watch.</a:t>
                      </a:r>
                      <a:endParaRPr kumimoji="0" lang="en-US" sz="12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a:ea typeface="Times New Roman" pitchFamily="-1" charset="0"/>
                          <a:cs typeface="Times New Roman"/>
                        </a:rPr>
                        <a:t>Use appropriate applause.</a:t>
                      </a:r>
                      <a:endParaRPr kumimoji="0" lang="en-US" sz="12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a:ea typeface="Times New Roman" pitchFamily="-1" charset="0"/>
                          <a:cs typeface="Times New Roman"/>
                        </a:rPr>
                        <a:t>Use a quiet voice.</a:t>
                      </a:r>
                      <a:endParaRPr kumimoji="0" lang="en-US" sz="12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a:ea typeface="Times New Roman" pitchFamily="-1" charset="0"/>
                          <a:cs typeface="Times New Roman"/>
                        </a:rPr>
                        <a:t>Stay in your seat.</a:t>
                      </a:r>
                      <a:endParaRPr kumimoji="0" lang="en-US" sz="12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76200" cap="flat" cmpd="sng" algn="ctr">
                      <a:solidFill>
                        <a:schemeClr val="accent5">
                          <a:lumMod val="75000"/>
                        </a:schemeClr>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anose="020B0604020202020204" pitchFamily="34" charset="0"/>
                          <a:ea typeface="Arial" pitchFamily="-1" charset="0"/>
                          <a:cs typeface="Arial" panose="020B0604020202020204" pitchFamily="34" charset="0"/>
                        </a:rPr>
                        <a:t>Follow directions.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anose="020B0604020202020204" pitchFamily="34" charset="0"/>
                          <a:ea typeface="Arial" pitchFamily="-1" charset="0"/>
                          <a:cs typeface="Arial" panose="020B0604020202020204" pitchFamily="34" charset="0"/>
                        </a:rPr>
                        <a:t>Stay quiet.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anose="020B0604020202020204" pitchFamily="34" charset="0"/>
                          <a:ea typeface="Arial" pitchFamily="-1" charset="0"/>
                          <a:cs typeface="Arial" panose="020B0604020202020204" pitchFamily="34" charset="0"/>
                        </a:rPr>
                        <a:t>Help those in need.</a:t>
                      </a:r>
                    </a:p>
                  </a:txBody>
                  <a:tcPr marL="51435" marR="51435" marT="25717" marB="25717" anchor="ctr" horzOverflow="overflow">
                    <a:lnL w="76200" cap="flat" cmpd="sng" algn="ctr">
                      <a:solidFill>
                        <a:schemeClr val="accent5">
                          <a:lumMod val="75000"/>
                        </a:schemeClr>
                      </a:solidFill>
                      <a:prstDash val="solid"/>
                      <a:round/>
                      <a:headEnd type="none" w="med" len="med"/>
                      <a:tailEnd type="none" w="med" len="med"/>
                    </a:lnL>
                    <a:lnR w="76200" cap="flat" cmpd="sng" algn="ctr">
                      <a:solidFill>
                        <a:schemeClr val="accent5">
                          <a:lumMod val="75000"/>
                        </a:schemeClr>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433400">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Times New Roman" pitchFamily="-1" charset="0"/>
                          <a:cs typeface="Times New Roman"/>
                        </a:rPr>
                        <a:t>Respect Property</a:t>
                      </a:r>
                      <a:endParaRPr kumimoji="0" lang="en-US" sz="1600" b="1"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a:ea typeface="Times New Roman" pitchFamily="-1" charset="0"/>
                          <a:cs typeface="Times New Roman"/>
                        </a:rPr>
                        <a:t>Recycle.</a:t>
                      </a:r>
                      <a:endParaRPr kumimoji="0" lang="en-US" sz="12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a:ea typeface="Times New Roman" pitchFamily="-1" charset="0"/>
                          <a:cs typeface="Times New Roman"/>
                        </a:rPr>
                        <a:t>Clean up after self.</a:t>
                      </a:r>
                      <a:endParaRPr kumimoji="0" lang="en-US" sz="12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a:ea typeface="Times New Roman" pitchFamily="-1" charset="0"/>
                          <a:cs typeface="Times New Roman"/>
                        </a:rPr>
                        <a:t>Pick up litter.</a:t>
                      </a:r>
                      <a:endParaRPr kumimoji="0" lang="en-US" sz="12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a:ea typeface="Times New Roman" pitchFamily="-1" charset="0"/>
                          <a:cs typeface="Times New Roman"/>
                        </a:rPr>
                        <a:t>Maintain physical space.</a:t>
                      </a:r>
                      <a:endParaRPr kumimoji="0" lang="en-US" sz="12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a:ea typeface="Times New Roman" pitchFamily="-1" charset="0"/>
                          <a:cs typeface="Times New Roman"/>
                        </a:rPr>
                        <a:t>Use equipment properly.</a:t>
                      </a:r>
                      <a:endParaRPr kumimoji="0" lang="en-US" sz="12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a:ea typeface="Times New Roman" pitchFamily="-1" charset="0"/>
                          <a:cs typeface="Times New Roman"/>
                        </a:rPr>
                        <a:t>Put litter in garbage can.</a:t>
                      </a:r>
                      <a:endParaRPr kumimoji="0" lang="en-US" sz="12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a:ea typeface="Times New Roman" pitchFamily="-1" charset="0"/>
                          <a:cs typeface="Times New Roman"/>
                        </a:rPr>
                        <a:t>Replace trays &amp; utensils.</a:t>
                      </a:r>
                      <a:endParaRPr kumimoji="0" lang="en-US" sz="12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a:ea typeface="Times New Roman" pitchFamily="-1" charset="0"/>
                          <a:cs typeface="Times New Roman"/>
                        </a:rPr>
                        <a:t>Clean up eating area.</a:t>
                      </a:r>
                      <a:endParaRPr kumimoji="0" lang="en-US" sz="12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a:ea typeface="Times New Roman" pitchFamily="-1" charset="0"/>
                          <a:cs typeface="Times New Roman"/>
                        </a:rPr>
                        <a:t>Push in chairs.</a:t>
                      </a:r>
                      <a:endParaRPr kumimoji="0" lang="en-US" sz="12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a:ea typeface="Times New Roman" pitchFamily="-1" charset="0"/>
                          <a:cs typeface="Times New Roman"/>
                        </a:rPr>
                        <a:t>Treat books carefully.</a:t>
                      </a:r>
                      <a:endParaRPr kumimoji="0" lang="en-US" sz="12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a:ea typeface="Times New Roman" pitchFamily="-1" charset="0"/>
                          <a:cs typeface="Times New Roman"/>
                        </a:rPr>
                        <a:t>Pick up.</a:t>
                      </a:r>
                      <a:endParaRPr kumimoji="0" lang="en-US" sz="12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a:ea typeface="Times New Roman" pitchFamily="-1" charset="0"/>
                          <a:cs typeface="Times New Roman"/>
                        </a:rPr>
                        <a:t>Treat chairs appropriately.</a:t>
                      </a:r>
                      <a:endParaRPr kumimoji="0" lang="en-US" sz="12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a:ea typeface="Times New Roman" pitchFamily="-1" charset="0"/>
                          <a:cs typeface="Times New Roman"/>
                        </a:rPr>
                        <a:t>Wipe your feet.</a:t>
                      </a:r>
                      <a:endParaRPr kumimoji="0" lang="en-US" sz="1200" b="0" i="0" u="none" strike="noStrike" cap="none" normalizeH="0" baseline="0" dirty="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a:ea typeface="Times New Roman" pitchFamily="-1" charset="0"/>
                          <a:cs typeface="Times New Roman"/>
                        </a:rPr>
                        <a:t>Sit appropriately.</a:t>
                      </a:r>
                      <a:endParaRPr kumimoji="0" lang="en-US" sz="1200" b="0" i="0" u="none" strike="noStrike" cap="none" normalizeH="0" baseline="0" dirty="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76200" cap="flat" cmpd="sng" algn="ctr">
                      <a:solidFill>
                        <a:schemeClr val="accent5">
                          <a:lumMod val="75000"/>
                        </a:schemeClr>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anose="020B0604020202020204" pitchFamily="34" charset="0"/>
                          <a:ea typeface="Arial" pitchFamily="-1" charset="0"/>
                          <a:cs typeface="Arial" panose="020B0604020202020204" pitchFamily="34" charset="0"/>
                        </a:rPr>
                        <a:t>Walk calmly in a straight line.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panose="020B0604020202020204" pitchFamily="34" charset="0"/>
                          <a:ea typeface="Arial" pitchFamily="-1" charset="0"/>
                          <a:cs typeface="Arial" panose="020B0604020202020204" pitchFamily="34" charset="0"/>
                        </a:rPr>
                        <a:t>Keep your hands to yourself.</a:t>
                      </a:r>
                    </a:p>
                  </a:txBody>
                  <a:tcPr marL="51435" marR="51435" marT="25717" marB="25717" anchor="ctr" horzOverflow="overflow">
                    <a:lnL w="76200" cap="flat" cmpd="sng" algn="ctr">
                      <a:solidFill>
                        <a:schemeClr val="accent5">
                          <a:lumMod val="75000"/>
                        </a:schemeClr>
                      </a:solidFill>
                      <a:prstDash val="solid"/>
                      <a:round/>
                      <a:headEnd type="none" w="med" len="med"/>
                      <a:tailEnd type="none" w="med" len="med"/>
                    </a:lnL>
                    <a:lnR w="76200" cap="flat" cmpd="sng" algn="ctr">
                      <a:solidFill>
                        <a:schemeClr val="accent5">
                          <a:lumMod val="75000"/>
                        </a:schemeClr>
                      </a:solidFill>
                      <a:prstDash val="solid"/>
                      <a:round/>
                      <a:headEnd type="none" w="med" len="med"/>
                      <a:tailEnd type="none" w="med" len="med"/>
                    </a:lnR>
                    <a:lnT w="12700" cap="flat" cmpd="sng" algn="ctr">
                      <a:solidFill>
                        <a:srgbClr val="000000"/>
                      </a:solidFill>
                      <a:prstDash val="solid"/>
                      <a:round/>
                      <a:headEnd type="none" w="med" len="med"/>
                      <a:tailEnd type="none" w="med" len="med"/>
                    </a:lnT>
                    <a:lnB w="76200" cap="flat" cmpd="sng" algn="ctr">
                      <a:solidFill>
                        <a:schemeClr val="accent5">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8" name="TextBox 7">
            <a:extLst>
              <a:ext uri="{FF2B5EF4-FFF2-40B4-BE49-F238E27FC236}">
                <a16:creationId xmlns:a16="http://schemas.microsoft.com/office/drawing/2014/main" id="{E4C0ABE9-A53B-B447-ED66-66CDCFE0E602}"/>
              </a:ext>
            </a:extLst>
          </p:cNvPr>
          <p:cNvSpPr txBox="1"/>
          <p:nvPr/>
        </p:nvSpPr>
        <p:spPr>
          <a:xfrm rot="16200000">
            <a:off x="-490385" y="4004542"/>
            <a:ext cx="1587358" cy="369332"/>
          </a:xfrm>
          <a:prstGeom prst="rect">
            <a:avLst/>
          </a:prstGeom>
          <a:noFill/>
        </p:spPr>
        <p:txBody>
          <a:bodyPr wrap="none" rtlCol="0">
            <a:spAutoFit/>
          </a:bodyPr>
          <a:lstStyle/>
          <a:p>
            <a:r>
              <a:rPr lang="en-US" b="1" dirty="0"/>
              <a:t>EXPECTATIONS</a:t>
            </a:r>
          </a:p>
        </p:txBody>
      </p:sp>
      <p:sp>
        <p:nvSpPr>
          <p:cNvPr id="9" name="Rectangle 8">
            <a:extLst>
              <a:ext uri="{FF2B5EF4-FFF2-40B4-BE49-F238E27FC236}">
                <a16:creationId xmlns:a16="http://schemas.microsoft.com/office/drawing/2014/main" id="{490C4645-EE06-8416-0B8F-D94EEBD31E3E}"/>
              </a:ext>
            </a:extLst>
          </p:cNvPr>
          <p:cNvSpPr/>
          <p:nvPr/>
        </p:nvSpPr>
        <p:spPr>
          <a:xfrm>
            <a:off x="9230396" y="1182170"/>
            <a:ext cx="3073301" cy="5859214"/>
          </a:xfrm>
          <a:prstGeom prst="rect">
            <a:avLst/>
          </a:prstGeom>
          <a:solidFill>
            <a:schemeClr val="accent5">
              <a:lumMod val="20000"/>
              <a:lumOff val="80000"/>
            </a:schemeClr>
          </a:solidFill>
          <a:ln w="50800"/>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chemeClr val="bg2">
                    <a:lumMod val="50000"/>
                  </a:schemeClr>
                </a:solidFill>
              </a:rPr>
              <a:t>What are the expectations during crises, emergencies and drills?  </a:t>
            </a:r>
          </a:p>
        </p:txBody>
      </p:sp>
      <p:sp>
        <p:nvSpPr>
          <p:cNvPr id="14" name="Explosion 1 13">
            <a:extLst>
              <a:ext uri="{FF2B5EF4-FFF2-40B4-BE49-F238E27FC236}">
                <a16:creationId xmlns:a16="http://schemas.microsoft.com/office/drawing/2014/main" id="{092D6846-C959-88AE-09FB-08E94D477F76}"/>
              </a:ext>
            </a:extLst>
          </p:cNvPr>
          <p:cNvSpPr/>
          <p:nvPr/>
        </p:nvSpPr>
        <p:spPr>
          <a:xfrm>
            <a:off x="1463440" y="789210"/>
            <a:ext cx="7795360" cy="6740007"/>
          </a:xfrm>
          <a:prstGeom prst="irregularSeal1">
            <a:avLst/>
          </a:prstGeom>
          <a:solidFill>
            <a:schemeClr val="accent5">
              <a:lumMod val="20000"/>
              <a:lumOff val="80000"/>
              <a:alpha val="95000"/>
            </a:schemeClr>
          </a:solidFill>
          <a:ln w="25400">
            <a:solidFill>
              <a:schemeClr val="accent5">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a:t>Remember to explicitly teach these expectations, </a:t>
            </a:r>
          </a:p>
          <a:p>
            <a:pPr algn="ctr"/>
            <a:r>
              <a:rPr lang="en-US" sz="2800" b="1" dirty="0"/>
              <a:t>including practice opportunities!</a:t>
            </a:r>
          </a:p>
        </p:txBody>
      </p:sp>
      <p:graphicFrame>
        <p:nvGraphicFramePr>
          <p:cNvPr id="17" name="Diagram 16">
            <a:extLst>
              <a:ext uri="{FF2B5EF4-FFF2-40B4-BE49-F238E27FC236}">
                <a16:creationId xmlns:a16="http://schemas.microsoft.com/office/drawing/2014/main" id="{95BE6DEA-CD6D-A8D9-BDC0-2D87F46D396C}"/>
              </a:ext>
            </a:extLst>
          </p:cNvPr>
          <p:cNvGraphicFramePr/>
          <p:nvPr>
            <p:extLst>
              <p:ext uri="{D42A27DB-BD31-4B8C-83A1-F6EECF244321}">
                <p14:modId xmlns:p14="http://schemas.microsoft.com/office/powerpoint/2010/main" val="3181742181"/>
              </p:ext>
            </p:extLst>
          </p:nvPr>
        </p:nvGraphicFramePr>
        <p:xfrm>
          <a:off x="9925457" y="-373943"/>
          <a:ext cx="2193235" cy="252841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69186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0BEC-4E37-F4FF-5AE4-9D8EF7156A62}"/>
              </a:ext>
            </a:extLst>
          </p:cNvPr>
          <p:cNvSpPr>
            <a:spLocks noGrp="1"/>
          </p:cNvSpPr>
          <p:nvPr>
            <p:ph type="title"/>
          </p:nvPr>
        </p:nvSpPr>
        <p:spPr/>
        <p:txBody>
          <a:bodyPr/>
          <a:lstStyle/>
          <a:p>
            <a:pPr algn="l"/>
            <a:r>
              <a:rPr lang="en-US" sz="3200" dirty="0"/>
              <a:t>Develop a Wellness Support Plan</a:t>
            </a:r>
          </a:p>
        </p:txBody>
      </p:sp>
      <p:graphicFrame>
        <p:nvGraphicFramePr>
          <p:cNvPr id="3" name="Diagram 2">
            <a:extLst>
              <a:ext uri="{FF2B5EF4-FFF2-40B4-BE49-F238E27FC236}">
                <a16:creationId xmlns:a16="http://schemas.microsoft.com/office/drawing/2014/main" id="{36267A48-D7A2-791E-F23F-67F7979C2AE5}"/>
              </a:ext>
            </a:extLst>
          </p:cNvPr>
          <p:cNvGraphicFramePr/>
          <p:nvPr>
            <p:extLst>
              <p:ext uri="{D42A27DB-BD31-4B8C-83A1-F6EECF244321}">
                <p14:modId xmlns:p14="http://schemas.microsoft.com/office/powerpoint/2010/main" val="3684841450"/>
              </p:ext>
            </p:extLst>
          </p:nvPr>
        </p:nvGraphicFramePr>
        <p:xfrm>
          <a:off x="9807590" y="-76200"/>
          <a:ext cx="2194560" cy="2468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 11">
            <a:extLst>
              <a:ext uri="{FF2B5EF4-FFF2-40B4-BE49-F238E27FC236}">
                <a16:creationId xmlns:a16="http://schemas.microsoft.com/office/drawing/2014/main" id="{D00F1D11-E3BE-9545-9FC1-79A1ED3C6E4C}"/>
              </a:ext>
            </a:extLst>
          </p:cNvPr>
          <p:cNvGraphicFramePr/>
          <p:nvPr>
            <p:extLst>
              <p:ext uri="{D42A27DB-BD31-4B8C-83A1-F6EECF244321}">
                <p14:modId xmlns:p14="http://schemas.microsoft.com/office/powerpoint/2010/main" val="2284553293"/>
              </p:ext>
            </p:extLst>
          </p:nvPr>
        </p:nvGraphicFramePr>
        <p:xfrm>
          <a:off x="189850" y="1304294"/>
          <a:ext cx="10630550" cy="558418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653848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7" name="Diagram 26">
            <a:extLst>
              <a:ext uri="{FF2B5EF4-FFF2-40B4-BE49-F238E27FC236}">
                <a16:creationId xmlns:a16="http://schemas.microsoft.com/office/drawing/2014/main" id="{061A4453-BCAA-7F45-826C-B5029E1C4553}"/>
              </a:ext>
            </a:extLst>
          </p:cNvPr>
          <p:cNvGraphicFramePr/>
          <p:nvPr>
            <p:extLst>
              <p:ext uri="{D42A27DB-BD31-4B8C-83A1-F6EECF244321}">
                <p14:modId xmlns:p14="http://schemas.microsoft.com/office/powerpoint/2010/main" val="1467532739"/>
              </p:ext>
            </p:extLst>
          </p:nvPr>
        </p:nvGraphicFramePr>
        <p:xfrm>
          <a:off x="3027228" y="2356255"/>
          <a:ext cx="3574020" cy="4093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8003" name="Rectangle 3"/>
          <p:cNvSpPr>
            <a:spLocks noChangeArrowheads="1"/>
          </p:cNvSpPr>
          <p:nvPr/>
        </p:nvSpPr>
        <p:spPr bwMode="auto">
          <a:xfrm>
            <a:off x="1524002" y="1529834"/>
            <a:ext cx="184731" cy="369332"/>
          </a:xfrm>
          <a:prstGeom prst="rect">
            <a:avLst/>
          </a:prstGeom>
          <a:noFill/>
          <a:ln w="9525">
            <a:noFill/>
            <a:miter lim="800000"/>
            <a:headEnd/>
            <a:tailEnd/>
          </a:ln>
        </p:spPr>
        <p:txBody>
          <a:bodyPr wrap="none" anchor="ctr">
            <a:prstTxWarp prst="textNoShape">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a:ea typeface="ＭＳ Ｐゴシック" pitchFamily="-108" charset="-128"/>
              <a:cs typeface="Arial"/>
              <a:sym typeface="Arial"/>
            </a:endParaRPr>
          </a:p>
        </p:txBody>
      </p:sp>
      <p:cxnSp>
        <p:nvCxnSpPr>
          <p:cNvPr id="5" name="Straight Arrow Connector 4">
            <a:extLst>
              <a:ext uri="{FF2B5EF4-FFF2-40B4-BE49-F238E27FC236}">
                <a16:creationId xmlns:a16="http://schemas.microsoft.com/office/drawing/2014/main" id="{306D1B64-7393-7F4E-8156-7A2ABDEE86FF}"/>
              </a:ext>
            </a:extLst>
          </p:cNvPr>
          <p:cNvCxnSpPr>
            <a:cxnSpLocks/>
          </p:cNvCxnSpPr>
          <p:nvPr/>
        </p:nvCxnSpPr>
        <p:spPr>
          <a:xfrm>
            <a:off x="1777438" y="4686290"/>
            <a:ext cx="1438441" cy="1295665"/>
          </a:xfrm>
          <a:prstGeom prst="straightConnector1">
            <a:avLst/>
          </a:prstGeom>
          <a:ln w="190500">
            <a:solidFill>
              <a:srgbClr val="33AE33"/>
            </a:solidFill>
            <a:tailEnd type="triangle"/>
          </a:ln>
        </p:spPr>
        <p:style>
          <a:lnRef idx="2">
            <a:schemeClr val="accent1"/>
          </a:lnRef>
          <a:fillRef idx="0">
            <a:schemeClr val="accent1"/>
          </a:fillRef>
          <a:effectRef idx="1">
            <a:schemeClr val="accent1"/>
          </a:effectRef>
          <a:fontRef idx="minor">
            <a:schemeClr val="tx1"/>
          </a:fontRef>
        </p:style>
      </p:cxnSp>
      <p:sp>
        <p:nvSpPr>
          <p:cNvPr id="203780" name="Text Box 4"/>
          <p:cNvSpPr txBox="1">
            <a:spLocks noChangeArrowheads="1"/>
          </p:cNvSpPr>
          <p:nvPr/>
        </p:nvSpPr>
        <p:spPr bwMode="auto">
          <a:xfrm>
            <a:off x="198709" y="1899166"/>
            <a:ext cx="3351929" cy="2831544"/>
          </a:xfrm>
          <a:prstGeom prst="rect">
            <a:avLst/>
          </a:prstGeom>
          <a:solidFill>
            <a:schemeClr val="bg1"/>
          </a:solidFill>
          <a:ln w="57150">
            <a:solidFill>
              <a:srgbClr val="097233"/>
            </a:solidFill>
            <a:miter lim="800000"/>
            <a:headEnd/>
            <a:tailEnd/>
          </a:ln>
        </p:spPr>
        <p:txBody>
          <a:bodyPr wrap="square">
            <a:prstTxWarp prst="textNoShape">
              <a:avLst/>
            </a:prstTxWarp>
            <a:spAutoFit/>
          </a:bodyPr>
          <a:lstStyle/>
          <a:p>
            <a:pPr marL="342900" marR="0" lvl="0" indent="-342900" defTabSz="914377" rtl="0" eaLnBrk="0" fontAlgn="auto" latinLnBrk="0" hangingPunct="0">
              <a:lnSpc>
                <a:spcPct val="100000"/>
              </a:lnSpc>
              <a:spcBef>
                <a:spcPts val="0"/>
              </a:spcBef>
              <a:spcAft>
                <a:spcPts val="600"/>
              </a:spcAft>
              <a:buClrTx/>
              <a:buSzTx/>
              <a:buFont typeface="Arial" panose="020B0604020202020204" pitchFamily="34" charset="0"/>
              <a:buChar char="•"/>
              <a:tabLst/>
              <a:defRPr/>
            </a:pPr>
            <a:r>
              <a:rPr lang="en-US" sz="24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Provide an initial scheduled and announced drill</a:t>
            </a:r>
          </a:p>
          <a:p>
            <a:pPr marL="342900" marR="0" lvl="0" indent="-342900" defTabSz="914377" rtl="0" eaLnBrk="0" fontAlgn="auto" latinLnBrk="0" hangingPunct="0">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Teach calming </a:t>
            </a:r>
            <a:r>
              <a:rPr kumimoji="0" lang="en-US" sz="2400" b="0"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routi</a:t>
            </a:r>
            <a:r>
              <a:rPr lang="en-US" sz="2400" dirty="0" err="1">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nes</a:t>
            </a:r>
            <a:endParaRPr lang="en-US" sz="24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endParaRPr>
          </a:p>
          <a:p>
            <a:pPr marL="342900" marR="0" lvl="0" indent="-342900" defTabSz="914377" rtl="0" eaLnBrk="0" fontAlgn="auto" latinLnBrk="0" hangingPunct="0">
              <a:lnSpc>
                <a:spcPct val="100000"/>
              </a:lnSpc>
              <a:spcBef>
                <a:spcPts val="0"/>
              </a:spcBef>
              <a:spcAft>
                <a:spcPts val="600"/>
              </a:spcAft>
              <a:buClrTx/>
              <a:buSzTx/>
              <a:buFont typeface="Arial" panose="020B0604020202020204" pitchFamily="34" charset="0"/>
              <a:buChar char="•"/>
              <a:tabLst/>
              <a:defRPr/>
            </a:pPr>
            <a:r>
              <a:rPr lang="en-US" sz="24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Demonstrate how to signal a need for help</a:t>
            </a:r>
          </a:p>
        </p:txBody>
      </p:sp>
      <p:cxnSp>
        <p:nvCxnSpPr>
          <p:cNvPr id="30" name="Straight Arrow Connector 29">
            <a:extLst>
              <a:ext uri="{FF2B5EF4-FFF2-40B4-BE49-F238E27FC236}">
                <a16:creationId xmlns:a16="http://schemas.microsoft.com/office/drawing/2014/main" id="{4C232D2A-EFE2-9141-85D5-892ADC334281}"/>
              </a:ext>
            </a:extLst>
          </p:cNvPr>
          <p:cNvCxnSpPr>
            <a:cxnSpLocks/>
          </p:cNvCxnSpPr>
          <p:nvPr/>
        </p:nvCxnSpPr>
        <p:spPr>
          <a:xfrm flipH="1" flipV="1">
            <a:off x="5161528" y="3706248"/>
            <a:ext cx="1814194" cy="638627"/>
          </a:xfrm>
          <a:prstGeom prst="straightConnector1">
            <a:avLst/>
          </a:prstGeom>
          <a:ln w="190500">
            <a:solidFill>
              <a:srgbClr val="FFEC13"/>
            </a:solidFill>
            <a:tailEnd type="triangle"/>
          </a:ln>
        </p:spPr>
        <p:style>
          <a:lnRef idx="2">
            <a:schemeClr val="accent1"/>
          </a:lnRef>
          <a:fillRef idx="0">
            <a:schemeClr val="accent1"/>
          </a:fillRef>
          <a:effectRef idx="1">
            <a:schemeClr val="accent1"/>
          </a:effectRef>
          <a:fontRef idx="minor">
            <a:schemeClr val="tx1"/>
          </a:fontRef>
        </p:style>
      </p:cxnSp>
      <p:sp>
        <p:nvSpPr>
          <p:cNvPr id="203781" name="Text Box 5"/>
          <p:cNvSpPr txBox="1">
            <a:spLocks noChangeArrowheads="1"/>
          </p:cNvSpPr>
          <p:nvPr/>
        </p:nvSpPr>
        <p:spPr bwMode="auto">
          <a:xfrm>
            <a:off x="6379157" y="3409017"/>
            <a:ext cx="4490417" cy="1277273"/>
          </a:xfrm>
          <a:prstGeom prst="rect">
            <a:avLst/>
          </a:prstGeom>
          <a:solidFill>
            <a:schemeClr val="bg1"/>
          </a:solidFill>
          <a:ln w="63500">
            <a:solidFill>
              <a:srgbClr val="FFEC13"/>
            </a:solidFill>
            <a:miter lim="800000"/>
            <a:headEnd/>
            <a:tailEnd/>
          </a:ln>
        </p:spPr>
        <p:txBody>
          <a:bodyPr wrap="square">
            <a:prstTxWarp prst="textNoShape">
              <a:avLst/>
            </a:prstTxWarp>
            <a:spAutoFit/>
          </a:bodyPr>
          <a:lstStyle/>
          <a:p>
            <a:pPr marL="342900" marR="0" lvl="0" indent="-342900" defTabSz="914377" rtl="0" eaLnBrk="0" fontAlgn="auto" latinLnBrk="0" hangingPunct="0">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Practice drills in small groups</a:t>
            </a:r>
          </a:p>
          <a:p>
            <a:pPr marL="342900" indent="-342900" defTabSz="914377" eaLnBrk="0" hangingPunct="0">
              <a:spcAft>
                <a:spcPts val="600"/>
              </a:spcAft>
              <a:buFont typeface="Arial" panose="020B0604020202020204" pitchFamily="34" charset="0"/>
              <a:buChar char="•"/>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Teach how to </a:t>
            </a:r>
            <a:r>
              <a:rPr lang="en-US" sz="24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recognize and respond to trauma response</a:t>
            </a: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03782" name="Text Box 6"/>
          <p:cNvSpPr txBox="1">
            <a:spLocks noChangeArrowheads="1"/>
          </p:cNvSpPr>
          <p:nvPr/>
        </p:nvSpPr>
        <p:spPr bwMode="auto">
          <a:xfrm>
            <a:off x="5893120" y="875868"/>
            <a:ext cx="5354000" cy="2169825"/>
          </a:xfrm>
          <a:prstGeom prst="rect">
            <a:avLst/>
          </a:prstGeom>
          <a:solidFill>
            <a:schemeClr val="bg1"/>
          </a:solidFill>
          <a:ln w="76200">
            <a:solidFill>
              <a:srgbClr val="FF0000"/>
            </a:solidFill>
            <a:miter lim="800000"/>
            <a:headEnd/>
            <a:tailEnd/>
          </a:ln>
        </p:spPr>
        <p:txBody>
          <a:bodyPr wrap="square">
            <a:prstTxWarp prst="textNoShape">
              <a:avLst/>
            </a:prstTxWarp>
            <a:spAutoFit/>
          </a:bodyPr>
          <a:lstStyle/>
          <a:p>
            <a:pPr marL="342900" marR="0" lvl="0" indent="-342900" defTabSz="914377" rtl="0" eaLnBrk="0" fontAlgn="auto" latinLnBrk="0" hangingPunct="0">
              <a:lnSpc>
                <a:spcPct val="100000"/>
              </a:lnSpc>
              <a:spcBef>
                <a:spcPts val="0"/>
              </a:spcBef>
              <a:spcAft>
                <a:spcPts val="600"/>
              </a:spcAft>
              <a:buClrTx/>
              <a:buSzTx/>
              <a:buFont typeface="Arial" panose="020B0604020202020204" pitchFamily="34" charset="0"/>
              <a:buChar char="•"/>
              <a:tabLst/>
              <a:defRPr/>
            </a:pPr>
            <a:r>
              <a:rPr lang="en-US" sz="24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Identify a support person(s)</a:t>
            </a:r>
          </a:p>
          <a:p>
            <a:pPr marL="342900" marR="0" lvl="0" indent="-342900" defTabSz="914377" rtl="0" eaLnBrk="0" fontAlgn="auto" latinLnBrk="0" hangingPunct="0">
              <a:lnSpc>
                <a:spcPct val="100000"/>
              </a:lnSpc>
              <a:spcBef>
                <a:spcPts val="0"/>
              </a:spcBef>
              <a:spcAft>
                <a:spcPts val="600"/>
              </a:spcAft>
              <a:buClrTx/>
              <a:buSzTx/>
              <a:buFont typeface="Arial" panose="020B0604020202020204" pitchFamily="34" charset="0"/>
              <a:buChar char="•"/>
              <a:tabLst/>
              <a:defRPr/>
            </a:pPr>
            <a:r>
              <a:rPr lang="en-US" sz="24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Practice drills independently</a:t>
            </a:r>
          </a:p>
          <a:p>
            <a:pPr marL="342900" marR="0" lvl="0" indent="-342900" defTabSz="914377" rtl="0" eaLnBrk="0" fontAlgn="auto" latinLnBrk="0" hangingPunct="0">
              <a:lnSpc>
                <a:spcPct val="100000"/>
              </a:lnSpc>
              <a:spcBef>
                <a:spcPts val="0"/>
              </a:spcBef>
              <a:spcAft>
                <a:spcPts val="600"/>
              </a:spcAft>
              <a:buClrTx/>
              <a:buSzTx/>
              <a:buFont typeface="Arial" panose="020B0604020202020204" pitchFamily="34" charset="0"/>
              <a:buChar char="•"/>
              <a:tabLst/>
              <a:defRPr/>
            </a:pPr>
            <a:r>
              <a:rPr lang="en-US" sz="24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Provide a private warning ahead of planned drills </a:t>
            </a:r>
          </a:p>
          <a:p>
            <a:pPr marL="342900" marR="0" lvl="0" indent="-342900" defTabSz="914377" rtl="0" eaLnBrk="0" fontAlgn="auto" latinLnBrk="0" hangingPunct="0">
              <a:lnSpc>
                <a:spcPct val="100000"/>
              </a:lnSpc>
              <a:spcBef>
                <a:spcPts val="0"/>
              </a:spcBef>
              <a:spcAft>
                <a:spcPts val="600"/>
              </a:spcAft>
              <a:buClrTx/>
              <a:buSzTx/>
              <a:buFont typeface="Arial" panose="020B0604020202020204" pitchFamily="34" charset="0"/>
              <a:buChar char="•"/>
              <a:tabLst/>
              <a:defRPr/>
            </a:pPr>
            <a:r>
              <a:rPr lang="en-US" sz="24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Prepare a debrief check in</a:t>
            </a:r>
          </a:p>
        </p:txBody>
      </p:sp>
      <p:cxnSp>
        <p:nvCxnSpPr>
          <p:cNvPr id="35" name="Straight Arrow Connector 34">
            <a:extLst>
              <a:ext uri="{FF2B5EF4-FFF2-40B4-BE49-F238E27FC236}">
                <a16:creationId xmlns:a16="http://schemas.microsoft.com/office/drawing/2014/main" id="{491AA01C-C672-E645-A232-0159599DE370}"/>
              </a:ext>
            </a:extLst>
          </p:cNvPr>
          <p:cNvCxnSpPr>
            <a:cxnSpLocks/>
          </p:cNvCxnSpPr>
          <p:nvPr/>
        </p:nvCxnSpPr>
        <p:spPr>
          <a:xfrm flipH="1">
            <a:off x="4859512" y="2199383"/>
            <a:ext cx="1033608" cy="156871"/>
          </a:xfrm>
          <a:prstGeom prst="straightConnector1">
            <a:avLst/>
          </a:prstGeom>
          <a:ln w="1905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 name="Text Box 4">
            <a:extLst>
              <a:ext uri="{FF2B5EF4-FFF2-40B4-BE49-F238E27FC236}">
                <a16:creationId xmlns:a16="http://schemas.microsoft.com/office/drawing/2014/main" id="{7518E0DF-2052-204C-B1E4-989A2FA28815}"/>
              </a:ext>
            </a:extLst>
          </p:cNvPr>
          <p:cNvSpPr txBox="1">
            <a:spLocks noChangeArrowheads="1"/>
          </p:cNvSpPr>
          <p:nvPr/>
        </p:nvSpPr>
        <p:spPr bwMode="auto">
          <a:xfrm>
            <a:off x="198710" y="1869787"/>
            <a:ext cx="3351928" cy="2862322"/>
          </a:xfrm>
          <a:prstGeom prst="rect">
            <a:avLst/>
          </a:prstGeom>
          <a:solidFill>
            <a:srgbClr val="D1E9C7"/>
          </a:solidFill>
          <a:ln w="76200">
            <a:solidFill>
              <a:srgbClr val="33AE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1" name="Text Box 4">
            <a:extLst>
              <a:ext uri="{FF2B5EF4-FFF2-40B4-BE49-F238E27FC236}">
                <a16:creationId xmlns:a16="http://schemas.microsoft.com/office/drawing/2014/main" id="{560698CB-48CE-2C4D-93E1-35A1A42B3818}"/>
              </a:ext>
            </a:extLst>
          </p:cNvPr>
          <p:cNvSpPr txBox="1">
            <a:spLocks noChangeArrowheads="1"/>
          </p:cNvSpPr>
          <p:nvPr/>
        </p:nvSpPr>
        <p:spPr bwMode="auto">
          <a:xfrm>
            <a:off x="6342606" y="3286155"/>
            <a:ext cx="5160084" cy="1692771"/>
          </a:xfrm>
          <a:prstGeom prst="rect">
            <a:avLst/>
          </a:prstGeom>
          <a:solidFill>
            <a:srgbClr val="FFFEC3"/>
          </a:solidFill>
          <a:ln w="76200">
            <a:solidFill>
              <a:srgbClr val="FFF1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SOME </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needing more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2" name="Text Box 6">
            <a:extLst>
              <a:ext uri="{FF2B5EF4-FFF2-40B4-BE49-F238E27FC236}">
                <a16:creationId xmlns:a16="http://schemas.microsoft.com/office/drawing/2014/main" id="{416BF852-E876-8245-9D6E-3E6A2F4264C2}"/>
              </a:ext>
            </a:extLst>
          </p:cNvPr>
          <p:cNvSpPr txBox="1">
            <a:spLocks noChangeArrowheads="1"/>
          </p:cNvSpPr>
          <p:nvPr/>
        </p:nvSpPr>
        <p:spPr bwMode="auto">
          <a:xfrm>
            <a:off x="5935555" y="875868"/>
            <a:ext cx="5354000" cy="2246769"/>
          </a:xfrm>
          <a:prstGeom prst="rect">
            <a:avLst/>
          </a:prstGeom>
          <a:solidFill>
            <a:srgbClr val="FFCFC4"/>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 </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FEW</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needing intensive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 name="Title 1">
            <a:extLst>
              <a:ext uri="{FF2B5EF4-FFF2-40B4-BE49-F238E27FC236}">
                <a16:creationId xmlns:a16="http://schemas.microsoft.com/office/drawing/2014/main" id="{72DC732B-FD84-98FA-7D50-FCA63BA66089}"/>
              </a:ext>
            </a:extLst>
          </p:cNvPr>
          <p:cNvSpPr txBox="1">
            <a:spLocks/>
          </p:cNvSpPr>
          <p:nvPr/>
        </p:nvSpPr>
        <p:spPr>
          <a:xfrm>
            <a:off x="250071" y="144659"/>
            <a:ext cx="7441531" cy="84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eaLnBrk="1" hangingPunct="1">
              <a:lnSpc>
                <a:spcPct val="100000"/>
              </a:lnSpc>
              <a:spcBef>
                <a:spcPts val="0"/>
              </a:spcBef>
              <a:spcAft>
                <a:spcPts val="0"/>
              </a:spcAft>
              <a:buClr>
                <a:schemeClr val="lt1"/>
              </a:buClr>
              <a:buSzPts val="3000"/>
              <a:buFont typeface="Poppins SemiBold"/>
              <a:buNone/>
              <a:defRPr sz="3600" b="1" i="0" u="none" strike="noStrike" cap="none">
                <a:solidFill>
                  <a:schemeClr val="accent6">
                    <a:lumMod val="50000"/>
                  </a:schemeClr>
                </a:solidFill>
                <a:latin typeface="Calibri" panose="020F0502020204030204" pitchFamily="34" charset="0"/>
                <a:ea typeface="Poppins SemiBold"/>
                <a:cs typeface="Calibri" panose="020F0502020204030204" pitchFamily="34" charset="0"/>
                <a:sym typeface="Poppins SemiBold"/>
              </a:defRPr>
            </a:lvl1pPr>
            <a:lvl2pPr marR="0" lvl="1"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2pPr>
            <a:lvl3pPr marR="0" lvl="2"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3pPr>
            <a:lvl4pPr marR="0" lvl="3"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4pPr>
            <a:lvl5pPr marR="0" lvl="4"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5pPr>
            <a:lvl6pPr marR="0" lvl="5"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6pPr>
            <a:lvl7pPr marR="0" lvl="6"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7pPr>
            <a:lvl8pPr marR="0" lvl="7"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8pPr>
            <a:lvl9pPr marR="0" lvl="8"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9pPr>
          </a:lstStyle>
          <a:p>
            <a:pPr algn="l"/>
            <a:r>
              <a:rPr lang="en-US" sz="3200" kern="0" dirty="0"/>
              <a:t>Develop a Wellness Support Plan</a:t>
            </a:r>
          </a:p>
        </p:txBody>
      </p:sp>
      <p:pic>
        <p:nvPicPr>
          <p:cNvPr id="11" name="Picture 10">
            <a:extLst>
              <a:ext uri="{FF2B5EF4-FFF2-40B4-BE49-F238E27FC236}">
                <a16:creationId xmlns:a16="http://schemas.microsoft.com/office/drawing/2014/main" id="{FEBED8FB-8475-7407-FAA9-A73754575367}"/>
              </a:ext>
            </a:extLst>
          </p:cNvPr>
          <p:cNvPicPr>
            <a:picLocks noChangeAspect="1"/>
          </p:cNvPicPr>
          <p:nvPr/>
        </p:nvPicPr>
        <p:blipFill rotWithShape="1">
          <a:blip r:embed="rId8"/>
          <a:srcRect l="6733" t="15855" r="11160"/>
          <a:stretch/>
        </p:blipFill>
        <p:spPr>
          <a:xfrm>
            <a:off x="10947908" y="5557233"/>
            <a:ext cx="1109563" cy="1089388"/>
          </a:xfrm>
          <a:prstGeom prst="ellipse">
            <a:avLst/>
          </a:prstGeom>
          <a:ln w="19050">
            <a:solidFill>
              <a:schemeClr val="accent2">
                <a:lumMod val="50000"/>
              </a:schemeClr>
            </a:solidFill>
          </a:ln>
        </p:spPr>
      </p:pic>
      <p:sp>
        <p:nvSpPr>
          <p:cNvPr id="15" name="Explosion 1 14">
            <a:extLst>
              <a:ext uri="{FF2B5EF4-FFF2-40B4-BE49-F238E27FC236}">
                <a16:creationId xmlns:a16="http://schemas.microsoft.com/office/drawing/2014/main" id="{D76E2E75-9FF9-9219-A915-8BEB94F8BEAB}"/>
              </a:ext>
            </a:extLst>
          </p:cNvPr>
          <p:cNvSpPr/>
          <p:nvPr/>
        </p:nvSpPr>
        <p:spPr>
          <a:xfrm>
            <a:off x="-1348083" y="3045693"/>
            <a:ext cx="6658743" cy="6526519"/>
          </a:xfrm>
          <a:prstGeom prst="irregularSeal1">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a:t>Remember to gather input from those most likely to need additional support</a:t>
            </a:r>
          </a:p>
        </p:txBody>
      </p:sp>
    </p:spTree>
    <p:extLst>
      <p:ext uri="{BB962C8B-B14F-4D97-AF65-F5344CB8AC3E}">
        <p14:creationId xmlns:p14="http://schemas.microsoft.com/office/powerpoint/2010/main" val="795209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9B08F9A-6732-F0DB-0C50-500371B8E5A3}"/>
              </a:ext>
            </a:extLst>
          </p:cNvPr>
          <p:cNvGraphicFramePr/>
          <p:nvPr>
            <p:extLst>
              <p:ext uri="{D42A27DB-BD31-4B8C-83A1-F6EECF244321}">
                <p14:modId xmlns:p14="http://schemas.microsoft.com/office/powerpoint/2010/main" val="2517372485"/>
              </p:ext>
            </p:extLst>
          </p:nvPr>
        </p:nvGraphicFramePr>
        <p:xfrm>
          <a:off x="9838190" y="-271668"/>
          <a:ext cx="2194560" cy="2468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a:extLst>
              <a:ext uri="{FF2B5EF4-FFF2-40B4-BE49-F238E27FC236}">
                <a16:creationId xmlns:a16="http://schemas.microsoft.com/office/drawing/2014/main" id="{8511AB83-139D-ACE1-6D8F-DA6F10E4CC4F}"/>
              </a:ext>
            </a:extLst>
          </p:cNvPr>
          <p:cNvSpPr>
            <a:spLocks noGrp="1"/>
          </p:cNvSpPr>
          <p:nvPr>
            <p:ph type="title"/>
          </p:nvPr>
        </p:nvSpPr>
        <p:spPr>
          <a:xfrm>
            <a:off x="295189" y="284583"/>
            <a:ext cx="9378000" cy="845600"/>
          </a:xfrm>
        </p:spPr>
        <p:txBody>
          <a:bodyPr/>
          <a:lstStyle/>
          <a:p>
            <a:r>
              <a:rPr lang="en-US" sz="3200" dirty="0"/>
              <a:t>Prompt Expectations</a:t>
            </a:r>
          </a:p>
        </p:txBody>
      </p:sp>
      <p:pic>
        <p:nvPicPr>
          <p:cNvPr id="6" name="Picture 5">
            <a:extLst>
              <a:ext uri="{FF2B5EF4-FFF2-40B4-BE49-F238E27FC236}">
                <a16:creationId xmlns:a16="http://schemas.microsoft.com/office/drawing/2014/main" id="{7B0588A6-4DA8-75E1-14F9-97BB98ADEA5F}"/>
              </a:ext>
            </a:extLst>
          </p:cNvPr>
          <p:cNvPicPr>
            <a:picLocks noChangeAspect="1"/>
          </p:cNvPicPr>
          <p:nvPr/>
        </p:nvPicPr>
        <p:blipFill>
          <a:blip r:embed="rId7"/>
          <a:stretch>
            <a:fillRect/>
          </a:stretch>
        </p:blipFill>
        <p:spPr>
          <a:xfrm>
            <a:off x="11276934" y="6069085"/>
            <a:ext cx="879446" cy="788915"/>
          </a:xfrm>
          <a:prstGeom prst="ellipse">
            <a:avLst/>
          </a:prstGeom>
          <a:ln w="19050">
            <a:solidFill>
              <a:schemeClr val="accent2">
                <a:lumMod val="50000"/>
              </a:schemeClr>
            </a:solidFill>
          </a:ln>
        </p:spPr>
      </p:pic>
      <p:pic>
        <p:nvPicPr>
          <p:cNvPr id="7174" name="Picture 6" descr="Conducting a Fire Drill in Schools | High Speed Training">
            <a:extLst>
              <a:ext uri="{FF2B5EF4-FFF2-40B4-BE49-F238E27FC236}">
                <a16:creationId xmlns:a16="http://schemas.microsoft.com/office/drawing/2014/main" id="{460B6E11-EE6C-A6B4-9B0F-09CBD0FEF0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7654" y="4097426"/>
            <a:ext cx="3303292" cy="1419836"/>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igh School Teacher - Career Rankings, Salary, Reviews and Advice | US News  Best Jobs">
            <a:extLst>
              <a:ext uri="{FF2B5EF4-FFF2-40B4-BE49-F238E27FC236}">
                <a16:creationId xmlns:a16="http://schemas.microsoft.com/office/drawing/2014/main" id="{9DC2E902-F512-719D-23B0-32290A8D8E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73738" y="4361562"/>
            <a:ext cx="3517900" cy="23114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161ED5B6-8DAC-BBE3-A8CF-DBED049A61DE}"/>
              </a:ext>
            </a:extLst>
          </p:cNvPr>
          <p:cNvSpPr/>
          <p:nvPr/>
        </p:nvSpPr>
        <p:spPr>
          <a:xfrm>
            <a:off x="159250" y="2197212"/>
            <a:ext cx="3193208" cy="1571220"/>
          </a:xfrm>
          <a:prstGeom prst="wedgeRoundRectCallout">
            <a:avLst>
              <a:gd name="adj1" fmla="val 34185"/>
              <a:gd name="adj2" fmla="val 94556"/>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t>As we move to our safety spot, remember to stay in a line with voices off.</a:t>
            </a:r>
          </a:p>
        </p:txBody>
      </p:sp>
      <p:sp>
        <p:nvSpPr>
          <p:cNvPr id="8" name="Rounded Rectangular Callout 7">
            <a:extLst>
              <a:ext uri="{FF2B5EF4-FFF2-40B4-BE49-F238E27FC236}">
                <a16:creationId xmlns:a16="http://schemas.microsoft.com/office/drawing/2014/main" id="{4B9C102E-FF30-9F25-ADBB-3EF89729C8C8}"/>
              </a:ext>
            </a:extLst>
          </p:cNvPr>
          <p:cNvSpPr/>
          <p:nvPr/>
        </p:nvSpPr>
        <p:spPr>
          <a:xfrm>
            <a:off x="8536684" y="2702313"/>
            <a:ext cx="3049046" cy="1929143"/>
          </a:xfrm>
          <a:prstGeom prst="wedgeRoundRectCallout">
            <a:avLst>
              <a:gd name="adj1" fmla="val -54191"/>
              <a:gd name="adj2" fmla="val 80013"/>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t>That’s the alarm. Move quietly and remember to use your calming strategies as needed.</a:t>
            </a:r>
          </a:p>
        </p:txBody>
      </p:sp>
      <p:pic>
        <p:nvPicPr>
          <p:cNvPr id="7180" name="Picture 12" descr="Clock Vector Isolated Illustration Stock Illustration - Download Image Now  - Clock, Vector, Cartoon - iStock">
            <a:extLst>
              <a:ext uri="{FF2B5EF4-FFF2-40B4-BE49-F238E27FC236}">
                <a16:creationId xmlns:a16="http://schemas.microsoft.com/office/drawing/2014/main" id="{6529108C-349C-FF85-9C80-59813D89C7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00471" y="1822785"/>
            <a:ext cx="1844099" cy="1844099"/>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ular Callout 11">
            <a:extLst>
              <a:ext uri="{FF2B5EF4-FFF2-40B4-BE49-F238E27FC236}">
                <a16:creationId xmlns:a16="http://schemas.microsoft.com/office/drawing/2014/main" id="{C5336600-DA6D-9A24-7E79-942B8D2EAAD7}"/>
              </a:ext>
            </a:extLst>
          </p:cNvPr>
          <p:cNvSpPr/>
          <p:nvPr/>
        </p:nvSpPr>
        <p:spPr>
          <a:xfrm>
            <a:off x="5638800" y="344006"/>
            <a:ext cx="4034389" cy="2311401"/>
          </a:xfrm>
          <a:prstGeom prst="wedgeRoundRectCallout">
            <a:avLst>
              <a:gd name="adj1" fmla="val -45880"/>
              <a:gd name="adj2" fmla="val 69826"/>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t>We will have a safety drill sometime this afternoon. When the alarm goes off, everyone is expected to stop what they are doing right away.</a:t>
            </a:r>
          </a:p>
        </p:txBody>
      </p:sp>
    </p:spTree>
    <p:extLst>
      <p:ext uri="{BB962C8B-B14F-4D97-AF65-F5344CB8AC3E}">
        <p14:creationId xmlns:p14="http://schemas.microsoft.com/office/powerpoint/2010/main" val="5213091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38613052-B7FC-BEE1-6025-7403CE0F24A8}"/>
              </a:ext>
            </a:extLst>
          </p:cNvPr>
          <p:cNvGraphicFramePr/>
          <p:nvPr>
            <p:extLst>
              <p:ext uri="{D42A27DB-BD31-4B8C-83A1-F6EECF244321}">
                <p14:modId xmlns:p14="http://schemas.microsoft.com/office/powerpoint/2010/main" val="1086039483"/>
              </p:ext>
            </p:extLst>
          </p:nvPr>
        </p:nvGraphicFramePr>
        <p:xfrm>
          <a:off x="9807710" y="-259080"/>
          <a:ext cx="2194560" cy="2468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6E928296-729F-C58D-6C88-FAB225B79EA5}"/>
              </a:ext>
            </a:extLst>
          </p:cNvPr>
          <p:cNvSpPr>
            <a:spLocks noGrp="1"/>
          </p:cNvSpPr>
          <p:nvPr>
            <p:ph type="title"/>
          </p:nvPr>
        </p:nvSpPr>
        <p:spPr>
          <a:xfrm>
            <a:off x="295189" y="284583"/>
            <a:ext cx="9378000" cy="845600"/>
          </a:xfrm>
        </p:spPr>
        <p:txBody>
          <a:bodyPr/>
          <a:lstStyle/>
          <a:p>
            <a:r>
              <a:rPr lang="en-US" sz="3200" dirty="0"/>
              <a:t>Enact Wellness Support Plan</a:t>
            </a:r>
          </a:p>
        </p:txBody>
      </p:sp>
      <p:graphicFrame>
        <p:nvGraphicFramePr>
          <p:cNvPr id="6" name="Diagram 5">
            <a:extLst>
              <a:ext uri="{FF2B5EF4-FFF2-40B4-BE49-F238E27FC236}">
                <a16:creationId xmlns:a16="http://schemas.microsoft.com/office/drawing/2014/main" id="{719191B4-5B01-588C-CA1D-63943EF21630}"/>
              </a:ext>
            </a:extLst>
          </p:cNvPr>
          <p:cNvGraphicFramePr/>
          <p:nvPr>
            <p:extLst>
              <p:ext uri="{D42A27DB-BD31-4B8C-83A1-F6EECF244321}">
                <p14:modId xmlns:p14="http://schemas.microsoft.com/office/powerpoint/2010/main" val="3498195713"/>
              </p:ext>
            </p:extLst>
          </p:nvPr>
        </p:nvGraphicFramePr>
        <p:xfrm>
          <a:off x="189850" y="502920"/>
          <a:ext cx="10310510" cy="638556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3399388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511AB83-139D-ACE1-6D8F-DA6F10E4CC4F}"/>
              </a:ext>
            </a:extLst>
          </p:cNvPr>
          <p:cNvSpPr>
            <a:spLocks noGrp="1"/>
          </p:cNvSpPr>
          <p:nvPr>
            <p:ph type="title"/>
          </p:nvPr>
        </p:nvSpPr>
        <p:spPr>
          <a:xfrm>
            <a:off x="295189" y="284583"/>
            <a:ext cx="9378000" cy="845600"/>
          </a:xfrm>
        </p:spPr>
        <p:txBody>
          <a:bodyPr/>
          <a:lstStyle/>
          <a:p>
            <a:r>
              <a:rPr lang="en-US" sz="2800" dirty="0"/>
              <a:t>Reinforce Expectations</a:t>
            </a:r>
          </a:p>
        </p:txBody>
      </p:sp>
      <p:pic>
        <p:nvPicPr>
          <p:cNvPr id="6" name="Picture 5">
            <a:extLst>
              <a:ext uri="{FF2B5EF4-FFF2-40B4-BE49-F238E27FC236}">
                <a16:creationId xmlns:a16="http://schemas.microsoft.com/office/drawing/2014/main" id="{7B0588A6-4DA8-75E1-14F9-97BB98ADEA5F}"/>
              </a:ext>
            </a:extLst>
          </p:cNvPr>
          <p:cNvPicPr>
            <a:picLocks noChangeAspect="1"/>
          </p:cNvPicPr>
          <p:nvPr/>
        </p:nvPicPr>
        <p:blipFill>
          <a:blip r:embed="rId2"/>
          <a:stretch>
            <a:fillRect/>
          </a:stretch>
        </p:blipFill>
        <p:spPr>
          <a:xfrm>
            <a:off x="11276934" y="6069085"/>
            <a:ext cx="879446" cy="788915"/>
          </a:xfrm>
          <a:prstGeom prst="ellipse">
            <a:avLst/>
          </a:prstGeom>
          <a:ln w="19050">
            <a:solidFill>
              <a:schemeClr val="accent2">
                <a:lumMod val="50000"/>
              </a:schemeClr>
            </a:solidFill>
          </a:ln>
        </p:spPr>
      </p:pic>
      <p:pic>
        <p:nvPicPr>
          <p:cNvPr id="7170" name="Picture 2" descr="DVIDS - News - Fire department teaches fire safety to Yokosuka Middle  School students">
            <a:extLst>
              <a:ext uri="{FF2B5EF4-FFF2-40B4-BE49-F238E27FC236}">
                <a16:creationId xmlns:a16="http://schemas.microsoft.com/office/drawing/2014/main" id="{A6F6E4BA-7141-5D19-4E56-5F3D156910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734" y="1243213"/>
            <a:ext cx="3303291" cy="209677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chool shooting lockdown drills: Are they effective?">
            <a:extLst>
              <a:ext uri="{FF2B5EF4-FFF2-40B4-BE49-F238E27FC236}">
                <a16:creationId xmlns:a16="http://schemas.microsoft.com/office/drawing/2014/main" id="{46457303-545E-BB86-8F3D-FF25E1F7B0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479"/>
          <a:stretch/>
        </p:blipFill>
        <p:spPr bwMode="auto">
          <a:xfrm>
            <a:off x="3443639" y="4439817"/>
            <a:ext cx="2496353" cy="213360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ular Callout 8">
            <a:extLst>
              <a:ext uri="{FF2B5EF4-FFF2-40B4-BE49-F238E27FC236}">
                <a16:creationId xmlns:a16="http://schemas.microsoft.com/office/drawing/2014/main" id="{A857910E-8102-7534-0FB5-CA4DED4E2277}"/>
              </a:ext>
            </a:extLst>
          </p:cNvPr>
          <p:cNvSpPr/>
          <p:nvPr/>
        </p:nvSpPr>
        <p:spPr>
          <a:xfrm>
            <a:off x="3225238" y="1463040"/>
            <a:ext cx="3517901" cy="1821949"/>
          </a:xfrm>
          <a:prstGeom prst="wedgeRoundRectCallout">
            <a:avLst>
              <a:gd name="adj1" fmla="val -61555"/>
              <a:gd name="adj2" fmla="val -39611"/>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t>You all followed directions really well during today’s fire drill! It helped everyone be safe. Nice work everyone!</a:t>
            </a:r>
          </a:p>
        </p:txBody>
      </p:sp>
      <p:sp>
        <p:nvSpPr>
          <p:cNvPr id="10" name="Rounded Rectangular Callout 9">
            <a:extLst>
              <a:ext uri="{FF2B5EF4-FFF2-40B4-BE49-F238E27FC236}">
                <a16:creationId xmlns:a16="http://schemas.microsoft.com/office/drawing/2014/main" id="{44CE54FB-19F9-A264-5067-B61BB5DF6E34}"/>
              </a:ext>
            </a:extLst>
          </p:cNvPr>
          <p:cNvSpPr/>
          <p:nvPr/>
        </p:nvSpPr>
        <p:spPr>
          <a:xfrm>
            <a:off x="354978" y="3909754"/>
            <a:ext cx="2638235" cy="2553788"/>
          </a:xfrm>
          <a:prstGeom prst="wedgeRoundRectCallout">
            <a:avLst>
              <a:gd name="adj1" fmla="val 78672"/>
              <a:gd name="adj2" fmla="val 13869"/>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t>Lockdown drills can be scary. Thank you for being responsible with your bodies. Well done!</a:t>
            </a:r>
          </a:p>
        </p:txBody>
      </p:sp>
      <p:graphicFrame>
        <p:nvGraphicFramePr>
          <p:cNvPr id="2" name="Diagram 1">
            <a:extLst>
              <a:ext uri="{FF2B5EF4-FFF2-40B4-BE49-F238E27FC236}">
                <a16:creationId xmlns:a16="http://schemas.microsoft.com/office/drawing/2014/main" id="{C4F5F486-B0B2-BE8D-95F1-E35E3EFE0472}"/>
              </a:ext>
            </a:extLst>
          </p:cNvPr>
          <p:cNvGraphicFramePr/>
          <p:nvPr>
            <p:extLst>
              <p:ext uri="{D42A27DB-BD31-4B8C-83A1-F6EECF244321}">
                <p14:modId xmlns:p14="http://schemas.microsoft.com/office/powerpoint/2010/main" val="2379143253"/>
              </p:ext>
            </p:extLst>
          </p:nvPr>
        </p:nvGraphicFramePr>
        <p:xfrm>
          <a:off x="9992525" y="0"/>
          <a:ext cx="2194560" cy="29260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268" name="Picture 4" descr="Email Icon PNG, Vector, PSD, and Clipart With Transparent Background for  Free Download | Pngtree">
            <a:extLst>
              <a:ext uri="{FF2B5EF4-FFF2-40B4-BE49-F238E27FC236}">
                <a16:creationId xmlns:a16="http://schemas.microsoft.com/office/drawing/2014/main" id="{4E913C9E-9EAF-5A05-2F43-E84BDE9E91C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95427" y="3451837"/>
            <a:ext cx="2096771" cy="209677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4AA9B01-75C5-C612-4A0A-E002FE1AF9F2}"/>
              </a:ext>
            </a:extLst>
          </p:cNvPr>
          <p:cNvSpPr/>
          <p:nvPr/>
        </p:nvSpPr>
        <p:spPr>
          <a:xfrm rot="357893">
            <a:off x="7434702" y="2534263"/>
            <a:ext cx="2439284" cy="3931920"/>
          </a:xfrm>
          <a:custGeom>
            <a:avLst/>
            <a:gdLst>
              <a:gd name="connsiteX0" fmla="*/ 0 w 2439284"/>
              <a:gd name="connsiteY0" fmla="*/ 0 h 3931920"/>
              <a:gd name="connsiteX1" fmla="*/ 439071 w 2439284"/>
              <a:gd name="connsiteY1" fmla="*/ 0 h 3931920"/>
              <a:gd name="connsiteX2" fmla="*/ 853749 w 2439284"/>
              <a:gd name="connsiteY2" fmla="*/ 0 h 3931920"/>
              <a:gd name="connsiteX3" fmla="*/ 1292821 w 2439284"/>
              <a:gd name="connsiteY3" fmla="*/ 0 h 3931920"/>
              <a:gd name="connsiteX4" fmla="*/ 1780677 w 2439284"/>
              <a:gd name="connsiteY4" fmla="*/ 0 h 3931920"/>
              <a:gd name="connsiteX5" fmla="*/ 2439284 w 2439284"/>
              <a:gd name="connsiteY5" fmla="*/ 0 h 3931920"/>
              <a:gd name="connsiteX6" fmla="*/ 2439284 w 2439284"/>
              <a:gd name="connsiteY6" fmla="*/ 483064 h 3931920"/>
              <a:gd name="connsiteX7" fmla="*/ 2439284 w 2439284"/>
              <a:gd name="connsiteY7" fmla="*/ 1123406 h 3931920"/>
              <a:gd name="connsiteX8" fmla="*/ 2439284 w 2439284"/>
              <a:gd name="connsiteY8" fmla="*/ 1606470 h 3931920"/>
              <a:gd name="connsiteX9" fmla="*/ 2439284 w 2439284"/>
              <a:gd name="connsiteY9" fmla="*/ 2089535 h 3931920"/>
              <a:gd name="connsiteX10" fmla="*/ 2439284 w 2439284"/>
              <a:gd name="connsiteY10" fmla="*/ 2651237 h 3931920"/>
              <a:gd name="connsiteX11" fmla="*/ 2439284 w 2439284"/>
              <a:gd name="connsiteY11" fmla="*/ 3212940 h 3931920"/>
              <a:gd name="connsiteX12" fmla="*/ 2439284 w 2439284"/>
              <a:gd name="connsiteY12" fmla="*/ 3931920 h 3931920"/>
              <a:gd name="connsiteX13" fmla="*/ 1951427 w 2439284"/>
              <a:gd name="connsiteY13" fmla="*/ 3931920 h 3931920"/>
              <a:gd name="connsiteX14" fmla="*/ 1512356 w 2439284"/>
              <a:gd name="connsiteY14" fmla="*/ 3931920 h 3931920"/>
              <a:gd name="connsiteX15" fmla="*/ 1024499 w 2439284"/>
              <a:gd name="connsiteY15" fmla="*/ 3931920 h 3931920"/>
              <a:gd name="connsiteX16" fmla="*/ 561035 w 2439284"/>
              <a:gd name="connsiteY16" fmla="*/ 3931920 h 3931920"/>
              <a:gd name="connsiteX17" fmla="*/ 0 w 2439284"/>
              <a:gd name="connsiteY17" fmla="*/ 3931920 h 3931920"/>
              <a:gd name="connsiteX18" fmla="*/ 0 w 2439284"/>
              <a:gd name="connsiteY18" fmla="*/ 3330898 h 3931920"/>
              <a:gd name="connsiteX19" fmla="*/ 0 w 2439284"/>
              <a:gd name="connsiteY19" fmla="*/ 2808514 h 3931920"/>
              <a:gd name="connsiteX20" fmla="*/ 0 w 2439284"/>
              <a:gd name="connsiteY20" fmla="*/ 2364769 h 3931920"/>
              <a:gd name="connsiteX21" fmla="*/ 0 w 2439284"/>
              <a:gd name="connsiteY21" fmla="*/ 1842385 h 3931920"/>
              <a:gd name="connsiteX22" fmla="*/ 0 w 2439284"/>
              <a:gd name="connsiteY22" fmla="*/ 1320002 h 3931920"/>
              <a:gd name="connsiteX23" fmla="*/ 0 w 2439284"/>
              <a:gd name="connsiteY23" fmla="*/ 876256 h 3931920"/>
              <a:gd name="connsiteX24" fmla="*/ 0 w 2439284"/>
              <a:gd name="connsiteY24" fmla="*/ 0 h 393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39284" h="3931920" fill="none" extrusionOk="0">
                <a:moveTo>
                  <a:pt x="0" y="0"/>
                </a:moveTo>
                <a:cubicBezTo>
                  <a:pt x="169321" y="-27675"/>
                  <a:pt x="302339" y="25798"/>
                  <a:pt x="439071" y="0"/>
                </a:cubicBezTo>
                <a:cubicBezTo>
                  <a:pt x="575803" y="-25798"/>
                  <a:pt x="739325" y="3627"/>
                  <a:pt x="853749" y="0"/>
                </a:cubicBezTo>
                <a:cubicBezTo>
                  <a:pt x="968173" y="-3627"/>
                  <a:pt x="1138213" y="50993"/>
                  <a:pt x="1292821" y="0"/>
                </a:cubicBezTo>
                <a:cubicBezTo>
                  <a:pt x="1447429" y="-50993"/>
                  <a:pt x="1630061" y="151"/>
                  <a:pt x="1780677" y="0"/>
                </a:cubicBezTo>
                <a:cubicBezTo>
                  <a:pt x="1931293" y="-151"/>
                  <a:pt x="2178148" y="25231"/>
                  <a:pt x="2439284" y="0"/>
                </a:cubicBezTo>
                <a:cubicBezTo>
                  <a:pt x="2455952" y="158233"/>
                  <a:pt x="2399848" y="249944"/>
                  <a:pt x="2439284" y="483064"/>
                </a:cubicBezTo>
                <a:cubicBezTo>
                  <a:pt x="2478720" y="716184"/>
                  <a:pt x="2429800" y="869871"/>
                  <a:pt x="2439284" y="1123406"/>
                </a:cubicBezTo>
                <a:cubicBezTo>
                  <a:pt x="2448768" y="1376941"/>
                  <a:pt x="2427031" y="1437946"/>
                  <a:pt x="2439284" y="1606470"/>
                </a:cubicBezTo>
                <a:cubicBezTo>
                  <a:pt x="2451537" y="1774994"/>
                  <a:pt x="2431091" y="1895844"/>
                  <a:pt x="2439284" y="2089535"/>
                </a:cubicBezTo>
                <a:cubicBezTo>
                  <a:pt x="2447477" y="2283226"/>
                  <a:pt x="2419289" y="2455322"/>
                  <a:pt x="2439284" y="2651237"/>
                </a:cubicBezTo>
                <a:cubicBezTo>
                  <a:pt x="2459279" y="2847152"/>
                  <a:pt x="2373728" y="3098304"/>
                  <a:pt x="2439284" y="3212940"/>
                </a:cubicBezTo>
                <a:cubicBezTo>
                  <a:pt x="2504840" y="3327576"/>
                  <a:pt x="2417816" y="3609925"/>
                  <a:pt x="2439284" y="3931920"/>
                </a:cubicBezTo>
                <a:cubicBezTo>
                  <a:pt x="2241164" y="3953022"/>
                  <a:pt x="2094126" y="3890244"/>
                  <a:pt x="1951427" y="3931920"/>
                </a:cubicBezTo>
                <a:cubicBezTo>
                  <a:pt x="1808728" y="3973596"/>
                  <a:pt x="1700232" y="3882488"/>
                  <a:pt x="1512356" y="3931920"/>
                </a:cubicBezTo>
                <a:cubicBezTo>
                  <a:pt x="1324480" y="3981352"/>
                  <a:pt x="1154633" y="3875269"/>
                  <a:pt x="1024499" y="3931920"/>
                </a:cubicBezTo>
                <a:cubicBezTo>
                  <a:pt x="894365" y="3988571"/>
                  <a:pt x="779844" y="3922088"/>
                  <a:pt x="561035" y="3931920"/>
                </a:cubicBezTo>
                <a:cubicBezTo>
                  <a:pt x="342226" y="3941752"/>
                  <a:pt x="132098" y="3901984"/>
                  <a:pt x="0" y="3931920"/>
                </a:cubicBezTo>
                <a:cubicBezTo>
                  <a:pt x="-60526" y="3808353"/>
                  <a:pt x="8065" y="3492870"/>
                  <a:pt x="0" y="3330898"/>
                </a:cubicBezTo>
                <a:cubicBezTo>
                  <a:pt x="-8065" y="3168926"/>
                  <a:pt x="56417" y="2963729"/>
                  <a:pt x="0" y="2808514"/>
                </a:cubicBezTo>
                <a:cubicBezTo>
                  <a:pt x="-56417" y="2653299"/>
                  <a:pt x="6273" y="2473067"/>
                  <a:pt x="0" y="2364769"/>
                </a:cubicBezTo>
                <a:cubicBezTo>
                  <a:pt x="-6273" y="2256472"/>
                  <a:pt x="42516" y="1947850"/>
                  <a:pt x="0" y="1842385"/>
                </a:cubicBezTo>
                <a:cubicBezTo>
                  <a:pt x="-42516" y="1736920"/>
                  <a:pt x="60460" y="1467714"/>
                  <a:pt x="0" y="1320002"/>
                </a:cubicBezTo>
                <a:cubicBezTo>
                  <a:pt x="-60460" y="1172290"/>
                  <a:pt x="12370" y="1013002"/>
                  <a:pt x="0" y="876256"/>
                </a:cubicBezTo>
                <a:cubicBezTo>
                  <a:pt x="-12370" y="739510"/>
                  <a:pt x="11558" y="221346"/>
                  <a:pt x="0" y="0"/>
                </a:cubicBezTo>
                <a:close/>
              </a:path>
              <a:path w="2439284" h="3931920" stroke="0" extrusionOk="0">
                <a:moveTo>
                  <a:pt x="0" y="0"/>
                </a:moveTo>
                <a:cubicBezTo>
                  <a:pt x="207967" y="-19279"/>
                  <a:pt x="307746" y="42942"/>
                  <a:pt x="439071" y="0"/>
                </a:cubicBezTo>
                <a:cubicBezTo>
                  <a:pt x="570396" y="-42942"/>
                  <a:pt x="727370" y="3550"/>
                  <a:pt x="926928" y="0"/>
                </a:cubicBezTo>
                <a:cubicBezTo>
                  <a:pt x="1126486" y="-3550"/>
                  <a:pt x="1193210" y="17112"/>
                  <a:pt x="1365999" y="0"/>
                </a:cubicBezTo>
                <a:cubicBezTo>
                  <a:pt x="1538788" y="-17112"/>
                  <a:pt x="1737027" y="55272"/>
                  <a:pt x="1902642" y="0"/>
                </a:cubicBezTo>
                <a:cubicBezTo>
                  <a:pt x="2068257" y="-55272"/>
                  <a:pt x="2197786" y="51345"/>
                  <a:pt x="2439284" y="0"/>
                </a:cubicBezTo>
                <a:cubicBezTo>
                  <a:pt x="2482542" y="156612"/>
                  <a:pt x="2418976" y="284549"/>
                  <a:pt x="2439284" y="443745"/>
                </a:cubicBezTo>
                <a:cubicBezTo>
                  <a:pt x="2459592" y="602941"/>
                  <a:pt x="2434529" y="735824"/>
                  <a:pt x="2439284" y="926810"/>
                </a:cubicBezTo>
                <a:cubicBezTo>
                  <a:pt x="2444039" y="1117797"/>
                  <a:pt x="2408788" y="1292587"/>
                  <a:pt x="2439284" y="1409874"/>
                </a:cubicBezTo>
                <a:cubicBezTo>
                  <a:pt x="2469780" y="1527161"/>
                  <a:pt x="2409860" y="1816723"/>
                  <a:pt x="2439284" y="1932258"/>
                </a:cubicBezTo>
                <a:cubicBezTo>
                  <a:pt x="2468708" y="2047793"/>
                  <a:pt x="2406467" y="2262834"/>
                  <a:pt x="2439284" y="2376003"/>
                </a:cubicBezTo>
                <a:cubicBezTo>
                  <a:pt x="2472101" y="2489173"/>
                  <a:pt x="2415359" y="2760302"/>
                  <a:pt x="2439284" y="2977025"/>
                </a:cubicBezTo>
                <a:cubicBezTo>
                  <a:pt x="2463209" y="3193748"/>
                  <a:pt x="2387390" y="3506422"/>
                  <a:pt x="2439284" y="3931920"/>
                </a:cubicBezTo>
                <a:cubicBezTo>
                  <a:pt x="2320225" y="3950515"/>
                  <a:pt x="2183245" y="3884116"/>
                  <a:pt x="2000213" y="3931920"/>
                </a:cubicBezTo>
                <a:cubicBezTo>
                  <a:pt x="1817181" y="3979724"/>
                  <a:pt x="1703092" y="3920234"/>
                  <a:pt x="1561142" y="3931920"/>
                </a:cubicBezTo>
                <a:cubicBezTo>
                  <a:pt x="1419192" y="3943606"/>
                  <a:pt x="1293754" y="3906840"/>
                  <a:pt x="1073285" y="3931920"/>
                </a:cubicBezTo>
                <a:cubicBezTo>
                  <a:pt x="852816" y="3957000"/>
                  <a:pt x="781119" y="3920319"/>
                  <a:pt x="585428" y="3931920"/>
                </a:cubicBezTo>
                <a:cubicBezTo>
                  <a:pt x="389737" y="3943521"/>
                  <a:pt x="246088" y="3917298"/>
                  <a:pt x="0" y="3931920"/>
                </a:cubicBezTo>
                <a:cubicBezTo>
                  <a:pt x="-19225" y="3679238"/>
                  <a:pt x="57931" y="3561427"/>
                  <a:pt x="0" y="3370217"/>
                </a:cubicBezTo>
                <a:cubicBezTo>
                  <a:pt x="-57931" y="3179007"/>
                  <a:pt x="34219" y="3093153"/>
                  <a:pt x="0" y="2926472"/>
                </a:cubicBezTo>
                <a:cubicBezTo>
                  <a:pt x="-34219" y="2759792"/>
                  <a:pt x="9044" y="2609522"/>
                  <a:pt x="0" y="2364769"/>
                </a:cubicBezTo>
                <a:cubicBezTo>
                  <a:pt x="-9044" y="2120016"/>
                  <a:pt x="30867" y="2015181"/>
                  <a:pt x="0" y="1881705"/>
                </a:cubicBezTo>
                <a:cubicBezTo>
                  <a:pt x="-30867" y="1748229"/>
                  <a:pt x="34561" y="1504961"/>
                  <a:pt x="0" y="1280683"/>
                </a:cubicBezTo>
                <a:cubicBezTo>
                  <a:pt x="-34561" y="1056405"/>
                  <a:pt x="1760" y="987023"/>
                  <a:pt x="0" y="836937"/>
                </a:cubicBezTo>
                <a:cubicBezTo>
                  <a:pt x="-1760" y="686851"/>
                  <a:pt x="59814" y="389876"/>
                  <a:pt x="0" y="0"/>
                </a:cubicBezTo>
                <a:close/>
              </a:path>
            </a:pathLst>
          </a:custGeom>
          <a:ln w="12700">
            <a:extLst>
              <a:ext uri="{C807C97D-BFC1-408E-A445-0C87EB9F89A2}">
                <ask:lineSketchStyleProps xmlns:ask="http://schemas.microsoft.com/office/drawing/2018/sketchyshapes" sd="3844312185">
                  <a:prstGeom prst="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r>
              <a:rPr lang="en-US" sz="2000" dirty="0"/>
              <a:t>To Sam’s family,</a:t>
            </a:r>
          </a:p>
          <a:p>
            <a:endParaRPr lang="en-US" sz="2000" dirty="0"/>
          </a:p>
          <a:p>
            <a:r>
              <a:rPr lang="en-US" sz="2000" dirty="0"/>
              <a:t>Our school had a safety drill today. Sam effectively used their calming strategy throughout the entire process! It was a great way to manage Sam’s anxiety. Hooray!</a:t>
            </a:r>
          </a:p>
          <a:p>
            <a:endParaRPr lang="en-US" sz="2000" dirty="0"/>
          </a:p>
        </p:txBody>
      </p:sp>
    </p:spTree>
    <p:extLst>
      <p:ext uri="{BB962C8B-B14F-4D97-AF65-F5344CB8AC3E}">
        <p14:creationId xmlns:p14="http://schemas.microsoft.com/office/powerpoint/2010/main" val="25060571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55F84-7327-ACC1-9BD5-51B183D3AEAD}"/>
              </a:ext>
            </a:extLst>
          </p:cNvPr>
          <p:cNvSpPr>
            <a:spLocks noGrp="1"/>
          </p:cNvSpPr>
          <p:nvPr>
            <p:ph type="title"/>
          </p:nvPr>
        </p:nvSpPr>
        <p:spPr>
          <a:xfrm>
            <a:off x="402188" y="251680"/>
            <a:ext cx="9378000" cy="845600"/>
          </a:xfrm>
        </p:spPr>
        <p:txBody>
          <a:bodyPr/>
          <a:lstStyle/>
          <a:p>
            <a:r>
              <a:rPr lang="en-US" dirty="0"/>
              <a:t>Evaluate Wellness Support Plan</a:t>
            </a:r>
          </a:p>
        </p:txBody>
      </p:sp>
      <p:graphicFrame>
        <p:nvGraphicFramePr>
          <p:cNvPr id="3" name="Diagram 2">
            <a:extLst>
              <a:ext uri="{FF2B5EF4-FFF2-40B4-BE49-F238E27FC236}">
                <a16:creationId xmlns:a16="http://schemas.microsoft.com/office/drawing/2014/main" id="{87C42521-B5B2-03C1-83C0-9D1FEF47A7EA}"/>
              </a:ext>
            </a:extLst>
          </p:cNvPr>
          <p:cNvGraphicFramePr/>
          <p:nvPr>
            <p:extLst>
              <p:ext uri="{D42A27DB-BD31-4B8C-83A1-F6EECF244321}">
                <p14:modId xmlns:p14="http://schemas.microsoft.com/office/powerpoint/2010/main" val="2104871370"/>
              </p:ext>
            </p:extLst>
          </p:nvPr>
        </p:nvGraphicFramePr>
        <p:xfrm>
          <a:off x="9962046" y="-365760"/>
          <a:ext cx="2194560" cy="292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a:extLst>
              <a:ext uri="{FF2B5EF4-FFF2-40B4-BE49-F238E27FC236}">
                <a16:creationId xmlns:a16="http://schemas.microsoft.com/office/drawing/2014/main" id="{D5C69AB6-ACDA-3A35-FEE7-6892FBAEA7A0}"/>
              </a:ext>
            </a:extLst>
          </p:cNvPr>
          <p:cNvGraphicFramePr/>
          <p:nvPr>
            <p:extLst>
              <p:ext uri="{D42A27DB-BD31-4B8C-83A1-F6EECF244321}">
                <p14:modId xmlns:p14="http://schemas.microsoft.com/office/powerpoint/2010/main" val="4171580215"/>
              </p:ext>
            </p:extLst>
          </p:nvPr>
        </p:nvGraphicFramePr>
        <p:xfrm>
          <a:off x="189850" y="1097280"/>
          <a:ext cx="10310510" cy="56540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9962180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11B8B-1E61-D2AA-73FC-CECCAAF96B78}"/>
              </a:ext>
            </a:extLst>
          </p:cNvPr>
          <p:cNvSpPr>
            <a:spLocks noGrp="1"/>
          </p:cNvSpPr>
          <p:nvPr>
            <p:ph type="title"/>
          </p:nvPr>
        </p:nvSpPr>
        <p:spPr/>
        <p:txBody>
          <a:bodyPr/>
          <a:lstStyle/>
          <a:p>
            <a:r>
              <a:rPr lang="en-US" sz="4800" dirty="0"/>
              <a:t>Using Your PBIS Framework When Crises Occur</a:t>
            </a:r>
          </a:p>
        </p:txBody>
      </p:sp>
    </p:spTree>
    <p:extLst>
      <p:ext uri="{BB962C8B-B14F-4D97-AF65-F5344CB8AC3E}">
        <p14:creationId xmlns:p14="http://schemas.microsoft.com/office/powerpoint/2010/main" val="2344607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2278088" y="1825536"/>
            <a:ext cx="8751600" cy="1755600"/>
          </a:xfrm>
          <a:prstGeom prst="rect">
            <a:avLst/>
          </a:prstGeom>
        </p:spPr>
        <p:txBody>
          <a:bodyPr spcFirstLastPara="1" wrap="square" lIns="121900" tIns="121900" rIns="121900" bIns="121900" anchor="ctr" anchorCtr="0">
            <a:noAutofit/>
          </a:bodyPr>
          <a:lstStyle/>
          <a:p>
            <a:pPr lvl="0" algn="ctr"/>
            <a:r>
              <a:rPr lang="en-US" sz="3600">
                <a:solidFill>
                  <a:schemeClr val="accent6">
                    <a:lumMod val="50000"/>
                  </a:schemeClr>
                </a:solidFill>
              </a:rPr>
              <a:t>NEPBIS</a:t>
            </a:r>
            <a:r>
              <a:rPr lang="en-US" sz="3600"/>
              <a:t> </a:t>
            </a:r>
            <a:br>
              <a:rPr lang="en-US" sz="3600"/>
            </a:br>
            <a:r>
              <a:rPr lang="en-US" sz="3600">
                <a:solidFill>
                  <a:schemeClr val="accent6">
                    <a:lumMod val="50000"/>
                  </a:schemeClr>
                </a:solidFill>
              </a:rPr>
              <a:t>School-Wide </a:t>
            </a:r>
            <a:br>
              <a:rPr lang="en-US" sz="3600">
                <a:solidFill>
                  <a:schemeClr val="accent6">
                    <a:lumMod val="50000"/>
                  </a:schemeClr>
                </a:solidFill>
              </a:rPr>
            </a:br>
            <a:r>
              <a:rPr lang="en-US" sz="3600">
                <a:solidFill>
                  <a:schemeClr val="accent6">
                    <a:lumMod val="50000"/>
                  </a:schemeClr>
                </a:solidFill>
              </a:rPr>
              <a:t>Team Training </a:t>
            </a:r>
            <a:endParaRPr lang="en-US" sz="3600">
              <a:solidFill>
                <a:schemeClr val="accent4"/>
              </a:solidFill>
            </a:endParaRPr>
          </a:p>
        </p:txBody>
      </p:sp>
      <p:sp>
        <p:nvSpPr>
          <p:cNvPr id="10" name="TextBox 9">
            <a:extLst>
              <a:ext uri="{FF2B5EF4-FFF2-40B4-BE49-F238E27FC236}">
                <a16:creationId xmlns:a16="http://schemas.microsoft.com/office/drawing/2014/main" id="{A11D9CCF-DD03-5D45-9142-499B2BD6476E}"/>
              </a:ext>
            </a:extLst>
          </p:cNvPr>
          <p:cNvSpPr txBox="1"/>
          <p:nvPr/>
        </p:nvSpPr>
        <p:spPr>
          <a:xfrm>
            <a:off x="5701388" y="3609037"/>
            <a:ext cx="1905000" cy="95410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ACC2">
                    <a:lumMod val="50000"/>
                  </a:srgbClr>
                </a:solidFill>
                <a:effectLst/>
                <a:uLnTx/>
                <a:uFillTx/>
                <a:ea typeface="ＭＳ Ｐゴシック" pitchFamily="-108" charset="-128"/>
              </a:rPr>
              <a:t>Year 1</a:t>
            </a:r>
            <a:br>
              <a:rPr kumimoji="0" lang="en-US" sz="2800" b="0" i="0" u="none" strike="noStrike" kern="1200" cap="none" spc="0" normalizeH="0" baseline="0" noProof="0">
                <a:ln>
                  <a:noFill/>
                </a:ln>
                <a:solidFill>
                  <a:srgbClr val="00ACC2">
                    <a:lumMod val="50000"/>
                  </a:srgbClr>
                </a:solidFill>
                <a:effectLst/>
                <a:uLnTx/>
                <a:uFillTx/>
                <a:ea typeface="ＭＳ Ｐゴシック" pitchFamily="-108" charset="-128"/>
              </a:rPr>
            </a:br>
            <a:r>
              <a:rPr kumimoji="0" lang="en-US" sz="2800" b="0" i="0" u="none" strike="noStrike" kern="1200" cap="none" spc="0" normalizeH="0" baseline="0" noProof="0">
                <a:ln>
                  <a:noFill/>
                </a:ln>
                <a:solidFill>
                  <a:srgbClr val="00ACC2">
                    <a:lumMod val="50000"/>
                  </a:srgbClr>
                </a:solidFill>
                <a:effectLst/>
                <a:uLnTx/>
                <a:uFillTx/>
                <a:ea typeface="ＭＳ Ｐゴシック" pitchFamily="-108" charset="-128"/>
              </a:rPr>
              <a:t>Day 9</a:t>
            </a:r>
          </a:p>
        </p:txBody>
      </p:sp>
      <p:sp>
        <p:nvSpPr>
          <p:cNvPr id="11" name="Google Shape;479;p38">
            <a:extLst>
              <a:ext uri="{FF2B5EF4-FFF2-40B4-BE49-F238E27FC236}">
                <a16:creationId xmlns:a16="http://schemas.microsoft.com/office/drawing/2014/main" id="{A464425E-F4B4-3841-B8DE-EFAD9D155798}"/>
              </a:ext>
            </a:extLst>
          </p:cNvPr>
          <p:cNvSpPr/>
          <p:nvPr/>
        </p:nvSpPr>
        <p:spPr>
          <a:xfrm>
            <a:off x="5701388" y="86397"/>
            <a:ext cx="1748995" cy="1711238"/>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pic>
        <p:nvPicPr>
          <p:cNvPr id="6" name="Picture 5">
            <a:extLst>
              <a:ext uri="{FF2B5EF4-FFF2-40B4-BE49-F238E27FC236}">
                <a16:creationId xmlns:a16="http://schemas.microsoft.com/office/drawing/2014/main" id="{FA6CFFD5-8E74-41F7-97A5-25CBBD944565}"/>
              </a:ext>
            </a:extLst>
          </p:cNvPr>
          <p:cNvPicPr>
            <a:picLocks noChangeAspect="1"/>
          </p:cNvPicPr>
          <p:nvPr/>
        </p:nvPicPr>
        <p:blipFill>
          <a:blip r:embed="rId3"/>
          <a:stretch>
            <a:fillRect/>
          </a:stretch>
        </p:blipFill>
        <p:spPr>
          <a:xfrm>
            <a:off x="5860593" y="261106"/>
            <a:ext cx="1430584" cy="1473425"/>
          </a:xfrm>
          <a:prstGeom prst="rect">
            <a:avLst/>
          </a:prstGeom>
        </p:spPr>
      </p:pic>
      <p:sp>
        <p:nvSpPr>
          <p:cNvPr id="4" name="Google Shape;290;p29">
            <a:extLst>
              <a:ext uri="{FF2B5EF4-FFF2-40B4-BE49-F238E27FC236}">
                <a16:creationId xmlns:a16="http://schemas.microsoft.com/office/drawing/2014/main" id="{152D0402-A827-92C6-73E0-AC13293D06D9}"/>
              </a:ext>
            </a:extLst>
          </p:cNvPr>
          <p:cNvSpPr txBox="1">
            <a:spLocks/>
          </p:cNvSpPr>
          <p:nvPr/>
        </p:nvSpPr>
        <p:spPr>
          <a:xfrm>
            <a:off x="3584836" y="4503488"/>
            <a:ext cx="6524365"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eaLnBrk="1" hangingPunct="1">
              <a:lnSpc>
                <a:spcPct val="100000"/>
              </a:lnSpc>
              <a:spcBef>
                <a:spcPts val="0"/>
              </a:spcBef>
              <a:spcAft>
                <a:spcPts val="0"/>
              </a:spcAft>
              <a:buClr>
                <a:schemeClr val="accent1"/>
              </a:buClr>
              <a:buSzPts val="2800"/>
              <a:buFont typeface="Hind Vadodara"/>
              <a:buNone/>
              <a:defRPr sz="2400" b="0" i="0" u="none" strike="noStrike" cap="none">
                <a:solidFill>
                  <a:schemeClr val="lt1"/>
                </a:solidFill>
                <a:latin typeface="Hind Vadodara"/>
                <a:ea typeface="Hind Vadodara"/>
                <a:cs typeface="Hind Vadodara"/>
                <a:sym typeface="Hind Vadodara"/>
              </a:defRPr>
            </a:lvl1pPr>
            <a:lvl2pPr marL="914400" marR="0" lvl="1" indent="-317500" algn="ctr" rtl="0" eaLnBrk="1" hangingPunct="1">
              <a:lnSpc>
                <a:spcPct val="100000"/>
              </a:lnSpc>
              <a:spcBef>
                <a:spcPts val="0"/>
              </a:spcBef>
              <a:spcAft>
                <a:spcPts val="0"/>
              </a:spcAft>
              <a:buClr>
                <a:schemeClr val="accent1"/>
              </a:buClr>
              <a:buSzPts val="2800"/>
              <a:buFont typeface="Hind Vadodara"/>
              <a:buNone/>
              <a:defRPr sz="3733" b="0" i="0" u="none" strike="noStrike" cap="none">
                <a:solidFill>
                  <a:schemeClr val="accent1"/>
                </a:solidFill>
                <a:latin typeface="Hind Vadodara"/>
                <a:ea typeface="Hind Vadodara"/>
                <a:cs typeface="Hind Vadodara"/>
                <a:sym typeface="Hind Vadodara"/>
              </a:defRPr>
            </a:lvl2pPr>
            <a:lvl3pPr marL="1371600" marR="0" lvl="2" indent="-317500" algn="ctr" rtl="0" eaLnBrk="1" hangingPunct="1">
              <a:lnSpc>
                <a:spcPct val="100000"/>
              </a:lnSpc>
              <a:spcBef>
                <a:spcPts val="0"/>
              </a:spcBef>
              <a:spcAft>
                <a:spcPts val="0"/>
              </a:spcAft>
              <a:buClr>
                <a:schemeClr val="accent1"/>
              </a:buClr>
              <a:buSzPts val="2800"/>
              <a:buFont typeface="Hind Vadodara"/>
              <a:buNone/>
              <a:defRPr sz="3733" b="0" i="0" u="none" strike="noStrike" cap="none">
                <a:solidFill>
                  <a:schemeClr val="accent1"/>
                </a:solidFill>
                <a:latin typeface="Hind Vadodara"/>
                <a:ea typeface="Hind Vadodara"/>
                <a:cs typeface="Hind Vadodara"/>
                <a:sym typeface="Hind Vadodara"/>
              </a:defRPr>
            </a:lvl3pPr>
            <a:lvl4pPr marL="1828800" marR="0" lvl="3" indent="-317500" algn="ctr" rtl="0" eaLnBrk="1" hangingPunct="1">
              <a:lnSpc>
                <a:spcPct val="100000"/>
              </a:lnSpc>
              <a:spcBef>
                <a:spcPts val="0"/>
              </a:spcBef>
              <a:spcAft>
                <a:spcPts val="0"/>
              </a:spcAft>
              <a:buClr>
                <a:schemeClr val="accent1"/>
              </a:buClr>
              <a:buSzPts val="2800"/>
              <a:buFont typeface="Hind Vadodara"/>
              <a:buNone/>
              <a:defRPr sz="3733" b="0" i="0" u="none" strike="noStrike" cap="none">
                <a:solidFill>
                  <a:schemeClr val="accent1"/>
                </a:solidFill>
                <a:latin typeface="Hind Vadodara"/>
                <a:ea typeface="Hind Vadodara"/>
                <a:cs typeface="Hind Vadodara"/>
                <a:sym typeface="Hind Vadodara"/>
              </a:defRPr>
            </a:lvl4pPr>
            <a:lvl5pPr marL="2286000" marR="0" lvl="4" indent="-317500" algn="ctr" rtl="0" eaLnBrk="1" hangingPunct="1">
              <a:lnSpc>
                <a:spcPct val="100000"/>
              </a:lnSpc>
              <a:spcBef>
                <a:spcPts val="0"/>
              </a:spcBef>
              <a:spcAft>
                <a:spcPts val="0"/>
              </a:spcAft>
              <a:buClr>
                <a:schemeClr val="accent1"/>
              </a:buClr>
              <a:buSzPts val="2800"/>
              <a:buFont typeface="Hind Vadodara"/>
              <a:buNone/>
              <a:defRPr sz="3733" b="0" i="0" u="none" strike="noStrike" cap="none">
                <a:solidFill>
                  <a:schemeClr val="accent1"/>
                </a:solidFill>
                <a:latin typeface="Hind Vadodara"/>
                <a:ea typeface="Hind Vadodara"/>
                <a:cs typeface="Hind Vadodara"/>
                <a:sym typeface="Hind Vadodara"/>
              </a:defRPr>
            </a:lvl5pPr>
            <a:lvl6pPr marL="2743200" marR="0" lvl="5" indent="-317500" algn="ctr" rtl="0" eaLnBrk="1" hangingPunct="1">
              <a:lnSpc>
                <a:spcPct val="100000"/>
              </a:lnSpc>
              <a:spcBef>
                <a:spcPts val="0"/>
              </a:spcBef>
              <a:spcAft>
                <a:spcPts val="0"/>
              </a:spcAft>
              <a:buClr>
                <a:schemeClr val="accent1"/>
              </a:buClr>
              <a:buSzPts val="2800"/>
              <a:buFont typeface="Hind Vadodara"/>
              <a:buNone/>
              <a:defRPr sz="3733" b="0" i="0" u="none" strike="noStrike" cap="none">
                <a:solidFill>
                  <a:schemeClr val="accent1"/>
                </a:solidFill>
                <a:latin typeface="Hind Vadodara"/>
                <a:ea typeface="Hind Vadodara"/>
                <a:cs typeface="Hind Vadodara"/>
                <a:sym typeface="Hind Vadodara"/>
              </a:defRPr>
            </a:lvl6pPr>
            <a:lvl7pPr marL="3200400" marR="0" lvl="6" indent="-317500" algn="ctr" rtl="0" eaLnBrk="1" hangingPunct="1">
              <a:lnSpc>
                <a:spcPct val="100000"/>
              </a:lnSpc>
              <a:spcBef>
                <a:spcPts val="0"/>
              </a:spcBef>
              <a:spcAft>
                <a:spcPts val="0"/>
              </a:spcAft>
              <a:buClr>
                <a:schemeClr val="accent1"/>
              </a:buClr>
              <a:buSzPts val="2800"/>
              <a:buFont typeface="Hind Vadodara"/>
              <a:buNone/>
              <a:defRPr sz="3733" b="0" i="0" u="none" strike="noStrike" cap="none">
                <a:solidFill>
                  <a:schemeClr val="accent1"/>
                </a:solidFill>
                <a:latin typeface="Hind Vadodara"/>
                <a:ea typeface="Hind Vadodara"/>
                <a:cs typeface="Hind Vadodara"/>
                <a:sym typeface="Hind Vadodara"/>
              </a:defRPr>
            </a:lvl7pPr>
            <a:lvl8pPr marL="3657600" marR="0" lvl="7" indent="-317500" algn="ctr" rtl="0" eaLnBrk="1" hangingPunct="1">
              <a:lnSpc>
                <a:spcPct val="100000"/>
              </a:lnSpc>
              <a:spcBef>
                <a:spcPts val="0"/>
              </a:spcBef>
              <a:spcAft>
                <a:spcPts val="0"/>
              </a:spcAft>
              <a:buClr>
                <a:schemeClr val="accent1"/>
              </a:buClr>
              <a:buSzPts val="2800"/>
              <a:buFont typeface="Hind Vadodara"/>
              <a:buNone/>
              <a:defRPr sz="3733" b="0" i="0" u="none" strike="noStrike" cap="none">
                <a:solidFill>
                  <a:schemeClr val="accent1"/>
                </a:solidFill>
                <a:latin typeface="Hind Vadodara"/>
                <a:ea typeface="Hind Vadodara"/>
                <a:cs typeface="Hind Vadodara"/>
                <a:sym typeface="Hind Vadodara"/>
              </a:defRPr>
            </a:lvl8pPr>
            <a:lvl9pPr marL="4114800" marR="0" lvl="8" indent="-317500" algn="ctr" rtl="0" eaLnBrk="1" hangingPunct="1">
              <a:lnSpc>
                <a:spcPct val="100000"/>
              </a:lnSpc>
              <a:spcBef>
                <a:spcPts val="0"/>
              </a:spcBef>
              <a:spcAft>
                <a:spcPts val="0"/>
              </a:spcAft>
              <a:buClr>
                <a:schemeClr val="accent1"/>
              </a:buClr>
              <a:buSzPts val="2800"/>
              <a:buFont typeface="Hind Vadodara"/>
              <a:buNone/>
              <a:defRPr sz="3733" b="0" i="0" u="none" strike="noStrike" cap="none">
                <a:solidFill>
                  <a:schemeClr val="accent1"/>
                </a:solidFill>
                <a:latin typeface="Hind Vadodara"/>
                <a:ea typeface="Hind Vadodara"/>
                <a:cs typeface="Hind Vadodara"/>
                <a:sym typeface="Hind Vadodara"/>
              </a:defRPr>
            </a:lvl9pPr>
          </a:lstStyle>
          <a:p>
            <a:pPr marL="0" indent="0"/>
            <a:r>
              <a:rPr lang="en-US" sz="2800" kern="0">
                <a:solidFill>
                  <a:schemeClr val="accent6">
                    <a:lumMod val="50000"/>
                  </a:schemeClr>
                </a:solidFill>
                <a:latin typeface="Calibri" panose="020F0502020204030204" pitchFamily="34" charset="0"/>
                <a:cs typeface="Calibri" panose="020F0502020204030204" pitchFamily="34" charset="0"/>
              </a:rPr>
              <a:t>INSERT TRAINER NAMES HERE</a:t>
            </a:r>
          </a:p>
          <a:p>
            <a:pPr marL="0" indent="0"/>
            <a:endParaRPr lang="en-US" sz="1400" kern="0">
              <a:solidFill>
                <a:schemeClr val="accent6">
                  <a:lumMod val="50000"/>
                </a:schemeClr>
              </a:solidFill>
              <a:latin typeface="Calibri" panose="020F0502020204030204" pitchFamily="34" charset="0"/>
              <a:cs typeface="Calibri" panose="020F0502020204030204" pitchFamily="34" charset="0"/>
            </a:endParaRPr>
          </a:p>
          <a:p>
            <a:pPr marL="0" indent="0"/>
            <a:r>
              <a:rPr lang="en-US" sz="2000" i="1" kern="0">
                <a:solidFill>
                  <a:schemeClr val="accent6">
                    <a:lumMod val="50000"/>
                  </a:schemeClr>
                </a:solidFill>
                <a:latin typeface="Calibri" panose="020F0502020204030204" pitchFamily="34" charset="0"/>
                <a:cs typeface="Calibri" panose="020F0502020204030204" pitchFamily="34" charset="0"/>
              </a:rPr>
              <a:t>with support from </a:t>
            </a:r>
          </a:p>
          <a:p>
            <a:pPr marL="0" indent="0"/>
            <a:r>
              <a:rPr lang="en-US" sz="2000" i="1" kern="0">
                <a:solidFill>
                  <a:schemeClr val="accent6">
                    <a:lumMod val="50000"/>
                  </a:schemeClr>
                </a:solidFill>
                <a:latin typeface="Calibri" panose="020F0502020204030204" pitchFamily="34" charset="0"/>
                <a:cs typeface="Calibri" panose="020F0502020204030204" pitchFamily="34" charset="0"/>
              </a:rPr>
              <a:t>Karen Robbie, Jen Freeman, </a:t>
            </a:r>
          </a:p>
          <a:p>
            <a:pPr marL="0" indent="0"/>
            <a:r>
              <a:rPr lang="en-US" sz="2000" i="1" kern="0">
                <a:solidFill>
                  <a:schemeClr val="accent6">
                    <a:lumMod val="50000"/>
                  </a:schemeClr>
                </a:solidFill>
                <a:latin typeface="Calibri" panose="020F0502020204030204" pitchFamily="34" charset="0"/>
                <a:cs typeface="Calibri" panose="020F0502020204030204" pitchFamily="34" charset="0"/>
              </a:rPr>
              <a:t>Brandi Simonsen, Katie Meyer, </a:t>
            </a:r>
          </a:p>
          <a:p>
            <a:pPr marL="0" indent="0"/>
            <a:r>
              <a:rPr lang="en-US" sz="2000" i="1" kern="0">
                <a:solidFill>
                  <a:schemeClr val="accent6">
                    <a:lumMod val="50000"/>
                  </a:schemeClr>
                </a:solidFill>
                <a:latin typeface="Calibri" panose="020F0502020204030204" pitchFamily="34" charset="0"/>
                <a:cs typeface="Calibri" panose="020F0502020204030204" pitchFamily="34" charset="0"/>
              </a:rPr>
              <a:t>Adam Feinberg &amp; Susannah Everett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CD8D0-80A1-D10B-7BBD-2021D566DD1B}"/>
              </a:ext>
            </a:extLst>
          </p:cNvPr>
          <p:cNvSpPr>
            <a:spLocks noGrp="1"/>
          </p:cNvSpPr>
          <p:nvPr>
            <p:ph type="title"/>
          </p:nvPr>
        </p:nvSpPr>
        <p:spPr>
          <a:xfrm>
            <a:off x="173269" y="243757"/>
            <a:ext cx="11592011" cy="845600"/>
          </a:xfrm>
        </p:spPr>
        <p:txBody>
          <a:bodyPr/>
          <a:lstStyle/>
          <a:p>
            <a:r>
              <a:rPr lang="en-US" sz="3200" dirty="0"/>
              <a:t>Resources to Support During and After Crisis</a:t>
            </a:r>
            <a:br>
              <a:rPr lang="en-US" sz="3200" dirty="0"/>
            </a:br>
            <a:endParaRPr lang="en-US" sz="3200" dirty="0"/>
          </a:p>
        </p:txBody>
      </p:sp>
      <p:pic>
        <p:nvPicPr>
          <p:cNvPr id="3" name="Picture 2" descr="Text&#10;&#10;Description automatically generated">
            <a:extLst>
              <a:ext uri="{FF2B5EF4-FFF2-40B4-BE49-F238E27FC236}">
                <a16:creationId xmlns:a16="http://schemas.microsoft.com/office/drawing/2014/main" id="{F5031803-E007-F4B7-F211-58D272AD7963}"/>
              </a:ext>
            </a:extLst>
          </p:cNvPr>
          <p:cNvPicPr>
            <a:picLocks noChangeAspect="1"/>
          </p:cNvPicPr>
          <p:nvPr/>
        </p:nvPicPr>
        <p:blipFill>
          <a:blip r:embed="rId3"/>
          <a:stretch>
            <a:fillRect/>
          </a:stretch>
        </p:blipFill>
        <p:spPr>
          <a:xfrm>
            <a:off x="6096001" y="986530"/>
            <a:ext cx="2812020" cy="3723683"/>
          </a:xfrm>
          <a:prstGeom prst="rect">
            <a:avLst/>
          </a:prstGeom>
          <a:ln w="15875">
            <a:solidFill>
              <a:schemeClr val="bg2"/>
            </a:solidFill>
          </a:ln>
        </p:spPr>
      </p:pic>
      <p:sp>
        <p:nvSpPr>
          <p:cNvPr id="5" name="TextBox 4">
            <a:extLst>
              <a:ext uri="{FF2B5EF4-FFF2-40B4-BE49-F238E27FC236}">
                <a16:creationId xmlns:a16="http://schemas.microsoft.com/office/drawing/2014/main" id="{BC541F58-F117-B6BA-5C2D-AFDF18F6667B}"/>
              </a:ext>
            </a:extLst>
          </p:cNvPr>
          <p:cNvSpPr txBox="1"/>
          <p:nvPr/>
        </p:nvSpPr>
        <p:spPr>
          <a:xfrm>
            <a:off x="7963963" y="3306853"/>
            <a:ext cx="4054768" cy="34163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b="0" i="0" dirty="0">
                <a:solidFill>
                  <a:srgbClr val="333333"/>
                </a:solidFill>
                <a:effectLst/>
              </a:rPr>
              <a:t>This practice brief provides strategies to guide implementation efforts through the various phase of crisis recovery for schools and districts that are (a) getting started or (b) strengthening and maintaining current implementation. </a:t>
            </a:r>
          </a:p>
        </p:txBody>
      </p:sp>
      <p:pic>
        <p:nvPicPr>
          <p:cNvPr id="6" name="Picture 5" descr="A green screen with white text&#10;&#10;Description automatically generated with medium confidence">
            <a:extLst>
              <a:ext uri="{FF2B5EF4-FFF2-40B4-BE49-F238E27FC236}">
                <a16:creationId xmlns:a16="http://schemas.microsoft.com/office/drawing/2014/main" id="{C99BD614-6258-2C7C-CCB0-BFB6FEEBD279}"/>
              </a:ext>
            </a:extLst>
          </p:cNvPr>
          <p:cNvPicPr>
            <a:picLocks noChangeAspect="1"/>
          </p:cNvPicPr>
          <p:nvPr/>
        </p:nvPicPr>
        <p:blipFill>
          <a:blip r:embed="rId4"/>
          <a:stretch>
            <a:fillRect/>
          </a:stretch>
        </p:blipFill>
        <p:spPr>
          <a:xfrm>
            <a:off x="173269" y="1084529"/>
            <a:ext cx="2604751" cy="3418737"/>
          </a:xfrm>
          <a:prstGeom prst="rect">
            <a:avLst/>
          </a:prstGeom>
        </p:spPr>
      </p:pic>
      <p:sp>
        <p:nvSpPr>
          <p:cNvPr id="8" name="TextBox 7">
            <a:extLst>
              <a:ext uri="{FF2B5EF4-FFF2-40B4-BE49-F238E27FC236}">
                <a16:creationId xmlns:a16="http://schemas.microsoft.com/office/drawing/2014/main" id="{60378C94-DDC9-A8B1-A703-4B1B9EE42D92}"/>
              </a:ext>
            </a:extLst>
          </p:cNvPr>
          <p:cNvSpPr txBox="1"/>
          <p:nvPr/>
        </p:nvSpPr>
        <p:spPr>
          <a:xfrm>
            <a:off x="1473009" y="3304376"/>
            <a:ext cx="4337770" cy="34163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b="0" i="0" dirty="0">
                <a:solidFill>
                  <a:srgbClr val="333333"/>
                </a:solidFill>
                <a:effectLst/>
                <a:cs typeface="Arial" panose="020B0604020202020204" pitchFamily="34" charset="0"/>
              </a:rPr>
              <a:t>This guide describes the use of a MTSS framework to support students, families, and educators during the transitions back to school during and following disruptions in a manner that prioritizes their health and safety, social and emotional needs, and behavioral and academic growth.</a:t>
            </a:r>
            <a:endParaRPr lang="en-US" sz="2400" dirty="0">
              <a:cs typeface="Arial" panose="020B0604020202020204" pitchFamily="34" charset="0"/>
            </a:endParaRPr>
          </a:p>
        </p:txBody>
      </p:sp>
      <p:sp>
        <p:nvSpPr>
          <p:cNvPr id="9" name="Document 8">
            <a:extLst>
              <a:ext uri="{FF2B5EF4-FFF2-40B4-BE49-F238E27FC236}">
                <a16:creationId xmlns:a16="http://schemas.microsoft.com/office/drawing/2014/main" id="{C1511C16-4A67-066D-6183-8DD908E51195}"/>
              </a:ext>
            </a:extLst>
          </p:cNvPr>
          <p:cNvSpPr/>
          <p:nvPr/>
        </p:nvSpPr>
        <p:spPr>
          <a:xfrm>
            <a:off x="9662160" y="0"/>
            <a:ext cx="2529840" cy="2575560"/>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Share with your district support team!</a:t>
            </a:r>
          </a:p>
        </p:txBody>
      </p:sp>
    </p:spTree>
    <p:extLst>
      <p:ext uri="{BB962C8B-B14F-4D97-AF65-F5344CB8AC3E}">
        <p14:creationId xmlns:p14="http://schemas.microsoft.com/office/powerpoint/2010/main" val="29111790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FB271B8F-D94F-A1C3-0F54-541D5AEE9853}"/>
              </a:ext>
            </a:extLst>
          </p:cNvPr>
          <p:cNvGraphicFramePr/>
          <p:nvPr>
            <p:extLst>
              <p:ext uri="{D42A27DB-BD31-4B8C-83A1-F6EECF244321}">
                <p14:modId xmlns:p14="http://schemas.microsoft.com/office/powerpoint/2010/main" val="2171837174"/>
              </p:ext>
            </p:extLst>
          </p:nvPr>
        </p:nvGraphicFramePr>
        <p:xfrm>
          <a:off x="344384" y="432427"/>
          <a:ext cx="11471564" cy="59876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9">
            <a:extLst>
              <a:ext uri="{FF2B5EF4-FFF2-40B4-BE49-F238E27FC236}">
                <a16:creationId xmlns:a16="http://schemas.microsoft.com/office/drawing/2014/main" id="{7D48514A-CB80-9034-CB16-E7DD5A38F03F}"/>
              </a:ext>
            </a:extLst>
          </p:cNvPr>
          <p:cNvSpPr>
            <a:spLocks noGrp="1"/>
          </p:cNvSpPr>
          <p:nvPr>
            <p:ph type="title"/>
          </p:nvPr>
        </p:nvSpPr>
        <p:spPr>
          <a:xfrm>
            <a:off x="737149" y="437946"/>
            <a:ext cx="9378000" cy="845600"/>
          </a:xfrm>
        </p:spPr>
        <p:txBody>
          <a:bodyPr/>
          <a:lstStyle/>
          <a:p>
            <a:r>
              <a:rPr lang="en-US" dirty="0"/>
              <a:t>Key Messages</a:t>
            </a:r>
          </a:p>
        </p:txBody>
      </p:sp>
      <p:pic>
        <p:nvPicPr>
          <p:cNvPr id="2" name="Picture 1">
            <a:extLst>
              <a:ext uri="{FF2B5EF4-FFF2-40B4-BE49-F238E27FC236}">
                <a16:creationId xmlns:a16="http://schemas.microsoft.com/office/drawing/2014/main" id="{03BDD9BB-CACA-46F7-9E8B-EC3B2FB4D62B}"/>
              </a:ext>
            </a:extLst>
          </p:cNvPr>
          <p:cNvPicPr>
            <a:picLocks noChangeAspect="1"/>
          </p:cNvPicPr>
          <p:nvPr/>
        </p:nvPicPr>
        <p:blipFill rotWithShape="1">
          <a:blip r:embed="rId8"/>
          <a:srcRect l="15298" t="6738" r="15999" b="17357"/>
          <a:stretch/>
        </p:blipFill>
        <p:spPr>
          <a:xfrm>
            <a:off x="11089940" y="5824368"/>
            <a:ext cx="1045880" cy="1033632"/>
          </a:xfrm>
          <a:prstGeom prst="ellipse">
            <a:avLst/>
          </a:prstGeom>
          <a:ln w="19050">
            <a:solidFill>
              <a:schemeClr val="accent2">
                <a:lumMod val="50000"/>
              </a:schemeClr>
            </a:solidFill>
          </a:ln>
        </p:spPr>
      </p:pic>
    </p:spTree>
    <p:extLst>
      <p:ext uri="{BB962C8B-B14F-4D97-AF65-F5344CB8AC3E}">
        <p14:creationId xmlns:p14="http://schemas.microsoft.com/office/powerpoint/2010/main" val="23338875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682F9C1B-B64D-6544-9161-67553CED1B5E}"/>
              </a:ext>
            </a:extLst>
          </p:cNvPr>
          <p:cNvSpPr/>
          <p:nvPr/>
        </p:nvSpPr>
        <p:spPr>
          <a:xfrm>
            <a:off x="2268599" y="1973262"/>
            <a:ext cx="4629150" cy="4610100"/>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7E442145-6CC5-F04B-A3EA-8DFF81766879}"/>
              </a:ext>
            </a:extLst>
          </p:cNvPr>
          <p:cNvGrpSpPr/>
          <p:nvPr/>
        </p:nvGrpSpPr>
        <p:grpSpPr>
          <a:xfrm>
            <a:off x="2374360" y="5373747"/>
            <a:ext cx="1197428" cy="1034601"/>
            <a:chOff x="6113832" y="1045029"/>
            <a:chExt cx="1596571" cy="1379468"/>
          </a:xfrm>
        </p:grpSpPr>
        <p:sp>
          <p:nvSpPr>
            <p:cNvPr id="9" name="Rounded Rectangle 8">
              <a:extLst>
                <a:ext uri="{FF2B5EF4-FFF2-40B4-BE49-F238E27FC236}">
                  <a16:creationId xmlns:a16="http://schemas.microsoft.com/office/drawing/2014/main" id="{9EFA41C7-6191-9F4C-86B0-A373172F8D3B}"/>
                </a:ext>
              </a:extLst>
            </p:cNvPr>
            <p:cNvSpPr/>
            <p:nvPr/>
          </p:nvSpPr>
          <p:spPr>
            <a:xfrm>
              <a:off x="6113832" y="1045029"/>
              <a:ext cx="1596571" cy="1379468"/>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500" b="1" dirty="0">
                  <a:solidFill>
                    <a:srgbClr val="002060"/>
                  </a:solidFill>
                  <a:latin typeface="Calibri" panose="020F0502020204030204" pitchFamily="34" charset="0"/>
                  <a:cs typeface="Calibri" panose="020F0502020204030204" pitchFamily="34" charset="0"/>
                </a:rPr>
                <a:t>Teach</a:t>
              </a:r>
            </a:p>
          </p:txBody>
        </p:sp>
        <p:pic>
          <p:nvPicPr>
            <p:cNvPr id="10" name="Graphic 9" descr="Classroom">
              <a:extLst>
                <a:ext uri="{FF2B5EF4-FFF2-40B4-BE49-F238E27FC236}">
                  <a16:creationId xmlns:a16="http://schemas.microsoft.com/office/drawing/2014/main" id="{BC3BB2A8-1FF4-AE43-A3CF-7D1B67D7E1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19920" y="1575100"/>
              <a:ext cx="784394" cy="784394"/>
            </a:xfrm>
            <a:prstGeom prst="rect">
              <a:avLst/>
            </a:prstGeom>
          </p:spPr>
        </p:pic>
      </p:grpSp>
      <p:grpSp>
        <p:nvGrpSpPr>
          <p:cNvPr id="11" name="Group 10">
            <a:extLst>
              <a:ext uri="{FF2B5EF4-FFF2-40B4-BE49-F238E27FC236}">
                <a16:creationId xmlns:a16="http://schemas.microsoft.com/office/drawing/2014/main" id="{B6AE085E-9ECA-B742-8DF2-74C65DA48005}"/>
              </a:ext>
            </a:extLst>
          </p:cNvPr>
          <p:cNvGrpSpPr/>
          <p:nvPr/>
        </p:nvGrpSpPr>
        <p:grpSpPr>
          <a:xfrm>
            <a:off x="5674559" y="5373747"/>
            <a:ext cx="1197428" cy="1034601"/>
            <a:chOff x="4167259" y="1045029"/>
            <a:chExt cx="1596571" cy="1379468"/>
          </a:xfrm>
        </p:grpSpPr>
        <p:sp>
          <p:nvSpPr>
            <p:cNvPr id="12" name="Rounded Rectangle 11">
              <a:extLst>
                <a:ext uri="{FF2B5EF4-FFF2-40B4-BE49-F238E27FC236}">
                  <a16:creationId xmlns:a16="http://schemas.microsoft.com/office/drawing/2014/main" id="{E4C1D09D-5E7A-B948-89E6-ADDD43D8D794}"/>
                </a:ext>
              </a:extLst>
            </p:cNvPr>
            <p:cNvSpPr/>
            <p:nvPr/>
          </p:nvSpPr>
          <p:spPr>
            <a:xfrm>
              <a:off x="4167259" y="1045029"/>
              <a:ext cx="1596571" cy="1379468"/>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500" b="1" dirty="0">
                  <a:solidFill>
                    <a:srgbClr val="002060"/>
                  </a:solidFill>
                  <a:latin typeface="Calibri" panose="020F0502020204030204" pitchFamily="34" charset="0"/>
                  <a:cs typeface="Calibri" panose="020F0502020204030204" pitchFamily="34" charset="0"/>
                </a:rPr>
                <a:t>Support</a:t>
              </a:r>
            </a:p>
          </p:txBody>
        </p:sp>
        <p:pic>
          <p:nvPicPr>
            <p:cNvPr id="13" name="Graphic 12" descr="Bridge scene">
              <a:extLst>
                <a:ext uri="{FF2B5EF4-FFF2-40B4-BE49-F238E27FC236}">
                  <a16:creationId xmlns:a16="http://schemas.microsoft.com/office/drawing/2014/main" id="{706BF1AF-E6C3-2E40-BFAE-11EC1B5DAE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73347" y="1575100"/>
              <a:ext cx="784394" cy="674613"/>
            </a:xfrm>
            <a:prstGeom prst="rect">
              <a:avLst/>
            </a:prstGeom>
          </p:spPr>
        </p:pic>
      </p:grpSp>
      <p:grpSp>
        <p:nvGrpSpPr>
          <p:cNvPr id="14" name="Group 13">
            <a:extLst>
              <a:ext uri="{FF2B5EF4-FFF2-40B4-BE49-F238E27FC236}">
                <a16:creationId xmlns:a16="http://schemas.microsoft.com/office/drawing/2014/main" id="{AD59913D-F025-8A46-8ED6-FE636A96F5EC}"/>
              </a:ext>
            </a:extLst>
          </p:cNvPr>
          <p:cNvGrpSpPr/>
          <p:nvPr/>
        </p:nvGrpSpPr>
        <p:grpSpPr>
          <a:xfrm>
            <a:off x="5958785" y="2825746"/>
            <a:ext cx="1197428" cy="1034601"/>
            <a:chOff x="2220686" y="1045030"/>
            <a:chExt cx="1596571" cy="1379468"/>
          </a:xfrm>
        </p:grpSpPr>
        <p:sp>
          <p:nvSpPr>
            <p:cNvPr id="15" name="Rounded Rectangle 14">
              <a:extLst>
                <a:ext uri="{FF2B5EF4-FFF2-40B4-BE49-F238E27FC236}">
                  <a16:creationId xmlns:a16="http://schemas.microsoft.com/office/drawing/2014/main" id="{E6FB8D58-1903-FC4C-A7EF-D63B43B76349}"/>
                </a:ext>
              </a:extLst>
            </p:cNvPr>
            <p:cNvSpPr/>
            <p:nvPr/>
          </p:nvSpPr>
          <p:spPr>
            <a:xfrm>
              <a:off x="2220686" y="1045030"/>
              <a:ext cx="1596571" cy="1379468"/>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500" b="1" dirty="0">
                  <a:solidFill>
                    <a:srgbClr val="002060"/>
                  </a:solidFill>
                  <a:latin typeface="Calibri" panose="020F0502020204030204" pitchFamily="34" charset="0"/>
                  <a:cs typeface="Calibri" panose="020F0502020204030204" pitchFamily="34" charset="0"/>
                </a:rPr>
                <a:t>Screen</a:t>
              </a:r>
            </a:p>
          </p:txBody>
        </p:sp>
        <p:pic>
          <p:nvPicPr>
            <p:cNvPr id="16" name="Graphic 15" descr="Checklist RTL">
              <a:extLst>
                <a:ext uri="{FF2B5EF4-FFF2-40B4-BE49-F238E27FC236}">
                  <a16:creationId xmlns:a16="http://schemas.microsoft.com/office/drawing/2014/main" id="{6AFA319F-04BF-0B4E-B035-67984E3A74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48856" y="1575100"/>
              <a:ext cx="732972" cy="732972"/>
            </a:xfrm>
            <a:prstGeom prst="rect">
              <a:avLst/>
            </a:prstGeom>
          </p:spPr>
        </p:pic>
      </p:grpSp>
      <p:grpSp>
        <p:nvGrpSpPr>
          <p:cNvPr id="17" name="Group 16">
            <a:extLst>
              <a:ext uri="{FF2B5EF4-FFF2-40B4-BE49-F238E27FC236}">
                <a16:creationId xmlns:a16="http://schemas.microsoft.com/office/drawing/2014/main" id="{B7C5A6BC-8889-9545-9939-F6D01A505F52}"/>
              </a:ext>
            </a:extLst>
          </p:cNvPr>
          <p:cNvGrpSpPr/>
          <p:nvPr/>
        </p:nvGrpSpPr>
        <p:grpSpPr>
          <a:xfrm>
            <a:off x="3972275" y="1570949"/>
            <a:ext cx="1197428" cy="1034601"/>
            <a:chOff x="2220686" y="1045030"/>
            <a:chExt cx="1596571" cy="1379468"/>
          </a:xfrm>
        </p:grpSpPr>
        <p:sp>
          <p:nvSpPr>
            <p:cNvPr id="18" name="Rounded Rectangle 17">
              <a:extLst>
                <a:ext uri="{FF2B5EF4-FFF2-40B4-BE49-F238E27FC236}">
                  <a16:creationId xmlns:a16="http://schemas.microsoft.com/office/drawing/2014/main" id="{1E43445F-2358-244C-A21A-E3F80F79539C}"/>
                </a:ext>
              </a:extLst>
            </p:cNvPr>
            <p:cNvSpPr/>
            <p:nvPr/>
          </p:nvSpPr>
          <p:spPr>
            <a:xfrm>
              <a:off x="2220686" y="1045030"/>
              <a:ext cx="1596571" cy="1379468"/>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500" b="1" dirty="0">
                  <a:solidFill>
                    <a:srgbClr val="002060"/>
                  </a:solidFill>
                  <a:latin typeface="Calibri" panose="020F0502020204030204" pitchFamily="34" charset="0"/>
                  <a:cs typeface="Calibri" panose="020F0502020204030204" pitchFamily="34" charset="0"/>
                </a:rPr>
                <a:t>Connect</a:t>
              </a:r>
            </a:p>
          </p:txBody>
        </p:sp>
        <p:pic>
          <p:nvPicPr>
            <p:cNvPr id="19" name="Graphic 18" descr="Chat">
              <a:extLst>
                <a:ext uri="{FF2B5EF4-FFF2-40B4-BE49-F238E27FC236}">
                  <a16:creationId xmlns:a16="http://schemas.microsoft.com/office/drawing/2014/main" id="{C212147B-256E-7D42-9906-6231EB51936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61771" y="1510097"/>
              <a:ext cx="914400" cy="914400"/>
            </a:xfrm>
            <a:prstGeom prst="rect">
              <a:avLst/>
            </a:prstGeom>
          </p:spPr>
        </p:pic>
      </p:grpSp>
      <p:grpSp>
        <p:nvGrpSpPr>
          <p:cNvPr id="20" name="Group 19">
            <a:extLst>
              <a:ext uri="{FF2B5EF4-FFF2-40B4-BE49-F238E27FC236}">
                <a16:creationId xmlns:a16="http://schemas.microsoft.com/office/drawing/2014/main" id="{5110128B-CAE7-B64A-9DC3-A5615BC72478}"/>
              </a:ext>
            </a:extLst>
          </p:cNvPr>
          <p:cNvGrpSpPr/>
          <p:nvPr/>
        </p:nvGrpSpPr>
        <p:grpSpPr>
          <a:xfrm>
            <a:off x="1883248" y="2899921"/>
            <a:ext cx="1197428" cy="1034601"/>
            <a:chOff x="10006978" y="1045029"/>
            <a:chExt cx="1596571" cy="1379468"/>
          </a:xfrm>
        </p:grpSpPr>
        <p:sp>
          <p:nvSpPr>
            <p:cNvPr id="21" name="Rounded Rectangle 20">
              <a:extLst>
                <a:ext uri="{FF2B5EF4-FFF2-40B4-BE49-F238E27FC236}">
                  <a16:creationId xmlns:a16="http://schemas.microsoft.com/office/drawing/2014/main" id="{498B59BB-2FF3-6641-993B-7B59AF64E850}"/>
                </a:ext>
              </a:extLst>
            </p:cNvPr>
            <p:cNvSpPr/>
            <p:nvPr/>
          </p:nvSpPr>
          <p:spPr>
            <a:xfrm>
              <a:off x="10006978" y="1045029"/>
              <a:ext cx="1596571" cy="1379468"/>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500" b="1" dirty="0">
                  <a:solidFill>
                    <a:srgbClr val="002060"/>
                  </a:solidFill>
                  <a:latin typeface="Calibri" panose="020F0502020204030204" pitchFamily="34" charset="0"/>
                  <a:cs typeface="Calibri" panose="020F0502020204030204" pitchFamily="34" charset="0"/>
                </a:rPr>
                <a:t>Monitor</a:t>
              </a:r>
            </a:p>
          </p:txBody>
        </p:sp>
        <p:pic>
          <p:nvPicPr>
            <p:cNvPr id="22" name="Graphic 21" descr="Business Growth">
              <a:extLst>
                <a:ext uri="{FF2B5EF4-FFF2-40B4-BE49-F238E27FC236}">
                  <a16:creationId xmlns:a16="http://schemas.microsoft.com/office/drawing/2014/main" id="{41FCA473-FAFA-8D48-BCEB-CA856B6F88D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48063" y="1510097"/>
              <a:ext cx="914400" cy="849397"/>
            </a:xfrm>
            <a:prstGeom prst="rect">
              <a:avLst/>
            </a:prstGeom>
          </p:spPr>
        </p:pic>
      </p:grpSp>
      <p:pic>
        <p:nvPicPr>
          <p:cNvPr id="23" name="Graphic 22" descr="Man">
            <a:extLst>
              <a:ext uri="{FF2B5EF4-FFF2-40B4-BE49-F238E27FC236}">
                <a16:creationId xmlns:a16="http://schemas.microsoft.com/office/drawing/2014/main" id="{3071E6A1-34AB-2D40-8614-6780E6250A9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390067" y="3343047"/>
            <a:ext cx="1069289" cy="1069289"/>
          </a:xfrm>
          <a:prstGeom prst="rect">
            <a:avLst/>
          </a:prstGeom>
        </p:spPr>
      </p:pic>
      <p:pic>
        <p:nvPicPr>
          <p:cNvPr id="24" name="Graphic 23" descr="Schoolhouse">
            <a:extLst>
              <a:ext uri="{FF2B5EF4-FFF2-40B4-BE49-F238E27FC236}">
                <a16:creationId xmlns:a16="http://schemas.microsoft.com/office/drawing/2014/main" id="{4E779C7D-3A01-DB45-9953-7EFE2F99924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372809" y="2605550"/>
            <a:ext cx="2407804" cy="2189783"/>
          </a:xfrm>
          <a:prstGeom prst="rect">
            <a:avLst/>
          </a:prstGeom>
        </p:spPr>
      </p:pic>
      <p:sp>
        <p:nvSpPr>
          <p:cNvPr id="25" name="Rectangle 24">
            <a:extLst>
              <a:ext uri="{FF2B5EF4-FFF2-40B4-BE49-F238E27FC236}">
                <a16:creationId xmlns:a16="http://schemas.microsoft.com/office/drawing/2014/main" id="{079E6BFC-B037-9B44-B0DE-E3C9E7902ABE}"/>
              </a:ext>
            </a:extLst>
          </p:cNvPr>
          <p:cNvSpPr/>
          <p:nvPr/>
        </p:nvSpPr>
        <p:spPr>
          <a:xfrm>
            <a:off x="3337594" y="4620730"/>
            <a:ext cx="2443021" cy="923330"/>
          </a:xfrm>
          <a:prstGeom prst="rect">
            <a:avLst/>
          </a:prstGeom>
          <a:ln>
            <a:noFill/>
          </a:ln>
        </p:spPr>
        <p:txBody>
          <a:bodyPr wrap="square">
            <a:spAutoFit/>
          </a:bodyPr>
          <a:lstStyle/>
          <a:p>
            <a:pPr algn="ctr"/>
            <a:r>
              <a:rPr lang="en-US" b="1" dirty="0">
                <a:solidFill>
                  <a:srgbClr val="002060"/>
                </a:solidFill>
                <a:latin typeface="Calibri" panose="020F0502020204030204" pitchFamily="34" charset="0"/>
                <a:cs typeface="Calibri" panose="020F0502020204030204" pitchFamily="34" charset="0"/>
              </a:rPr>
              <a:t>Positive, Predictable, &amp; Safe Learning Environments</a:t>
            </a:r>
          </a:p>
        </p:txBody>
      </p:sp>
      <p:sp>
        <p:nvSpPr>
          <p:cNvPr id="26" name="Rectangle 25">
            <a:extLst>
              <a:ext uri="{FF2B5EF4-FFF2-40B4-BE49-F238E27FC236}">
                <a16:creationId xmlns:a16="http://schemas.microsoft.com/office/drawing/2014/main" id="{F2323C4F-8E0F-7449-9BE1-3A724CCFB8A2}"/>
              </a:ext>
            </a:extLst>
          </p:cNvPr>
          <p:cNvSpPr/>
          <p:nvPr/>
        </p:nvSpPr>
        <p:spPr>
          <a:xfrm>
            <a:off x="7560990" y="4602542"/>
            <a:ext cx="2727442" cy="923330"/>
          </a:xfrm>
          <a:prstGeom prst="rect">
            <a:avLst/>
          </a:prstGeom>
          <a:ln>
            <a:noFill/>
          </a:ln>
        </p:spPr>
        <p:txBody>
          <a:bodyPr wrap="square">
            <a:spAutoFit/>
          </a:bodyPr>
          <a:lstStyle/>
          <a:p>
            <a:pPr algn="ctr"/>
            <a:r>
              <a:rPr lang="en-US" b="1" dirty="0">
                <a:solidFill>
                  <a:srgbClr val="002060"/>
                </a:solidFill>
                <a:latin typeface="Calibri" panose="020F0502020204030204" pitchFamily="34" charset="0"/>
                <a:cs typeface="Calibri" panose="020F0502020204030204" pitchFamily="34" charset="0"/>
              </a:rPr>
              <a:t>Students’ Social, Emotional, Behavioral, &amp; Academic Growth</a:t>
            </a:r>
          </a:p>
        </p:txBody>
      </p:sp>
      <p:sp>
        <p:nvSpPr>
          <p:cNvPr id="27" name="Right Arrow 26">
            <a:extLst>
              <a:ext uri="{FF2B5EF4-FFF2-40B4-BE49-F238E27FC236}">
                <a16:creationId xmlns:a16="http://schemas.microsoft.com/office/drawing/2014/main" id="{3228EAB0-C326-CE4A-B313-0975EB290924}"/>
              </a:ext>
            </a:extLst>
          </p:cNvPr>
          <p:cNvSpPr/>
          <p:nvPr/>
        </p:nvSpPr>
        <p:spPr>
          <a:xfrm>
            <a:off x="7186328" y="4011612"/>
            <a:ext cx="829478" cy="564288"/>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Title 1">
            <a:extLst>
              <a:ext uri="{FF2B5EF4-FFF2-40B4-BE49-F238E27FC236}">
                <a16:creationId xmlns:a16="http://schemas.microsoft.com/office/drawing/2014/main" id="{4904FD25-2DF1-4379-6260-DACCEF010518}"/>
              </a:ext>
            </a:extLst>
          </p:cNvPr>
          <p:cNvSpPr>
            <a:spLocks noGrp="1"/>
          </p:cNvSpPr>
          <p:nvPr>
            <p:ph type="title"/>
          </p:nvPr>
        </p:nvSpPr>
        <p:spPr>
          <a:xfrm>
            <a:off x="480703" y="299107"/>
            <a:ext cx="9378000" cy="845600"/>
          </a:xfrm>
        </p:spPr>
        <p:txBody>
          <a:bodyPr/>
          <a:lstStyle/>
          <a:p>
            <a:pPr algn="l"/>
            <a:r>
              <a:rPr lang="en-US" dirty="0">
                <a:solidFill>
                  <a:schemeClr val="bg2">
                    <a:lumMod val="50000"/>
                  </a:schemeClr>
                </a:solidFill>
              </a:rPr>
              <a:t>Back to Basics, Less is More</a:t>
            </a:r>
          </a:p>
        </p:txBody>
      </p:sp>
      <p:sp>
        <p:nvSpPr>
          <p:cNvPr id="2" name="Document 1">
            <a:extLst>
              <a:ext uri="{FF2B5EF4-FFF2-40B4-BE49-F238E27FC236}">
                <a16:creationId xmlns:a16="http://schemas.microsoft.com/office/drawing/2014/main" id="{C54BFBE8-93A0-2386-1635-106314DF5CE7}"/>
              </a:ext>
            </a:extLst>
          </p:cNvPr>
          <p:cNvSpPr/>
          <p:nvPr/>
        </p:nvSpPr>
        <p:spPr>
          <a:xfrm>
            <a:off x="6932964" y="0"/>
            <a:ext cx="5259035" cy="2899921"/>
          </a:xfrm>
          <a:prstGeom prst="flowChartDocumen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solidFill>
                  <a:schemeClr val="bg1"/>
                </a:solidFill>
              </a:rPr>
              <a:t>A few key practices </a:t>
            </a:r>
          </a:p>
          <a:p>
            <a:pPr algn="ctr"/>
            <a:r>
              <a:rPr lang="en-US" sz="2800" dirty="0">
                <a:solidFill>
                  <a:schemeClr val="bg1"/>
                </a:solidFill>
              </a:rPr>
              <a:t>(e.g. positive greetings at the door, </a:t>
            </a:r>
          </a:p>
          <a:p>
            <a:pPr algn="ctr"/>
            <a:r>
              <a:rPr lang="en-US" sz="2800" dirty="0">
                <a:solidFill>
                  <a:schemeClr val="bg1"/>
                </a:solidFill>
              </a:rPr>
              <a:t>5+:1- feedback, active engagement) </a:t>
            </a:r>
          </a:p>
          <a:p>
            <a:pPr algn="ctr"/>
            <a:r>
              <a:rPr lang="en-US" sz="2800" dirty="0">
                <a:solidFill>
                  <a:schemeClr val="bg1"/>
                </a:solidFill>
              </a:rPr>
              <a:t> do all of this!</a:t>
            </a:r>
          </a:p>
        </p:txBody>
      </p:sp>
    </p:spTree>
    <p:extLst>
      <p:ext uri="{BB962C8B-B14F-4D97-AF65-F5344CB8AC3E}">
        <p14:creationId xmlns:p14="http://schemas.microsoft.com/office/powerpoint/2010/main" val="57124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par>
                                <p:cTn id="17" presetID="9"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ssolve">
                                      <p:cBhvr>
                                        <p:cTn id="19" dur="500"/>
                                        <p:tgtEl>
                                          <p:spTgt spid="20"/>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dissolve">
                                      <p:cBhvr>
                                        <p:cTn id="22" dur="500"/>
                                        <p:tgtEl>
                                          <p:spTgt spid="25"/>
                                        </p:tgtEl>
                                      </p:cBhvr>
                                    </p:animEffect>
                                  </p:childTnLst>
                                </p:cTn>
                              </p:par>
                              <p:par>
                                <p:cTn id="23" presetID="9"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dissolv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500"/>
                                        <p:tgtEl>
                                          <p:spTgt spid="27"/>
                                        </p:tgtEl>
                                      </p:cBhvr>
                                    </p:animEffec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22"/>
        <p:cNvGrpSpPr/>
        <p:nvPr/>
      </p:nvGrpSpPr>
      <p:grpSpPr>
        <a:xfrm>
          <a:off x="0" y="0"/>
          <a:ext cx="0" cy="0"/>
          <a:chOff x="0" y="0"/>
          <a:chExt cx="0" cy="0"/>
        </a:xfrm>
      </p:grpSpPr>
      <p:grpSp>
        <p:nvGrpSpPr>
          <p:cNvPr id="12" name="Group 11">
            <a:extLst>
              <a:ext uri="{FF2B5EF4-FFF2-40B4-BE49-F238E27FC236}">
                <a16:creationId xmlns:a16="http://schemas.microsoft.com/office/drawing/2014/main" id="{6DBF3172-F27C-724E-A60B-C56D12DAAFAA}"/>
              </a:ext>
            </a:extLst>
          </p:cNvPr>
          <p:cNvGrpSpPr/>
          <p:nvPr/>
        </p:nvGrpSpPr>
        <p:grpSpPr>
          <a:xfrm>
            <a:off x="213796" y="1714790"/>
            <a:ext cx="3367604" cy="4042165"/>
            <a:chOff x="921619" y="915429"/>
            <a:chExt cx="3268589" cy="3688266"/>
          </a:xfrm>
        </p:grpSpPr>
        <p:sp>
          <p:nvSpPr>
            <p:cNvPr id="13" name="Rectangle: Rounded Corners 120" descr="Badge 1">
              <a:extLst>
                <a:ext uri="{FF2B5EF4-FFF2-40B4-BE49-F238E27FC236}">
                  <a16:creationId xmlns:a16="http://schemas.microsoft.com/office/drawing/2014/main" id="{F087343F-F782-394E-81B0-08D9288E6CF7}"/>
                </a:ext>
              </a:extLst>
            </p:cNvPr>
            <p:cNvSpPr/>
            <p:nvPr/>
          </p:nvSpPr>
          <p:spPr>
            <a:xfrm>
              <a:off x="921619" y="915429"/>
              <a:ext cx="673041" cy="673041"/>
            </a:xfrm>
            <a:prstGeom prst="roundRect">
              <a:avLst>
                <a:gd name="adj" fmla="val 16670"/>
              </a:avLst>
            </a:prstGeom>
            <a:ln w="254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sp>
          <p:nvSpPr>
            <p:cNvPr id="14" name="Freeform: Shape 121">
              <a:extLst>
                <a:ext uri="{FF2B5EF4-FFF2-40B4-BE49-F238E27FC236}">
                  <a16:creationId xmlns:a16="http://schemas.microsoft.com/office/drawing/2014/main" id="{99C7A454-3134-3448-8030-D2D14593BDDF}"/>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ln w="2540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16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5" name="Rectangle: Rounded Corners 122" descr="Badge">
              <a:extLst>
                <a:ext uri="{FF2B5EF4-FFF2-40B4-BE49-F238E27FC236}">
                  <a16:creationId xmlns:a16="http://schemas.microsoft.com/office/drawing/2014/main" id="{BA28A0A7-705F-004F-BB09-A722194217AF}"/>
                </a:ext>
              </a:extLst>
            </p:cNvPr>
            <p:cNvSpPr/>
            <p:nvPr/>
          </p:nvSpPr>
          <p:spPr>
            <a:xfrm>
              <a:off x="921619" y="1669235"/>
              <a:ext cx="673041" cy="673041"/>
            </a:xfrm>
            <a:prstGeom prst="roundRect">
              <a:avLst>
                <a:gd name="adj" fmla="val 16670"/>
              </a:avLst>
            </a:prstGeom>
            <a:ln w="254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6" name="Freeform: Shape 123">
              <a:extLst>
                <a:ext uri="{FF2B5EF4-FFF2-40B4-BE49-F238E27FC236}">
                  <a16:creationId xmlns:a16="http://schemas.microsoft.com/office/drawing/2014/main" id="{591C6591-C551-7F45-920B-4EB003B6A3AF}"/>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ln w="25400"/>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16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7" name="Rectangle: Rounded Corners 124" descr="Badge 3">
              <a:extLst>
                <a:ext uri="{FF2B5EF4-FFF2-40B4-BE49-F238E27FC236}">
                  <a16:creationId xmlns:a16="http://schemas.microsoft.com/office/drawing/2014/main" id="{2DB3A071-16A8-A847-A9F6-824F9E9E9076}"/>
                </a:ext>
              </a:extLst>
            </p:cNvPr>
            <p:cNvSpPr/>
            <p:nvPr/>
          </p:nvSpPr>
          <p:spPr>
            <a:xfrm>
              <a:off x="921619" y="2423041"/>
              <a:ext cx="673041" cy="673041"/>
            </a:xfrm>
            <a:prstGeom prst="roundRect">
              <a:avLst>
                <a:gd name="adj" fmla="val 16670"/>
              </a:avLst>
            </a:prstGeom>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8" name="Freeform: Shape 125">
              <a:extLst>
                <a:ext uri="{FF2B5EF4-FFF2-40B4-BE49-F238E27FC236}">
                  <a16:creationId xmlns:a16="http://schemas.microsoft.com/office/drawing/2014/main" id="{E41F6EBB-0E18-4645-B68E-41E86D39CDDC}"/>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16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9" name="Rectangle: Rounded Corners 126" descr="Badge 4">
              <a:extLst>
                <a:ext uri="{FF2B5EF4-FFF2-40B4-BE49-F238E27FC236}">
                  <a16:creationId xmlns:a16="http://schemas.microsoft.com/office/drawing/2014/main" id="{3DDB244D-4F9B-D547-8F81-E23F2BF1CEB3}"/>
                </a:ext>
              </a:extLst>
            </p:cNvPr>
            <p:cNvSpPr/>
            <p:nvPr/>
          </p:nvSpPr>
          <p:spPr>
            <a:xfrm>
              <a:off x="921619" y="3176847"/>
              <a:ext cx="673041" cy="673041"/>
            </a:xfrm>
            <a:prstGeom prst="roundRect">
              <a:avLst>
                <a:gd name="adj" fmla="val 16670"/>
              </a:avLst>
            </a:prstGeom>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20" name="Freeform: Shape 127">
              <a:extLst>
                <a:ext uri="{FF2B5EF4-FFF2-40B4-BE49-F238E27FC236}">
                  <a16:creationId xmlns:a16="http://schemas.microsoft.com/office/drawing/2014/main" id="{60EF248F-0964-A44E-B4C8-C5F83CFD5FC0}"/>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16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21" name="Rectangle: Rounded Corners 128" descr="Badge 5">
              <a:extLst>
                <a:ext uri="{FF2B5EF4-FFF2-40B4-BE49-F238E27FC236}">
                  <a16:creationId xmlns:a16="http://schemas.microsoft.com/office/drawing/2014/main" id="{C3B7CB44-3B1B-DB4C-8DE3-18A239243246}"/>
                </a:ext>
              </a:extLst>
            </p:cNvPr>
            <p:cNvSpPr/>
            <p:nvPr/>
          </p:nvSpPr>
          <p:spPr>
            <a:xfrm>
              <a:off x="921619" y="3930654"/>
              <a:ext cx="673041" cy="673041"/>
            </a:xfrm>
            <a:prstGeom prst="roundRect">
              <a:avLst>
                <a:gd name="adj" fmla="val 16670"/>
              </a:avLst>
            </a:prstGeom>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22" name="Freeform: Shape 129">
              <a:extLst>
                <a:ext uri="{FF2B5EF4-FFF2-40B4-BE49-F238E27FC236}">
                  <a16:creationId xmlns:a16="http://schemas.microsoft.com/office/drawing/2014/main" id="{C6A20433-67D0-9D46-8379-212B89B83B7B}"/>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16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23" name="Group 22">
            <a:extLst>
              <a:ext uri="{FF2B5EF4-FFF2-40B4-BE49-F238E27FC236}">
                <a16:creationId xmlns:a16="http://schemas.microsoft.com/office/drawing/2014/main" id="{97621B38-94B3-A14E-AA04-202C2CDD445D}"/>
              </a:ext>
            </a:extLst>
          </p:cNvPr>
          <p:cNvGrpSpPr/>
          <p:nvPr/>
        </p:nvGrpSpPr>
        <p:grpSpPr>
          <a:xfrm>
            <a:off x="3623007" y="1730657"/>
            <a:ext cx="3367604" cy="4037384"/>
            <a:chOff x="4968982" y="1003563"/>
            <a:chExt cx="3744982" cy="3688266"/>
          </a:xfrm>
        </p:grpSpPr>
        <p:sp>
          <p:nvSpPr>
            <p:cNvPr id="24" name="Rectangle: Rounded Corners 108" descr="Badge 6">
              <a:extLst>
                <a:ext uri="{FF2B5EF4-FFF2-40B4-BE49-F238E27FC236}">
                  <a16:creationId xmlns:a16="http://schemas.microsoft.com/office/drawing/2014/main" id="{810E5ACB-2462-A54C-A470-792807C4561A}"/>
                </a:ext>
              </a:extLst>
            </p:cNvPr>
            <p:cNvSpPr/>
            <p:nvPr/>
          </p:nvSpPr>
          <p:spPr>
            <a:xfrm>
              <a:off x="4968982" y="1003563"/>
              <a:ext cx="673041" cy="673041"/>
            </a:xfrm>
            <a:prstGeom prst="roundRect">
              <a:avLst>
                <a:gd name="adj" fmla="val 16670"/>
              </a:avLst>
            </a:prstGeom>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5" name="Freeform: Shape 109">
              <a:extLst>
                <a:ext uri="{FF2B5EF4-FFF2-40B4-BE49-F238E27FC236}">
                  <a16:creationId xmlns:a16="http://schemas.microsoft.com/office/drawing/2014/main" id="{8764F26C-C5A0-7146-8575-FE9CB283014E}"/>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16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increase use of SEB skills</a:t>
              </a:r>
            </a:p>
          </p:txBody>
        </p:sp>
        <p:sp>
          <p:nvSpPr>
            <p:cNvPr id="26" name="Rectangle: Rounded Corners 110" descr="Badge 7">
              <a:extLst>
                <a:ext uri="{FF2B5EF4-FFF2-40B4-BE49-F238E27FC236}">
                  <a16:creationId xmlns:a16="http://schemas.microsoft.com/office/drawing/2014/main" id="{6D45E962-0DF3-AF41-8821-6563ACAC9926}"/>
                </a:ext>
              </a:extLst>
            </p:cNvPr>
            <p:cNvSpPr/>
            <p:nvPr/>
          </p:nvSpPr>
          <p:spPr>
            <a:xfrm>
              <a:off x="4968982" y="1757369"/>
              <a:ext cx="673041" cy="673041"/>
            </a:xfrm>
            <a:prstGeom prst="roundRect">
              <a:avLst>
                <a:gd name="adj" fmla="val 16670"/>
              </a:avLst>
            </a:prstGeom>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7" name="Freeform: Shape 111">
              <a:extLst>
                <a:ext uri="{FF2B5EF4-FFF2-40B4-BE49-F238E27FC236}">
                  <a16:creationId xmlns:a16="http://schemas.microsoft.com/office/drawing/2014/main" id="{003FEB63-69BA-7E42-A44E-2BCD0EE7551B}"/>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16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of responses to decrease SEB errors</a:t>
              </a:r>
            </a:p>
          </p:txBody>
        </p:sp>
        <p:sp>
          <p:nvSpPr>
            <p:cNvPr id="28" name="Rectangle: Rounded Corners 112" descr="Badge 8">
              <a:extLst>
                <a:ext uri="{FF2B5EF4-FFF2-40B4-BE49-F238E27FC236}">
                  <a16:creationId xmlns:a16="http://schemas.microsoft.com/office/drawing/2014/main" id="{0F61E88C-3346-9E44-99EB-FE0768465082}"/>
                </a:ext>
              </a:extLst>
            </p:cNvPr>
            <p:cNvSpPr/>
            <p:nvPr/>
          </p:nvSpPr>
          <p:spPr>
            <a:xfrm>
              <a:off x="4968982" y="2511175"/>
              <a:ext cx="673041" cy="673041"/>
            </a:xfrm>
            <a:prstGeom prst="roundRect">
              <a:avLst>
                <a:gd name="adj" fmla="val 16670"/>
              </a:avLst>
            </a:prstGeom>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9" name="Freeform: Shape 113">
              <a:extLst>
                <a:ext uri="{FF2B5EF4-FFF2-40B4-BE49-F238E27FC236}">
                  <a16:creationId xmlns:a16="http://schemas.microsoft.com/office/drawing/2014/main" id="{8B3E8AF1-BF76-9A43-ABA9-E3D8F456D8BE}"/>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16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30" name="Rectangle: Rounded Corners 114" descr="Badge 9">
              <a:extLst>
                <a:ext uri="{FF2B5EF4-FFF2-40B4-BE49-F238E27FC236}">
                  <a16:creationId xmlns:a16="http://schemas.microsoft.com/office/drawing/2014/main" id="{845FDEBE-8D42-6A4C-B753-D615E7418E91}"/>
                </a:ext>
              </a:extLst>
            </p:cNvPr>
            <p:cNvSpPr/>
            <p:nvPr/>
          </p:nvSpPr>
          <p:spPr>
            <a:xfrm>
              <a:off x="4968982" y="3264981"/>
              <a:ext cx="673041" cy="673041"/>
            </a:xfrm>
            <a:prstGeom prst="roundRect">
              <a:avLst>
                <a:gd name="adj" fmla="val 16670"/>
              </a:avLst>
            </a:prstGeom>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31" name="Freeform: Shape 115">
              <a:extLst>
                <a:ext uri="{FF2B5EF4-FFF2-40B4-BE49-F238E27FC236}">
                  <a16:creationId xmlns:a16="http://schemas.microsoft.com/office/drawing/2014/main" id="{2FBA6802-0AB2-5642-902A-8806E4A50829}"/>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16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data for decision-making</a:t>
              </a:r>
            </a:p>
          </p:txBody>
        </p:sp>
        <p:sp>
          <p:nvSpPr>
            <p:cNvPr id="32" name="Rectangle: Rounded Corners 116" descr="Badge 10">
              <a:extLst>
                <a:ext uri="{FF2B5EF4-FFF2-40B4-BE49-F238E27FC236}">
                  <a16:creationId xmlns:a16="http://schemas.microsoft.com/office/drawing/2014/main" id="{67A1018A-3FB7-954D-8206-F93D65D616D7}"/>
                </a:ext>
              </a:extLst>
            </p:cNvPr>
            <p:cNvSpPr/>
            <p:nvPr/>
          </p:nvSpPr>
          <p:spPr>
            <a:xfrm>
              <a:off x="4968982" y="4018788"/>
              <a:ext cx="673041" cy="673041"/>
            </a:xfrm>
            <a:prstGeom prst="roundRect">
              <a:avLst>
                <a:gd name="adj" fmla="val 16670"/>
              </a:avLst>
            </a:prstGeom>
            <a:ln/>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33" name="Freeform: Shape 117">
              <a:extLst>
                <a:ext uri="{FF2B5EF4-FFF2-40B4-BE49-F238E27FC236}">
                  <a16:creationId xmlns:a16="http://schemas.microsoft.com/office/drawing/2014/main" id="{96032ADF-9ECB-F743-9D64-C56BF51D55BA}"/>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16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Promote sustainability</a:t>
              </a:r>
            </a:p>
          </p:txBody>
        </p:sp>
      </p:grpSp>
      <p:sp>
        <p:nvSpPr>
          <p:cNvPr id="35" name="TextBox 34">
            <a:extLst>
              <a:ext uri="{FF2B5EF4-FFF2-40B4-BE49-F238E27FC236}">
                <a16:creationId xmlns:a16="http://schemas.microsoft.com/office/drawing/2014/main" id="{80E8077C-DC8C-4043-8C9B-25EFE18B61DB}"/>
              </a:ext>
            </a:extLst>
          </p:cNvPr>
          <p:cNvSpPr txBox="1"/>
          <p:nvPr/>
        </p:nvSpPr>
        <p:spPr>
          <a:xfrm>
            <a:off x="280769" y="269752"/>
            <a:ext cx="10682170" cy="1151084"/>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lang="en-US" sz="3200" b="1" dirty="0">
                <a:solidFill>
                  <a:srgbClr val="292C73">
                    <a:lumMod val="50000"/>
                  </a:srgbClr>
                </a:solidFill>
                <a:latin typeface="Arial" panose="020B0604020202020204" pitchFamily="34" charset="0"/>
                <a:ea typeface="ＭＳ Ｐゴシック" pitchFamily="-108" charset="-128"/>
                <a:cs typeface="Arial" panose="020B0604020202020204" pitchFamily="34" charset="0"/>
                <a:sym typeface="Arial"/>
              </a:rPr>
              <a:t>Lean on Existing </a:t>
            </a:r>
            <a:r>
              <a:rPr kumimoji="0" lang="en-US" sz="3200" b="1" i="0" u="none" strike="noStrike" kern="1200" cap="none" spc="0" normalizeH="0" baseline="0" noProof="0" dirty="0">
                <a:ln>
                  <a:noFill/>
                </a:ln>
                <a:solidFill>
                  <a:srgbClr val="292C73">
                    <a:lumMod val="50000"/>
                  </a:srgbClr>
                </a:solidFill>
                <a:effectLst/>
                <a:uLnTx/>
                <a:uFillTx/>
                <a:latin typeface="Arial" panose="020B0604020202020204" pitchFamily="34" charset="0"/>
                <a:ea typeface="ＭＳ Ｐゴシック" pitchFamily="-108" charset="-128"/>
                <a:cs typeface="Arial" panose="020B0604020202020204" pitchFamily="34" charset="0"/>
                <a:sym typeface="Arial"/>
              </a:rPr>
              <a:t>Tier 1 Supports and </a:t>
            </a:r>
          </a:p>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US" sz="3200" b="1" i="0" u="none" strike="noStrike" kern="1200" cap="none" spc="0" normalizeH="0" baseline="0" noProof="0" dirty="0">
                <a:ln>
                  <a:noFill/>
                </a:ln>
                <a:solidFill>
                  <a:srgbClr val="292C73">
                    <a:lumMod val="50000"/>
                  </a:srgbClr>
                </a:solidFill>
                <a:effectLst/>
                <a:uLnTx/>
                <a:uFillTx/>
                <a:latin typeface="Arial" panose="020B0604020202020204" pitchFamily="34" charset="0"/>
                <a:ea typeface="ＭＳ Ｐゴシック" pitchFamily="-108" charset="-128"/>
                <a:cs typeface="Arial" panose="020B0604020202020204" pitchFamily="34" charset="0"/>
                <a:sym typeface="Arial"/>
              </a:rPr>
              <a:t>Prioritize Classroom Implementation</a:t>
            </a:r>
          </a:p>
        </p:txBody>
      </p:sp>
      <p:pic>
        <p:nvPicPr>
          <p:cNvPr id="36" name="Picture 35">
            <a:extLst>
              <a:ext uri="{FF2B5EF4-FFF2-40B4-BE49-F238E27FC236}">
                <a16:creationId xmlns:a16="http://schemas.microsoft.com/office/drawing/2014/main" id="{A62879D3-AF83-0A44-9947-DFF16A3D862F}"/>
              </a:ext>
            </a:extLst>
          </p:cNvPr>
          <p:cNvPicPr>
            <a:picLocks noChangeAspect="1"/>
          </p:cNvPicPr>
          <p:nvPr/>
        </p:nvPicPr>
        <p:blipFill>
          <a:blip r:embed="rId3"/>
          <a:stretch>
            <a:fillRect/>
          </a:stretch>
        </p:blipFill>
        <p:spPr>
          <a:xfrm>
            <a:off x="11276934" y="6069085"/>
            <a:ext cx="879446" cy="788915"/>
          </a:xfrm>
          <a:prstGeom prst="ellipse">
            <a:avLst/>
          </a:prstGeom>
          <a:ln w="19050">
            <a:solidFill>
              <a:schemeClr val="accent2">
                <a:lumMod val="50000"/>
              </a:schemeClr>
            </a:solidFill>
          </a:ln>
        </p:spPr>
      </p:pic>
      <p:sp>
        <p:nvSpPr>
          <p:cNvPr id="4" name="Document 3">
            <a:extLst>
              <a:ext uri="{FF2B5EF4-FFF2-40B4-BE49-F238E27FC236}">
                <a16:creationId xmlns:a16="http://schemas.microsoft.com/office/drawing/2014/main" id="{FDBA1E1B-0291-BE78-3E70-50BFD71D4D5C}"/>
              </a:ext>
            </a:extLst>
          </p:cNvPr>
          <p:cNvSpPr/>
          <p:nvPr/>
        </p:nvSpPr>
        <p:spPr>
          <a:xfrm>
            <a:off x="7249099" y="1486538"/>
            <a:ext cx="4907281" cy="5262369"/>
          </a:xfrm>
          <a:prstGeom prst="flowChartDocument">
            <a:avLst/>
          </a:prstGeom>
          <a:ln w="57150"/>
        </p:spPr>
        <p:style>
          <a:lnRef idx="2">
            <a:schemeClr val="accent2"/>
          </a:lnRef>
          <a:fillRef idx="1">
            <a:schemeClr val="lt1"/>
          </a:fillRef>
          <a:effectRef idx="0">
            <a:schemeClr val="accent2"/>
          </a:effectRef>
          <a:fontRef idx="minor">
            <a:schemeClr val="dk1"/>
          </a:fontRef>
        </p:style>
        <p:txBody>
          <a:bodyPr rtlCol="0" anchor="ctr"/>
          <a:lstStyle/>
          <a:p>
            <a:pPr>
              <a:spcAft>
                <a:spcPts val="600"/>
              </a:spcAft>
            </a:pPr>
            <a:r>
              <a:rPr lang="en-US" sz="2400" dirty="0"/>
              <a:t>Consider the following…</a:t>
            </a:r>
          </a:p>
          <a:p>
            <a:pPr marL="285750" indent="-285750">
              <a:spcAft>
                <a:spcPts val="600"/>
              </a:spcAft>
              <a:buFont typeface="Arial" panose="020B0604020202020204" pitchFamily="34" charset="0"/>
              <a:buChar char="•"/>
            </a:pPr>
            <a:r>
              <a:rPr lang="en-US" sz="2400" dirty="0"/>
              <a:t>What, if any, adjustments need to be made?</a:t>
            </a:r>
          </a:p>
          <a:p>
            <a:pPr marL="285750" indent="-285750">
              <a:spcAft>
                <a:spcPts val="600"/>
              </a:spcAft>
              <a:buFont typeface="Arial" panose="020B0604020202020204" pitchFamily="34" charset="0"/>
              <a:buChar char="•"/>
            </a:pPr>
            <a:r>
              <a:rPr lang="en-US" sz="2400" dirty="0"/>
              <a:t>What needs to be re-taught or strengthened?</a:t>
            </a:r>
          </a:p>
          <a:p>
            <a:pPr marL="285750" indent="-285750">
              <a:spcAft>
                <a:spcPts val="600"/>
              </a:spcAft>
              <a:buFont typeface="Arial" panose="020B0604020202020204" pitchFamily="34" charset="0"/>
              <a:buChar char="•"/>
            </a:pPr>
            <a:r>
              <a:rPr lang="en-US" sz="2400" dirty="0"/>
              <a:t>What additional training is needed by staff to effectively support students?</a:t>
            </a:r>
          </a:p>
        </p:txBody>
      </p:sp>
    </p:spTree>
    <p:extLst>
      <p:ext uri="{BB962C8B-B14F-4D97-AF65-F5344CB8AC3E}">
        <p14:creationId xmlns:p14="http://schemas.microsoft.com/office/powerpoint/2010/main" val="13221844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Shape 322"/>
        <p:cNvGrpSpPr/>
        <p:nvPr/>
      </p:nvGrpSpPr>
      <p:grpSpPr>
        <a:xfrm>
          <a:off x="0" y="0"/>
          <a:ext cx="0" cy="0"/>
          <a:chOff x="0" y="0"/>
          <a:chExt cx="0" cy="0"/>
        </a:xfrm>
      </p:grpSpPr>
      <p:sp>
        <p:nvSpPr>
          <p:cNvPr id="35" name="TextBox 34">
            <a:extLst>
              <a:ext uri="{FF2B5EF4-FFF2-40B4-BE49-F238E27FC236}">
                <a16:creationId xmlns:a16="http://schemas.microsoft.com/office/drawing/2014/main" id="{80E8077C-DC8C-4043-8C9B-25EFE18B61DB}"/>
              </a:ext>
            </a:extLst>
          </p:cNvPr>
          <p:cNvSpPr txBox="1"/>
          <p:nvPr/>
        </p:nvSpPr>
        <p:spPr>
          <a:xfrm>
            <a:off x="280769" y="269752"/>
            <a:ext cx="10682170" cy="53553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lang="en-US" sz="3200" b="1" dirty="0">
                <a:solidFill>
                  <a:srgbClr val="292C73">
                    <a:lumMod val="50000"/>
                  </a:srgbClr>
                </a:solidFill>
                <a:latin typeface="Arial" panose="020B0604020202020204" pitchFamily="34" charset="0"/>
                <a:ea typeface="ＭＳ Ｐゴシック" pitchFamily="-108" charset="-128"/>
                <a:cs typeface="Arial" panose="020B0604020202020204" pitchFamily="34" charset="0"/>
                <a:sym typeface="Arial"/>
              </a:rPr>
              <a:t>Lean on Existing </a:t>
            </a:r>
            <a:r>
              <a:rPr kumimoji="0" lang="en-US" sz="3200" b="1" i="0" u="none" strike="noStrike" kern="1200" cap="none" spc="0" normalizeH="0" baseline="0" noProof="0" dirty="0">
                <a:ln>
                  <a:noFill/>
                </a:ln>
                <a:solidFill>
                  <a:srgbClr val="292C73">
                    <a:lumMod val="50000"/>
                  </a:srgbClr>
                </a:solidFill>
                <a:effectLst/>
                <a:uLnTx/>
                <a:uFillTx/>
                <a:latin typeface="Arial" panose="020B0604020202020204" pitchFamily="34" charset="0"/>
                <a:ea typeface="ＭＳ Ｐゴシック" pitchFamily="-108" charset="-128"/>
                <a:cs typeface="Arial" panose="020B0604020202020204" pitchFamily="34" charset="0"/>
                <a:sym typeface="Arial"/>
              </a:rPr>
              <a:t>Tier 1 Supports</a:t>
            </a:r>
          </a:p>
        </p:txBody>
      </p:sp>
      <p:pic>
        <p:nvPicPr>
          <p:cNvPr id="36" name="Picture 35">
            <a:extLst>
              <a:ext uri="{FF2B5EF4-FFF2-40B4-BE49-F238E27FC236}">
                <a16:creationId xmlns:a16="http://schemas.microsoft.com/office/drawing/2014/main" id="{A62879D3-AF83-0A44-9947-DFF16A3D862F}"/>
              </a:ext>
            </a:extLst>
          </p:cNvPr>
          <p:cNvPicPr>
            <a:picLocks noChangeAspect="1"/>
          </p:cNvPicPr>
          <p:nvPr/>
        </p:nvPicPr>
        <p:blipFill>
          <a:blip r:embed="rId3"/>
          <a:stretch>
            <a:fillRect/>
          </a:stretch>
        </p:blipFill>
        <p:spPr>
          <a:xfrm>
            <a:off x="11276934" y="6069085"/>
            <a:ext cx="879446" cy="788915"/>
          </a:xfrm>
          <a:prstGeom prst="ellipse">
            <a:avLst/>
          </a:prstGeom>
          <a:ln w="19050">
            <a:solidFill>
              <a:schemeClr val="accent2">
                <a:lumMod val="50000"/>
              </a:schemeClr>
            </a:solidFill>
          </a:ln>
        </p:spPr>
      </p:pic>
      <p:pic>
        <p:nvPicPr>
          <p:cNvPr id="2" name="Picture 1">
            <a:extLst>
              <a:ext uri="{FF2B5EF4-FFF2-40B4-BE49-F238E27FC236}">
                <a16:creationId xmlns:a16="http://schemas.microsoft.com/office/drawing/2014/main" id="{431AA80A-06EB-6E81-BA66-A525D8A4D57E}"/>
              </a:ext>
            </a:extLst>
          </p:cNvPr>
          <p:cNvPicPr>
            <a:picLocks noChangeAspect="1"/>
          </p:cNvPicPr>
          <p:nvPr/>
        </p:nvPicPr>
        <p:blipFill>
          <a:blip r:embed="rId4"/>
          <a:stretch>
            <a:fillRect/>
          </a:stretch>
        </p:blipFill>
        <p:spPr>
          <a:xfrm>
            <a:off x="280769" y="944880"/>
            <a:ext cx="2591754" cy="3412649"/>
          </a:xfrm>
          <a:prstGeom prst="rect">
            <a:avLst/>
          </a:prstGeom>
        </p:spPr>
      </p:pic>
      <p:graphicFrame>
        <p:nvGraphicFramePr>
          <p:cNvPr id="3" name="Diagram 2">
            <a:extLst>
              <a:ext uri="{FF2B5EF4-FFF2-40B4-BE49-F238E27FC236}">
                <a16:creationId xmlns:a16="http://schemas.microsoft.com/office/drawing/2014/main" id="{559ADB4A-5E0C-9B2B-D6AD-08F013C6260D}"/>
              </a:ext>
            </a:extLst>
          </p:cNvPr>
          <p:cNvGraphicFramePr/>
          <p:nvPr>
            <p:extLst>
              <p:ext uri="{D42A27DB-BD31-4B8C-83A1-F6EECF244321}">
                <p14:modId xmlns:p14="http://schemas.microsoft.com/office/powerpoint/2010/main" val="2820999245"/>
              </p:ext>
            </p:extLst>
          </p:nvPr>
        </p:nvGraphicFramePr>
        <p:xfrm>
          <a:off x="524331" y="3740742"/>
          <a:ext cx="5571669" cy="31172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Left Arrow 3">
            <a:extLst>
              <a:ext uri="{FF2B5EF4-FFF2-40B4-BE49-F238E27FC236}">
                <a16:creationId xmlns:a16="http://schemas.microsoft.com/office/drawing/2014/main" id="{FDBA1E1B-0291-BE78-3E70-50BFD71D4D5C}"/>
              </a:ext>
            </a:extLst>
          </p:cNvPr>
          <p:cNvSpPr/>
          <p:nvPr/>
        </p:nvSpPr>
        <p:spPr>
          <a:xfrm>
            <a:off x="5394960" y="1129726"/>
            <a:ext cx="6761420" cy="4942838"/>
          </a:xfrm>
          <a:prstGeom prst="leftArrow">
            <a:avLst/>
          </a:prstGeom>
          <a:ln w="57150"/>
        </p:spPr>
        <p:style>
          <a:lnRef idx="2">
            <a:schemeClr val="accent2"/>
          </a:lnRef>
          <a:fillRef idx="1">
            <a:schemeClr val="lt1"/>
          </a:fillRef>
          <a:effectRef idx="0">
            <a:schemeClr val="accent2"/>
          </a:effectRef>
          <a:fontRef idx="minor">
            <a:schemeClr val="dk1"/>
          </a:fontRef>
        </p:style>
        <p:txBody>
          <a:bodyPr rtlCol="0" anchor="ctr"/>
          <a:lstStyle/>
          <a:p>
            <a:pPr>
              <a:spcAft>
                <a:spcPts val="600"/>
              </a:spcAft>
            </a:pPr>
            <a:r>
              <a:rPr lang="en-US" sz="2400" dirty="0"/>
              <a:t>Focus on the place students spend the most time --- CLASSROOMS!</a:t>
            </a:r>
          </a:p>
          <a:p>
            <a:pPr>
              <a:spcAft>
                <a:spcPts val="600"/>
              </a:spcAft>
            </a:pPr>
            <a:r>
              <a:rPr lang="en-US" sz="2400" dirty="0"/>
              <a:t>Ensure classrooms are proactive, positive, and predictable learning environments.</a:t>
            </a:r>
          </a:p>
        </p:txBody>
      </p:sp>
    </p:spTree>
    <p:extLst>
      <p:ext uri="{BB962C8B-B14F-4D97-AF65-F5344CB8AC3E}">
        <p14:creationId xmlns:p14="http://schemas.microsoft.com/office/powerpoint/2010/main" val="24262878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38613052-B7FC-BEE1-6025-7403CE0F24A8}"/>
              </a:ext>
            </a:extLst>
          </p:cNvPr>
          <p:cNvGraphicFramePr/>
          <p:nvPr>
            <p:extLst>
              <p:ext uri="{D42A27DB-BD31-4B8C-83A1-F6EECF244321}">
                <p14:modId xmlns:p14="http://schemas.microsoft.com/office/powerpoint/2010/main" val="3109744387"/>
              </p:ext>
            </p:extLst>
          </p:nvPr>
        </p:nvGraphicFramePr>
        <p:xfrm>
          <a:off x="10063360" y="0"/>
          <a:ext cx="2194560" cy="292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0413CEC8-3054-BBDF-9BC4-6EDC88805A08}"/>
              </a:ext>
            </a:extLst>
          </p:cNvPr>
          <p:cNvSpPr>
            <a:spLocks noGrp="1"/>
          </p:cNvSpPr>
          <p:nvPr>
            <p:ph type="title"/>
          </p:nvPr>
        </p:nvSpPr>
        <p:spPr>
          <a:xfrm>
            <a:off x="295189" y="284583"/>
            <a:ext cx="9378000" cy="845600"/>
          </a:xfrm>
        </p:spPr>
        <p:txBody>
          <a:bodyPr/>
          <a:lstStyle/>
          <a:p>
            <a:r>
              <a:rPr lang="en-US" sz="3200" dirty="0"/>
              <a:t>Prioritize Wellness</a:t>
            </a:r>
          </a:p>
        </p:txBody>
      </p:sp>
      <p:pic>
        <p:nvPicPr>
          <p:cNvPr id="4" name="Picture 3">
            <a:extLst>
              <a:ext uri="{FF2B5EF4-FFF2-40B4-BE49-F238E27FC236}">
                <a16:creationId xmlns:a16="http://schemas.microsoft.com/office/drawing/2014/main" id="{D2A463B1-8242-7D87-DAAF-62580F88EB19}"/>
              </a:ext>
            </a:extLst>
          </p:cNvPr>
          <p:cNvPicPr>
            <a:picLocks noChangeAspect="1"/>
          </p:cNvPicPr>
          <p:nvPr/>
        </p:nvPicPr>
        <p:blipFill>
          <a:blip r:embed="rId7"/>
          <a:stretch>
            <a:fillRect/>
          </a:stretch>
        </p:blipFill>
        <p:spPr>
          <a:xfrm>
            <a:off x="11276934" y="6069085"/>
            <a:ext cx="879446" cy="788915"/>
          </a:xfrm>
          <a:prstGeom prst="ellipse">
            <a:avLst/>
          </a:prstGeom>
          <a:ln w="19050">
            <a:solidFill>
              <a:schemeClr val="accent2">
                <a:lumMod val="50000"/>
              </a:schemeClr>
            </a:solidFill>
          </a:ln>
        </p:spPr>
      </p:pic>
      <p:graphicFrame>
        <p:nvGraphicFramePr>
          <p:cNvPr id="5" name="Diagram 4">
            <a:extLst>
              <a:ext uri="{FF2B5EF4-FFF2-40B4-BE49-F238E27FC236}">
                <a16:creationId xmlns:a16="http://schemas.microsoft.com/office/drawing/2014/main" id="{3707A146-0C7D-0006-8355-5D740F2FE2F0}"/>
              </a:ext>
            </a:extLst>
          </p:cNvPr>
          <p:cNvGraphicFramePr/>
          <p:nvPr>
            <p:extLst>
              <p:ext uri="{D42A27DB-BD31-4B8C-83A1-F6EECF244321}">
                <p14:modId xmlns:p14="http://schemas.microsoft.com/office/powerpoint/2010/main" val="3966013179"/>
              </p:ext>
            </p:extLst>
          </p:nvPr>
        </p:nvGraphicFramePr>
        <p:xfrm>
          <a:off x="295189" y="975360"/>
          <a:ext cx="9768172" cy="593078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2459923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1A417-C649-3393-1F45-EB0A26A42C7A}"/>
              </a:ext>
            </a:extLst>
          </p:cNvPr>
          <p:cNvSpPr>
            <a:spLocks noGrp="1"/>
          </p:cNvSpPr>
          <p:nvPr>
            <p:ph type="title"/>
          </p:nvPr>
        </p:nvSpPr>
        <p:spPr>
          <a:xfrm>
            <a:off x="346108" y="275814"/>
            <a:ext cx="10081288" cy="845600"/>
          </a:xfrm>
        </p:spPr>
        <p:txBody>
          <a:bodyPr/>
          <a:lstStyle/>
          <a:p>
            <a:pPr algn="l"/>
            <a:r>
              <a:rPr lang="en-US" dirty="0"/>
              <a:t>Guidelines for Preparing for Crisis and Emergencies</a:t>
            </a:r>
          </a:p>
        </p:txBody>
      </p:sp>
      <p:sp>
        <p:nvSpPr>
          <p:cNvPr id="3" name="TextBox 2">
            <a:extLst>
              <a:ext uri="{FF2B5EF4-FFF2-40B4-BE49-F238E27FC236}">
                <a16:creationId xmlns:a16="http://schemas.microsoft.com/office/drawing/2014/main" id="{172FFDA9-864E-F2A3-7814-C79CE297FD51}"/>
              </a:ext>
            </a:extLst>
          </p:cNvPr>
          <p:cNvSpPr txBox="1"/>
          <p:nvPr/>
        </p:nvSpPr>
        <p:spPr>
          <a:xfrm>
            <a:off x="884685" y="1261407"/>
            <a:ext cx="10081288" cy="4708981"/>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spcAft>
                <a:spcPts val="1200"/>
              </a:spcAft>
              <a:buFont typeface="Arial" panose="020B0604020202020204" pitchFamily="34" charset="0"/>
              <a:buChar char="•"/>
            </a:pPr>
            <a:r>
              <a:rPr lang="en-US" sz="2400" dirty="0"/>
              <a:t>Define, teach, prompt and reinforce crisis and emergency expectations and routines as explicitly as other schoolwide expectations and routines.</a:t>
            </a:r>
          </a:p>
          <a:p>
            <a:pPr marL="342900" indent="-342900">
              <a:spcAft>
                <a:spcPts val="1200"/>
              </a:spcAft>
              <a:buFont typeface="Arial" panose="020B0604020202020204" pitchFamily="34" charset="0"/>
              <a:buChar char="•"/>
            </a:pPr>
            <a:r>
              <a:rPr lang="en-US" sz="2400" dirty="0"/>
              <a:t>Recognize that some staff and students will need additional support during practice drills.</a:t>
            </a:r>
          </a:p>
          <a:p>
            <a:pPr marL="342900" indent="-342900">
              <a:spcAft>
                <a:spcPts val="1200"/>
              </a:spcAft>
              <a:buFont typeface="Arial" panose="020B0604020202020204" pitchFamily="34" charset="0"/>
              <a:buChar char="•"/>
            </a:pPr>
            <a:r>
              <a:rPr lang="en-US" sz="2400" dirty="0"/>
              <a:t>Develop a wellness support plan to proactively address staff and student needs.</a:t>
            </a:r>
          </a:p>
          <a:p>
            <a:pPr marL="342900" indent="-342900">
              <a:spcAft>
                <a:spcPts val="1200"/>
              </a:spcAft>
              <a:buFont typeface="Arial" panose="020B0604020202020204" pitchFamily="34" charset="0"/>
              <a:buChar char="•"/>
            </a:pPr>
            <a:r>
              <a:rPr lang="en-US" sz="2400" dirty="0"/>
              <a:t>When a crisis occurs:</a:t>
            </a:r>
          </a:p>
          <a:p>
            <a:pPr marL="800100" lvl="1" indent="-342900">
              <a:spcAft>
                <a:spcPts val="1200"/>
              </a:spcAft>
              <a:buFont typeface="Arial" panose="020B0604020202020204" pitchFamily="34" charset="0"/>
              <a:buChar char="•"/>
            </a:pPr>
            <a:r>
              <a:rPr lang="en-US" sz="2400" dirty="0"/>
              <a:t>Go back to basics, remember less is more</a:t>
            </a:r>
          </a:p>
          <a:p>
            <a:pPr marL="800100" lvl="1" indent="-342900">
              <a:spcAft>
                <a:spcPts val="1200"/>
              </a:spcAft>
              <a:buFont typeface="Arial" panose="020B0604020202020204" pitchFamily="34" charset="0"/>
              <a:buChar char="•"/>
            </a:pPr>
            <a:r>
              <a:rPr lang="en-US" sz="2400" dirty="0"/>
              <a:t>Lean on your existing Tier 1 supports</a:t>
            </a:r>
          </a:p>
          <a:p>
            <a:pPr marL="800100" lvl="1" indent="-342900">
              <a:spcAft>
                <a:spcPts val="1200"/>
              </a:spcAft>
              <a:buFont typeface="Arial" panose="020B0604020202020204" pitchFamily="34" charset="0"/>
              <a:buChar char="•"/>
            </a:pPr>
            <a:r>
              <a:rPr lang="en-US" sz="2400" dirty="0"/>
              <a:t>Prioritize wellness</a:t>
            </a:r>
          </a:p>
        </p:txBody>
      </p:sp>
      <p:pic>
        <p:nvPicPr>
          <p:cNvPr id="4" name="Picture 3">
            <a:extLst>
              <a:ext uri="{FF2B5EF4-FFF2-40B4-BE49-F238E27FC236}">
                <a16:creationId xmlns:a16="http://schemas.microsoft.com/office/drawing/2014/main" id="{E17D3A6A-3BA1-2BF9-B5C5-8D0C2A985D82}"/>
              </a:ext>
            </a:extLst>
          </p:cNvPr>
          <p:cNvPicPr>
            <a:picLocks noChangeAspect="1"/>
          </p:cNvPicPr>
          <p:nvPr/>
        </p:nvPicPr>
        <p:blipFill rotWithShape="1">
          <a:blip r:embed="rId2"/>
          <a:srcRect l="9398" t="21261" r="17871" b="11318"/>
          <a:stretch/>
        </p:blipFill>
        <p:spPr>
          <a:xfrm>
            <a:off x="10965973" y="5736585"/>
            <a:ext cx="1045880" cy="969496"/>
          </a:xfrm>
          <a:prstGeom prst="ellipse">
            <a:avLst/>
          </a:prstGeom>
          <a:ln w="19050">
            <a:solidFill>
              <a:schemeClr val="accent2">
                <a:lumMod val="50000"/>
              </a:schemeClr>
            </a:solidFill>
          </a:ln>
        </p:spPr>
      </p:pic>
    </p:spTree>
    <p:extLst>
      <p:ext uri="{BB962C8B-B14F-4D97-AF65-F5344CB8AC3E}">
        <p14:creationId xmlns:p14="http://schemas.microsoft.com/office/powerpoint/2010/main" val="37968442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163864" y="246278"/>
            <a:ext cx="11887200" cy="845600"/>
          </a:xfrm>
        </p:spPr>
        <p:txBody>
          <a:bodyPr/>
          <a:lstStyle/>
          <a:p>
            <a:r>
              <a:rPr lang="en-US" sz="3200" b="1">
                <a:solidFill>
                  <a:schemeClr val="bg1"/>
                </a:solidFill>
              </a:rPr>
              <a:t>ACTIVITY:</a:t>
            </a:r>
            <a:br>
              <a:rPr lang="en-US" sz="3200" kern="1200">
                <a:solidFill>
                  <a:schemeClr val="bg1"/>
                </a:solidFill>
              </a:rPr>
            </a:br>
            <a:endParaRPr lang="en-US" sz="3200" b="1">
              <a:solidFill>
                <a:schemeClr val="bg1"/>
              </a:solidFill>
            </a:endParaRPr>
          </a:p>
        </p:txBody>
      </p:sp>
      <p:sp>
        <p:nvSpPr>
          <p:cNvPr id="52" name="Text Placeholder 4">
            <a:extLst>
              <a:ext uri="{FF2B5EF4-FFF2-40B4-BE49-F238E27FC236}">
                <a16:creationId xmlns:a16="http://schemas.microsoft.com/office/drawing/2014/main" id="{DE580F98-E635-F14B-B5E6-A1F3B51071C4}"/>
              </a:ext>
            </a:extLst>
          </p:cNvPr>
          <p:cNvSpPr txBox="1">
            <a:spLocks/>
          </p:cNvSpPr>
          <p:nvPr/>
        </p:nvSpPr>
        <p:spPr>
          <a:xfrm>
            <a:off x="272559" y="1021538"/>
            <a:ext cx="11314603" cy="4977480"/>
          </a:xfrm>
          <a:prstGeom prst="rect">
            <a:avLst/>
          </a:prstGeom>
          <a:ln/>
        </p:spPr>
        <p:style>
          <a:lnRef idx="2">
            <a:schemeClr val="accent2"/>
          </a:lnRef>
          <a:fillRef idx="1">
            <a:schemeClr val="lt1"/>
          </a:fillRef>
          <a:effectRef idx="0">
            <a:schemeClr val="accent2"/>
          </a:effectRef>
          <a:fontRef idx="minor">
            <a:schemeClr val="dk1"/>
          </a:fontRef>
        </p:style>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1200"/>
              </a:spcAft>
              <a:buClr>
                <a:srgbClr val="00ACC2">
                  <a:lumMod val="50000"/>
                </a:srgbClr>
              </a:buClr>
              <a:buSzTx/>
              <a:buFont typeface="Arial"/>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As a team, </a:t>
            </a:r>
          </a:p>
          <a:p>
            <a:pPr marL="457200" marR="0" lvl="0" indent="-457200" algn="l" defTabSz="1219170" rtl="0" eaLnBrk="1" fontAlgn="auto" latinLnBrk="0" hangingPunct="1">
              <a:lnSpc>
                <a:spcPct val="100000"/>
              </a:lnSpc>
              <a:spcBef>
                <a:spcPts val="0"/>
              </a:spcBef>
              <a:spcAft>
                <a:spcPts val="1200"/>
              </a:spcAft>
              <a:buClr>
                <a:srgbClr val="00ACC2">
                  <a:lumMod val="50000"/>
                </a:srgbClr>
              </a:buClr>
              <a:buSzTx/>
              <a:buFont typeface="Arial" panose="020B0604020202020204" pitchFamily="34" charset="0"/>
              <a:buChar char="•"/>
              <a:tabLst/>
              <a:defRPr/>
            </a:pPr>
            <a:r>
              <a:rPr lang="en-US" sz="2800" kern="0" dirty="0">
                <a:solidFill>
                  <a:srgbClr val="292C73">
                    <a:lumMod val="50000"/>
                  </a:srgbClr>
                </a:solidFill>
                <a:latin typeface="Calibri" panose="020F0502020204030204" pitchFamily="34" charset="0"/>
                <a:cs typeface="Calibri" panose="020F0502020204030204" pitchFamily="34" charset="0"/>
              </a:rPr>
              <a:t>Draft school-wide expectations for crisis and emergency practice routines and a plan for teaching them explicitly.</a:t>
            </a:r>
          </a:p>
          <a:p>
            <a:pPr marL="457200" marR="0" lvl="0" indent="-457200" algn="l" defTabSz="1219170" rtl="0" eaLnBrk="1" fontAlgn="auto" latinLnBrk="0" hangingPunct="1">
              <a:lnSpc>
                <a:spcPct val="100000"/>
              </a:lnSpc>
              <a:spcBef>
                <a:spcPts val="0"/>
              </a:spcBef>
              <a:spcAft>
                <a:spcPts val="1200"/>
              </a:spcAft>
              <a:buClr>
                <a:srgbClr val="00ACC2">
                  <a:lumMod val="50000"/>
                </a:srgbClr>
              </a:buClr>
              <a:buSzTx/>
              <a:buFont typeface="Arial" panose="020B0604020202020204" pitchFamily="34" charset="0"/>
              <a:buChar char="•"/>
              <a:tabLst/>
              <a:defRPr/>
            </a:pPr>
            <a:r>
              <a:rPr lang="en-US" sz="2800" kern="0" dirty="0">
                <a:solidFill>
                  <a:srgbClr val="292C73">
                    <a:lumMod val="50000"/>
                  </a:srgbClr>
                </a:solidFill>
                <a:latin typeface="Calibri" panose="020F0502020204030204" pitchFamily="34" charset="0"/>
                <a:cs typeface="Calibri" panose="020F0502020204030204" pitchFamily="34" charset="0"/>
              </a:rPr>
              <a:t>Consider how you will identify those that will likely need additional support throughout practice routines.</a:t>
            </a:r>
          </a:p>
          <a:p>
            <a:pPr marL="457200" marR="0" lvl="0" indent="-457200" algn="l" defTabSz="1219170" rtl="0" eaLnBrk="1" fontAlgn="auto" latinLnBrk="0" hangingPunct="1">
              <a:lnSpc>
                <a:spcPct val="100000"/>
              </a:lnSpc>
              <a:spcBef>
                <a:spcPts val="0"/>
              </a:spcBef>
              <a:spcAft>
                <a:spcPts val="1200"/>
              </a:spcAft>
              <a:buClr>
                <a:srgbClr val="00ACC2">
                  <a:lumMod val="50000"/>
                </a:srgbClr>
              </a:buClr>
              <a:buSzTx/>
              <a:buFont typeface="Arial" panose="020B0604020202020204" pitchFamily="34" charset="0"/>
              <a:buChar char="•"/>
              <a:tabLst/>
              <a:defRPr/>
            </a:pPr>
            <a:r>
              <a:rPr lang="en-US" sz="2800" kern="0" dirty="0">
                <a:solidFill>
                  <a:srgbClr val="292C73">
                    <a:lumMod val="50000"/>
                  </a:srgbClr>
                </a:solidFill>
                <a:latin typeface="Calibri" panose="020F0502020204030204" pitchFamily="34" charset="0"/>
                <a:cs typeface="Calibri" panose="020F0502020204030204" pitchFamily="34" charset="0"/>
              </a:rPr>
              <a:t>Begin a wellness support plan to address staff and student needs.</a:t>
            </a:r>
          </a:p>
          <a:p>
            <a:pPr defTabSz="1219170">
              <a:spcAft>
                <a:spcPts val="1200"/>
              </a:spcAft>
              <a:buClr>
                <a:srgbClr val="00ACC2">
                  <a:lumMod val="50000"/>
                </a:srgbClr>
              </a:buClr>
              <a:defRPr/>
            </a:pPr>
            <a:r>
              <a:rPr lang="en-US" sz="2800" kern="0" dirty="0">
                <a:solidFill>
                  <a:srgbClr val="292C73">
                    <a:lumMod val="50000"/>
                  </a:srgbClr>
                </a:solidFill>
                <a:latin typeface="Calibri" panose="020F0502020204030204" pitchFamily="34" charset="0"/>
                <a:cs typeface="Calibri" panose="020F0502020204030204" pitchFamily="34" charset="0"/>
              </a:rPr>
              <a:t>Add to your action plan as needed.</a:t>
            </a:r>
          </a:p>
          <a:p>
            <a:pPr defTabSz="1219170">
              <a:spcAft>
                <a:spcPts val="1200"/>
              </a:spcAft>
              <a:buClr>
                <a:srgbClr val="00ACC2">
                  <a:lumMod val="50000"/>
                </a:srgbClr>
              </a:buClr>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Be prepared to share examples of crisis/emergency practice expectations and/or wellness support considerations.</a:t>
            </a:r>
          </a:p>
          <a:p>
            <a:pPr marL="514350" marR="0" lvl="0" indent="-514350" algn="l" defTabSz="1219170" rtl="0" eaLnBrk="1" fontAlgn="auto" latinLnBrk="0" hangingPunct="1">
              <a:lnSpc>
                <a:spcPct val="100000"/>
              </a:lnSpc>
              <a:spcBef>
                <a:spcPts val="0"/>
              </a:spcBef>
              <a:spcAft>
                <a:spcPts val="0"/>
              </a:spcAft>
              <a:buClr>
                <a:srgbClr val="292C73">
                  <a:lumMod val="50000"/>
                </a:srgbClr>
              </a:buClr>
              <a:buSzTx/>
              <a:buFont typeface="+mj-lt"/>
              <a:buAutoNum type="arabicPeriod"/>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514350" indent="-514350" defTabSz="1219170">
              <a:buClr>
                <a:srgbClr val="292C73">
                  <a:lumMod val="50000"/>
                </a:srgbClr>
              </a:buClr>
              <a:buFont typeface="+mj-lt"/>
              <a:buAutoNum type="arabicPeriod"/>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pic>
        <p:nvPicPr>
          <p:cNvPr id="54" name="Picture 53">
            <a:extLst>
              <a:ext uri="{FF2B5EF4-FFF2-40B4-BE49-F238E27FC236}">
                <a16:creationId xmlns:a16="http://schemas.microsoft.com/office/drawing/2014/main" id="{F8D2F765-057D-424A-86C1-0129A0165F89}"/>
              </a:ext>
            </a:extLst>
          </p:cNvPr>
          <p:cNvPicPr>
            <a:picLocks noChangeAspect="1"/>
          </p:cNvPicPr>
          <p:nvPr/>
        </p:nvPicPr>
        <p:blipFill rotWithShape="1">
          <a:blip r:embed="rId3"/>
          <a:srcRect l="14952" t="7204" r="20880" b="6394"/>
          <a:stretch/>
        </p:blipFill>
        <p:spPr>
          <a:xfrm>
            <a:off x="11048999" y="5740583"/>
            <a:ext cx="1002323" cy="966095"/>
          </a:xfrm>
          <a:prstGeom prst="ellipse">
            <a:avLst/>
          </a:prstGeom>
          <a:ln w="19050">
            <a:solidFill>
              <a:schemeClr val="accent2">
                <a:lumMod val="50000"/>
              </a:schemeClr>
            </a:solidFill>
          </a:ln>
        </p:spPr>
      </p:pic>
      <p:grpSp>
        <p:nvGrpSpPr>
          <p:cNvPr id="2" name="Google Shape;6077;p67">
            <a:extLst>
              <a:ext uri="{FF2B5EF4-FFF2-40B4-BE49-F238E27FC236}">
                <a16:creationId xmlns:a16="http://schemas.microsoft.com/office/drawing/2014/main" id="{6DE80F3F-B956-03B3-DBB4-5BEEDF35BA7B}"/>
              </a:ext>
            </a:extLst>
          </p:cNvPr>
          <p:cNvGrpSpPr/>
          <p:nvPr/>
        </p:nvGrpSpPr>
        <p:grpSpPr>
          <a:xfrm>
            <a:off x="3808903" y="6018734"/>
            <a:ext cx="798074" cy="770227"/>
            <a:chOff x="5873617" y="2309901"/>
            <a:chExt cx="345720" cy="345720"/>
          </a:xfrm>
        </p:grpSpPr>
        <p:sp>
          <p:nvSpPr>
            <p:cNvPr id="5" name="Google Shape;6078;p67">
              <a:extLst>
                <a:ext uri="{FF2B5EF4-FFF2-40B4-BE49-F238E27FC236}">
                  <a16:creationId xmlns:a16="http://schemas.microsoft.com/office/drawing/2014/main" id="{B3487F93-8659-D51C-9821-030618E14DB2}"/>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6" name="Google Shape;6079;p67">
              <a:extLst>
                <a:ext uri="{FF2B5EF4-FFF2-40B4-BE49-F238E27FC236}">
                  <a16:creationId xmlns:a16="http://schemas.microsoft.com/office/drawing/2014/main" id="{4F8A491E-F95A-9AD5-E44B-E6EBC4BBA3A8}"/>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7" name="Google Shape;6080;p67">
              <a:extLst>
                <a:ext uri="{FF2B5EF4-FFF2-40B4-BE49-F238E27FC236}">
                  <a16:creationId xmlns:a16="http://schemas.microsoft.com/office/drawing/2014/main" id="{C946CF5D-B030-7831-C475-F5367E4EA566}"/>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8" name="Google Shape;6081;p67">
              <a:extLst>
                <a:ext uri="{FF2B5EF4-FFF2-40B4-BE49-F238E27FC236}">
                  <a16:creationId xmlns:a16="http://schemas.microsoft.com/office/drawing/2014/main" id="{E242C3B2-2FA5-43E7-DE9B-86BEC66418C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9" name="Google Shape;6082;p67">
              <a:extLst>
                <a:ext uri="{FF2B5EF4-FFF2-40B4-BE49-F238E27FC236}">
                  <a16:creationId xmlns:a16="http://schemas.microsoft.com/office/drawing/2014/main" id="{F7525196-7BCC-E0EE-6152-F20259D680B1}"/>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0" name="Google Shape;6083;p67">
              <a:extLst>
                <a:ext uri="{FF2B5EF4-FFF2-40B4-BE49-F238E27FC236}">
                  <a16:creationId xmlns:a16="http://schemas.microsoft.com/office/drawing/2014/main" id="{A0274E35-F65D-DEEA-0B1F-E55816ADF5B7}"/>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1" name="Google Shape;6084;p67">
              <a:extLst>
                <a:ext uri="{FF2B5EF4-FFF2-40B4-BE49-F238E27FC236}">
                  <a16:creationId xmlns:a16="http://schemas.microsoft.com/office/drawing/2014/main" id="{298BEB51-F683-DFCC-673F-4D5C948966BC}"/>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2" name="Google Shape;6085;p67">
              <a:extLst>
                <a:ext uri="{FF2B5EF4-FFF2-40B4-BE49-F238E27FC236}">
                  <a16:creationId xmlns:a16="http://schemas.microsoft.com/office/drawing/2014/main" id="{FF513A1E-0B80-D134-4AD4-3598F4D857A3}"/>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3" name="Google Shape;6086;p67">
              <a:extLst>
                <a:ext uri="{FF2B5EF4-FFF2-40B4-BE49-F238E27FC236}">
                  <a16:creationId xmlns:a16="http://schemas.microsoft.com/office/drawing/2014/main" id="{A45D34B4-2D1F-0104-ACCF-40378EBCC5F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4" name="Google Shape;6087;p67">
              <a:extLst>
                <a:ext uri="{FF2B5EF4-FFF2-40B4-BE49-F238E27FC236}">
                  <a16:creationId xmlns:a16="http://schemas.microsoft.com/office/drawing/2014/main" id="{ABEFC09E-575A-FA43-1AD7-E9E8F0F05B44}"/>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5" name="Google Shape;6088;p67">
              <a:extLst>
                <a:ext uri="{FF2B5EF4-FFF2-40B4-BE49-F238E27FC236}">
                  <a16:creationId xmlns:a16="http://schemas.microsoft.com/office/drawing/2014/main" id="{B27F88FD-C2C6-DF4A-6737-5DDDB2782FEF}"/>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6" name="Google Shape;6089;p67">
              <a:extLst>
                <a:ext uri="{FF2B5EF4-FFF2-40B4-BE49-F238E27FC236}">
                  <a16:creationId xmlns:a16="http://schemas.microsoft.com/office/drawing/2014/main" id="{048FDE8B-EFD9-2DD2-A1D5-837E6810D981}"/>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7" name="Google Shape;6090;p67">
              <a:extLst>
                <a:ext uri="{FF2B5EF4-FFF2-40B4-BE49-F238E27FC236}">
                  <a16:creationId xmlns:a16="http://schemas.microsoft.com/office/drawing/2014/main" id="{9184C28C-5256-0DF3-9C5F-B5104BB42F52}"/>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8" name="Google Shape;6091;p67">
              <a:extLst>
                <a:ext uri="{FF2B5EF4-FFF2-40B4-BE49-F238E27FC236}">
                  <a16:creationId xmlns:a16="http://schemas.microsoft.com/office/drawing/2014/main" id="{6D7D9269-92D0-1834-5901-29D26B3947ED}"/>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9" name="Google Shape;6092;p67">
              <a:extLst>
                <a:ext uri="{FF2B5EF4-FFF2-40B4-BE49-F238E27FC236}">
                  <a16:creationId xmlns:a16="http://schemas.microsoft.com/office/drawing/2014/main" id="{30B70980-B428-C034-8BE1-804749CB8BEE}"/>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0" name="Google Shape;6093;p67">
              <a:extLst>
                <a:ext uri="{FF2B5EF4-FFF2-40B4-BE49-F238E27FC236}">
                  <a16:creationId xmlns:a16="http://schemas.microsoft.com/office/drawing/2014/main" id="{C94598AC-47AC-0343-B218-CB7958A4078C}"/>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1" name="Google Shape;6094;p67">
              <a:extLst>
                <a:ext uri="{FF2B5EF4-FFF2-40B4-BE49-F238E27FC236}">
                  <a16:creationId xmlns:a16="http://schemas.microsoft.com/office/drawing/2014/main" id="{1E7CCE9B-766A-BA9C-6CD2-0300C0795FDB}"/>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2" name="Google Shape;6095;p67">
              <a:extLst>
                <a:ext uri="{FF2B5EF4-FFF2-40B4-BE49-F238E27FC236}">
                  <a16:creationId xmlns:a16="http://schemas.microsoft.com/office/drawing/2014/main" id="{0BD2B0E6-F83E-C9D7-75D0-560551C4A48C}"/>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3" name="Google Shape;6096;p67">
              <a:extLst>
                <a:ext uri="{FF2B5EF4-FFF2-40B4-BE49-F238E27FC236}">
                  <a16:creationId xmlns:a16="http://schemas.microsoft.com/office/drawing/2014/main" id="{AE561081-1B50-864F-BA84-943684803718}"/>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24" name="TextBox 23">
            <a:extLst>
              <a:ext uri="{FF2B5EF4-FFF2-40B4-BE49-F238E27FC236}">
                <a16:creationId xmlns:a16="http://schemas.microsoft.com/office/drawing/2014/main" id="{E450F9E7-6695-EA7C-3071-8C5C82B57149}"/>
              </a:ext>
            </a:extLst>
          </p:cNvPr>
          <p:cNvSpPr txBox="1"/>
          <p:nvPr/>
        </p:nvSpPr>
        <p:spPr>
          <a:xfrm>
            <a:off x="4743603" y="6166201"/>
            <a:ext cx="179247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b="1">
                <a:solidFill>
                  <a:srgbClr val="FFFFFF"/>
                </a:solidFill>
                <a:latin typeface="Arial" pitchFamily="-1" charset="0"/>
                <a:ea typeface="ＭＳ Ｐゴシック" pitchFamily="-108" charset="-128"/>
              </a:rPr>
              <a:t>10</a:t>
            </a:r>
            <a:r>
              <a:rPr kumimoji="0" lang="en-US" sz="2400" b="1" i="0" u="none" strike="noStrike" kern="1200" cap="none" spc="0" normalizeH="0" baseline="0" noProof="0">
                <a:ln>
                  <a:noFill/>
                </a:ln>
                <a:solidFill>
                  <a:srgbClr val="FFFFFF"/>
                </a:solidFill>
                <a:effectLst/>
                <a:uLnTx/>
                <a:uFillTx/>
                <a:latin typeface="Arial" pitchFamily="-1" charset="0"/>
                <a:ea typeface="ＭＳ Ｐゴシック" pitchFamily="-108" charset="-128"/>
                <a:cs typeface="+mn-cs"/>
              </a:rPr>
              <a:t> minutes</a:t>
            </a:r>
          </a:p>
        </p:txBody>
      </p:sp>
    </p:spTree>
    <p:extLst>
      <p:ext uri="{BB962C8B-B14F-4D97-AF65-F5344CB8AC3E}">
        <p14:creationId xmlns:p14="http://schemas.microsoft.com/office/powerpoint/2010/main" val="29835409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1000" y="274238"/>
            <a:ext cx="11746666" cy="845600"/>
          </a:xfrm>
        </p:spPr>
        <p:txBody>
          <a:bodyPr/>
          <a:lstStyle/>
          <a:p>
            <a:r>
              <a:rPr lang="en-US" b="1" dirty="0">
                <a:solidFill>
                  <a:schemeClr val="bg1"/>
                </a:solidFill>
              </a:rPr>
              <a:t>WHOLE GROUP DEBRIEF: </a:t>
            </a:r>
            <a:br>
              <a:rPr lang="en-US" b="1" dirty="0">
                <a:solidFill>
                  <a:schemeClr val="bg1"/>
                </a:solidFill>
              </a:rPr>
            </a:br>
            <a:br>
              <a:rPr lang="en-US" b="1" kern="1200" dirty="0">
                <a:solidFill>
                  <a:schemeClr val="bg1"/>
                </a:solidFill>
              </a:rPr>
            </a:br>
            <a:endParaRPr lang="en-US" b="1" dirty="0">
              <a:solidFill>
                <a:schemeClr val="bg1"/>
              </a:solidFill>
            </a:endParaRP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650495" y="1973412"/>
            <a:ext cx="11050968" cy="3250081"/>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396" indent="0" defTabSz="1219170">
              <a:buClr>
                <a:srgbClr val="00ACC2">
                  <a:lumMod val="50000"/>
                </a:srgbClr>
              </a:buClr>
              <a:buNone/>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152396" indent="0" defTabSz="1219170">
              <a:buClr>
                <a:srgbClr val="00ACC2">
                  <a:lumMod val="50000"/>
                </a:srgbClr>
              </a:buClr>
              <a:buNone/>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What examples of crisis/emergency practice expectations and/or wellness support considerations did your team discuss?</a:t>
            </a:r>
          </a:p>
          <a:p>
            <a:pPr marL="152396" indent="0" defTabSz="1219170">
              <a:buClr>
                <a:srgbClr val="00ACC2">
                  <a:lumMod val="50000"/>
                </a:srgbClr>
              </a:buClr>
              <a:buNone/>
              <a:defRPr/>
            </a:pPr>
            <a:endParaRPr lang="en-US" sz="2800" kern="0" dirty="0">
              <a:solidFill>
                <a:srgbClr val="292C73">
                  <a:lumMod val="50000"/>
                </a:srgbClr>
              </a:solidFill>
              <a:latin typeface="Calibri" panose="020F0502020204030204" pitchFamily="34" charset="0"/>
              <a:cs typeface="Calibri" panose="020F0502020204030204" pitchFamily="34" charset="0"/>
              <a:sym typeface="Arial"/>
            </a:endParaRPr>
          </a:p>
          <a:p>
            <a:pPr marL="152396" indent="0" defTabSz="1219170">
              <a:buClr>
                <a:srgbClr val="00ACC2">
                  <a:lumMod val="50000"/>
                </a:srgbClr>
              </a:buClr>
              <a:buNone/>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What further support do you need to accomplish these steps?</a:t>
            </a:r>
          </a:p>
        </p:txBody>
      </p:sp>
    </p:spTree>
    <p:extLst>
      <p:ext uri="{BB962C8B-B14F-4D97-AF65-F5344CB8AC3E}">
        <p14:creationId xmlns:p14="http://schemas.microsoft.com/office/powerpoint/2010/main" val="5673070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685726" y="2362357"/>
            <a:ext cx="7162723" cy="3365200"/>
          </a:xfrm>
        </p:spPr>
        <p:txBody>
          <a:bodyPr/>
          <a:lstStyle/>
          <a:p>
            <a:r>
              <a:rPr lang="en-US">
                <a:solidFill>
                  <a:schemeClr val="accent6">
                    <a:lumMod val="50000"/>
                  </a:schemeClr>
                </a:solidFill>
              </a:rPr>
              <a:t>Break</a:t>
            </a:r>
            <a:br>
              <a:rPr lang="en-US">
                <a:solidFill>
                  <a:schemeClr val="accent6">
                    <a:lumMod val="50000"/>
                  </a:schemeClr>
                </a:solidFill>
              </a:rPr>
            </a:br>
            <a:endParaRPr lang="en-US">
              <a:solidFill>
                <a:schemeClr val="accent6">
                  <a:lumMod val="50000"/>
                </a:schemeClr>
              </a:solidFill>
            </a:endParaRPr>
          </a:p>
        </p:txBody>
      </p:sp>
    </p:spTree>
    <p:extLst>
      <p:ext uri="{BB962C8B-B14F-4D97-AF65-F5344CB8AC3E}">
        <p14:creationId xmlns:p14="http://schemas.microsoft.com/office/powerpoint/2010/main" val="352486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E4E16-6A8B-4F17-AD9A-18638E55A0CA}"/>
              </a:ext>
            </a:extLst>
          </p:cNvPr>
          <p:cNvSpPr>
            <a:spLocks noGrp="1"/>
          </p:cNvSpPr>
          <p:nvPr>
            <p:ph type="ctrTitle" idx="4294967295"/>
          </p:nvPr>
        </p:nvSpPr>
        <p:spPr>
          <a:xfrm flipH="1">
            <a:off x="7315198" y="1737360"/>
            <a:ext cx="4078225" cy="3858768"/>
          </a:xfrm>
        </p:spPr>
        <p:txBody>
          <a:bodyPr/>
          <a:lstStyle/>
          <a:p>
            <a:pPr algn="r">
              <a:lnSpc>
                <a:spcPct val="150000"/>
              </a:lnSpc>
            </a:pPr>
            <a:r>
              <a:rPr lang="en" sz="3600" b="1">
                <a:solidFill>
                  <a:schemeClr val="accent6">
                    <a:lumMod val="50000"/>
                  </a:schemeClr>
                </a:solidFill>
                <a:latin typeface="+mn-lt"/>
              </a:rPr>
              <a:t> </a:t>
            </a:r>
            <a:br>
              <a:rPr lang="en" sz="3600" b="1">
                <a:solidFill>
                  <a:schemeClr val="accent6">
                    <a:lumMod val="50000"/>
                  </a:schemeClr>
                </a:solidFill>
                <a:latin typeface="+mn-lt"/>
              </a:rPr>
            </a:br>
            <a:r>
              <a:rPr lang="en" sz="3600" b="1">
                <a:solidFill>
                  <a:schemeClr val="accent6">
                    <a:lumMod val="50000"/>
                  </a:schemeClr>
                </a:solidFill>
                <a:latin typeface="+mn-lt"/>
              </a:rPr>
              <a:t>POSITIVE BEHAVIOR INTERVENTIONS &amp; SUPPORTS </a:t>
            </a:r>
            <a:br>
              <a:rPr lang="en" sz="3600" b="1">
                <a:solidFill>
                  <a:schemeClr val="accent6">
                    <a:lumMod val="50000"/>
                  </a:schemeClr>
                </a:solidFill>
                <a:latin typeface="+mn-lt"/>
              </a:rPr>
            </a:br>
            <a:r>
              <a:rPr lang="en" sz="3600" b="1">
                <a:solidFill>
                  <a:schemeClr val="accent6">
                    <a:lumMod val="50000"/>
                  </a:schemeClr>
                </a:solidFill>
                <a:latin typeface="+mn-lt"/>
              </a:rPr>
              <a:t>(</a:t>
            </a:r>
            <a:r>
              <a:rPr lang="en-US" sz="3600" b="1">
                <a:solidFill>
                  <a:schemeClr val="accent6">
                    <a:lumMod val="50000"/>
                  </a:schemeClr>
                </a:solidFill>
                <a:latin typeface="+mn-lt"/>
              </a:rPr>
              <a:t>PBIS</a:t>
            </a:r>
            <a:r>
              <a:rPr lang="en" sz="3600" b="1">
                <a:solidFill>
                  <a:schemeClr val="accent6">
                    <a:lumMod val="50000"/>
                  </a:schemeClr>
                </a:solidFill>
                <a:latin typeface="+mn-lt"/>
              </a:rPr>
              <a:t>)</a:t>
            </a:r>
            <a:endParaRPr lang="en-US" sz="3600" b="1">
              <a:solidFill>
                <a:schemeClr val="accent6">
                  <a:lumMod val="50000"/>
                </a:schemeClr>
              </a:solidFill>
              <a:latin typeface="+mn-lt"/>
            </a:endParaRPr>
          </a:p>
        </p:txBody>
      </p:sp>
    </p:spTree>
    <p:extLst>
      <p:ext uri="{BB962C8B-B14F-4D97-AF65-F5344CB8AC3E}">
        <p14:creationId xmlns:p14="http://schemas.microsoft.com/office/powerpoint/2010/main" val="4538092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6AA95456-4329-5C4E-9548-673A13BC6FCD}"/>
              </a:ext>
            </a:extLst>
          </p:cNvPr>
          <p:cNvSpPr txBox="1"/>
          <p:nvPr/>
        </p:nvSpPr>
        <p:spPr>
          <a:xfrm>
            <a:off x="7094435" y="1534410"/>
            <a:ext cx="5097565" cy="243143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dirty="0">
                <a:solidFill>
                  <a:srgbClr val="292C73">
                    <a:lumMod val="50000"/>
                  </a:srgbClr>
                </a:solidFill>
                <a:latin typeface="Arial" pitchFamily="-1" charset="0"/>
                <a:ea typeface="ＭＳ Ｐゴシック" pitchFamily="-108" charset="-128"/>
              </a:rPr>
              <a:t>Classroom: Data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How do we know if our classroom environments are positive, proactive, predictable and equitable?</a:t>
            </a:r>
          </a:p>
        </p:txBody>
      </p:sp>
      <p:sp>
        <p:nvSpPr>
          <p:cNvPr id="25" name="Bent-Up Arrow 24">
            <a:extLst>
              <a:ext uri="{FF2B5EF4-FFF2-40B4-BE49-F238E27FC236}">
                <a16:creationId xmlns:a16="http://schemas.microsoft.com/office/drawing/2014/main" id="{6D99024D-2090-8247-8441-3CAB96143E09}"/>
              </a:ext>
            </a:extLst>
          </p:cNvPr>
          <p:cNvSpPr/>
          <p:nvPr/>
        </p:nvSpPr>
        <p:spPr>
          <a:xfrm rot="5400000">
            <a:off x="5117956" y="5662222"/>
            <a:ext cx="713088" cy="48015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ounded Rectangle 1">
            <a:extLst>
              <a:ext uri="{FF2B5EF4-FFF2-40B4-BE49-F238E27FC236}">
                <a16:creationId xmlns:a16="http://schemas.microsoft.com/office/drawing/2014/main" id="{28C9659B-B640-49FC-D56C-98A822D950CD}"/>
              </a:ext>
            </a:extLst>
          </p:cNvPr>
          <p:cNvSpPr/>
          <p:nvPr/>
        </p:nvSpPr>
        <p:spPr>
          <a:xfrm>
            <a:off x="5840941" y="4189229"/>
            <a:ext cx="6214110" cy="2596514"/>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457200" marR="0" lvl="0" indent="-457200" algn="l" defTabSz="10668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Complete Classroom Data self-assessment</a:t>
            </a:r>
          </a:p>
          <a:p>
            <a:pPr marL="457200" marR="0" lvl="0" indent="-457200" algn="l" defTabSz="10668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Consider how to use data to monitor classroom PBIS systems, educator implementation and student outcomes </a:t>
            </a:r>
          </a:p>
        </p:txBody>
      </p:sp>
    </p:spTree>
    <p:extLst>
      <p:ext uri="{BB962C8B-B14F-4D97-AF65-F5344CB8AC3E}">
        <p14:creationId xmlns:p14="http://schemas.microsoft.com/office/powerpoint/2010/main" val="23704158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15487F-DBA2-DEBA-2EA4-0377C77ABF41}"/>
              </a:ext>
            </a:extLst>
          </p:cNvPr>
          <p:cNvSpPr>
            <a:spLocks noGrp="1"/>
          </p:cNvSpPr>
          <p:nvPr>
            <p:ph type="body" idx="1"/>
          </p:nvPr>
        </p:nvSpPr>
        <p:spPr>
          <a:xfrm>
            <a:off x="5374191" y="2031912"/>
            <a:ext cx="5854995" cy="3982798"/>
          </a:xfrm>
        </p:spPr>
        <p:style>
          <a:lnRef idx="2">
            <a:schemeClr val="accent2"/>
          </a:lnRef>
          <a:fillRef idx="1">
            <a:schemeClr val="lt1"/>
          </a:fillRef>
          <a:effectRef idx="0">
            <a:schemeClr val="accent2"/>
          </a:effectRef>
          <a:fontRef idx="minor">
            <a:schemeClr val="dk1"/>
          </a:fontRef>
        </p:style>
        <p:txBody>
          <a:bodyPr/>
          <a:lstStyle/>
          <a:p>
            <a:pPr marL="203195" indent="0" algn="ctr">
              <a:buNone/>
            </a:pPr>
            <a:endParaRPr lang="en-US" sz="2800">
              <a:solidFill>
                <a:srgbClr val="333333"/>
              </a:solidFill>
              <a:latin typeface="Arial" panose="020B0604020202020204" pitchFamily="34" charset="0"/>
              <a:cs typeface="Arial" panose="020B0604020202020204" pitchFamily="34" charset="0"/>
            </a:endParaRPr>
          </a:p>
          <a:p>
            <a:pPr marL="203195" indent="0" algn="ctr">
              <a:buNone/>
            </a:pPr>
            <a:r>
              <a:rPr lang="en-US" sz="2800">
                <a:solidFill>
                  <a:srgbClr val="333333"/>
                </a:solidFill>
                <a:latin typeface="Arial" panose="020B0604020202020204" pitchFamily="34" charset="0"/>
                <a:cs typeface="Arial" panose="020B0604020202020204" pitchFamily="34" charset="0"/>
              </a:rPr>
              <a:t>P</a:t>
            </a:r>
            <a:r>
              <a:rPr lang="en-US" sz="2800" b="0" i="0">
                <a:solidFill>
                  <a:srgbClr val="333333"/>
                </a:solidFill>
                <a:effectLst/>
                <a:latin typeface="Arial" panose="020B0604020202020204" pitchFamily="34" charset="0"/>
                <a:cs typeface="Arial" panose="020B0604020202020204" pitchFamily="34" charset="0"/>
              </a:rPr>
              <a:t>rovides updated guidance on how to (a) develop systems to support educators’ implementation of evidence-based classroom practices and (b) use data to guide the development of implementation supports.</a:t>
            </a:r>
            <a:endParaRPr lang="en-US" sz="280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D4CB4851-3785-7AC6-798E-34013AF68CB5}"/>
              </a:ext>
            </a:extLst>
          </p:cNvPr>
          <p:cNvSpPr>
            <a:spLocks noGrp="1"/>
          </p:cNvSpPr>
          <p:nvPr>
            <p:ph type="title"/>
          </p:nvPr>
        </p:nvSpPr>
        <p:spPr>
          <a:xfrm>
            <a:off x="324250" y="212282"/>
            <a:ext cx="10271999" cy="845600"/>
          </a:xfrm>
        </p:spPr>
        <p:txBody>
          <a:bodyPr/>
          <a:lstStyle/>
          <a:p>
            <a:r>
              <a:rPr lang="en-US" sz="3600">
                <a:solidFill>
                  <a:schemeClr val="bg2">
                    <a:lumMod val="50000"/>
                  </a:schemeClr>
                </a:solidFill>
              </a:rPr>
              <a:t>Supporting and Responding to Educators’ Classroom PBIS Implementation Needs</a:t>
            </a:r>
          </a:p>
        </p:txBody>
      </p:sp>
      <p:pic>
        <p:nvPicPr>
          <p:cNvPr id="9" name="Picture 8" descr="Text&#10;&#10;Description automatically generated">
            <a:extLst>
              <a:ext uri="{FF2B5EF4-FFF2-40B4-BE49-F238E27FC236}">
                <a16:creationId xmlns:a16="http://schemas.microsoft.com/office/drawing/2014/main" id="{30D5DA25-F003-2BC0-1703-4918B1A95BE0}"/>
              </a:ext>
            </a:extLst>
          </p:cNvPr>
          <p:cNvPicPr>
            <a:picLocks noChangeAspect="1"/>
          </p:cNvPicPr>
          <p:nvPr/>
        </p:nvPicPr>
        <p:blipFill>
          <a:blip r:embed="rId3"/>
          <a:stretch>
            <a:fillRect/>
          </a:stretch>
        </p:blipFill>
        <p:spPr>
          <a:xfrm>
            <a:off x="687573" y="1605540"/>
            <a:ext cx="3657392" cy="4609214"/>
          </a:xfrm>
          <a:prstGeom prst="rect">
            <a:avLst/>
          </a:prstGeom>
        </p:spPr>
      </p:pic>
      <p:grpSp>
        <p:nvGrpSpPr>
          <p:cNvPr id="10" name="Group 9">
            <a:extLst>
              <a:ext uri="{FF2B5EF4-FFF2-40B4-BE49-F238E27FC236}">
                <a16:creationId xmlns:a16="http://schemas.microsoft.com/office/drawing/2014/main" id="{894DB6F2-BED8-C759-7E13-8F495F4170FD}"/>
              </a:ext>
            </a:extLst>
          </p:cNvPr>
          <p:cNvGrpSpPr/>
          <p:nvPr/>
        </p:nvGrpSpPr>
        <p:grpSpPr>
          <a:xfrm>
            <a:off x="10577683" y="79901"/>
            <a:ext cx="1539918" cy="1503336"/>
            <a:chOff x="2487167" y="61762"/>
            <a:chExt cx="2569303" cy="2964580"/>
          </a:xfrm>
        </p:grpSpPr>
        <p:sp>
          <p:nvSpPr>
            <p:cNvPr id="11" name="Oval 10">
              <a:extLst>
                <a:ext uri="{FF2B5EF4-FFF2-40B4-BE49-F238E27FC236}">
                  <a16:creationId xmlns:a16="http://schemas.microsoft.com/office/drawing/2014/main" id="{D2C4E7A6-AF06-F46B-F432-86FAF32EAAD2}"/>
                </a:ext>
              </a:extLst>
            </p:cNvPr>
            <p:cNvSpPr/>
            <p:nvPr/>
          </p:nvSpPr>
          <p:spPr>
            <a:xfrm>
              <a:off x="2487167" y="61762"/>
              <a:ext cx="2569303" cy="2964580"/>
            </a:xfrm>
            <a:prstGeom prst="ellipse">
              <a:avLst/>
            </a:prstGeom>
            <a:solidFill>
              <a:srgbClr val="FFBAC6"/>
            </a:solidFill>
            <a:ln w="19050">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12" name="Oval 4">
              <a:extLst>
                <a:ext uri="{FF2B5EF4-FFF2-40B4-BE49-F238E27FC236}">
                  <a16:creationId xmlns:a16="http://schemas.microsoft.com/office/drawing/2014/main" id="{EA534F8C-0A48-4151-439D-F70995B4BDD9}"/>
                </a:ext>
              </a:extLst>
            </p:cNvPr>
            <p:cNvSpPr txBox="1"/>
            <p:nvPr/>
          </p:nvSpPr>
          <p:spPr>
            <a:xfrm>
              <a:off x="2487167" y="580563"/>
              <a:ext cx="2174025" cy="133406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rPr>
                <a:t>Systems</a:t>
              </a:r>
            </a:p>
          </p:txBody>
        </p:sp>
      </p:grpSp>
      <p:grpSp>
        <p:nvGrpSpPr>
          <p:cNvPr id="13" name="Group 12">
            <a:extLst>
              <a:ext uri="{FF2B5EF4-FFF2-40B4-BE49-F238E27FC236}">
                <a16:creationId xmlns:a16="http://schemas.microsoft.com/office/drawing/2014/main" id="{9AED64D2-D3FD-EB9C-1D4E-5C35F8BCA6B5}"/>
              </a:ext>
            </a:extLst>
          </p:cNvPr>
          <p:cNvGrpSpPr/>
          <p:nvPr/>
        </p:nvGrpSpPr>
        <p:grpSpPr>
          <a:xfrm>
            <a:off x="10056627" y="833380"/>
            <a:ext cx="1447800" cy="1447800"/>
            <a:chOff x="1022170" y="1914625"/>
            <a:chExt cx="2964580" cy="2964580"/>
          </a:xfrm>
        </p:grpSpPr>
        <p:sp>
          <p:nvSpPr>
            <p:cNvPr id="14" name="Oval 13">
              <a:extLst>
                <a:ext uri="{FF2B5EF4-FFF2-40B4-BE49-F238E27FC236}">
                  <a16:creationId xmlns:a16="http://schemas.microsoft.com/office/drawing/2014/main" id="{0D77A4E3-F60A-66F8-76A1-8D1E12B0020A}"/>
                </a:ext>
              </a:extLst>
            </p:cNvPr>
            <p:cNvSpPr/>
            <p:nvPr/>
          </p:nvSpPr>
          <p:spPr>
            <a:xfrm>
              <a:off x="1022170" y="1914625"/>
              <a:ext cx="2964580" cy="2964580"/>
            </a:xfrm>
            <a:prstGeom prst="ellipse">
              <a:avLst/>
            </a:prstGeom>
            <a:solidFill>
              <a:srgbClr val="92D050">
                <a:alpha val="49804"/>
              </a:srgbClr>
            </a:solidFill>
            <a:ln>
              <a:solidFill>
                <a:srgbClr val="467827"/>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sp>
        <p:sp>
          <p:nvSpPr>
            <p:cNvPr id="15" name="Oval 4">
              <a:extLst>
                <a:ext uri="{FF2B5EF4-FFF2-40B4-BE49-F238E27FC236}">
                  <a16:creationId xmlns:a16="http://schemas.microsoft.com/office/drawing/2014/main" id="{81B273B9-BAF8-3488-165C-D30707A86757}"/>
                </a:ext>
              </a:extLst>
            </p:cNvPr>
            <p:cNvSpPr txBox="1"/>
            <p:nvPr/>
          </p:nvSpPr>
          <p:spPr>
            <a:xfrm>
              <a:off x="1301335" y="2680475"/>
              <a:ext cx="1778748" cy="163051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rPr>
                <a:t>Data</a:t>
              </a:r>
            </a:p>
          </p:txBody>
        </p:sp>
      </p:grpSp>
      <p:sp>
        <p:nvSpPr>
          <p:cNvPr id="17" name="TextBox 16">
            <a:extLst>
              <a:ext uri="{FF2B5EF4-FFF2-40B4-BE49-F238E27FC236}">
                <a16:creationId xmlns:a16="http://schemas.microsoft.com/office/drawing/2014/main" id="{4B65873F-768A-0C51-EA48-BF9907EB77C7}"/>
              </a:ext>
            </a:extLst>
          </p:cNvPr>
          <p:cNvSpPr txBox="1"/>
          <p:nvPr/>
        </p:nvSpPr>
        <p:spPr>
          <a:xfrm>
            <a:off x="4625696" y="6334780"/>
            <a:ext cx="7559454" cy="523220"/>
          </a:xfrm>
          <a:prstGeom prst="rect">
            <a:avLst/>
          </a:prstGeom>
          <a:noFill/>
        </p:spPr>
        <p:txBody>
          <a:bodyPr wrap="square">
            <a:spAutoFit/>
          </a:bodyPr>
          <a:lstStyle/>
          <a:p>
            <a:r>
              <a:rPr lang="en-US" sz="1400" b="0" i="0">
                <a:solidFill>
                  <a:srgbClr val="333333"/>
                </a:solidFill>
                <a:effectLst/>
              </a:rPr>
              <a:t>Center on PBIS. (2023). Supporting and Responding to Educators Classroom PBIS Implementation Needs: Guide to Classroom Systems and Data. Center on PBIS, University of Oregon. </a:t>
            </a:r>
            <a:r>
              <a:rPr lang="en-US" sz="1400" b="0" i="0" err="1">
                <a:solidFill>
                  <a:srgbClr val="333333"/>
                </a:solidFill>
                <a:effectLst/>
              </a:rPr>
              <a:t>www.pbis.org</a:t>
            </a:r>
            <a:r>
              <a:rPr lang="en-US" sz="1400" b="0" i="0">
                <a:solidFill>
                  <a:srgbClr val="333333"/>
                </a:solidFill>
                <a:effectLst/>
              </a:rPr>
              <a:t>.</a:t>
            </a:r>
            <a:endParaRPr lang="en-US" sz="1400"/>
          </a:p>
        </p:txBody>
      </p:sp>
    </p:spTree>
    <p:extLst>
      <p:ext uri="{BB962C8B-B14F-4D97-AF65-F5344CB8AC3E}">
        <p14:creationId xmlns:p14="http://schemas.microsoft.com/office/powerpoint/2010/main" val="26596608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6B5166-3BF4-0735-CC98-940B2BD3376E}"/>
              </a:ext>
            </a:extLst>
          </p:cNvPr>
          <p:cNvSpPr txBox="1"/>
          <p:nvPr/>
        </p:nvSpPr>
        <p:spPr>
          <a:xfrm>
            <a:off x="8008754" y="3611921"/>
            <a:ext cx="3352800" cy="2308324"/>
          </a:xfrm>
          <a:prstGeom prst="rect">
            <a:avLst/>
          </a:prstGeom>
          <a:noFill/>
        </p:spPr>
        <p:txBody>
          <a:bodyPr wrap="square" rtlCol="0">
            <a:spAutoFit/>
          </a:bodyPr>
          <a:lstStyle/>
          <a:p>
            <a:r>
              <a:rPr lang="en-US" sz="2800"/>
              <a:t>For now, </a:t>
            </a:r>
          </a:p>
          <a:p>
            <a:r>
              <a:rPr lang="en-US" sz="2800"/>
              <a:t>focus on providing </a:t>
            </a:r>
            <a:r>
              <a:rPr lang="en-US" sz="2800" b="1"/>
              <a:t>ALL</a:t>
            </a:r>
            <a:r>
              <a:rPr lang="en-US" sz="2800"/>
              <a:t> staff </a:t>
            </a:r>
            <a:r>
              <a:rPr lang="en-US" sz="3200" b="1">
                <a:solidFill>
                  <a:srgbClr val="00843E"/>
                </a:solidFill>
              </a:rPr>
              <a:t>Tier 1</a:t>
            </a:r>
            <a:r>
              <a:rPr lang="en-US" sz="2800"/>
              <a:t> professional development </a:t>
            </a:r>
          </a:p>
        </p:txBody>
      </p:sp>
      <p:sp>
        <p:nvSpPr>
          <p:cNvPr id="203782" name="Text Box 6"/>
          <p:cNvSpPr txBox="1">
            <a:spLocks noChangeArrowheads="1"/>
          </p:cNvSpPr>
          <p:nvPr/>
        </p:nvSpPr>
        <p:spPr bwMode="auto">
          <a:xfrm>
            <a:off x="5021918" y="663772"/>
            <a:ext cx="7129970" cy="2246769"/>
          </a:xfrm>
          <a:prstGeom prst="rect">
            <a:avLst/>
          </a:prstGeom>
          <a:solidFill>
            <a:srgbClr val="FFD0C2"/>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Tier</a:t>
            </a:r>
            <a:r>
              <a:rPr kumimoji="0" lang="en-US" sz="2200" b="1" i="0" u="none" strike="noStrike" kern="1200" cap="none" spc="0" normalizeH="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3</a:t>
            </a:r>
            <a:endParaRPr lang="en-US" sz="220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a:t>
            </a:r>
            <a:r>
              <a:rPr kumimoji="0" lang="en-US" sz="2200" b="0" i="0" u="none" strike="noStrike" kern="1200" cap="none" spc="0" normalizeH="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do we do for the </a:t>
            </a:r>
            <a:r>
              <a:rPr kumimoji="0" lang="en-US" sz="2200" b="1" i="0" u="none" strike="noStrike" kern="1200" cap="none" spc="0" normalizeH="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FEW</a:t>
            </a:r>
            <a:r>
              <a:rPr kumimoji="0" lang="en-US" sz="2200" b="0" i="0" u="none" strike="noStrike" kern="1200" cap="none" spc="0" normalizeH="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staff needing intensive support?</a:t>
            </a:r>
            <a:endParaRPr kumimoji="0" lang="en-US" sz="22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lang="en-US" sz="2000" b="1">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Intensive Professional Development:</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Data-driven</a:t>
            </a:r>
            <a:r>
              <a:rPr kumimoji="0" lang="en-US" sz="2000" b="0" i="0" u="none" strike="noStrike" kern="1200" cap="none" spc="0" normalizeH="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Consultation</a:t>
            </a:r>
          </a:p>
          <a:p>
            <a:pPr marL="0" marR="0" lvl="0" indent="0" algn="ctr" defTabSz="914377" rtl="0" eaLnBrk="0" fontAlgn="auto" latinLnBrk="0" hangingPunct="0">
              <a:lnSpc>
                <a:spcPct val="100000"/>
              </a:lnSpc>
              <a:spcBef>
                <a:spcPts val="0"/>
              </a:spcBef>
              <a:spcAft>
                <a:spcPts val="0"/>
              </a:spcAft>
              <a:buClrTx/>
              <a:buSzTx/>
              <a:buFontTx/>
              <a:buNone/>
              <a:tabLst/>
              <a:defRPr/>
            </a:pPr>
            <a:endParaRPr lang="en-US" sz="800" baseline="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Performance Feedback:</a:t>
            </a:r>
          </a:p>
          <a:p>
            <a:pPr marL="0" marR="0" lvl="0" indent="0" algn="ctr" defTabSz="914377" rtl="0" eaLnBrk="0" fontAlgn="auto" latinLnBrk="0" hangingPunct="0">
              <a:lnSpc>
                <a:spcPct val="100000"/>
              </a:lnSpc>
              <a:spcBef>
                <a:spcPts val="0"/>
              </a:spcBef>
              <a:spcAft>
                <a:spcPts val="0"/>
              </a:spcAft>
              <a:buClrTx/>
              <a:buSzTx/>
              <a:buFontTx/>
              <a:buNone/>
              <a:tabLst/>
              <a:defRPr/>
            </a:pPr>
            <a:r>
              <a:rPr lang="en-US" sz="2000" baseline="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Routine</a:t>
            </a:r>
            <a:r>
              <a:rPr lang="en-US" sz="200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 Walkthrough and Self-management Data Reviews</a:t>
            </a:r>
            <a:endPar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3" name="Trapezoid 22">
            <a:extLst>
              <a:ext uri="{FF2B5EF4-FFF2-40B4-BE49-F238E27FC236}">
                <a16:creationId xmlns:a16="http://schemas.microsoft.com/office/drawing/2014/main" id="{5FE9307F-9D2A-BA4D-832A-5F8E1CC785A0}"/>
              </a:ext>
            </a:extLst>
          </p:cNvPr>
          <p:cNvSpPr/>
          <p:nvPr/>
        </p:nvSpPr>
        <p:spPr>
          <a:xfrm>
            <a:off x="1392050" y="1564732"/>
            <a:ext cx="5852729" cy="5181347"/>
          </a:xfrm>
          <a:prstGeom prst="trapezoid">
            <a:avLst>
              <a:gd name="adj" fmla="val 56479"/>
            </a:avLst>
          </a:prstGeom>
          <a:gradFill flip="none" rotWithShape="1">
            <a:gsLst>
              <a:gs pos="18000">
                <a:srgbClr val="92D050"/>
              </a:gs>
              <a:gs pos="64000">
                <a:srgbClr val="33AE33"/>
              </a:gs>
              <a:gs pos="99000">
                <a:srgbClr val="008A64"/>
              </a:gs>
            </a:gsLst>
            <a:lin ang="5400000" scaled="1"/>
            <a:tileRect/>
          </a:gradFill>
          <a:ln w="19050">
            <a:solidFill>
              <a:srgbClr val="92D050"/>
            </a:solidFill>
          </a:ln>
          <a:effectLst>
            <a:glow rad="197653">
              <a:srgbClr val="92D050"/>
            </a:glow>
          </a:effectLst>
        </p:spPr>
        <p:style>
          <a:lnRef idx="2">
            <a:scrgbClr r="0" g="0" b="0"/>
          </a:lnRef>
          <a:fillRef idx="1">
            <a:scrgbClr r="0" g="0" b="0"/>
          </a:fillRef>
          <a:effectRef idx="0">
            <a:scrgbClr r="0" g="0" b="0"/>
          </a:effectRef>
          <a:fontRef idx="minor">
            <a:schemeClr val="lt1"/>
          </a:fontRef>
        </p:style>
      </p:sp>
      <p:sp>
        <p:nvSpPr>
          <p:cNvPr id="128003" name="Rectangle 3"/>
          <p:cNvSpPr>
            <a:spLocks noChangeArrowheads="1"/>
          </p:cNvSpPr>
          <p:nvPr/>
        </p:nvSpPr>
        <p:spPr bwMode="auto">
          <a:xfrm>
            <a:off x="1524002" y="1529834"/>
            <a:ext cx="184731" cy="369332"/>
          </a:xfrm>
          <a:prstGeom prst="rect">
            <a:avLst/>
          </a:prstGeom>
          <a:noFill/>
          <a:ln w="9525">
            <a:noFill/>
            <a:miter lim="800000"/>
            <a:headEnd/>
            <a:tailEnd/>
          </a:ln>
        </p:spPr>
        <p:txBody>
          <a:bodyPr wrap="none" anchor="ctr">
            <a:prstTxWarp prst="textNoShape">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a:ea typeface="ＭＳ Ｐゴシック" pitchFamily="-108" charset="-128"/>
              <a:cs typeface="Arial"/>
              <a:sym typeface="Arial"/>
            </a:endParaRPr>
          </a:p>
        </p:txBody>
      </p:sp>
      <p:cxnSp>
        <p:nvCxnSpPr>
          <p:cNvPr id="5" name="Straight Arrow Connector 4">
            <a:extLst>
              <a:ext uri="{FF2B5EF4-FFF2-40B4-BE49-F238E27FC236}">
                <a16:creationId xmlns:a16="http://schemas.microsoft.com/office/drawing/2014/main" id="{306D1B64-7393-7F4E-8156-7A2ABDEE86FF}"/>
              </a:ext>
            </a:extLst>
          </p:cNvPr>
          <p:cNvCxnSpPr>
            <a:cxnSpLocks/>
          </p:cNvCxnSpPr>
          <p:nvPr/>
        </p:nvCxnSpPr>
        <p:spPr>
          <a:xfrm>
            <a:off x="400563" y="4182321"/>
            <a:ext cx="1438441" cy="1295665"/>
          </a:xfrm>
          <a:prstGeom prst="straightConnector1">
            <a:avLst/>
          </a:prstGeom>
          <a:ln w="127000">
            <a:solidFill>
              <a:srgbClr val="33AE33"/>
            </a:solidFill>
            <a:tailEnd type="triangle"/>
          </a:ln>
        </p:spPr>
        <p:style>
          <a:lnRef idx="2">
            <a:schemeClr val="accent1"/>
          </a:lnRef>
          <a:fillRef idx="0">
            <a:schemeClr val="accent1"/>
          </a:fillRef>
          <a:effectRef idx="1">
            <a:schemeClr val="accent1"/>
          </a:effectRef>
          <a:fontRef idx="minor">
            <a:schemeClr val="tx1"/>
          </a:fontRef>
        </p:style>
      </p:cxnSp>
      <p:sp>
        <p:nvSpPr>
          <p:cNvPr id="203780" name="Text Box 4"/>
          <p:cNvSpPr txBox="1">
            <a:spLocks noChangeArrowheads="1"/>
          </p:cNvSpPr>
          <p:nvPr/>
        </p:nvSpPr>
        <p:spPr bwMode="auto">
          <a:xfrm>
            <a:off x="40112" y="998336"/>
            <a:ext cx="2783767" cy="3508653"/>
          </a:xfrm>
          <a:prstGeom prst="rect">
            <a:avLst/>
          </a:prstGeom>
          <a:solidFill>
            <a:srgbClr val="E4FBC6"/>
          </a:solidFill>
          <a:ln w="63500">
            <a:solidFill>
              <a:srgbClr val="0FB555"/>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lang="en-US" sz="2200" b="1">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Tier 1</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a:t>
            </a:r>
            <a:r>
              <a:rPr kumimoji="0" lang="en-US" sz="2200" i="0" u="none" strike="noStrike" kern="1200" cap="none" spc="0" normalizeH="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do </a:t>
            </a:r>
            <a:r>
              <a:rPr lang="en-US" sz="220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w</a:t>
            </a:r>
            <a:r>
              <a:rPr kumimoji="0" lang="en-US" sz="2200" i="0" u="none" strike="noStrike" kern="1200" cap="none" spc="0" normalizeH="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e </a:t>
            </a:r>
            <a:r>
              <a:rPr lang="en-US" sz="220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d</a:t>
            </a:r>
            <a:r>
              <a:rPr kumimoji="0" lang="en-US" sz="2200" i="0" u="none" strike="noStrike" kern="1200" cap="none" spc="0" normalizeH="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o for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a:t>
            </a:r>
            <a:r>
              <a:rPr kumimoji="0" lang="en-US" sz="2200" i="0" u="none" strike="noStrike" kern="1200" cap="none" spc="0" normalizeH="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Staff?</a:t>
            </a:r>
            <a:endParaRPr kumimoji="0" lang="en-US" sz="220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Universal Professional Development:</a:t>
            </a:r>
          </a:p>
          <a:p>
            <a:pPr marL="0" marR="0" lvl="0" indent="0" algn="ctr" defTabSz="914377" rtl="0" eaLnBrk="0" fontAlgn="auto" latinLnBrk="0" hangingPunct="0">
              <a:lnSpc>
                <a:spcPct val="100000"/>
              </a:lnSpc>
              <a:spcBef>
                <a:spcPts val="0"/>
              </a:spcBef>
              <a:spcAft>
                <a:spcPts val="0"/>
              </a:spcAft>
              <a:buClrTx/>
              <a:buSzTx/>
              <a:buFontTx/>
              <a:buNone/>
              <a:tabLst/>
              <a:defRPr/>
            </a:pPr>
            <a:r>
              <a:rPr lang="en-US" sz="200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Training and Self-management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lang="en-US" sz="2000" b="1">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Universal Screening:</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Walk-through and Student</a:t>
            </a:r>
            <a:r>
              <a:rPr kumimoji="0" lang="en-US" sz="2000" b="0" i="0" u="none" strike="noStrike" kern="1200" cap="none" spc="0" normalizeH="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Data Review</a:t>
            </a:r>
            <a:endPar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grpSp>
        <p:nvGrpSpPr>
          <p:cNvPr id="29" name="Group 28">
            <a:extLst>
              <a:ext uri="{FF2B5EF4-FFF2-40B4-BE49-F238E27FC236}">
                <a16:creationId xmlns:a16="http://schemas.microsoft.com/office/drawing/2014/main" id="{5DF56712-1EC8-F84C-B814-10D90B8DC983}"/>
              </a:ext>
            </a:extLst>
          </p:cNvPr>
          <p:cNvGrpSpPr/>
          <p:nvPr/>
        </p:nvGrpSpPr>
        <p:grpSpPr>
          <a:xfrm>
            <a:off x="1351938" y="1021248"/>
            <a:ext cx="5852729" cy="5684722"/>
            <a:chOff x="0" y="-503375"/>
            <a:chExt cx="5852729" cy="5684722"/>
          </a:xfrm>
        </p:grpSpPr>
        <p:sp>
          <p:nvSpPr>
            <p:cNvPr id="31" name="Trapezoid 30">
              <a:extLst>
                <a:ext uri="{FF2B5EF4-FFF2-40B4-BE49-F238E27FC236}">
                  <a16:creationId xmlns:a16="http://schemas.microsoft.com/office/drawing/2014/main" id="{52EE8209-280E-4F47-A09E-223B6DBEA2D8}"/>
                </a:ext>
              </a:extLst>
            </p:cNvPr>
            <p:cNvSpPr/>
            <p:nvPr/>
          </p:nvSpPr>
          <p:spPr>
            <a:xfrm>
              <a:off x="0" y="0"/>
              <a:ext cx="5852729" cy="5181347"/>
            </a:xfrm>
            <a:prstGeom prst="trapezoid">
              <a:avLst>
                <a:gd name="adj" fmla="val 56479"/>
              </a:avLst>
            </a:prstGeom>
            <a:gradFill flip="none" rotWithShape="1">
              <a:gsLst>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32" name="Trapezoid 4">
              <a:extLst>
                <a:ext uri="{FF2B5EF4-FFF2-40B4-BE49-F238E27FC236}">
                  <a16:creationId xmlns:a16="http://schemas.microsoft.com/office/drawing/2014/main" id="{C7803E32-B883-564E-BC5E-6B8D8972E58C}"/>
                </a:ext>
              </a:extLst>
            </p:cNvPr>
            <p:cNvSpPr txBox="1"/>
            <p:nvPr/>
          </p:nvSpPr>
          <p:spPr>
            <a:xfrm>
              <a:off x="0" y="-503375"/>
              <a:ext cx="5852729" cy="51813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solidFill>
                  <a:srgbClr val="92D050"/>
                </a:solidFill>
              </a:endParaRPr>
            </a:p>
          </p:txBody>
        </p:sp>
      </p:grpSp>
      <p:cxnSp>
        <p:nvCxnSpPr>
          <p:cNvPr id="30" name="Straight Arrow Connector 29">
            <a:extLst>
              <a:ext uri="{FF2B5EF4-FFF2-40B4-BE49-F238E27FC236}">
                <a16:creationId xmlns:a16="http://schemas.microsoft.com/office/drawing/2014/main" id="{4C232D2A-EFE2-9141-85D5-892ADC334281}"/>
              </a:ext>
            </a:extLst>
          </p:cNvPr>
          <p:cNvCxnSpPr>
            <a:cxnSpLocks/>
          </p:cNvCxnSpPr>
          <p:nvPr/>
        </p:nvCxnSpPr>
        <p:spPr>
          <a:xfrm flipH="1" flipV="1">
            <a:off x="5406873" y="3337321"/>
            <a:ext cx="3085670" cy="663851"/>
          </a:xfrm>
          <a:prstGeom prst="straightConnector1">
            <a:avLst/>
          </a:prstGeom>
          <a:ln w="127000">
            <a:solidFill>
              <a:srgbClr val="FFEC13"/>
            </a:solidFill>
            <a:tailEnd type="triangle"/>
          </a:ln>
        </p:spPr>
        <p:style>
          <a:lnRef idx="2">
            <a:schemeClr val="accent1"/>
          </a:lnRef>
          <a:fillRef idx="0">
            <a:schemeClr val="accent1"/>
          </a:fillRef>
          <a:effectRef idx="1">
            <a:schemeClr val="accent1"/>
          </a:effectRef>
          <a:fontRef idx="minor">
            <a:schemeClr val="tx1"/>
          </a:fontRef>
        </p:style>
      </p:cxnSp>
      <p:sp>
        <p:nvSpPr>
          <p:cNvPr id="203781" name="Text Box 5"/>
          <p:cNvSpPr txBox="1">
            <a:spLocks noChangeArrowheads="1"/>
          </p:cNvSpPr>
          <p:nvPr/>
        </p:nvSpPr>
        <p:spPr bwMode="auto">
          <a:xfrm>
            <a:off x="7348583" y="3157932"/>
            <a:ext cx="4699500" cy="3344442"/>
          </a:xfrm>
          <a:prstGeom prst="rect">
            <a:avLst/>
          </a:prstGeom>
          <a:solidFill>
            <a:srgbClr val="FFF9C9"/>
          </a:solidFill>
          <a:ln w="63500">
            <a:solidFill>
              <a:srgbClr val="FFEC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lang="en-US" sz="2200" b="1">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Tier 2</a:t>
            </a:r>
            <a:endParaRPr lang="en-US" sz="220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a:t>
            </a:r>
            <a:r>
              <a:rPr kumimoji="0" lang="en-US" sz="2200" b="0" i="0" u="none" strike="noStrike" kern="1200" cap="none" spc="0" normalizeH="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do for the</a:t>
            </a:r>
            <a:r>
              <a:rPr kumimoji="0" lang="en-US" sz="2200" b="1" i="0" u="none" strike="noStrike" kern="1200" cap="none" spc="0" normalizeH="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SOME </a:t>
            </a:r>
            <a:r>
              <a:rPr kumimoji="0" lang="en-US" sz="2200" b="0" i="0" u="none" strike="noStrike" kern="1200" cap="none" spc="0" normalizeH="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staff needing more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lang="en-US" sz="80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Targeted Professional Development:</a:t>
            </a:r>
          </a:p>
          <a:p>
            <a:pPr algn="ctr" defTabSz="914377" eaLnBrk="0" hangingPunct="0">
              <a:defRPr/>
            </a:pPr>
            <a:r>
              <a:rPr lang="en-US" sz="200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Self-management with Peer or Coaching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lang="en-US" sz="80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Progress Monitoring: </a:t>
            </a:r>
          </a:p>
          <a:p>
            <a:pPr marL="0" marR="0" lvl="0" indent="0" algn="ctr" defTabSz="914377" rtl="0" eaLnBrk="0" fontAlgn="auto" latinLnBrk="0" hangingPunct="0">
              <a:lnSpc>
                <a:spcPct val="100000"/>
              </a:lnSpc>
              <a:spcBef>
                <a:spcPts val="0"/>
              </a:spcBef>
              <a:spcAft>
                <a:spcPts val="0"/>
              </a:spcAft>
              <a:buClrTx/>
              <a:buSzTx/>
              <a:buFontTx/>
              <a:buNone/>
              <a:tabLst/>
              <a:defRPr/>
            </a:pPr>
            <a:r>
              <a:rPr lang="en-US" sz="2000" baseline="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Walkthrough, Student Data</a:t>
            </a:r>
            <a:r>
              <a:rPr lang="en-US" sz="200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 Review, </a:t>
            </a:r>
          </a:p>
          <a:p>
            <a:pPr marL="0" marR="0" lvl="0" indent="0" algn="ctr" defTabSz="914377" rtl="0" eaLnBrk="0" fontAlgn="auto" latinLnBrk="0" hangingPunct="0">
              <a:lnSpc>
                <a:spcPct val="100000"/>
              </a:lnSpc>
              <a:spcBef>
                <a:spcPts val="0"/>
              </a:spcBef>
              <a:spcAft>
                <a:spcPts val="0"/>
              </a:spcAft>
              <a:buClrTx/>
              <a:buSzTx/>
              <a:buFontTx/>
              <a:buNone/>
              <a:tabLst/>
              <a:defRPr/>
            </a:pPr>
            <a:r>
              <a:rPr lang="en-US" sz="200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Teacher Collected Data</a:t>
            </a:r>
            <a:endPar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graphicFrame>
        <p:nvGraphicFramePr>
          <p:cNvPr id="27" name="Diagram 26">
            <a:extLst>
              <a:ext uri="{FF2B5EF4-FFF2-40B4-BE49-F238E27FC236}">
                <a16:creationId xmlns:a16="http://schemas.microsoft.com/office/drawing/2014/main" id="{061A4453-BCAA-7F45-826C-B5029E1C4553}"/>
              </a:ext>
            </a:extLst>
          </p:cNvPr>
          <p:cNvGraphicFramePr/>
          <p:nvPr/>
        </p:nvGraphicFramePr>
        <p:xfrm>
          <a:off x="1366194" y="1496822"/>
          <a:ext cx="5852729" cy="5181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5" name="Straight Arrow Connector 34">
            <a:extLst>
              <a:ext uri="{FF2B5EF4-FFF2-40B4-BE49-F238E27FC236}">
                <a16:creationId xmlns:a16="http://schemas.microsoft.com/office/drawing/2014/main" id="{491AA01C-C672-E645-A232-0159599DE370}"/>
              </a:ext>
            </a:extLst>
          </p:cNvPr>
          <p:cNvCxnSpPr>
            <a:cxnSpLocks/>
          </p:cNvCxnSpPr>
          <p:nvPr/>
        </p:nvCxnSpPr>
        <p:spPr>
          <a:xfrm flipH="1">
            <a:off x="4349699" y="833808"/>
            <a:ext cx="672219" cy="785843"/>
          </a:xfrm>
          <a:prstGeom prst="straightConnector1">
            <a:avLst/>
          </a:prstGeom>
          <a:ln w="1270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7912A044-FED0-438B-A80F-0FF489470066}"/>
              </a:ext>
            </a:extLst>
          </p:cNvPr>
          <p:cNvSpPr>
            <a:spLocks noGrp="1"/>
          </p:cNvSpPr>
          <p:nvPr>
            <p:ph type="title"/>
          </p:nvPr>
        </p:nvSpPr>
        <p:spPr>
          <a:xfrm>
            <a:off x="80224" y="70208"/>
            <a:ext cx="12111776" cy="763600"/>
          </a:xfrm>
        </p:spPr>
        <p:txBody>
          <a:bodyPr/>
          <a:lstStyle/>
          <a:p>
            <a:r>
              <a:rPr lang="en-US" sz="3200" b="1">
                <a:solidFill>
                  <a:schemeClr val="accent6">
                    <a:lumMod val="50000"/>
                  </a:schemeClr>
                </a:solidFill>
                <a:latin typeface="Arial" panose="020B0604020202020204" pitchFamily="34" charset="0"/>
                <a:cs typeface="Arial" panose="020B0604020202020204" pitchFamily="34" charset="0"/>
              </a:rPr>
              <a:t>Continuum of Multi-tiered Professional Development Support</a:t>
            </a:r>
          </a:p>
        </p:txBody>
      </p:sp>
      <p:sp>
        <p:nvSpPr>
          <p:cNvPr id="25" name="TextBox 24">
            <a:extLst>
              <a:ext uri="{FF2B5EF4-FFF2-40B4-BE49-F238E27FC236}">
                <a16:creationId xmlns:a16="http://schemas.microsoft.com/office/drawing/2014/main" id="{0EED0463-92CD-FE4F-AF41-8B9A7B2CEA1D}"/>
              </a:ext>
            </a:extLst>
          </p:cNvPr>
          <p:cNvSpPr txBox="1"/>
          <p:nvPr/>
        </p:nvSpPr>
        <p:spPr>
          <a:xfrm>
            <a:off x="2632067" y="4506989"/>
            <a:ext cx="3292469"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~80% of Staff</a:t>
            </a:r>
          </a:p>
        </p:txBody>
      </p:sp>
      <p:sp>
        <p:nvSpPr>
          <p:cNvPr id="26" name="TextBox 25">
            <a:extLst>
              <a:ext uri="{FF2B5EF4-FFF2-40B4-BE49-F238E27FC236}">
                <a16:creationId xmlns:a16="http://schemas.microsoft.com/office/drawing/2014/main" id="{F0B91ECD-9A90-FE4D-AAFB-B4F65C655076}"/>
              </a:ext>
            </a:extLst>
          </p:cNvPr>
          <p:cNvSpPr txBox="1"/>
          <p:nvPr/>
        </p:nvSpPr>
        <p:spPr>
          <a:xfrm>
            <a:off x="3253535" y="3055078"/>
            <a:ext cx="2049534"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~15%</a:t>
            </a:r>
          </a:p>
        </p:txBody>
      </p:sp>
      <p:sp>
        <p:nvSpPr>
          <p:cNvPr id="28" name="TextBox 27">
            <a:extLst>
              <a:ext uri="{FF2B5EF4-FFF2-40B4-BE49-F238E27FC236}">
                <a16:creationId xmlns:a16="http://schemas.microsoft.com/office/drawing/2014/main" id="{56C67027-E3D4-4949-8100-C4AE8B28FCA0}"/>
              </a:ext>
            </a:extLst>
          </p:cNvPr>
          <p:cNvSpPr txBox="1"/>
          <p:nvPr/>
        </p:nvSpPr>
        <p:spPr>
          <a:xfrm>
            <a:off x="3563767" y="2040118"/>
            <a:ext cx="1314484" cy="584775"/>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~5%</a:t>
            </a:r>
          </a:p>
        </p:txBody>
      </p:sp>
      <p:pic>
        <p:nvPicPr>
          <p:cNvPr id="3" name="Picture 2">
            <a:extLst>
              <a:ext uri="{FF2B5EF4-FFF2-40B4-BE49-F238E27FC236}">
                <a16:creationId xmlns:a16="http://schemas.microsoft.com/office/drawing/2014/main" id="{D2AF742B-68FD-1AA4-68CB-320FEC7C6DA7}"/>
              </a:ext>
            </a:extLst>
          </p:cNvPr>
          <p:cNvPicPr>
            <a:picLocks noChangeAspect="1"/>
          </p:cNvPicPr>
          <p:nvPr/>
        </p:nvPicPr>
        <p:blipFill>
          <a:blip r:embed="rId8"/>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4945974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22" presetClass="entr" presetSubtype="4" fill="hold" grpId="0" nodeType="withEffect">
                                  <p:stCondLst>
                                    <p:cond delay="0"/>
                                  </p:stCondLst>
                                  <p:childTnLst>
                                    <p:set>
                                      <p:cBhvr>
                                        <p:cTn id="10" dur="1" fill="hold">
                                          <p:stCondLst>
                                            <p:cond delay="0"/>
                                          </p:stCondLst>
                                        </p:cTn>
                                        <p:tgtEl>
                                          <p:spTgt spid="203781"/>
                                        </p:tgtEl>
                                        <p:attrNameLst>
                                          <p:attrName>style.visibility</p:attrName>
                                        </p:attrNameLst>
                                      </p:cBhvr>
                                      <p:to>
                                        <p:strVal val="visible"/>
                                      </p:to>
                                    </p:set>
                                    <p:animEffect transition="in" filter="wipe(down)">
                                      <p:cBhvr>
                                        <p:cTn id="11" dur="500"/>
                                        <p:tgtEl>
                                          <p:spTgt spid="20378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par>
                                <p:cTn id="18" presetID="22" presetClass="entr" presetSubtype="4" fill="hold" grpId="0" nodeType="withEffect">
                                  <p:stCondLst>
                                    <p:cond delay="0"/>
                                  </p:stCondLst>
                                  <p:childTnLst>
                                    <p:set>
                                      <p:cBhvr>
                                        <p:cTn id="19" dur="1" fill="hold">
                                          <p:stCondLst>
                                            <p:cond delay="0"/>
                                          </p:stCondLst>
                                        </p:cTn>
                                        <p:tgtEl>
                                          <p:spTgt spid="203782"/>
                                        </p:tgtEl>
                                        <p:attrNameLst>
                                          <p:attrName>style.visibility</p:attrName>
                                        </p:attrNameLst>
                                      </p:cBhvr>
                                      <p:to>
                                        <p:strVal val="visible"/>
                                      </p:to>
                                    </p:set>
                                    <p:animEffect transition="in" filter="wipe(down)">
                                      <p:cBhvr>
                                        <p:cTn id="20" dur="500"/>
                                        <p:tgtEl>
                                          <p:spTgt spid="20378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25"/>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8"/>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9"/>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0378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5"/>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7"/>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03781"/>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3782" grpId="0" animBg="1"/>
      <p:bldP spid="203782" grpId="1" animBg="1"/>
      <p:bldP spid="203781" grpId="0" animBg="1"/>
      <p:bldP spid="203781" grpId="1" animBg="1"/>
      <p:bldGraphic spid="27" grpId="0">
        <p:bldAsOne/>
      </p:bldGraphic>
      <p:bldGraphic spid="27" grpId="1">
        <p:bldAsOne/>
      </p:bldGraphic>
      <p:bldP spid="25" grpId="0"/>
      <p:bldP spid="25" grpId="1"/>
      <p:bldP spid="26" grpId="0"/>
      <p:bldP spid="26" grpId="1"/>
      <p:bldP spid="28" grpId="0"/>
      <p:bldP spid="28"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F4578-FD73-8995-347D-2864AEA0B70D}"/>
              </a:ext>
            </a:extLst>
          </p:cNvPr>
          <p:cNvSpPr>
            <a:spLocks noGrp="1"/>
          </p:cNvSpPr>
          <p:nvPr>
            <p:ph type="title"/>
          </p:nvPr>
        </p:nvSpPr>
        <p:spPr>
          <a:xfrm>
            <a:off x="246742" y="21695"/>
            <a:ext cx="10972800" cy="1143000"/>
          </a:xfrm>
        </p:spPr>
        <p:txBody>
          <a:bodyPr/>
          <a:lstStyle/>
          <a:p>
            <a:pPr algn="l"/>
            <a:r>
              <a:rPr lang="en-US">
                <a:solidFill>
                  <a:schemeClr val="bg2">
                    <a:lumMod val="50000"/>
                  </a:schemeClr>
                </a:solidFill>
              </a:rPr>
              <a:t>Steps to Support and Respond to Educators’ Needs</a:t>
            </a:r>
          </a:p>
        </p:txBody>
      </p:sp>
      <p:graphicFrame>
        <p:nvGraphicFramePr>
          <p:cNvPr id="4" name="Diagram 3">
            <a:extLst>
              <a:ext uri="{FF2B5EF4-FFF2-40B4-BE49-F238E27FC236}">
                <a16:creationId xmlns:a16="http://schemas.microsoft.com/office/drawing/2014/main" id="{7CA6AE14-2BE5-2F62-646C-FC4FD271DBDE}"/>
              </a:ext>
            </a:extLst>
          </p:cNvPr>
          <p:cNvGraphicFramePr/>
          <p:nvPr>
            <p:extLst>
              <p:ext uri="{D42A27DB-BD31-4B8C-83A1-F6EECF244321}">
                <p14:modId xmlns:p14="http://schemas.microsoft.com/office/powerpoint/2010/main" val="2404023215"/>
              </p:ext>
            </p:extLst>
          </p:nvPr>
        </p:nvGraphicFramePr>
        <p:xfrm>
          <a:off x="246742" y="1164695"/>
          <a:ext cx="1170577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4AD11C2A-A318-9E0C-7193-7306E7238AFE}"/>
              </a:ext>
            </a:extLst>
          </p:cNvPr>
          <p:cNvGrpSpPr/>
          <p:nvPr/>
        </p:nvGrpSpPr>
        <p:grpSpPr>
          <a:xfrm>
            <a:off x="5159066" y="3984171"/>
            <a:ext cx="6521305" cy="424543"/>
            <a:chOff x="4970380" y="2536560"/>
            <a:chExt cx="1765010" cy="789384"/>
          </a:xfrm>
        </p:grpSpPr>
        <p:sp>
          <p:nvSpPr>
            <p:cNvPr id="6" name="Rounded Rectangle 5">
              <a:extLst>
                <a:ext uri="{FF2B5EF4-FFF2-40B4-BE49-F238E27FC236}">
                  <a16:creationId xmlns:a16="http://schemas.microsoft.com/office/drawing/2014/main" id="{6A2CE7DB-A9EA-0727-3373-783E23E105D8}"/>
                </a:ext>
              </a:extLst>
            </p:cNvPr>
            <p:cNvSpPr/>
            <p:nvPr/>
          </p:nvSpPr>
          <p:spPr>
            <a:xfrm>
              <a:off x="4970380" y="2536560"/>
              <a:ext cx="1765010" cy="789384"/>
            </a:xfrm>
            <a:prstGeom prst="roundRect">
              <a:avLst>
                <a:gd name="adj" fmla="val 10000"/>
              </a:avLst>
            </a:prstGeom>
          </p:spPr>
          <p:style>
            <a:lnRef idx="2">
              <a:schemeClr val="accent1"/>
            </a:lnRef>
            <a:fillRef idx="1">
              <a:schemeClr val="lt1"/>
            </a:fillRef>
            <a:effectRef idx="0">
              <a:schemeClr val="accent1"/>
            </a:effectRef>
            <a:fontRef idx="minor">
              <a:schemeClr val="dk1"/>
            </a:fontRef>
          </p:style>
        </p:sp>
        <p:sp>
          <p:nvSpPr>
            <p:cNvPr id="7" name="Rounded Rectangle 4">
              <a:extLst>
                <a:ext uri="{FF2B5EF4-FFF2-40B4-BE49-F238E27FC236}">
                  <a16:creationId xmlns:a16="http://schemas.microsoft.com/office/drawing/2014/main" id="{06829F7B-94C0-B4C4-19F8-A1E08880B94F}"/>
                </a:ext>
              </a:extLst>
            </p:cNvPr>
            <p:cNvSpPr txBox="1"/>
            <p:nvPr/>
          </p:nvSpPr>
          <p:spPr>
            <a:xfrm>
              <a:off x="4993500" y="2559680"/>
              <a:ext cx="1718770" cy="743144"/>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kern="1200"/>
                <a:t>3.2, 4.2, 5.2 Use Continuous Improvement Process </a:t>
              </a:r>
            </a:p>
          </p:txBody>
        </p:sp>
      </p:grpSp>
      <p:sp>
        <p:nvSpPr>
          <p:cNvPr id="8" name="Right Arrow 7">
            <a:extLst>
              <a:ext uri="{FF2B5EF4-FFF2-40B4-BE49-F238E27FC236}">
                <a16:creationId xmlns:a16="http://schemas.microsoft.com/office/drawing/2014/main" id="{F944696D-B757-4883-1F4E-1E4F16EC5BD1}"/>
              </a:ext>
            </a:extLst>
          </p:cNvPr>
          <p:cNvSpPr/>
          <p:nvPr/>
        </p:nvSpPr>
        <p:spPr>
          <a:xfrm>
            <a:off x="2152796" y="1217801"/>
            <a:ext cx="669471" cy="359228"/>
          </a:xfrm>
          <a:prstGeom prst="rightArrow">
            <a:avLst>
              <a:gd name="adj1" fmla="val 7142"/>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EC18A3A8-1189-EDC3-CDA4-E6C956D5C251}"/>
              </a:ext>
            </a:extLst>
          </p:cNvPr>
          <p:cNvSpPr/>
          <p:nvPr/>
        </p:nvSpPr>
        <p:spPr>
          <a:xfrm>
            <a:off x="4393585" y="1250458"/>
            <a:ext cx="669471" cy="359228"/>
          </a:xfrm>
          <a:prstGeom prst="rightArrow">
            <a:avLst>
              <a:gd name="adj1" fmla="val 7142"/>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F84CEE76-2314-B12C-2708-5EDF191F96E1}"/>
              </a:ext>
            </a:extLst>
          </p:cNvPr>
          <p:cNvSpPr/>
          <p:nvPr/>
        </p:nvSpPr>
        <p:spPr>
          <a:xfrm>
            <a:off x="6929956" y="1233506"/>
            <a:ext cx="669471" cy="359228"/>
          </a:xfrm>
          <a:prstGeom prst="rightArrow">
            <a:avLst>
              <a:gd name="adj1" fmla="val 7142"/>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DFA3D445-E2D1-2A24-87CF-43600A4FB8FF}"/>
              </a:ext>
            </a:extLst>
          </p:cNvPr>
          <p:cNvSpPr/>
          <p:nvPr/>
        </p:nvSpPr>
        <p:spPr>
          <a:xfrm>
            <a:off x="9273867" y="1245715"/>
            <a:ext cx="669471" cy="359228"/>
          </a:xfrm>
          <a:prstGeom prst="rightArrow">
            <a:avLst>
              <a:gd name="adj1" fmla="val 7142"/>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B9BB676-9097-534A-9FC8-41E0FF619B59}"/>
              </a:ext>
            </a:extLst>
          </p:cNvPr>
          <p:cNvPicPr>
            <a:picLocks noChangeAspect="1"/>
          </p:cNvPicPr>
          <p:nvPr/>
        </p:nvPicPr>
        <p:blipFill rotWithShape="1">
          <a:blip r:embed="rId7"/>
          <a:srcRect l="15298" t="6738" r="15999" b="17357"/>
          <a:stretch/>
        </p:blipFill>
        <p:spPr>
          <a:xfrm>
            <a:off x="11294093" y="6036643"/>
            <a:ext cx="772555" cy="763508"/>
          </a:xfrm>
          <a:prstGeom prst="ellipse">
            <a:avLst/>
          </a:prstGeom>
          <a:ln w="19050">
            <a:solidFill>
              <a:schemeClr val="accent2">
                <a:lumMod val="50000"/>
              </a:schemeClr>
            </a:solidFill>
          </a:ln>
        </p:spPr>
      </p:pic>
    </p:spTree>
    <p:extLst>
      <p:ext uri="{BB962C8B-B14F-4D97-AF65-F5344CB8AC3E}">
        <p14:creationId xmlns:p14="http://schemas.microsoft.com/office/powerpoint/2010/main" val="1270733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DF1A490C-7527-7933-E8FA-E5C43B145FA5}"/>
              </a:ext>
            </a:extLst>
          </p:cNvPr>
          <p:cNvPicPr>
            <a:picLocks noChangeAspect="1"/>
          </p:cNvPicPr>
          <p:nvPr/>
        </p:nvPicPr>
        <p:blipFill>
          <a:blip r:embed="rId3"/>
          <a:stretch>
            <a:fillRect/>
          </a:stretch>
        </p:blipFill>
        <p:spPr>
          <a:xfrm>
            <a:off x="0" y="0"/>
            <a:ext cx="12401550" cy="7015163"/>
          </a:xfrm>
          <a:prstGeom prst="rect">
            <a:avLst/>
          </a:prstGeom>
        </p:spPr>
      </p:pic>
    </p:spTree>
    <p:extLst>
      <p:ext uri="{BB962C8B-B14F-4D97-AF65-F5344CB8AC3E}">
        <p14:creationId xmlns:p14="http://schemas.microsoft.com/office/powerpoint/2010/main" val="35093429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F4578-FD73-8995-347D-2864AEA0B70D}"/>
              </a:ext>
            </a:extLst>
          </p:cNvPr>
          <p:cNvSpPr>
            <a:spLocks noGrp="1"/>
          </p:cNvSpPr>
          <p:nvPr>
            <p:ph type="title"/>
          </p:nvPr>
        </p:nvSpPr>
        <p:spPr>
          <a:xfrm>
            <a:off x="246742" y="21695"/>
            <a:ext cx="10972800" cy="1143000"/>
          </a:xfrm>
        </p:spPr>
        <p:txBody>
          <a:bodyPr/>
          <a:lstStyle/>
          <a:p>
            <a:pPr algn="l"/>
            <a:r>
              <a:rPr lang="en-US">
                <a:solidFill>
                  <a:schemeClr val="bg2">
                    <a:lumMod val="50000"/>
                  </a:schemeClr>
                </a:solidFill>
              </a:rPr>
              <a:t>Steps to Support and Respond to Educators’ Needs</a:t>
            </a:r>
          </a:p>
        </p:txBody>
      </p:sp>
      <p:graphicFrame>
        <p:nvGraphicFramePr>
          <p:cNvPr id="4" name="Diagram 3">
            <a:extLst>
              <a:ext uri="{FF2B5EF4-FFF2-40B4-BE49-F238E27FC236}">
                <a16:creationId xmlns:a16="http://schemas.microsoft.com/office/drawing/2014/main" id="{7CA6AE14-2BE5-2F62-646C-FC4FD271DBDE}"/>
              </a:ext>
            </a:extLst>
          </p:cNvPr>
          <p:cNvGraphicFramePr/>
          <p:nvPr>
            <p:extLst>
              <p:ext uri="{D42A27DB-BD31-4B8C-83A1-F6EECF244321}">
                <p14:modId xmlns:p14="http://schemas.microsoft.com/office/powerpoint/2010/main" val="1471051403"/>
              </p:ext>
            </p:extLst>
          </p:nvPr>
        </p:nvGraphicFramePr>
        <p:xfrm>
          <a:off x="4732422" y="1164695"/>
          <a:ext cx="7220092"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4AD11C2A-A318-9E0C-7193-7306E7238AFE}"/>
              </a:ext>
            </a:extLst>
          </p:cNvPr>
          <p:cNvGrpSpPr/>
          <p:nvPr/>
        </p:nvGrpSpPr>
        <p:grpSpPr>
          <a:xfrm>
            <a:off x="5159066" y="3984171"/>
            <a:ext cx="6521305" cy="424543"/>
            <a:chOff x="4970380" y="2536560"/>
            <a:chExt cx="1765010" cy="789384"/>
          </a:xfrm>
        </p:grpSpPr>
        <p:sp>
          <p:nvSpPr>
            <p:cNvPr id="6" name="Rounded Rectangle 5">
              <a:extLst>
                <a:ext uri="{FF2B5EF4-FFF2-40B4-BE49-F238E27FC236}">
                  <a16:creationId xmlns:a16="http://schemas.microsoft.com/office/drawing/2014/main" id="{6A2CE7DB-A9EA-0727-3373-783E23E105D8}"/>
                </a:ext>
              </a:extLst>
            </p:cNvPr>
            <p:cNvSpPr/>
            <p:nvPr/>
          </p:nvSpPr>
          <p:spPr>
            <a:xfrm>
              <a:off x="4970380" y="2536560"/>
              <a:ext cx="1765010" cy="789384"/>
            </a:xfrm>
            <a:prstGeom prst="roundRect">
              <a:avLst>
                <a:gd name="adj" fmla="val 10000"/>
              </a:avLst>
            </a:prstGeom>
          </p:spPr>
          <p:style>
            <a:lnRef idx="2">
              <a:schemeClr val="accent1"/>
            </a:lnRef>
            <a:fillRef idx="1">
              <a:schemeClr val="lt1"/>
            </a:fillRef>
            <a:effectRef idx="0">
              <a:schemeClr val="accent1"/>
            </a:effectRef>
            <a:fontRef idx="minor">
              <a:schemeClr val="dk1"/>
            </a:fontRef>
          </p:style>
        </p:sp>
        <p:sp>
          <p:nvSpPr>
            <p:cNvPr id="7" name="Rounded Rectangle 4">
              <a:extLst>
                <a:ext uri="{FF2B5EF4-FFF2-40B4-BE49-F238E27FC236}">
                  <a16:creationId xmlns:a16="http://schemas.microsoft.com/office/drawing/2014/main" id="{06829F7B-94C0-B4C4-19F8-A1E08880B94F}"/>
                </a:ext>
              </a:extLst>
            </p:cNvPr>
            <p:cNvSpPr txBox="1"/>
            <p:nvPr/>
          </p:nvSpPr>
          <p:spPr>
            <a:xfrm>
              <a:off x="4993500" y="2559680"/>
              <a:ext cx="1718770" cy="743144"/>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kern="1200"/>
                <a:t>3.2, 4.2, 5.2 Use Continuous Improvement Process </a:t>
              </a:r>
            </a:p>
          </p:txBody>
        </p:sp>
      </p:grpSp>
      <p:sp>
        <p:nvSpPr>
          <p:cNvPr id="10" name="Right Arrow 9">
            <a:extLst>
              <a:ext uri="{FF2B5EF4-FFF2-40B4-BE49-F238E27FC236}">
                <a16:creationId xmlns:a16="http://schemas.microsoft.com/office/drawing/2014/main" id="{F84CEE76-2314-B12C-2708-5EDF191F96E1}"/>
              </a:ext>
            </a:extLst>
          </p:cNvPr>
          <p:cNvSpPr/>
          <p:nvPr/>
        </p:nvSpPr>
        <p:spPr>
          <a:xfrm>
            <a:off x="6676247" y="1177129"/>
            <a:ext cx="669471" cy="359228"/>
          </a:xfrm>
          <a:prstGeom prst="rightArrow">
            <a:avLst>
              <a:gd name="adj1" fmla="val 7142"/>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DFA3D445-E2D1-2A24-87CF-43600A4FB8FF}"/>
              </a:ext>
            </a:extLst>
          </p:cNvPr>
          <p:cNvSpPr/>
          <p:nvPr/>
        </p:nvSpPr>
        <p:spPr>
          <a:xfrm>
            <a:off x="9289543" y="1196747"/>
            <a:ext cx="669471" cy="359228"/>
          </a:xfrm>
          <a:prstGeom prst="rightArrow">
            <a:avLst>
              <a:gd name="adj1" fmla="val 7142"/>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Left Arrow 2">
            <a:extLst>
              <a:ext uri="{FF2B5EF4-FFF2-40B4-BE49-F238E27FC236}">
                <a16:creationId xmlns:a16="http://schemas.microsoft.com/office/drawing/2014/main" id="{C24141E9-9475-F0F5-0148-96504A102104}"/>
              </a:ext>
            </a:extLst>
          </p:cNvPr>
          <p:cNvSpPr/>
          <p:nvPr/>
        </p:nvSpPr>
        <p:spPr>
          <a:xfrm flipH="1">
            <a:off x="370305" y="1947256"/>
            <a:ext cx="4276693" cy="3853543"/>
          </a:xfrm>
          <a:prstGeom prst="leftArrow">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a:r>
              <a:rPr lang="en-US" sz="4800" b="1"/>
              <a:t>Today’s Focus</a:t>
            </a:r>
          </a:p>
        </p:txBody>
      </p:sp>
      <p:pic>
        <p:nvPicPr>
          <p:cNvPr id="8" name="Picture 7">
            <a:extLst>
              <a:ext uri="{FF2B5EF4-FFF2-40B4-BE49-F238E27FC236}">
                <a16:creationId xmlns:a16="http://schemas.microsoft.com/office/drawing/2014/main" id="{1FFB7D17-467F-1F8C-F2F9-6AB19F3AC5B8}"/>
              </a:ext>
            </a:extLst>
          </p:cNvPr>
          <p:cNvPicPr>
            <a:picLocks noChangeAspect="1"/>
          </p:cNvPicPr>
          <p:nvPr/>
        </p:nvPicPr>
        <p:blipFill rotWithShape="1">
          <a:blip r:embed="rId7"/>
          <a:srcRect l="15298" t="6738" r="15999" b="17357"/>
          <a:stretch/>
        </p:blipFill>
        <p:spPr>
          <a:xfrm>
            <a:off x="11451990" y="6103087"/>
            <a:ext cx="740009" cy="731343"/>
          </a:xfrm>
          <a:prstGeom prst="ellipse">
            <a:avLst/>
          </a:prstGeom>
          <a:ln w="19050">
            <a:solidFill>
              <a:schemeClr val="accent2">
                <a:lumMod val="50000"/>
              </a:schemeClr>
            </a:solidFill>
          </a:ln>
        </p:spPr>
      </p:pic>
    </p:spTree>
    <p:extLst>
      <p:ext uri="{BB962C8B-B14F-4D97-AF65-F5344CB8AC3E}">
        <p14:creationId xmlns:p14="http://schemas.microsoft.com/office/powerpoint/2010/main" val="32441875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0707697-7495-220E-941D-489C4F73A9E0}"/>
              </a:ext>
            </a:extLst>
          </p:cNvPr>
          <p:cNvSpPr txBox="1"/>
          <p:nvPr/>
        </p:nvSpPr>
        <p:spPr>
          <a:xfrm>
            <a:off x="498910" y="1997693"/>
            <a:ext cx="4492752" cy="255454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en-US" sz="4000"/>
              <a:t>Monitor Systems Implementation &amp; Use Problem-Solving Process</a:t>
            </a:r>
          </a:p>
        </p:txBody>
      </p:sp>
      <p:graphicFrame>
        <p:nvGraphicFramePr>
          <p:cNvPr id="7" name="Diagram 6">
            <a:extLst>
              <a:ext uri="{FF2B5EF4-FFF2-40B4-BE49-F238E27FC236}">
                <a16:creationId xmlns:a16="http://schemas.microsoft.com/office/drawing/2014/main" id="{A65228A7-9811-B468-20F5-9025F1FEA236}"/>
              </a:ext>
            </a:extLst>
          </p:cNvPr>
          <p:cNvGraphicFramePr/>
          <p:nvPr>
            <p:extLst>
              <p:ext uri="{D42A27DB-BD31-4B8C-83A1-F6EECF244321}">
                <p14:modId xmlns:p14="http://schemas.microsoft.com/office/powerpoint/2010/main" val="1051323783"/>
              </p:ext>
            </p:extLst>
          </p:nvPr>
        </p:nvGraphicFramePr>
        <p:xfrm>
          <a:off x="5829702" y="694944"/>
          <a:ext cx="3332586" cy="57085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7">
            <a:extLst>
              <a:ext uri="{FF2B5EF4-FFF2-40B4-BE49-F238E27FC236}">
                <a16:creationId xmlns:a16="http://schemas.microsoft.com/office/drawing/2014/main" id="{826D95F9-CFBC-181D-895C-6E7916520752}"/>
              </a:ext>
            </a:extLst>
          </p:cNvPr>
          <p:cNvGrpSpPr/>
          <p:nvPr/>
        </p:nvGrpSpPr>
        <p:grpSpPr>
          <a:xfrm>
            <a:off x="6007608" y="3274966"/>
            <a:ext cx="3154680" cy="940418"/>
            <a:chOff x="4970380" y="2536560"/>
            <a:chExt cx="1834366" cy="835622"/>
          </a:xfrm>
        </p:grpSpPr>
        <p:sp>
          <p:nvSpPr>
            <p:cNvPr id="9" name="Rounded Rectangle 8">
              <a:extLst>
                <a:ext uri="{FF2B5EF4-FFF2-40B4-BE49-F238E27FC236}">
                  <a16:creationId xmlns:a16="http://schemas.microsoft.com/office/drawing/2014/main" id="{1E0378E5-52D8-BE02-619E-0F6E2730FAF0}"/>
                </a:ext>
              </a:extLst>
            </p:cNvPr>
            <p:cNvSpPr/>
            <p:nvPr/>
          </p:nvSpPr>
          <p:spPr>
            <a:xfrm>
              <a:off x="4970380" y="2536560"/>
              <a:ext cx="1765010" cy="789384"/>
            </a:xfrm>
            <a:prstGeom prst="roundRect">
              <a:avLst>
                <a:gd name="adj" fmla="val 10000"/>
              </a:avLst>
            </a:prstGeom>
          </p:spPr>
          <p:style>
            <a:lnRef idx="2">
              <a:schemeClr val="accent1"/>
            </a:lnRef>
            <a:fillRef idx="1">
              <a:schemeClr val="lt1"/>
            </a:fillRef>
            <a:effectRef idx="0">
              <a:schemeClr val="accent1"/>
            </a:effectRef>
            <a:fontRef idx="minor">
              <a:schemeClr val="dk1"/>
            </a:fontRef>
          </p:style>
        </p:sp>
        <p:sp>
          <p:nvSpPr>
            <p:cNvPr id="10" name="Rounded Rectangle 4">
              <a:extLst>
                <a:ext uri="{FF2B5EF4-FFF2-40B4-BE49-F238E27FC236}">
                  <a16:creationId xmlns:a16="http://schemas.microsoft.com/office/drawing/2014/main" id="{B2F433BD-8DD6-F55A-F104-3525E3442CDB}"/>
                </a:ext>
              </a:extLst>
            </p:cNvPr>
            <p:cNvSpPr txBox="1"/>
            <p:nvPr/>
          </p:nvSpPr>
          <p:spPr>
            <a:xfrm>
              <a:off x="4993499" y="2559679"/>
              <a:ext cx="1811247" cy="81250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35560" tIns="26670" rIns="35560" bIns="26670" numCol="1" spcCol="1270" anchor="ctr" anchorCtr="0">
              <a:noAutofit/>
            </a:bodyPr>
            <a:lstStyle/>
            <a:p>
              <a:pPr marL="0" lvl="0" indent="0" defTabSz="622300">
                <a:lnSpc>
                  <a:spcPct val="90000"/>
                </a:lnSpc>
                <a:spcBef>
                  <a:spcPct val="0"/>
                </a:spcBef>
                <a:spcAft>
                  <a:spcPct val="35000"/>
                </a:spcAft>
                <a:buNone/>
              </a:pPr>
              <a:r>
                <a:rPr lang="en-US" kern="1200"/>
                <a:t>3.2, 4.2, 5.2 Use Continuous Improvement Process </a:t>
              </a:r>
            </a:p>
          </p:txBody>
        </p:sp>
      </p:grpSp>
    </p:spTree>
    <p:extLst>
      <p:ext uri="{BB962C8B-B14F-4D97-AF65-F5344CB8AC3E}">
        <p14:creationId xmlns:p14="http://schemas.microsoft.com/office/powerpoint/2010/main" val="42392368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3AFE006-AA4B-6CFB-7023-D101C269C457}"/>
              </a:ext>
            </a:extLst>
          </p:cNvPr>
          <p:cNvSpPr txBox="1"/>
          <p:nvPr/>
        </p:nvSpPr>
        <p:spPr>
          <a:xfrm>
            <a:off x="357186" y="136505"/>
            <a:ext cx="10638631" cy="646331"/>
          </a:xfrm>
          <a:prstGeom prst="rect">
            <a:avLst/>
          </a:prstGeom>
          <a:noFill/>
        </p:spPr>
        <p:txBody>
          <a:bodyPr wrap="square">
            <a:spAutoFit/>
          </a:bodyPr>
          <a:lstStyle/>
          <a:p>
            <a:r>
              <a:rPr lang="en-US" sz="3600" b="1"/>
              <a:t>Monitor Team Implementation of Systems</a:t>
            </a:r>
          </a:p>
        </p:txBody>
      </p:sp>
      <p:sp>
        <p:nvSpPr>
          <p:cNvPr id="23" name="Explosion 2 22">
            <a:extLst>
              <a:ext uri="{FF2B5EF4-FFF2-40B4-BE49-F238E27FC236}">
                <a16:creationId xmlns:a16="http://schemas.microsoft.com/office/drawing/2014/main" id="{499A819F-C8D6-73EE-D370-E2885C7A144F}"/>
              </a:ext>
            </a:extLst>
          </p:cNvPr>
          <p:cNvSpPr/>
          <p:nvPr/>
        </p:nvSpPr>
        <p:spPr>
          <a:xfrm>
            <a:off x="4953082" y="0"/>
            <a:ext cx="11038758" cy="9286240"/>
          </a:xfrm>
          <a:prstGeom prst="irregularSeal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effectLst/>
                <a:latin typeface="Helvetica" pitchFamily="2" charset="0"/>
              </a:rPr>
              <a:t>Ensure systems features are implemented </a:t>
            </a:r>
          </a:p>
          <a:p>
            <a:pPr algn="ctr"/>
            <a:r>
              <a:rPr lang="en-US" sz="3200" b="1" i="1">
                <a:solidFill>
                  <a:schemeClr val="accent5">
                    <a:lumMod val="75000"/>
                  </a:schemeClr>
                </a:solidFill>
                <a:effectLst/>
                <a:latin typeface="Helvetica" pitchFamily="2" charset="0"/>
              </a:rPr>
              <a:t>with fidelity and consistently </a:t>
            </a:r>
          </a:p>
          <a:p>
            <a:pPr algn="ctr"/>
            <a:r>
              <a:rPr lang="en-US" sz="3200">
                <a:effectLst/>
                <a:latin typeface="Helvetica" pitchFamily="2" charset="0"/>
              </a:rPr>
              <a:t>prior to evaluating educator implementation!</a:t>
            </a:r>
          </a:p>
        </p:txBody>
      </p:sp>
      <p:pic>
        <p:nvPicPr>
          <p:cNvPr id="25" name="Picture 24">
            <a:extLst>
              <a:ext uri="{FF2B5EF4-FFF2-40B4-BE49-F238E27FC236}">
                <a16:creationId xmlns:a16="http://schemas.microsoft.com/office/drawing/2014/main" id="{37E1D5FD-168E-8F27-E625-BD2666C74BE7}"/>
              </a:ext>
            </a:extLst>
          </p:cNvPr>
          <p:cNvPicPr>
            <a:picLocks noChangeAspect="1"/>
          </p:cNvPicPr>
          <p:nvPr/>
        </p:nvPicPr>
        <p:blipFill>
          <a:blip r:embed="rId3"/>
          <a:stretch>
            <a:fillRect/>
          </a:stretch>
        </p:blipFill>
        <p:spPr>
          <a:xfrm>
            <a:off x="217410" y="1063947"/>
            <a:ext cx="4768928" cy="5657548"/>
          </a:xfrm>
          <a:prstGeom prst="rect">
            <a:avLst/>
          </a:prstGeom>
        </p:spPr>
      </p:pic>
    </p:spTree>
    <p:extLst>
      <p:ext uri="{BB962C8B-B14F-4D97-AF65-F5344CB8AC3E}">
        <p14:creationId xmlns:p14="http://schemas.microsoft.com/office/powerpoint/2010/main" val="37106520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AC04589-E98E-C7B6-A0EB-6EB259B8BF16}"/>
              </a:ext>
            </a:extLst>
          </p:cNvPr>
          <p:cNvSpPr txBox="1"/>
          <p:nvPr/>
        </p:nvSpPr>
        <p:spPr>
          <a:xfrm>
            <a:off x="124618" y="1055812"/>
            <a:ext cx="11887200" cy="91440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en-US" sz="2400">
                <a:effectLst/>
                <a:latin typeface="Helvetica" pitchFamily="2" charset="0"/>
              </a:rPr>
              <a:t>Monitor the </a:t>
            </a:r>
            <a:r>
              <a:rPr lang="en-US" sz="2400" b="1">
                <a:effectLst/>
                <a:latin typeface="Helvetica" pitchFamily="2" charset="0"/>
              </a:rPr>
              <a:t>process and outcomes </a:t>
            </a:r>
            <a:r>
              <a:rPr lang="en-US" sz="2400">
                <a:effectLst/>
                <a:latin typeface="Helvetica" pitchFamily="2" charset="0"/>
              </a:rPr>
              <a:t>associated with foundational steps, </a:t>
            </a:r>
          </a:p>
          <a:p>
            <a:pPr lvl="0" algn="ctr"/>
            <a:r>
              <a:rPr lang="en-US" sz="2400">
                <a:effectLst/>
                <a:latin typeface="Helvetica" pitchFamily="2" charset="0"/>
              </a:rPr>
              <a:t>including actively engaging representative educators in collaborative decision making</a:t>
            </a:r>
            <a:endParaRPr lang="en-US" sz="2400"/>
          </a:p>
        </p:txBody>
      </p:sp>
      <p:graphicFrame>
        <p:nvGraphicFramePr>
          <p:cNvPr id="13" name="Diagram 12">
            <a:extLst>
              <a:ext uri="{FF2B5EF4-FFF2-40B4-BE49-F238E27FC236}">
                <a16:creationId xmlns:a16="http://schemas.microsoft.com/office/drawing/2014/main" id="{6407EE57-534E-2216-382A-19708BDB9F83}"/>
              </a:ext>
            </a:extLst>
          </p:cNvPr>
          <p:cNvGraphicFramePr/>
          <p:nvPr>
            <p:extLst>
              <p:ext uri="{D42A27DB-BD31-4B8C-83A1-F6EECF244321}">
                <p14:modId xmlns:p14="http://schemas.microsoft.com/office/powerpoint/2010/main" val="1584211952"/>
              </p:ext>
            </p:extLst>
          </p:nvPr>
        </p:nvGraphicFramePr>
        <p:xfrm>
          <a:off x="400291" y="2132686"/>
          <a:ext cx="8621790" cy="4108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a:extLst>
              <a:ext uri="{FF2B5EF4-FFF2-40B4-BE49-F238E27FC236}">
                <a16:creationId xmlns:a16="http://schemas.microsoft.com/office/drawing/2014/main" id="{F3AFE006-AA4B-6CFB-7023-D101C269C457}"/>
              </a:ext>
            </a:extLst>
          </p:cNvPr>
          <p:cNvSpPr txBox="1"/>
          <p:nvPr/>
        </p:nvSpPr>
        <p:spPr>
          <a:xfrm>
            <a:off x="124619" y="163606"/>
            <a:ext cx="10638631" cy="646331"/>
          </a:xfrm>
          <a:prstGeom prst="rect">
            <a:avLst/>
          </a:prstGeom>
          <a:noFill/>
        </p:spPr>
        <p:txBody>
          <a:bodyPr wrap="square">
            <a:spAutoFit/>
          </a:bodyPr>
          <a:lstStyle/>
          <a:p>
            <a:r>
              <a:rPr lang="en-US" sz="3600" b="1"/>
              <a:t>Monitor Team Implementation of Systems</a:t>
            </a:r>
          </a:p>
        </p:txBody>
      </p:sp>
      <p:pic>
        <p:nvPicPr>
          <p:cNvPr id="27" name="Picture 26">
            <a:extLst>
              <a:ext uri="{FF2B5EF4-FFF2-40B4-BE49-F238E27FC236}">
                <a16:creationId xmlns:a16="http://schemas.microsoft.com/office/drawing/2014/main" id="{D7BC7C3D-1D19-8DD2-3076-26FFE44CADA3}"/>
              </a:ext>
            </a:extLst>
          </p:cNvPr>
          <p:cNvPicPr>
            <a:picLocks noChangeAspect="1"/>
          </p:cNvPicPr>
          <p:nvPr/>
        </p:nvPicPr>
        <p:blipFill rotWithShape="1">
          <a:blip r:embed="rId8"/>
          <a:srcRect r="51297" b="4591"/>
          <a:stretch/>
        </p:blipFill>
        <p:spPr>
          <a:xfrm>
            <a:off x="9832988" y="2416032"/>
            <a:ext cx="1645750" cy="3824803"/>
          </a:xfrm>
          <a:prstGeom prst="rect">
            <a:avLst/>
          </a:prstGeom>
        </p:spPr>
      </p:pic>
      <p:sp>
        <p:nvSpPr>
          <p:cNvPr id="28" name="U-Turn Arrow 27">
            <a:extLst>
              <a:ext uri="{FF2B5EF4-FFF2-40B4-BE49-F238E27FC236}">
                <a16:creationId xmlns:a16="http://schemas.microsoft.com/office/drawing/2014/main" id="{0D10E8B6-013E-E807-4E8E-653C5EAD16C8}"/>
              </a:ext>
            </a:extLst>
          </p:cNvPr>
          <p:cNvSpPr/>
          <p:nvPr/>
        </p:nvSpPr>
        <p:spPr>
          <a:xfrm rot="5400000">
            <a:off x="10682654" y="1566185"/>
            <a:ext cx="1592168" cy="938843"/>
          </a:xfrm>
          <a:prstGeom prst="uturnArrow">
            <a:avLst>
              <a:gd name="adj1" fmla="val 7341"/>
              <a:gd name="adj2" fmla="val 25000"/>
              <a:gd name="adj3" fmla="val 25000"/>
              <a:gd name="adj4" fmla="val 43750"/>
              <a:gd name="adj5" fmla="val 75000"/>
            </a:avLst>
          </a:prstGeom>
          <a:solidFill>
            <a:srgbClr val="E1B3C8"/>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2919B"/>
              </a:solidFill>
            </a:endParaRPr>
          </a:p>
        </p:txBody>
      </p:sp>
    </p:spTree>
    <p:extLst>
      <p:ext uri="{BB962C8B-B14F-4D97-AF65-F5344CB8AC3E}">
        <p14:creationId xmlns:p14="http://schemas.microsoft.com/office/powerpoint/2010/main" val="16260578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3AFE006-AA4B-6CFB-7023-D101C269C457}"/>
              </a:ext>
            </a:extLst>
          </p:cNvPr>
          <p:cNvSpPr txBox="1"/>
          <p:nvPr/>
        </p:nvSpPr>
        <p:spPr>
          <a:xfrm>
            <a:off x="124619" y="163606"/>
            <a:ext cx="10638631" cy="646331"/>
          </a:xfrm>
          <a:prstGeom prst="rect">
            <a:avLst/>
          </a:prstGeom>
          <a:noFill/>
        </p:spPr>
        <p:txBody>
          <a:bodyPr wrap="square">
            <a:spAutoFit/>
          </a:bodyPr>
          <a:lstStyle/>
          <a:p>
            <a:r>
              <a:rPr lang="en-US" sz="3600" b="1"/>
              <a:t>Monitor Team Implementation of Systems</a:t>
            </a:r>
          </a:p>
        </p:txBody>
      </p:sp>
      <p:graphicFrame>
        <p:nvGraphicFramePr>
          <p:cNvPr id="16" name="Diagram 15">
            <a:extLst>
              <a:ext uri="{FF2B5EF4-FFF2-40B4-BE49-F238E27FC236}">
                <a16:creationId xmlns:a16="http://schemas.microsoft.com/office/drawing/2014/main" id="{8EBE0DCD-547A-FF49-7109-2724305EB41A}"/>
              </a:ext>
            </a:extLst>
          </p:cNvPr>
          <p:cNvGraphicFramePr/>
          <p:nvPr>
            <p:extLst>
              <p:ext uri="{D42A27DB-BD31-4B8C-83A1-F6EECF244321}">
                <p14:modId xmlns:p14="http://schemas.microsoft.com/office/powerpoint/2010/main" val="4001841236"/>
              </p:ext>
            </p:extLst>
          </p:nvPr>
        </p:nvGraphicFramePr>
        <p:xfrm>
          <a:off x="-528321" y="2296160"/>
          <a:ext cx="9591041" cy="4197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7" name="Picture 26">
            <a:extLst>
              <a:ext uri="{FF2B5EF4-FFF2-40B4-BE49-F238E27FC236}">
                <a16:creationId xmlns:a16="http://schemas.microsoft.com/office/drawing/2014/main" id="{D7BC7C3D-1D19-8DD2-3076-26FFE44CADA3}"/>
              </a:ext>
            </a:extLst>
          </p:cNvPr>
          <p:cNvPicPr>
            <a:picLocks noChangeAspect="1"/>
          </p:cNvPicPr>
          <p:nvPr/>
        </p:nvPicPr>
        <p:blipFill rotWithShape="1">
          <a:blip r:embed="rId8"/>
          <a:srcRect l="52963" t="5977"/>
          <a:stretch/>
        </p:blipFill>
        <p:spPr>
          <a:xfrm>
            <a:off x="9310544" y="2296160"/>
            <a:ext cx="1770105" cy="4197656"/>
          </a:xfrm>
          <a:prstGeom prst="rect">
            <a:avLst/>
          </a:prstGeom>
        </p:spPr>
      </p:pic>
      <p:sp>
        <p:nvSpPr>
          <p:cNvPr id="2" name="TextBox 1">
            <a:extLst>
              <a:ext uri="{FF2B5EF4-FFF2-40B4-BE49-F238E27FC236}">
                <a16:creationId xmlns:a16="http://schemas.microsoft.com/office/drawing/2014/main" id="{2793A1EE-18D9-FDE5-EFC6-A9861849DA01}"/>
              </a:ext>
            </a:extLst>
          </p:cNvPr>
          <p:cNvSpPr txBox="1"/>
          <p:nvPr/>
        </p:nvSpPr>
        <p:spPr>
          <a:xfrm>
            <a:off x="124619" y="982009"/>
            <a:ext cx="11887200" cy="914400"/>
          </a:xfrm>
          <a:prstGeom prst="rect">
            <a:avLst/>
          </a:prstGeom>
        </p:spPr>
        <p:style>
          <a:lnRef idx="2">
            <a:schemeClr val="accent2"/>
          </a:lnRef>
          <a:fillRef idx="1">
            <a:schemeClr val="lt1"/>
          </a:fillRef>
          <a:effectRef idx="0">
            <a:schemeClr val="accent2"/>
          </a:effectRef>
          <a:fontRef idx="minor">
            <a:schemeClr val="dk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2400" kern="1200">
                <a:effectLst/>
                <a:latin typeface="Helvetica" pitchFamily="2" charset="0"/>
              </a:rPr>
              <a:t>Monitor </a:t>
            </a:r>
            <a:r>
              <a:rPr lang="en-US" sz="2400" b="1" kern="1200">
                <a:effectLst/>
                <a:latin typeface="Helvetica" pitchFamily="2" charset="0"/>
              </a:rPr>
              <a:t>fidelity</a:t>
            </a:r>
            <a:r>
              <a:rPr lang="en-US" sz="2400" kern="1200">
                <a:effectLst/>
                <a:latin typeface="Helvetica" pitchFamily="2" charset="0"/>
              </a:rPr>
              <a:t> of training and coaching</a:t>
            </a:r>
          </a:p>
        </p:txBody>
      </p:sp>
      <p:sp>
        <p:nvSpPr>
          <p:cNvPr id="3" name="U-Turn Arrow 2">
            <a:extLst>
              <a:ext uri="{FF2B5EF4-FFF2-40B4-BE49-F238E27FC236}">
                <a16:creationId xmlns:a16="http://schemas.microsoft.com/office/drawing/2014/main" id="{69026F62-E657-7C73-7B40-37C873D8DFA7}"/>
              </a:ext>
            </a:extLst>
          </p:cNvPr>
          <p:cNvSpPr/>
          <p:nvPr/>
        </p:nvSpPr>
        <p:spPr>
          <a:xfrm rot="5400000">
            <a:off x="9540241" y="904241"/>
            <a:ext cx="1808478" cy="2763520"/>
          </a:xfrm>
          <a:prstGeom prst="uturnArrow">
            <a:avLst>
              <a:gd name="adj1" fmla="val 7341"/>
              <a:gd name="adj2" fmla="val 16563"/>
              <a:gd name="adj3" fmla="val 17327"/>
              <a:gd name="adj4" fmla="val 43750"/>
              <a:gd name="adj5" fmla="val 33670"/>
            </a:avLst>
          </a:prstGeom>
          <a:solidFill>
            <a:srgbClr val="E1B3C8"/>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2919B"/>
              </a:solidFill>
            </a:endParaRPr>
          </a:p>
        </p:txBody>
      </p:sp>
    </p:spTree>
    <p:extLst>
      <p:ext uri="{BB962C8B-B14F-4D97-AF65-F5344CB8AC3E}">
        <p14:creationId xmlns:p14="http://schemas.microsoft.com/office/powerpoint/2010/main" val="742623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FDE22-49D4-4996-810D-557B5AD5A076}"/>
              </a:ext>
            </a:extLst>
          </p:cNvPr>
          <p:cNvSpPr>
            <a:spLocks noGrp="1"/>
          </p:cNvSpPr>
          <p:nvPr>
            <p:ph type="ctrTitle"/>
          </p:nvPr>
        </p:nvSpPr>
        <p:spPr/>
        <p:txBody>
          <a:bodyPr/>
          <a:lstStyle/>
          <a:p>
            <a:r>
              <a:rPr lang="en-US"/>
              <a:t>Who's here?</a:t>
            </a:r>
          </a:p>
        </p:txBody>
      </p:sp>
      <p:sp>
        <p:nvSpPr>
          <p:cNvPr id="4" name="Text Placeholder 3">
            <a:extLst>
              <a:ext uri="{FF2B5EF4-FFF2-40B4-BE49-F238E27FC236}">
                <a16:creationId xmlns:a16="http://schemas.microsoft.com/office/drawing/2014/main" id="{F894ECF4-7609-452F-A85F-EC36777EFC1B}"/>
              </a:ext>
            </a:extLst>
          </p:cNvPr>
          <p:cNvSpPr>
            <a:spLocks noGrp="1"/>
          </p:cNvSpPr>
          <p:nvPr>
            <p:ph type="subTitle" idx="4294967295"/>
          </p:nvPr>
        </p:nvSpPr>
        <p:spPr>
          <a:xfrm flipH="1">
            <a:off x="7240100" y="3379700"/>
            <a:ext cx="3368000" cy="1547600"/>
          </a:xfrm>
          <a:prstGeom prst="rect">
            <a:avLst/>
          </a:prstGeom>
        </p:spPr>
        <p:txBody>
          <a:bodyPr/>
          <a:lstStyle/>
          <a:p>
            <a:pPr marL="203195" indent="0">
              <a:buNone/>
            </a:pPr>
            <a:r>
              <a:rPr lang="en-US" sz="2400"/>
              <a:t>(List the schools in your cohort here)</a:t>
            </a:r>
          </a:p>
        </p:txBody>
      </p:sp>
      <p:sp>
        <p:nvSpPr>
          <p:cNvPr id="3" name="Title 2">
            <a:extLst>
              <a:ext uri="{FF2B5EF4-FFF2-40B4-BE49-F238E27FC236}">
                <a16:creationId xmlns:a16="http://schemas.microsoft.com/office/drawing/2014/main" id="{0E56949F-B33B-C14C-851C-6471726DAE33}"/>
              </a:ext>
            </a:extLst>
          </p:cNvPr>
          <p:cNvSpPr>
            <a:spLocks noGrp="1"/>
          </p:cNvSpPr>
          <p:nvPr>
            <p:ph type="ctrTitle" idx="4294967295"/>
          </p:nvPr>
        </p:nvSpPr>
        <p:spPr>
          <a:xfrm flipH="1">
            <a:off x="1426464" y="1269599"/>
            <a:ext cx="2011680" cy="608000"/>
          </a:xfrm>
        </p:spPr>
        <p:txBody>
          <a:bodyPr/>
          <a:lstStyle/>
          <a:p>
            <a:r>
              <a:rPr lang="en-US" sz="3600" b="1">
                <a:solidFill>
                  <a:schemeClr val="accent6">
                    <a:lumMod val="50000"/>
                  </a:schemeClr>
                </a:solidFill>
                <a:latin typeface="Calibri" panose="020F0502020204030204" pitchFamily="34" charset="0"/>
                <a:cs typeface="Calibri" panose="020F0502020204030204" pitchFamily="34" charset="0"/>
              </a:rPr>
              <a:t>WHO'S HERE?</a:t>
            </a:r>
          </a:p>
        </p:txBody>
      </p:sp>
      <p:pic>
        <p:nvPicPr>
          <p:cNvPr id="5" name="Picture 5" descr="A picture containing game&#10;&#10;Description automatically generated">
            <a:extLst>
              <a:ext uri="{FF2B5EF4-FFF2-40B4-BE49-F238E27FC236}">
                <a16:creationId xmlns:a16="http://schemas.microsoft.com/office/drawing/2014/main" id="{7ABEDCA8-B75B-4A34-B018-6EB18301EEF5}"/>
              </a:ext>
            </a:extLst>
          </p:cNvPr>
          <p:cNvPicPr>
            <a:picLocks noChangeAspect="1"/>
          </p:cNvPicPr>
          <p:nvPr/>
        </p:nvPicPr>
        <p:blipFill>
          <a:blip r:embed="rId3"/>
          <a:stretch>
            <a:fillRect/>
          </a:stretch>
        </p:blipFill>
        <p:spPr>
          <a:xfrm>
            <a:off x="457200" y="3429000"/>
            <a:ext cx="4335863" cy="22569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98C68A95-7D95-A841-B3B8-C84BB1015B91}"/>
              </a:ext>
            </a:extLst>
          </p:cNvPr>
          <p:cNvSpPr txBox="1"/>
          <p:nvPr/>
        </p:nvSpPr>
        <p:spPr>
          <a:xfrm>
            <a:off x="6934200" y="1524000"/>
            <a:ext cx="51816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D0F41"/>
                </a:solidFill>
                <a:effectLst/>
                <a:uLnTx/>
                <a:uFillTx/>
                <a:latin typeface="Arial" pitchFamily="-1" charset="0"/>
                <a:ea typeface="ＭＳ Ｐゴシック" pitchFamily="-108" charset="-128"/>
              </a:rPr>
              <a:t>LIST SCHOOLS IN COHORT HERE</a:t>
            </a:r>
          </a:p>
        </p:txBody>
      </p:sp>
    </p:spTree>
    <p:extLst>
      <p:ext uri="{BB962C8B-B14F-4D97-AF65-F5344CB8AC3E}">
        <p14:creationId xmlns:p14="http://schemas.microsoft.com/office/powerpoint/2010/main" val="25982302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D06AC42-2C4C-E249-A091-463072691C34}"/>
              </a:ext>
            </a:extLst>
          </p:cNvPr>
          <p:cNvGraphicFramePr/>
          <p:nvPr>
            <p:extLst>
              <p:ext uri="{D42A27DB-BD31-4B8C-83A1-F6EECF244321}">
                <p14:modId xmlns:p14="http://schemas.microsoft.com/office/powerpoint/2010/main" val="663184809"/>
              </p:ext>
            </p:extLst>
          </p:nvPr>
        </p:nvGraphicFramePr>
        <p:xfrm>
          <a:off x="0" y="1046514"/>
          <a:ext cx="12056533" cy="5644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DC36900-1A11-5140-BBAD-A9AD36C5F433}"/>
              </a:ext>
            </a:extLst>
          </p:cNvPr>
          <p:cNvSpPr txBox="1"/>
          <p:nvPr/>
        </p:nvSpPr>
        <p:spPr>
          <a:xfrm>
            <a:off x="4859168" y="3437865"/>
            <a:ext cx="2290784"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Collect &amp; Use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a:ea typeface="+mn-ea"/>
                <a:cs typeface="+mn-cs"/>
              </a:rPr>
              <a:t>DATA</a:t>
            </a:r>
          </a:p>
        </p:txBody>
      </p:sp>
      <p:sp>
        <p:nvSpPr>
          <p:cNvPr id="7" name="Left-Right Arrow 6">
            <a:extLst>
              <a:ext uri="{FF2B5EF4-FFF2-40B4-BE49-F238E27FC236}">
                <a16:creationId xmlns:a16="http://schemas.microsoft.com/office/drawing/2014/main" id="{0BBCAE6D-2052-E74A-BF44-9A3CFF179EFF}"/>
              </a:ext>
            </a:extLst>
          </p:cNvPr>
          <p:cNvSpPr/>
          <p:nvPr/>
        </p:nvSpPr>
        <p:spPr>
          <a:xfrm rot="16200000">
            <a:off x="5753946" y="3019420"/>
            <a:ext cx="548640" cy="182880"/>
          </a:xfrm>
          <a:prstGeom prst="leftRightArrow">
            <a:avLst/>
          </a:prstGeom>
          <a:solidFill>
            <a:srgbClr val="F3C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Left-Right Arrow 7">
            <a:extLst>
              <a:ext uri="{FF2B5EF4-FFF2-40B4-BE49-F238E27FC236}">
                <a16:creationId xmlns:a16="http://schemas.microsoft.com/office/drawing/2014/main" id="{6B9B0B13-110A-2449-9017-70BBF4B66701}"/>
              </a:ext>
            </a:extLst>
          </p:cNvPr>
          <p:cNvSpPr/>
          <p:nvPr/>
        </p:nvSpPr>
        <p:spPr>
          <a:xfrm rot="13049120">
            <a:off x="4174972" y="3287850"/>
            <a:ext cx="914400" cy="182880"/>
          </a:xfrm>
          <a:prstGeom prst="leftRightArrow">
            <a:avLst/>
          </a:prstGeom>
          <a:solidFill>
            <a:srgbClr val="EE3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Left-Right Arrow 8">
            <a:extLst>
              <a:ext uri="{FF2B5EF4-FFF2-40B4-BE49-F238E27FC236}">
                <a16:creationId xmlns:a16="http://schemas.microsoft.com/office/drawing/2014/main" id="{AD7BB20D-D350-1345-A755-0FE4F6A3C6D1}"/>
              </a:ext>
            </a:extLst>
          </p:cNvPr>
          <p:cNvSpPr/>
          <p:nvPr/>
        </p:nvSpPr>
        <p:spPr>
          <a:xfrm rot="8989993">
            <a:off x="4173475" y="4048009"/>
            <a:ext cx="914400" cy="182880"/>
          </a:xfrm>
          <a:prstGeom prst="leftRightArrow">
            <a:avLst/>
          </a:prstGeom>
          <a:solidFill>
            <a:srgbClr val="E89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Left-Right Arrow 9">
            <a:extLst>
              <a:ext uri="{FF2B5EF4-FFF2-40B4-BE49-F238E27FC236}">
                <a16:creationId xmlns:a16="http://schemas.microsoft.com/office/drawing/2014/main" id="{2BFC387A-698F-9340-87E9-569744E192E9}"/>
              </a:ext>
            </a:extLst>
          </p:cNvPr>
          <p:cNvSpPr/>
          <p:nvPr/>
        </p:nvSpPr>
        <p:spPr>
          <a:xfrm rot="16200000">
            <a:off x="5730240" y="4574853"/>
            <a:ext cx="548640" cy="182880"/>
          </a:xfrm>
          <a:prstGeom prst="leftRightArrow">
            <a:avLst/>
          </a:prstGeom>
          <a:solidFill>
            <a:srgbClr val="7F4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Left-Right Arrow 10">
            <a:extLst>
              <a:ext uri="{FF2B5EF4-FFF2-40B4-BE49-F238E27FC236}">
                <a16:creationId xmlns:a16="http://schemas.microsoft.com/office/drawing/2014/main" id="{348E3385-1354-3A4E-A330-A1DE4E83D5FF}"/>
              </a:ext>
            </a:extLst>
          </p:cNvPr>
          <p:cNvSpPr/>
          <p:nvPr/>
        </p:nvSpPr>
        <p:spPr>
          <a:xfrm rot="1788653">
            <a:off x="6877503" y="4137761"/>
            <a:ext cx="914400" cy="182880"/>
          </a:xfrm>
          <a:prstGeom prst="lef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Left-Right Arrow 11">
            <a:extLst>
              <a:ext uri="{FF2B5EF4-FFF2-40B4-BE49-F238E27FC236}">
                <a16:creationId xmlns:a16="http://schemas.microsoft.com/office/drawing/2014/main" id="{DE54176A-1DFD-444C-8471-F7C725DD13A1}"/>
              </a:ext>
            </a:extLst>
          </p:cNvPr>
          <p:cNvSpPr/>
          <p:nvPr/>
        </p:nvSpPr>
        <p:spPr>
          <a:xfrm rot="20170082">
            <a:off x="6864498" y="3413684"/>
            <a:ext cx="914400" cy="182880"/>
          </a:xfrm>
          <a:prstGeom prst="leftRightArrow">
            <a:avLst/>
          </a:prstGeom>
          <a:solidFill>
            <a:srgbClr val="207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37ECEB5-E7F3-C545-8A92-91DCED753BB5}"/>
              </a:ext>
            </a:extLst>
          </p:cNvPr>
          <p:cNvSpPr txBox="1"/>
          <p:nvPr/>
        </p:nvSpPr>
        <p:spPr>
          <a:xfrm>
            <a:off x="135467" y="6383090"/>
            <a:ext cx="281093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3333"/>
                </a:solidFill>
                <a:effectLst/>
                <a:uLnTx/>
                <a:uFillTx/>
                <a:latin typeface="Open Sans" panose="020B0606030504020204" pitchFamily="34" charset="0"/>
                <a:ea typeface="+mn-ea"/>
                <a:cs typeface="+mn-cs"/>
              </a:rPr>
              <a:t>(Chaparro, E., et. al, 2022)</a:t>
            </a:r>
            <a:endParaRPr kumimoji="0" lang="en-US" sz="16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4CF05B59-7114-8F96-C05F-79F43D47AEC9}"/>
              </a:ext>
            </a:extLst>
          </p:cNvPr>
          <p:cNvSpPr>
            <a:spLocks noGrp="1"/>
          </p:cNvSpPr>
          <p:nvPr>
            <p:ph type="title"/>
          </p:nvPr>
        </p:nvSpPr>
        <p:spPr>
          <a:xfrm>
            <a:off x="135467" y="211622"/>
            <a:ext cx="10972800" cy="1143000"/>
          </a:xfrm>
        </p:spPr>
        <p:txBody>
          <a:bodyPr/>
          <a:lstStyle/>
          <a:p>
            <a:pPr algn="l"/>
            <a:r>
              <a:rPr lang="en-US" sz="3600" b="1" kern="1200">
                <a:solidFill>
                  <a:schemeClr val="bg2">
                    <a:lumMod val="50000"/>
                  </a:schemeClr>
                </a:solidFill>
                <a:latin typeface="+mn-lt"/>
              </a:rPr>
              <a:t>Use Your Continuous Improvement Process</a:t>
            </a:r>
            <a:endParaRPr lang="en-US" sz="3600" b="1">
              <a:solidFill>
                <a:schemeClr val="bg2">
                  <a:lumMod val="50000"/>
                </a:schemeClr>
              </a:solidFill>
              <a:latin typeface="+mn-lt"/>
            </a:endParaRPr>
          </a:p>
        </p:txBody>
      </p:sp>
    </p:spTree>
    <p:extLst>
      <p:ext uri="{BB962C8B-B14F-4D97-AF65-F5344CB8AC3E}">
        <p14:creationId xmlns:p14="http://schemas.microsoft.com/office/powerpoint/2010/main" val="41026156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D06AC42-2C4C-E249-A091-463072691C34}"/>
              </a:ext>
            </a:extLst>
          </p:cNvPr>
          <p:cNvGraphicFramePr/>
          <p:nvPr>
            <p:extLst>
              <p:ext uri="{D42A27DB-BD31-4B8C-83A1-F6EECF244321}">
                <p14:modId xmlns:p14="http://schemas.microsoft.com/office/powerpoint/2010/main" val="2350010112"/>
              </p:ext>
            </p:extLst>
          </p:nvPr>
        </p:nvGraphicFramePr>
        <p:xfrm>
          <a:off x="0" y="1046514"/>
          <a:ext cx="12056533" cy="5644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DC36900-1A11-5140-BBAD-A9AD36C5F433}"/>
              </a:ext>
            </a:extLst>
          </p:cNvPr>
          <p:cNvSpPr txBox="1"/>
          <p:nvPr/>
        </p:nvSpPr>
        <p:spPr>
          <a:xfrm>
            <a:off x="4859168" y="3437865"/>
            <a:ext cx="2290784"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Collect &amp; Use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a:ea typeface="+mn-ea"/>
                <a:cs typeface="+mn-cs"/>
              </a:rPr>
              <a:t>DATA</a:t>
            </a:r>
          </a:p>
        </p:txBody>
      </p:sp>
      <p:sp>
        <p:nvSpPr>
          <p:cNvPr id="7" name="Left-Right Arrow 6">
            <a:extLst>
              <a:ext uri="{FF2B5EF4-FFF2-40B4-BE49-F238E27FC236}">
                <a16:creationId xmlns:a16="http://schemas.microsoft.com/office/drawing/2014/main" id="{0BBCAE6D-2052-E74A-BF44-9A3CFF179EFF}"/>
              </a:ext>
            </a:extLst>
          </p:cNvPr>
          <p:cNvSpPr/>
          <p:nvPr/>
        </p:nvSpPr>
        <p:spPr>
          <a:xfrm rot="16200000">
            <a:off x="5753946" y="3019420"/>
            <a:ext cx="548640" cy="182880"/>
          </a:xfrm>
          <a:prstGeom prst="leftRightArrow">
            <a:avLst/>
          </a:prstGeom>
          <a:solidFill>
            <a:srgbClr val="F3C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Left-Right Arrow 10">
            <a:extLst>
              <a:ext uri="{FF2B5EF4-FFF2-40B4-BE49-F238E27FC236}">
                <a16:creationId xmlns:a16="http://schemas.microsoft.com/office/drawing/2014/main" id="{348E3385-1354-3A4E-A330-A1DE4E83D5FF}"/>
              </a:ext>
            </a:extLst>
          </p:cNvPr>
          <p:cNvSpPr/>
          <p:nvPr/>
        </p:nvSpPr>
        <p:spPr>
          <a:xfrm rot="1788653">
            <a:off x="6877503" y="4137761"/>
            <a:ext cx="914400" cy="182880"/>
          </a:xfrm>
          <a:prstGeom prst="lef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Left-Right Arrow 11">
            <a:extLst>
              <a:ext uri="{FF2B5EF4-FFF2-40B4-BE49-F238E27FC236}">
                <a16:creationId xmlns:a16="http://schemas.microsoft.com/office/drawing/2014/main" id="{DE54176A-1DFD-444C-8471-F7C725DD13A1}"/>
              </a:ext>
            </a:extLst>
          </p:cNvPr>
          <p:cNvSpPr/>
          <p:nvPr/>
        </p:nvSpPr>
        <p:spPr>
          <a:xfrm rot="20170082">
            <a:off x="6864498" y="3413684"/>
            <a:ext cx="914400" cy="182880"/>
          </a:xfrm>
          <a:prstGeom prst="leftRightArrow">
            <a:avLst/>
          </a:prstGeom>
          <a:solidFill>
            <a:srgbClr val="207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37ECEB5-E7F3-C545-8A92-91DCED753BB5}"/>
              </a:ext>
            </a:extLst>
          </p:cNvPr>
          <p:cNvSpPr txBox="1"/>
          <p:nvPr/>
        </p:nvSpPr>
        <p:spPr>
          <a:xfrm>
            <a:off x="135467" y="6383090"/>
            <a:ext cx="281093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3333"/>
                </a:solidFill>
                <a:effectLst/>
                <a:uLnTx/>
                <a:uFillTx/>
                <a:latin typeface="Open Sans" panose="020B0606030504020204" pitchFamily="34" charset="0"/>
                <a:ea typeface="+mn-ea"/>
                <a:cs typeface="+mn-cs"/>
              </a:rPr>
              <a:t>(Chaparro, E., et. al, 2022)</a:t>
            </a:r>
            <a:endParaRPr kumimoji="0" lang="en-US" sz="16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4CF05B59-7114-8F96-C05F-79F43D47AEC9}"/>
              </a:ext>
            </a:extLst>
          </p:cNvPr>
          <p:cNvSpPr>
            <a:spLocks noGrp="1"/>
          </p:cNvSpPr>
          <p:nvPr>
            <p:ph type="title"/>
          </p:nvPr>
        </p:nvSpPr>
        <p:spPr>
          <a:xfrm>
            <a:off x="135467" y="211622"/>
            <a:ext cx="10972800" cy="1143000"/>
          </a:xfrm>
        </p:spPr>
        <p:txBody>
          <a:bodyPr/>
          <a:lstStyle/>
          <a:p>
            <a:pPr algn="l"/>
            <a:r>
              <a:rPr lang="en-US" sz="3600" b="1" kern="1200">
                <a:solidFill>
                  <a:schemeClr val="bg2">
                    <a:lumMod val="50000"/>
                  </a:schemeClr>
                </a:solidFill>
                <a:latin typeface="+mn-lt"/>
              </a:rPr>
              <a:t>Use Your Continuous Improvement Process</a:t>
            </a:r>
            <a:endParaRPr lang="en-US" sz="3600" b="1">
              <a:solidFill>
                <a:schemeClr val="bg2">
                  <a:lumMod val="50000"/>
                </a:schemeClr>
              </a:solidFill>
              <a:latin typeface="+mn-lt"/>
            </a:endParaRPr>
          </a:p>
        </p:txBody>
      </p:sp>
      <p:grpSp>
        <p:nvGrpSpPr>
          <p:cNvPr id="2" name="Group 1">
            <a:extLst>
              <a:ext uri="{FF2B5EF4-FFF2-40B4-BE49-F238E27FC236}">
                <a16:creationId xmlns:a16="http://schemas.microsoft.com/office/drawing/2014/main" id="{AF2E8262-5DA0-F074-3288-642F2C9C467E}"/>
              </a:ext>
            </a:extLst>
          </p:cNvPr>
          <p:cNvGrpSpPr/>
          <p:nvPr/>
        </p:nvGrpSpPr>
        <p:grpSpPr>
          <a:xfrm>
            <a:off x="4886261" y="2444444"/>
            <a:ext cx="7515712" cy="2786279"/>
            <a:chOff x="4162231" y="-154137"/>
            <a:chExt cx="3716790" cy="1722386"/>
          </a:xfrm>
        </p:grpSpPr>
        <p:sp>
          <p:nvSpPr>
            <p:cNvPr id="4" name="Oval 3">
              <a:extLst>
                <a:ext uri="{FF2B5EF4-FFF2-40B4-BE49-F238E27FC236}">
                  <a16:creationId xmlns:a16="http://schemas.microsoft.com/office/drawing/2014/main" id="{3EE69CFD-8EFF-CBE4-F664-FA0E5F75B1B1}"/>
                </a:ext>
              </a:extLst>
            </p:cNvPr>
            <p:cNvSpPr/>
            <p:nvPr/>
          </p:nvSpPr>
          <p:spPr>
            <a:xfrm>
              <a:off x="4162231" y="-154137"/>
              <a:ext cx="3716790" cy="1722386"/>
            </a:xfrm>
            <a:prstGeom prst="ellipse">
              <a:avLst/>
            </a:prstGeom>
            <a:ln w="69850">
              <a:solidFill>
                <a:srgbClr val="F3C857"/>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 name="Oval 4">
              <a:extLst>
                <a:ext uri="{FF2B5EF4-FFF2-40B4-BE49-F238E27FC236}">
                  <a16:creationId xmlns:a16="http://schemas.microsoft.com/office/drawing/2014/main" id="{17697C3C-223D-39E7-5B5C-0D4ABDE0AE5F}"/>
                </a:ext>
              </a:extLst>
            </p:cNvPr>
            <p:cNvSpPr txBox="1"/>
            <p:nvPr/>
          </p:nvSpPr>
          <p:spPr>
            <a:xfrm>
              <a:off x="4458918" y="207010"/>
              <a:ext cx="3104388" cy="12179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a:solidFill>
                    <a:schemeClr val="bg2">
                      <a:lumMod val="50000"/>
                    </a:schemeClr>
                  </a:solidFill>
                </a:rPr>
                <a:t>The school’s leadership team planned monthly PD on classroom PBIS. Since school began, the PD events were held only 25% of the time with more than 30% of staff missing each one due to other responsibilities such as IEP meetings, other committee meetings, etc.</a:t>
              </a:r>
              <a:endParaRPr lang="en-US" sz="2000" kern="1200">
                <a:solidFill>
                  <a:schemeClr val="bg2">
                    <a:lumMod val="50000"/>
                  </a:schemeClr>
                </a:solidFill>
              </a:endParaRPr>
            </a:p>
          </p:txBody>
        </p:sp>
      </p:grpSp>
      <p:grpSp>
        <p:nvGrpSpPr>
          <p:cNvPr id="13" name="Group 12">
            <a:extLst>
              <a:ext uri="{FF2B5EF4-FFF2-40B4-BE49-F238E27FC236}">
                <a16:creationId xmlns:a16="http://schemas.microsoft.com/office/drawing/2014/main" id="{D5B36352-F3CB-3E74-69F4-F5B9E5AF23A5}"/>
              </a:ext>
            </a:extLst>
          </p:cNvPr>
          <p:cNvGrpSpPr/>
          <p:nvPr/>
        </p:nvGrpSpPr>
        <p:grpSpPr>
          <a:xfrm>
            <a:off x="4751759" y="4491420"/>
            <a:ext cx="7304774" cy="2315709"/>
            <a:chOff x="8185416" y="913845"/>
            <a:chExt cx="3716790" cy="1722386"/>
          </a:xfrm>
        </p:grpSpPr>
        <p:sp>
          <p:nvSpPr>
            <p:cNvPr id="16" name="Oval 15">
              <a:extLst>
                <a:ext uri="{FF2B5EF4-FFF2-40B4-BE49-F238E27FC236}">
                  <a16:creationId xmlns:a16="http://schemas.microsoft.com/office/drawing/2014/main" id="{96829AE2-A130-171A-D092-350CC5680E9F}"/>
                </a:ext>
              </a:extLst>
            </p:cNvPr>
            <p:cNvSpPr/>
            <p:nvPr/>
          </p:nvSpPr>
          <p:spPr>
            <a:xfrm>
              <a:off x="8185416" y="913845"/>
              <a:ext cx="3716790" cy="1722386"/>
            </a:xfrm>
            <a:prstGeom prst="ellipse">
              <a:avLst/>
            </a:prstGeom>
            <a:ln w="63500">
              <a:solidFill>
                <a:srgbClr val="207196"/>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7" name="Oval 4">
              <a:extLst>
                <a:ext uri="{FF2B5EF4-FFF2-40B4-BE49-F238E27FC236}">
                  <a16:creationId xmlns:a16="http://schemas.microsoft.com/office/drawing/2014/main" id="{8F74B336-A601-8DD3-B4E0-5A34EF6E8366}"/>
                </a:ext>
              </a:extLst>
            </p:cNvPr>
            <p:cNvSpPr txBox="1"/>
            <p:nvPr/>
          </p:nvSpPr>
          <p:spPr>
            <a:xfrm>
              <a:off x="8729727" y="1166083"/>
              <a:ext cx="2628168" cy="12179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t>The team wanted to ensure 100% of school staff were accessing monthly, relevant, continuous training in classroom PBIS practices prior to the start of the next school year.</a:t>
              </a:r>
            </a:p>
          </p:txBody>
        </p:sp>
      </p:grpSp>
      <p:pic>
        <p:nvPicPr>
          <p:cNvPr id="8" name="Picture 7">
            <a:extLst>
              <a:ext uri="{FF2B5EF4-FFF2-40B4-BE49-F238E27FC236}">
                <a16:creationId xmlns:a16="http://schemas.microsoft.com/office/drawing/2014/main" id="{5B8345F3-3118-D34C-49BC-27362ED0B8A2}"/>
              </a:ext>
            </a:extLst>
          </p:cNvPr>
          <p:cNvPicPr>
            <a:picLocks noChangeAspect="1"/>
          </p:cNvPicPr>
          <p:nvPr/>
        </p:nvPicPr>
        <p:blipFill rotWithShape="1">
          <a:blip r:embed="rId8"/>
          <a:srcRect l="6733" t="15855" r="11160"/>
          <a:stretch/>
        </p:blipFill>
        <p:spPr>
          <a:xfrm>
            <a:off x="11483163" y="6080876"/>
            <a:ext cx="835184" cy="819998"/>
          </a:xfrm>
          <a:prstGeom prst="ellipse">
            <a:avLst/>
          </a:prstGeom>
          <a:ln w="19050">
            <a:solidFill>
              <a:schemeClr val="accent2">
                <a:lumMod val="50000"/>
              </a:schemeClr>
            </a:solidFill>
          </a:ln>
        </p:spPr>
      </p:pic>
    </p:spTree>
    <p:extLst>
      <p:ext uri="{BB962C8B-B14F-4D97-AF65-F5344CB8AC3E}">
        <p14:creationId xmlns:p14="http://schemas.microsoft.com/office/powerpoint/2010/main" val="218577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graphicEl>
                                              <a:dgm id="{551FC44C-C383-D04B-BDC9-7CD0C0E9658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5CF0EFAD-4292-5040-856F-77896DFEC55C}"/>
                                            </p:graphic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graphicEl>
                                              <a:dgm id="{DB5D9CF6-BA5B-2145-A434-AFA26D760F45}"/>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graphicEl>
                                              <a:dgm id="{BF90B3B7-77E2-984B-8B2E-625CD9FBAFF3}"/>
                                            </p:graphic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graphicEl>
                                              <a:dgm id="{C32FA3E6-9E9F-EB46-A65D-36665AC07129}"/>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graphicEl>
                                              <a:dgm id="{0CF17757-B07D-054A-B418-CB7B36892AA2}"/>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graphicEl>
                                              <a:dgm id="{091E9CC4-2CB9-FD48-9FBD-31619B416DEB}"/>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graphicEl>
                                              <a:dgm id="{0D1B13E9-8A44-7A45-B56A-A5F6E426FA42}"/>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graphicEl>
                                              <a:dgm id="{7229F0E0-C4E2-644E-AA8E-CE2194486FC4}"/>
                                            </p:graphic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graphicEl>
                                              <a:dgm id="{35DA2999-DAB3-AE42-915A-1717F659C38D}"/>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graphicEl>
                                              <a:dgm id="{80553F29-EC6B-9645-A7F8-7B924A485269}"/>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graphicEl>
                                              <a:dgm id="{50F2030A-1787-804F-BE8C-B0F6AA0647D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11" grpId="0" animBg="1"/>
      <p:bldP spid="1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3AFE006-AA4B-6CFB-7023-D101C269C457}"/>
              </a:ext>
            </a:extLst>
          </p:cNvPr>
          <p:cNvSpPr txBox="1"/>
          <p:nvPr/>
        </p:nvSpPr>
        <p:spPr>
          <a:xfrm>
            <a:off x="124619" y="163606"/>
            <a:ext cx="10638631" cy="646331"/>
          </a:xfrm>
          <a:prstGeom prst="rect">
            <a:avLst/>
          </a:prstGeom>
          <a:noFill/>
        </p:spPr>
        <p:txBody>
          <a:bodyPr wrap="square">
            <a:spAutoFit/>
          </a:bodyPr>
          <a:lstStyle/>
          <a:p>
            <a:r>
              <a:rPr lang="en-US" sz="3600" b="1"/>
              <a:t>Revisit and Enhance Systems Features</a:t>
            </a:r>
          </a:p>
        </p:txBody>
      </p:sp>
      <p:graphicFrame>
        <p:nvGraphicFramePr>
          <p:cNvPr id="16" name="Diagram 15">
            <a:extLst>
              <a:ext uri="{FF2B5EF4-FFF2-40B4-BE49-F238E27FC236}">
                <a16:creationId xmlns:a16="http://schemas.microsoft.com/office/drawing/2014/main" id="{8EBE0DCD-547A-FF49-7109-2724305EB41A}"/>
              </a:ext>
            </a:extLst>
          </p:cNvPr>
          <p:cNvGraphicFramePr/>
          <p:nvPr>
            <p:extLst>
              <p:ext uri="{D42A27DB-BD31-4B8C-83A1-F6EECF244321}">
                <p14:modId xmlns:p14="http://schemas.microsoft.com/office/powerpoint/2010/main" val="968648811"/>
              </p:ext>
            </p:extLst>
          </p:nvPr>
        </p:nvGraphicFramePr>
        <p:xfrm>
          <a:off x="2420778" y="2496738"/>
          <a:ext cx="9591041" cy="4197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2793A1EE-18D9-FDE5-EFC6-A9861849DA01}"/>
              </a:ext>
            </a:extLst>
          </p:cNvPr>
          <p:cNvSpPr txBox="1"/>
          <p:nvPr/>
        </p:nvSpPr>
        <p:spPr>
          <a:xfrm>
            <a:off x="124619" y="982009"/>
            <a:ext cx="11887200" cy="914400"/>
          </a:xfrm>
          <a:prstGeom prst="rect">
            <a:avLst/>
          </a:prstGeom>
        </p:spPr>
        <p:style>
          <a:lnRef idx="2">
            <a:schemeClr val="accent2"/>
          </a:lnRef>
          <a:fillRef idx="1">
            <a:schemeClr val="lt1"/>
          </a:fillRef>
          <a:effectRef idx="0">
            <a:schemeClr val="accent2"/>
          </a:effectRef>
          <a:fontRef idx="minor">
            <a:schemeClr val="dk1"/>
          </a:fontRef>
        </p:style>
        <p:txBody>
          <a:bodyPr spcFirstLastPara="0" vert="horz" wrap="square" lIns="64770" tIns="64770" rIns="64770" bIns="64770" numCol="1" spcCol="1270" anchor="ctr" anchorCtr="0">
            <a:noAutofit/>
          </a:bodyPr>
          <a:lstStyle/>
          <a:p>
            <a:pPr algn="ctr"/>
            <a:r>
              <a:rPr lang="en-US" sz="2400">
                <a:effectLst/>
                <a:latin typeface="Helvetica" pitchFamily="2" charset="0"/>
              </a:rPr>
              <a:t>Ensure systems features are in place with fidelity and sufficient intensity and focus </a:t>
            </a:r>
            <a:r>
              <a:rPr lang="en-US" sz="2400" b="1">
                <a:effectLst/>
                <a:latin typeface="Helvetica" pitchFamily="2" charset="0"/>
              </a:rPr>
              <a:t>before evaluating further </a:t>
            </a:r>
            <a:r>
              <a:rPr lang="en-US" sz="2400">
                <a:effectLst/>
                <a:latin typeface="Helvetica" pitchFamily="2" charset="0"/>
              </a:rPr>
              <a:t>educator or student outcomes.</a:t>
            </a:r>
          </a:p>
        </p:txBody>
      </p:sp>
      <p:pic>
        <p:nvPicPr>
          <p:cNvPr id="9" name="Picture 8">
            <a:extLst>
              <a:ext uri="{FF2B5EF4-FFF2-40B4-BE49-F238E27FC236}">
                <a16:creationId xmlns:a16="http://schemas.microsoft.com/office/drawing/2014/main" id="{3EDD835D-EAB3-CD1E-467D-77ED423E6D36}"/>
              </a:ext>
            </a:extLst>
          </p:cNvPr>
          <p:cNvPicPr>
            <a:picLocks noChangeAspect="1"/>
          </p:cNvPicPr>
          <p:nvPr/>
        </p:nvPicPr>
        <p:blipFill rotWithShape="1">
          <a:blip r:embed="rId8"/>
          <a:srcRect r="51297" b="4591"/>
          <a:stretch/>
        </p:blipFill>
        <p:spPr>
          <a:xfrm>
            <a:off x="409269" y="2496738"/>
            <a:ext cx="1645750" cy="3824803"/>
          </a:xfrm>
          <a:prstGeom prst="rect">
            <a:avLst/>
          </a:prstGeom>
        </p:spPr>
      </p:pic>
    </p:spTree>
    <p:extLst>
      <p:ext uri="{BB962C8B-B14F-4D97-AF65-F5344CB8AC3E}">
        <p14:creationId xmlns:p14="http://schemas.microsoft.com/office/powerpoint/2010/main" val="10037690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3AFE006-AA4B-6CFB-7023-D101C269C457}"/>
              </a:ext>
            </a:extLst>
          </p:cNvPr>
          <p:cNvSpPr txBox="1"/>
          <p:nvPr/>
        </p:nvSpPr>
        <p:spPr>
          <a:xfrm>
            <a:off x="124619" y="163606"/>
            <a:ext cx="10638631" cy="646331"/>
          </a:xfrm>
          <a:prstGeom prst="rect">
            <a:avLst/>
          </a:prstGeom>
          <a:noFill/>
        </p:spPr>
        <p:txBody>
          <a:bodyPr wrap="square">
            <a:spAutoFit/>
          </a:bodyPr>
          <a:lstStyle/>
          <a:p>
            <a:r>
              <a:rPr lang="en-US" sz="3600" b="1"/>
              <a:t>Revisit and Enhance Systems Features</a:t>
            </a:r>
          </a:p>
        </p:txBody>
      </p:sp>
      <p:graphicFrame>
        <p:nvGraphicFramePr>
          <p:cNvPr id="16" name="Diagram 15">
            <a:extLst>
              <a:ext uri="{FF2B5EF4-FFF2-40B4-BE49-F238E27FC236}">
                <a16:creationId xmlns:a16="http://schemas.microsoft.com/office/drawing/2014/main" id="{8EBE0DCD-547A-FF49-7109-2724305EB41A}"/>
              </a:ext>
            </a:extLst>
          </p:cNvPr>
          <p:cNvGraphicFramePr/>
          <p:nvPr>
            <p:extLst>
              <p:ext uri="{D42A27DB-BD31-4B8C-83A1-F6EECF244321}">
                <p14:modId xmlns:p14="http://schemas.microsoft.com/office/powerpoint/2010/main" val="4034446802"/>
              </p:ext>
            </p:extLst>
          </p:nvPr>
        </p:nvGraphicFramePr>
        <p:xfrm>
          <a:off x="2456021" y="1896409"/>
          <a:ext cx="9735979" cy="51857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2793A1EE-18D9-FDE5-EFC6-A9861849DA01}"/>
              </a:ext>
            </a:extLst>
          </p:cNvPr>
          <p:cNvSpPr txBox="1"/>
          <p:nvPr/>
        </p:nvSpPr>
        <p:spPr>
          <a:xfrm>
            <a:off x="124619" y="982009"/>
            <a:ext cx="11887200" cy="914400"/>
          </a:xfrm>
          <a:prstGeom prst="rect">
            <a:avLst/>
          </a:prstGeom>
        </p:spPr>
        <p:style>
          <a:lnRef idx="2">
            <a:schemeClr val="accent2"/>
          </a:lnRef>
          <a:fillRef idx="1">
            <a:schemeClr val="lt1"/>
          </a:fillRef>
          <a:effectRef idx="0">
            <a:schemeClr val="accent2"/>
          </a:effectRef>
          <a:fontRef idx="minor">
            <a:schemeClr val="dk1"/>
          </a:fontRef>
        </p:style>
        <p:txBody>
          <a:bodyPr spcFirstLastPara="0" vert="horz" wrap="square" lIns="64770" tIns="64770" rIns="64770" bIns="64770" numCol="1" spcCol="1270" anchor="ctr" anchorCtr="0">
            <a:noAutofit/>
          </a:bodyPr>
          <a:lstStyle/>
          <a:p>
            <a:pPr algn="ctr"/>
            <a:r>
              <a:rPr lang="en-US" sz="2400">
                <a:effectLst/>
                <a:latin typeface="Helvetica" pitchFamily="2" charset="0"/>
              </a:rPr>
              <a:t>Ensure systems features are in place with fidelity and sufficient intensity and focus </a:t>
            </a:r>
            <a:r>
              <a:rPr lang="en-US" sz="2400" b="1">
                <a:effectLst/>
                <a:latin typeface="Helvetica" pitchFamily="2" charset="0"/>
              </a:rPr>
              <a:t>before evaluating further </a:t>
            </a:r>
            <a:r>
              <a:rPr lang="en-US" sz="2400">
                <a:effectLst/>
                <a:latin typeface="Helvetica" pitchFamily="2" charset="0"/>
              </a:rPr>
              <a:t>educator or student outcomes.</a:t>
            </a:r>
          </a:p>
        </p:txBody>
      </p:sp>
      <p:pic>
        <p:nvPicPr>
          <p:cNvPr id="3" name="Picture 2">
            <a:extLst>
              <a:ext uri="{FF2B5EF4-FFF2-40B4-BE49-F238E27FC236}">
                <a16:creationId xmlns:a16="http://schemas.microsoft.com/office/drawing/2014/main" id="{4ECC8B77-4C8D-8333-DC50-07F2E0E37305}"/>
              </a:ext>
            </a:extLst>
          </p:cNvPr>
          <p:cNvPicPr>
            <a:picLocks noChangeAspect="1"/>
          </p:cNvPicPr>
          <p:nvPr/>
        </p:nvPicPr>
        <p:blipFill rotWithShape="1">
          <a:blip r:embed="rId8"/>
          <a:srcRect l="52963" t="5977"/>
          <a:stretch/>
        </p:blipFill>
        <p:spPr>
          <a:xfrm>
            <a:off x="180181" y="2232578"/>
            <a:ext cx="1770105" cy="4197656"/>
          </a:xfrm>
          <a:prstGeom prst="rect">
            <a:avLst/>
          </a:prstGeom>
        </p:spPr>
      </p:pic>
    </p:spTree>
    <p:extLst>
      <p:ext uri="{BB962C8B-B14F-4D97-AF65-F5344CB8AC3E}">
        <p14:creationId xmlns:p14="http://schemas.microsoft.com/office/powerpoint/2010/main" val="26032963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D06AC42-2C4C-E249-A091-463072691C34}"/>
              </a:ext>
            </a:extLst>
          </p:cNvPr>
          <p:cNvGraphicFramePr/>
          <p:nvPr>
            <p:extLst>
              <p:ext uri="{D42A27DB-BD31-4B8C-83A1-F6EECF244321}">
                <p14:modId xmlns:p14="http://schemas.microsoft.com/office/powerpoint/2010/main" val="525388688"/>
              </p:ext>
            </p:extLst>
          </p:nvPr>
        </p:nvGraphicFramePr>
        <p:xfrm>
          <a:off x="0" y="1046514"/>
          <a:ext cx="12056533" cy="5644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DC36900-1A11-5140-BBAD-A9AD36C5F433}"/>
              </a:ext>
            </a:extLst>
          </p:cNvPr>
          <p:cNvSpPr txBox="1"/>
          <p:nvPr/>
        </p:nvSpPr>
        <p:spPr>
          <a:xfrm>
            <a:off x="4859168" y="3437865"/>
            <a:ext cx="2290784"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Collect &amp; Use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a:ea typeface="+mn-ea"/>
                <a:cs typeface="+mn-cs"/>
              </a:rPr>
              <a:t>DATA</a:t>
            </a:r>
          </a:p>
        </p:txBody>
      </p:sp>
      <p:sp>
        <p:nvSpPr>
          <p:cNvPr id="7" name="Left-Right Arrow 6">
            <a:extLst>
              <a:ext uri="{FF2B5EF4-FFF2-40B4-BE49-F238E27FC236}">
                <a16:creationId xmlns:a16="http://schemas.microsoft.com/office/drawing/2014/main" id="{0BBCAE6D-2052-E74A-BF44-9A3CFF179EFF}"/>
              </a:ext>
            </a:extLst>
          </p:cNvPr>
          <p:cNvSpPr/>
          <p:nvPr/>
        </p:nvSpPr>
        <p:spPr>
          <a:xfrm rot="16200000">
            <a:off x="5753946" y="3019420"/>
            <a:ext cx="548640" cy="182880"/>
          </a:xfrm>
          <a:prstGeom prst="leftRightArrow">
            <a:avLst/>
          </a:prstGeom>
          <a:solidFill>
            <a:srgbClr val="F3C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Left-Right Arrow 10">
            <a:extLst>
              <a:ext uri="{FF2B5EF4-FFF2-40B4-BE49-F238E27FC236}">
                <a16:creationId xmlns:a16="http://schemas.microsoft.com/office/drawing/2014/main" id="{348E3385-1354-3A4E-A330-A1DE4E83D5FF}"/>
              </a:ext>
            </a:extLst>
          </p:cNvPr>
          <p:cNvSpPr/>
          <p:nvPr/>
        </p:nvSpPr>
        <p:spPr>
          <a:xfrm rot="1788653">
            <a:off x="6877503" y="4137761"/>
            <a:ext cx="914400" cy="182880"/>
          </a:xfrm>
          <a:prstGeom prst="lef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Left-Right Arrow 11">
            <a:extLst>
              <a:ext uri="{FF2B5EF4-FFF2-40B4-BE49-F238E27FC236}">
                <a16:creationId xmlns:a16="http://schemas.microsoft.com/office/drawing/2014/main" id="{DE54176A-1DFD-444C-8471-F7C725DD13A1}"/>
              </a:ext>
            </a:extLst>
          </p:cNvPr>
          <p:cNvSpPr/>
          <p:nvPr/>
        </p:nvSpPr>
        <p:spPr>
          <a:xfrm rot="20170082">
            <a:off x="6864498" y="3413684"/>
            <a:ext cx="914400" cy="182880"/>
          </a:xfrm>
          <a:prstGeom prst="leftRightArrow">
            <a:avLst/>
          </a:prstGeom>
          <a:solidFill>
            <a:srgbClr val="207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37ECEB5-E7F3-C545-8A92-91DCED753BB5}"/>
              </a:ext>
            </a:extLst>
          </p:cNvPr>
          <p:cNvSpPr txBox="1"/>
          <p:nvPr/>
        </p:nvSpPr>
        <p:spPr>
          <a:xfrm>
            <a:off x="135467" y="6383090"/>
            <a:ext cx="281093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3333"/>
                </a:solidFill>
                <a:effectLst/>
                <a:uLnTx/>
                <a:uFillTx/>
                <a:latin typeface="Open Sans" panose="020B0606030504020204" pitchFamily="34" charset="0"/>
                <a:ea typeface="+mn-ea"/>
                <a:cs typeface="+mn-cs"/>
              </a:rPr>
              <a:t>(Chaparro, E., et. al, 2022)</a:t>
            </a:r>
            <a:endParaRPr kumimoji="0" lang="en-US" sz="16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4CF05B59-7114-8F96-C05F-79F43D47AEC9}"/>
              </a:ext>
            </a:extLst>
          </p:cNvPr>
          <p:cNvSpPr>
            <a:spLocks noGrp="1"/>
          </p:cNvSpPr>
          <p:nvPr>
            <p:ph type="title"/>
          </p:nvPr>
        </p:nvSpPr>
        <p:spPr>
          <a:xfrm>
            <a:off x="135467" y="211622"/>
            <a:ext cx="10972800" cy="1143000"/>
          </a:xfrm>
        </p:spPr>
        <p:txBody>
          <a:bodyPr/>
          <a:lstStyle/>
          <a:p>
            <a:pPr algn="l"/>
            <a:r>
              <a:rPr lang="en-US" sz="3600" b="1" kern="1200">
                <a:solidFill>
                  <a:schemeClr val="bg2">
                    <a:lumMod val="50000"/>
                  </a:schemeClr>
                </a:solidFill>
                <a:latin typeface="+mn-lt"/>
              </a:rPr>
              <a:t>Use Your Continuous Improvement Process</a:t>
            </a:r>
            <a:endParaRPr lang="en-US" sz="3600" b="1">
              <a:solidFill>
                <a:schemeClr val="bg2">
                  <a:lumMod val="50000"/>
                </a:schemeClr>
              </a:solidFill>
              <a:latin typeface="+mn-lt"/>
            </a:endParaRPr>
          </a:p>
        </p:txBody>
      </p:sp>
      <p:grpSp>
        <p:nvGrpSpPr>
          <p:cNvPr id="8" name="Group 7">
            <a:extLst>
              <a:ext uri="{FF2B5EF4-FFF2-40B4-BE49-F238E27FC236}">
                <a16:creationId xmlns:a16="http://schemas.microsoft.com/office/drawing/2014/main" id="{1388A195-3053-3993-F609-890E4A159C72}"/>
              </a:ext>
            </a:extLst>
          </p:cNvPr>
          <p:cNvGrpSpPr/>
          <p:nvPr/>
        </p:nvGrpSpPr>
        <p:grpSpPr>
          <a:xfrm>
            <a:off x="135466" y="2523986"/>
            <a:ext cx="8459894" cy="4486413"/>
            <a:chOff x="8096749" y="3161408"/>
            <a:chExt cx="3716790" cy="1722386"/>
          </a:xfrm>
        </p:grpSpPr>
        <p:sp>
          <p:nvSpPr>
            <p:cNvPr id="9" name="Oval 8">
              <a:extLst>
                <a:ext uri="{FF2B5EF4-FFF2-40B4-BE49-F238E27FC236}">
                  <a16:creationId xmlns:a16="http://schemas.microsoft.com/office/drawing/2014/main" id="{1F18BF0C-7AB9-197A-69C5-51BBFD44ADE9}"/>
                </a:ext>
              </a:extLst>
            </p:cNvPr>
            <p:cNvSpPr/>
            <p:nvPr/>
          </p:nvSpPr>
          <p:spPr>
            <a:xfrm>
              <a:off x="8096749" y="3161408"/>
              <a:ext cx="3716790" cy="1722386"/>
            </a:xfrm>
            <a:prstGeom prst="ellipse">
              <a:avLst/>
            </a:prstGeom>
            <a:ln w="69850">
              <a:solidFill>
                <a:schemeClr val="accent4">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 name="Oval 4">
              <a:extLst>
                <a:ext uri="{FF2B5EF4-FFF2-40B4-BE49-F238E27FC236}">
                  <a16:creationId xmlns:a16="http://schemas.microsoft.com/office/drawing/2014/main" id="{8E693F45-9F0E-0372-B9B9-3C73B235C671}"/>
                </a:ext>
              </a:extLst>
            </p:cNvPr>
            <p:cNvSpPr txBox="1"/>
            <p:nvPr/>
          </p:nvSpPr>
          <p:spPr>
            <a:xfrm>
              <a:off x="8641060" y="3413646"/>
              <a:ext cx="2628168" cy="12179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t>The school PBIS coach, principal and special education director met to align their meeting schedules and protect a half-hour each month of PD time during an early release day that can be devoted  to classroom PBIS training and support. This change was brought back to the leadership team and communicated to all staff through email. </a:t>
              </a:r>
            </a:p>
          </p:txBody>
        </p:sp>
      </p:grpSp>
      <p:pic>
        <p:nvPicPr>
          <p:cNvPr id="2" name="Picture 1">
            <a:extLst>
              <a:ext uri="{FF2B5EF4-FFF2-40B4-BE49-F238E27FC236}">
                <a16:creationId xmlns:a16="http://schemas.microsoft.com/office/drawing/2014/main" id="{A6E46A82-15EF-94F7-F7E8-C832053632F2}"/>
              </a:ext>
            </a:extLst>
          </p:cNvPr>
          <p:cNvPicPr>
            <a:picLocks noChangeAspect="1"/>
          </p:cNvPicPr>
          <p:nvPr/>
        </p:nvPicPr>
        <p:blipFill rotWithShape="1">
          <a:blip r:embed="rId8"/>
          <a:srcRect l="6733" t="15855" r="11160"/>
          <a:stretch/>
        </p:blipFill>
        <p:spPr>
          <a:xfrm>
            <a:off x="11356815" y="6038002"/>
            <a:ext cx="835184" cy="819998"/>
          </a:xfrm>
          <a:prstGeom prst="ellipse">
            <a:avLst/>
          </a:prstGeom>
          <a:ln w="19050">
            <a:solidFill>
              <a:schemeClr val="accent2">
                <a:lumMod val="50000"/>
              </a:schemeClr>
            </a:solidFill>
          </a:ln>
        </p:spPr>
      </p:pic>
    </p:spTree>
    <p:extLst>
      <p:ext uri="{BB962C8B-B14F-4D97-AF65-F5344CB8AC3E}">
        <p14:creationId xmlns:p14="http://schemas.microsoft.com/office/powerpoint/2010/main" val="38975827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D06AC42-2C4C-E249-A091-463072691C34}"/>
              </a:ext>
            </a:extLst>
          </p:cNvPr>
          <p:cNvGraphicFramePr/>
          <p:nvPr/>
        </p:nvGraphicFramePr>
        <p:xfrm>
          <a:off x="0" y="1046514"/>
          <a:ext cx="12056533" cy="5644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DC36900-1A11-5140-BBAD-A9AD36C5F433}"/>
              </a:ext>
            </a:extLst>
          </p:cNvPr>
          <p:cNvSpPr txBox="1"/>
          <p:nvPr/>
        </p:nvSpPr>
        <p:spPr>
          <a:xfrm>
            <a:off x="4859168" y="3437865"/>
            <a:ext cx="2290784"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Collect &amp; Use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a:ea typeface="+mn-ea"/>
                <a:cs typeface="+mn-cs"/>
              </a:rPr>
              <a:t>DATA</a:t>
            </a:r>
          </a:p>
        </p:txBody>
      </p:sp>
      <p:sp>
        <p:nvSpPr>
          <p:cNvPr id="7" name="Left-Right Arrow 6">
            <a:extLst>
              <a:ext uri="{FF2B5EF4-FFF2-40B4-BE49-F238E27FC236}">
                <a16:creationId xmlns:a16="http://schemas.microsoft.com/office/drawing/2014/main" id="{0BBCAE6D-2052-E74A-BF44-9A3CFF179EFF}"/>
              </a:ext>
            </a:extLst>
          </p:cNvPr>
          <p:cNvSpPr/>
          <p:nvPr/>
        </p:nvSpPr>
        <p:spPr>
          <a:xfrm rot="16200000">
            <a:off x="5753946" y="3019420"/>
            <a:ext cx="548640" cy="182880"/>
          </a:xfrm>
          <a:prstGeom prst="leftRightArrow">
            <a:avLst/>
          </a:prstGeom>
          <a:solidFill>
            <a:srgbClr val="F3C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Left-Right Arrow 7">
            <a:extLst>
              <a:ext uri="{FF2B5EF4-FFF2-40B4-BE49-F238E27FC236}">
                <a16:creationId xmlns:a16="http://schemas.microsoft.com/office/drawing/2014/main" id="{6B9B0B13-110A-2449-9017-70BBF4B66701}"/>
              </a:ext>
            </a:extLst>
          </p:cNvPr>
          <p:cNvSpPr/>
          <p:nvPr/>
        </p:nvSpPr>
        <p:spPr>
          <a:xfrm rot="13049120">
            <a:off x="4174972" y="3287850"/>
            <a:ext cx="914400" cy="182880"/>
          </a:xfrm>
          <a:prstGeom prst="leftRightArrow">
            <a:avLst/>
          </a:prstGeom>
          <a:solidFill>
            <a:srgbClr val="EE3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Left-Right Arrow 8">
            <a:extLst>
              <a:ext uri="{FF2B5EF4-FFF2-40B4-BE49-F238E27FC236}">
                <a16:creationId xmlns:a16="http://schemas.microsoft.com/office/drawing/2014/main" id="{AD7BB20D-D350-1345-A755-0FE4F6A3C6D1}"/>
              </a:ext>
            </a:extLst>
          </p:cNvPr>
          <p:cNvSpPr/>
          <p:nvPr/>
        </p:nvSpPr>
        <p:spPr>
          <a:xfrm rot="8989993">
            <a:off x="4173475" y="4048009"/>
            <a:ext cx="914400" cy="182880"/>
          </a:xfrm>
          <a:prstGeom prst="leftRightArrow">
            <a:avLst/>
          </a:prstGeom>
          <a:solidFill>
            <a:srgbClr val="E89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Left-Right Arrow 9">
            <a:extLst>
              <a:ext uri="{FF2B5EF4-FFF2-40B4-BE49-F238E27FC236}">
                <a16:creationId xmlns:a16="http://schemas.microsoft.com/office/drawing/2014/main" id="{2BFC387A-698F-9340-87E9-569744E192E9}"/>
              </a:ext>
            </a:extLst>
          </p:cNvPr>
          <p:cNvSpPr/>
          <p:nvPr/>
        </p:nvSpPr>
        <p:spPr>
          <a:xfrm rot="16200000">
            <a:off x="5730240" y="4574853"/>
            <a:ext cx="548640" cy="182880"/>
          </a:xfrm>
          <a:prstGeom prst="leftRightArrow">
            <a:avLst/>
          </a:prstGeom>
          <a:solidFill>
            <a:srgbClr val="7F4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Left-Right Arrow 10">
            <a:extLst>
              <a:ext uri="{FF2B5EF4-FFF2-40B4-BE49-F238E27FC236}">
                <a16:creationId xmlns:a16="http://schemas.microsoft.com/office/drawing/2014/main" id="{348E3385-1354-3A4E-A330-A1DE4E83D5FF}"/>
              </a:ext>
            </a:extLst>
          </p:cNvPr>
          <p:cNvSpPr/>
          <p:nvPr/>
        </p:nvSpPr>
        <p:spPr>
          <a:xfrm rot="1788653">
            <a:off x="6877503" y="4137761"/>
            <a:ext cx="914400" cy="182880"/>
          </a:xfrm>
          <a:prstGeom prst="lef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Left-Right Arrow 11">
            <a:extLst>
              <a:ext uri="{FF2B5EF4-FFF2-40B4-BE49-F238E27FC236}">
                <a16:creationId xmlns:a16="http://schemas.microsoft.com/office/drawing/2014/main" id="{DE54176A-1DFD-444C-8471-F7C725DD13A1}"/>
              </a:ext>
            </a:extLst>
          </p:cNvPr>
          <p:cNvSpPr/>
          <p:nvPr/>
        </p:nvSpPr>
        <p:spPr>
          <a:xfrm rot="20170082">
            <a:off x="6864498" y="3413684"/>
            <a:ext cx="914400" cy="182880"/>
          </a:xfrm>
          <a:prstGeom prst="leftRightArrow">
            <a:avLst/>
          </a:prstGeom>
          <a:solidFill>
            <a:srgbClr val="207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37ECEB5-E7F3-C545-8A92-91DCED753BB5}"/>
              </a:ext>
            </a:extLst>
          </p:cNvPr>
          <p:cNvSpPr txBox="1"/>
          <p:nvPr/>
        </p:nvSpPr>
        <p:spPr>
          <a:xfrm>
            <a:off x="135467" y="6383090"/>
            <a:ext cx="281093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3333"/>
                </a:solidFill>
                <a:effectLst/>
                <a:uLnTx/>
                <a:uFillTx/>
                <a:latin typeface="Open Sans" panose="020B0606030504020204" pitchFamily="34" charset="0"/>
                <a:ea typeface="+mn-ea"/>
                <a:cs typeface="+mn-cs"/>
              </a:rPr>
              <a:t>(Chaparro, E., et. al, 2022)</a:t>
            </a:r>
            <a:endParaRPr kumimoji="0" lang="en-US" sz="16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4CF05B59-7114-8F96-C05F-79F43D47AEC9}"/>
              </a:ext>
            </a:extLst>
          </p:cNvPr>
          <p:cNvSpPr>
            <a:spLocks noGrp="1"/>
          </p:cNvSpPr>
          <p:nvPr>
            <p:ph type="title"/>
          </p:nvPr>
        </p:nvSpPr>
        <p:spPr>
          <a:xfrm>
            <a:off x="135467" y="211622"/>
            <a:ext cx="10972800" cy="1143000"/>
          </a:xfrm>
        </p:spPr>
        <p:txBody>
          <a:bodyPr/>
          <a:lstStyle/>
          <a:p>
            <a:pPr algn="l"/>
            <a:r>
              <a:rPr lang="en-US" sz="3600" b="1" kern="1200">
                <a:solidFill>
                  <a:schemeClr val="bg2">
                    <a:lumMod val="50000"/>
                  </a:schemeClr>
                </a:solidFill>
                <a:latin typeface="+mn-lt"/>
              </a:rPr>
              <a:t>Use Your Continuous Improvement Process</a:t>
            </a:r>
            <a:endParaRPr lang="en-US" sz="3600" b="1">
              <a:solidFill>
                <a:schemeClr val="bg2">
                  <a:lumMod val="50000"/>
                </a:schemeClr>
              </a:solidFill>
              <a:latin typeface="+mn-lt"/>
            </a:endParaRPr>
          </a:p>
        </p:txBody>
      </p:sp>
      <p:grpSp>
        <p:nvGrpSpPr>
          <p:cNvPr id="2" name="Group 1">
            <a:extLst>
              <a:ext uri="{FF2B5EF4-FFF2-40B4-BE49-F238E27FC236}">
                <a16:creationId xmlns:a16="http://schemas.microsoft.com/office/drawing/2014/main" id="{87D92EC9-3423-981E-B4F8-BD6F4AD09673}"/>
              </a:ext>
            </a:extLst>
          </p:cNvPr>
          <p:cNvGrpSpPr/>
          <p:nvPr/>
        </p:nvGrpSpPr>
        <p:grpSpPr>
          <a:xfrm>
            <a:off x="2891361" y="953038"/>
            <a:ext cx="9300639" cy="5474767"/>
            <a:chOff x="288163" y="3021185"/>
            <a:chExt cx="3716790" cy="1722386"/>
          </a:xfrm>
        </p:grpSpPr>
        <p:sp>
          <p:nvSpPr>
            <p:cNvPr id="4" name="Oval 3">
              <a:extLst>
                <a:ext uri="{FF2B5EF4-FFF2-40B4-BE49-F238E27FC236}">
                  <a16:creationId xmlns:a16="http://schemas.microsoft.com/office/drawing/2014/main" id="{C14171E7-B8E4-53C8-73AD-1B847A4C7576}"/>
                </a:ext>
              </a:extLst>
            </p:cNvPr>
            <p:cNvSpPr/>
            <p:nvPr/>
          </p:nvSpPr>
          <p:spPr>
            <a:xfrm>
              <a:off x="288163" y="3021185"/>
              <a:ext cx="3716790" cy="1722386"/>
            </a:xfrm>
            <a:prstGeom prst="ellipse">
              <a:avLst/>
            </a:prstGeom>
            <a:ln w="69850">
              <a:solidFill>
                <a:srgbClr val="E89B2C"/>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 name="Oval 4">
              <a:extLst>
                <a:ext uri="{FF2B5EF4-FFF2-40B4-BE49-F238E27FC236}">
                  <a16:creationId xmlns:a16="http://schemas.microsoft.com/office/drawing/2014/main" id="{514F73C8-CE6B-9944-41F9-42FC99EB7E44}"/>
                </a:ext>
              </a:extLst>
            </p:cNvPr>
            <p:cNvSpPr txBox="1"/>
            <p:nvPr/>
          </p:nvSpPr>
          <p:spPr>
            <a:xfrm>
              <a:off x="832474" y="3273423"/>
              <a:ext cx="2628168" cy="12179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t>At each session, attendance was taken and educator feedback was gathered. The sessions were recorded so those that were absent could still access the training.</a:t>
              </a:r>
            </a:p>
            <a:p>
              <a:pPr marL="0" lvl="0" indent="0" algn="ctr" defTabSz="1066800">
                <a:lnSpc>
                  <a:spcPct val="90000"/>
                </a:lnSpc>
                <a:spcBef>
                  <a:spcPct val="0"/>
                </a:spcBef>
                <a:spcAft>
                  <a:spcPct val="35000"/>
                </a:spcAft>
                <a:buNone/>
              </a:pPr>
              <a:endParaRPr lang="en-US" sz="2400"/>
            </a:p>
            <a:p>
              <a:pPr marL="0" lvl="0" indent="0" algn="ctr" defTabSz="1066800">
                <a:lnSpc>
                  <a:spcPct val="90000"/>
                </a:lnSpc>
                <a:spcBef>
                  <a:spcPct val="0"/>
                </a:spcBef>
                <a:spcAft>
                  <a:spcPct val="35000"/>
                </a:spcAft>
                <a:buNone/>
              </a:pPr>
              <a:r>
                <a:rPr lang="en-US" sz="2400" kern="1200"/>
                <a:t>The trainings occurred 6 out of 6 times with at least 90% of staff attending.</a:t>
              </a:r>
            </a:p>
          </p:txBody>
        </p:sp>
      </p:grpSp>
      <p:grpSp>
        <p:nvGrpSpPr>
          <p:cNvPr id="13" name="Group 12">
            <a:extLst>
              <a:ext uri="{FF2B5EF4-FFF2-40B4-BE49-F238E27FC236}">
                <a16:creationId xmlns:a16="http://schemas.microsoft.com/office/drawing/2014/main" id="{75263BBB-394F-6469-2D85-6D826DE7F91D}"/>
              </a:ext>
            </a:extLst>
          </p:cNvPr>
          <p:cNvGrpSpPr/>
          <p:nvPr/>
        </p:nvGrpSpPr>
        <p:grpSpPr>
          <a:xfrm>
            <a:off x="3135947" y="983486"/>
            <a:ext cx="9056052" cy="5537634"/>
            <a:chOff x="-83520" y="669329"/>
            <a:chExt cx="3909629" cy="1784840"/>
          </a:xfrm>
        </p:grpSpPr>
        <p:sp>
          <p:nvSpPr>
            <p:cNvPr id="16" name="Oval 15">
              <a:extLst>
                <a:ext uri="{FF2B5EF4-FFF2-40B4-BE49-F238E27FC236}">
                  <a16:creationId xmlns:a16="http://schemas.microsoft.com/office/drawing/2014/main" id="{0F607700-4F6F-F5ED-1D17-E4E97CF71DE5}"/>
                </a:ext>
              </a:extLst>
            </p:cNvPr>
            <p:cNvSpPr/>
            <p:nvPr/>
          </p:nvSpPr>
          <p:spPr>
            <a:xfrm>
              <a:off x="-83520" y="669329"/>
              <a:ext cx="3909629" cy="1784840"/>
            </a:xfrm>
            <a:prstGeom prst="ellipse">
              <a:avLst/>
            </a:prstGeom>
            <a:ln w="69850">
              <a:solidFill>
                <a:srgbClr val="EE3519"/>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7" name="Oval 4">
              <a:extLst>
                <a:ext uri="{FF2B5EF4-FFF2-40B4-BE49-F238E27FC236}">
                  <a16:creationId xmlns:a16="http://schemas.microsoft.com/office/drawing/2014/main" id="{FED1031F-61C3-7D05-3D59-24DA66E2732F}"/>
                </a:ext>
              </a:extLst>
            </p:cNvPr>
            <p:cNvSpPr txBox="1"/>
            <p:nvPr/>
          </p:nvSpPr>
          <p:spPr>
            <a:xfrm>
              <a:off x="615647" y="966619"/>
              <a:ext cx="2628168" cy="12179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t>Because high rates of positive educator feedback was received, the leadership team decided to continue this process into the new school year. PD topics changed based on needs, however, the structure and routine remained consistent.</a:t>
              </a:r>
            </a:p>
          </p:txBody>
        </p:sp>
      </p:grpSp>
      <p:grpSp>
        <p:nvGrpSpPr>
          <p:cNvPr id="18" name="Group 17">
            <a:extLst>
              <a:ext uri="{FF2B5EF4-FFF2-40B4-BE49-F238E27FC236}">
                <a16:creationId xmlns:a16="http://schemas.microsoft.com/office/drawing/2014/main" id="{69FB14F9-726A-37B5-2C16-931B3D674DB7}"/>
              </a:ext>
            </a:extLst>
          </p:cNvPr>
          <p:cNvGrpSpPr/>
          <p:nvPr/>
        </p:nvGrpSpPr>
        <p:grpSpPr>
          <a:xfrm>
            <a:off x="-3498497" y="-4120421"/>
            <a:ext cx="11461384" cy="9280302"/>
            <a:chOff x="4714182" y="4328672"/>
            <a:chExt cx="4714102" cy="3092937"/>
          </a:xfrm>
        </p:grpSpPr>
        <p:sp>
          <p:nvSpPr>
            <p:cNvPr id="19" name="Oval 18">
              <a:extLst>
                <a:ext uri="{FF2B5EF4-FFF2-40B4-BE49-F238E27FC236}">
                  <a16:creationId xmlns:a16="http://schemas.microsoft.com/office/drawing/2014/main" id="{32B62461-B9D8-B77F-E479-257F9739BD60}"/>
                </a:ext>
              </a:extLst>
            </p:cNvPr>
            <p:cNvSpPr/>
            <p:nvPr/>
          </p:nvSpPr>
          <p:spPr>
            <a:xfrm>
              <a:off x="6130881" y="6000255"/>
              <a:ext cx="3297403" cy="1421354"/>
            </a:xfrm>
            <a:prstGeom prst="ellipse">
              <a:avLst/>
            </a:prstGeom>
            <a:ln w="69850">
              <a:solidFill>
                <a:srgbClr val="7F447F"/>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nchor="ctr"/>
            <a:lstStyle/>
            <a:p>
              <a:pPr algn="ctr"/>
              <a:r>
                <a:rPr lang="en-US" sz="2400"/>
                <a:t>The following months, classroom PBIS trainings were held focusing on explicit instruction of 1 new practice, opportunities for practice, individual goal setting and action planning. This occurred for 6 months (January –June). </a:t>
              </a:r>
            </a:p>
          </p:txBody>
        </p:sp>
        <p:sp>
          <p:nvSpPr>
            <p:cNvPr id="20" name="Oval 4">
              <a:extLst>
                <a:ext uri="{FF2B5EF4-FFF2-40B4-BE49-F238E27FC236}">
                  <a16:creationId xmlns:a16="http://schemas.microsoft.com/office/drawing/2014/main" id="{30446625-F44D-DB68-8E7A-7E6D545A522E}"/>
                </a:ext>
              </a:extLst>
            </p:cNvPr>
            <p:cNvSpPr txBox="1"/>
            <p:nvPr/>
          </p:nvSpPr>
          <p:spPr>
            <a:xfrm>
              <a:off x="4714182" y="4328672"/>
              <a:ext cx="2628168" cy="12179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000" kern="1200"/>
            </a:p>
          </p:txBody>
        </p:sp>
      </p:grpSp>
      <p:pic>
        <p:nvPicPr>
          <p:cNvPr id="21" name="Picture 20">
            <a:extLst>
              <a:ext uri="{FF2B5EF4-FFF2-40B4-BE49-F238E27FC236}">
                <a16:creationId xmlns:a16="http://schemas.microsoft.com/office/drawing/2014/main" id="{6A0AD637-4FA7-3DC2-0D75-2FEFBD5F2047}"/>
              </a:ext>
            </a:extLst>
          </p:cNvPr>
          <p:cNvPicPr>
            <a:picLocks noChangeAspect="1"/>
          </p:cNvPicPr>
          <p:nvPr/>
        </p:nvPicPr>
        <p:blipFill rotWithShape="1">
          <a:blip r:embed="rId8"/>
          <a:srcRect l="6733" t="15855" r="11160"/>
          <a:stretch/>
        </p:blipFill>
        <p:spPr>
          <a:xfrm>
            <a:off x="11356815" y="6075710"/>
            <a:ext cx="835184" cy="819998"/>
          </a:xfrm>
          <a:prstGeom prst="ellipse">
            <a:avLst/>
          </a:prstGeom>
          <a:ln w="19050">
            <a:solidFill>
              <a:schemeClr val="accent2">
                <a:lumMod val="50000"/>
              </a:schemeClr>
            </a:solidFill>
          </a:ln>
        </p:spPr>
      </p:pic>
    </p:spTree>
    <p:extLst>
      <p:ext uri="{BB962C8B-B14F-4D97-AF65-F5344CB8AC3E}">
        <p14:creationId xmlns:p14="http://schemas.microsoft.com/office/powerpoint/2010/main" val="370691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graphicEl>
                                              <a:dgm id="{551FC44C-C383-D04B-BDC9-7CD0C0E96584}"/>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graphicEl>
                                              <a:dgm id="{5CF0EFAD-4292-5040-856F-77896DFEC55C}"/>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graphicEl>
                                              <a:dgm id="{DB5D9CF6-BA5B-2145-A434-AFA26D760F45}"/>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graphicEl>
                                              <a:dgm id="{BF90B3B7-77E2-984B-8B2E-625CD9FBAFF3}"/>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graphicEl>
                                              <a:dgm id="{C32FA3E6-9E9F-EB46-A65D-36665AC07129}"/>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graphicEl>
                                              <a:dgm id="{0CF17757-B07D-054A-B418-CB7B36892AA2}"/>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graphicEl>
                                              <a:dgm id="{091E9CC4-2CB9-FD48-9FBD-31619B416DEB}"/>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graphicEl>
                                              <a:dgm id="{0D1B13E9-8A44-7A45-B56A-A5F6E426FA42}"/>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graphicEl>
                                              <a:dgm id="{7229F0E0-C4E2-644E-AA8E-CE2194486FC4}"/>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graphicEl>
                                              <a:dgm id="{35DA2999-DAB3-AE42-915A-1717F659C38D}"/>
                                            </p:graphic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2"/>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graphicEl>
                                              <a:dgm id="{80553F29-EC6B-9645-A7F8-7B924A485269}"/>
                                            </p:graphic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graphicEl>
                                              <a:dgm id="{50F2030A-1787-804F-BE8C-B0F6AA0647D5}"/>
                                            </p:graphic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8" grpId="0" animBg="1"/>
      <p:bldP spid="9" grpId="0" animBg="1"/>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9E791331-27F7-D79D-A34F-038289D2EB04}"/>
              </a:ext>
            </a:extLst>
          </p:cNvPr>
          <p:cNvGraphicFramePr/>
          <p:nvPr>
            <p:extLst>
              <p:ext uri="{D42A27DB-BD31-4B8C-83A1-F6EECF244321}">
                <p14:modId xmlns:p14="http://schemas.microsoft.com/office/powerpoint/2010/main" val="2155144674"/>
              </p:ext>
            </p:extLst>
          </p:nvPr>
        </p:nvGraphicFramePr>
        <p:xfrm>
          <a:off x="7131543" y="663704"/>
          <a:ext cx="3332586" cy="57315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5">
            <a:extLst>
              <a:ext uri="{FF2B5EF4-FFF2-40B4-BE49-F238E27FC236}">
                <a16:creationId xmlns:a16="http://schemas.microsoft.com/office/drawing/2014/main" id="{84FC8763-53CD-A54A-C21F-68C552EA341A}"/>
              </a:ext>
            </a:extLst>
          </p:cNvPr>
          <p:cNvGrpSpPr/>
          <p:nvPr/>
        </p:nvGrpSpPr>
        <p:grpSpPr>
          <a:xfrm>
            <a:off x="7309449" y="3351782"/>
            <a:ext cx="3154680" cy="940418"/>
            <a:chOff x="4970380" y="2536560"/>
            <a:chExt cx="1834366" cy="835622"/>
          </a:xfrm>
        </p:grpSpPr>
        <p:sp>
          <p:nvSpPr>
            <p:cNvPr id="11" name="Rounded Rectangle 10">
              <a:extLst>
                <a:ext uri="{FF2B5EF4-FFF2-40B4-BE49-F238E27FC236}">
                  <a16:creationId xmlns:a16="http://schemas.microsoft.com/office/drawing/2014/main" id="{6C42FDC6-B1B9-7146-6C77-09FEE701A1D7}"/>
                </a:ext>
              </a:extLst>
            </p:cNvPr>
            <p:cNvSpPr/>
            <p:nvPr/>
          </p:nvSpPr>
          <p:spPr>
            <a:xfrm>
              <a:off x="4970380" y="2536560"/>
              <a:ext cx="1765010" cy="789384"/>
            </a:xfrm>
            <a:prstGeom prst="roundRect">
              <a:avLst>
                <a:gd name="adj" fmla="val 10000"/>
              </a:avLst>
            </a:prstGeom>
          </p:spPr>
          <p:style>
            <a:lnRef idx="2">
              <a:schemeClr val="accent1"/>
            </a:lnRef>
            <a:fillRef idx="1">
              <a:schemeClr val="lt1"/>
            </a:fillRef>
            <a:effectRef idx="0">
              <a:schemeClr val="accent1"/>
            </a:effectRef>
            <a:fontRef idx="minor">
              <a:schemeClr val="dk1"/>
            </a:fontRef>
          </p:style>
        </p:sp>
        <p:sp>
          <p:nvSpPr>
            <p:cNvPr id="12" name="Rounded Rectangle 4">
              <a:extLst>
                <a:ext uri="{FF2B5EF4-FFF2-40B4-BE49-F238E27FC236}">
                  <a16:creationId xmlns:a16="http://schemas.microsoft.com/office/drawing/2014/main" id="{1E6BE6DD-6265-B750-FE54-CD0A20343306}"/>
                </a:ext>
              </a:extLst>
            </p:cNvPr>
            <p:cNvSpPr txBox="1"/>
            <p:nvPr/>
          </p:nvSpPr>
          <p:spPr>
            <a:xfrm>
              <a:off x="4993499" y="2559679"/>
              <a:ext cx="1811247" cy="81250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35560" tIns="26670" rIns="35560" bIns="26670" numCol="1" spcCol="1270" anchor="ctr" anchorCtr="0">
              <a:noAutofit/>
            </a:bodyPr>
            <a:lstStyle/>
            <a:p>
              <a:pPr marL="0" lvl="0" indent="0" defTabSz="622300">
                <a:lnSpc>
                  <a:spcPct val="90000"/>
                </a:lnSpc>
                <a:spcBef>
                  <a:spcPct val="0"/>
                </a:spcBef>
                <a:spcAft>
                  <a:spcPct val="35000"/>
                </a:spcAft>
                <a:buNone/>
              </a:pPr>
              <a:r>
                <a:rPr lang="en-US" kern="1200"/>
                <a:t>3.2, 4.2, 5.2 Use Continuous Improvement Process </a:t>
              </a:r>
            </a:p>
          </p:txBody>
        </p:sp>
      </p:grpSp>
      <p:sp>
        <p:nvSpPr>
          <p:cNvPr id="14" name="TextBox 13">
            <a:extLst>
              <a:ext uri="{FF2B5EF4-FFF2-40B4-BE49-F238E27FC236}">
                <a16:creationId xmlns:a16="http://schemas.microsoft.com/office/drawing/2014/main" id="{896A76B9-72AB-3AA0-5C46-BA66503CE454}"/>
              </a:ext>
            </a:extLst>
          </p:cNvPr>
          <p:cNvSpPr txBox="1"/>
          <p:nvPr/>
        </p:nvSpPr>
        <p:spPr>
          <a:xfrm>
            <a:off x="498910" y="1997693"/>
            <a:ext cx="4492752" cy="255454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en-US" sz="4000"/>
              <a:t>Monitor Educator Implementation &amp; Use Problem-Solving Process</a:t>
            </a:r>
          </a:p>
        </p:txBody>
      </p:sp>
    </p:spTree>
    <p:extLst>
      <p:ext uri="{BB962C8B-B14F-4D97-AF65-F5344CB8AC3E}">
        <p14:creationId xmlns:p14="http://schemas.microsoft.com/office/powerpoint/2010/main" val="14272247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6407EE57-534E-2216-382A-19708BDB9F83}"/>
              </a:ext>
            </a:extLst>
          </p:cNvPr>
          <p:cNvGraphicFramePr/>
          <p:nvPr>
            <p:extLst>
              <p:ext uri="{D42A27DB-BD31-4B8C-83A1-F6EECF244321}">
                <p14:modId xmlns:p14="http://schemas.microsoft.com/office/powerpoint/2010/main" val="3430001604"/>
              </p:ext>
            </p:extLst>
          </p:nvPr>
        </p:nvGraphicFramePr>
        <p:xfrm>
          <a:off x="-1137919" y="1158240"/>
          <a:ext cx="14975840" cy="5699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a:extLst>
              <a:ext uri="{FF2B5EF4-FFF2-40B4-BE49-F238E27FC236}">
                <a16:creationId xmlns:a16="http://schemas.microsoft.com/office/drawing/2014/main" id="{F3AFE006-AA4B-6CFB-7023-D101C269C457}"/>
              </a:ext>
            </a:extLst>
          </p:cNvPr>
          <p:cNvSpPr txBox="1"/>
          <p:nvPr/>
        </p:nvSpPr>
        <p:spPr>
          <a:xfrm>
            <a:off x="233009" y="213317"/>
            <a:ext cx="10638631" cy="646331"/>
          </a:xfrm>
          <a:prstGeom prst="rect">
            <a:avLst/>
          </a:prstGeom>
          <a:noFill/>
        </p:spPr>
        <p:txBody>
          <a:bodyPr wrap="square">
            <a:spAutoFit/>
          </a:bodyPr>
          <a:lstStyle/>
          <a:p>
            <a:pPr lvl="0"/>
            <a:r>
              <a:rPr lang="en-US" sz="3600" b="1" dirty="0"/>
              <a:t>Monitor Educator Implementation &amp; Acceptability</a:t>
            </a:r>
          </a:p>
        </p:txBody>
      </p:sp>
    </p:spTree>
    <p:extLst>
      <p:ext uri="{BB962C8B-B14F-4D97-AF65-F5344CB8AC3E}">
        <p14:creationId xmlns:p14="http://schemas.microsoft.com/office/powerpoint/2010/main" val="6244820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463F3-4DC7-26DC-BD3F-47D41672851A}"/>
              </a:ext>
            </a:extLst>
          </p:cNvPr>
          <p:cNvSpPr>
            <a:spLocks noGrp="1"/>
          </p:cNvSpPr>
          <p:nvPr>
            <p:ph type="title"/>
          </p:nvPr>
        </p:nvSpPr>
        <p:spPr/>
        <p:txBody>
          <a:bodyPr/>
          <a:lstStyle/>
          <a:p>
            <a:pPr algn="l"/>
            <a:r>
              <a:rPr lang="en-US" dirty="0">
                <a:solidFill>
                  <a:schemeClr val="bg2">
                    <a:lumMod val="50000"/>
                  </a:schemeClr>
                </a:solidFill>
              </a:rPr>
              <a:t>Classroom PBIS  Fidelity Data Example </a:t>
            </a:r>
          </a:p>
        </p:txBody>
      </p:sp>
      <p:pic>
        <p:nvPicPr>
          <p:cNvPr id="5" name="Picture 4" descr="Table&#10;&#10;Description automatically generated">
            <a:extLst>
              <a:ext uri="{FF2B5EF4-FFF2-40B4-BE49-F238E27FC236}">
                <a16:creationId xmlns:a16="http://schemas.microsoft.com/office/drawing/2014/main" id="{A43C5D34-6486-254D-CD0C-3DFB1B07B748}"/>
              </a:ext>
            </a:extLst>
          </p:cNvPr>
          <p:cNvPicPr>
            <a:picLocks noChangeAspect="1"/>
          </p:cNvPicPr>
          <p:nvPr/>
        </p:nvPicPr>
        <p:blipFill>
          <a:blip r:embed="rId2"/>
          <a:stretch>
            <a:fillRect/>
          </a:stretch>
        </p:blipFill>
        <p:spPr>
          <a:xfrm>
            <a:off x="4340786" y="1670049"/>
            <a:ext cx="7740030" cy="3977715"/>
          </a:xfrm>
          <a:prstGeom prst="rect">
            <a:avLst/>
          </a:prstGeom>
        </p:spPr>
      </p:pic>
      <p:sp>
        <p:nvSpPr>
          <p:cNvPr id="8" name="TextBox 7">
            <a:extLst>
              <a:ext uri="{FF2B5EF4-FFF2-40B4-BE49-F238E27FC236}">
                <a16:creationId xmlns:a16="http://schemas.microsoft.com/office/drawing/2014/main" id="{3E29BC0E-5743-03FE-7DEC-4AF69446ADDB}"/>
              </a:ext>
            </a:extLst>
          </p:cNvPr>
          <p:cNvSpPr txBox="1"/>
          <p:nvPr/>
        </p:nvSpPr>
        <p:spPr>
          <a:xfrm>
            <a:off x="403412" y="1465998"/>
            <a:ext cx="3937374" cy="438581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spcAft>
                <a:spcPts val="600"/>
              </a:spcAft>
              <a:buFont typeface="Arial" panose="020B0604020202020204" pitchFamily="34" charset="0"/>
              <a:buChar char="•"/>
            </a:pPr>
            <a:r>
              <a:rPr lang="en-US" sz="2400" dirty="0"/>
              <a:t>Classroom snapshot walkthroughs are done each fall and spring. </a:t>
            </a:r>
          </a:p>
          <a:p>
            <a:pPr marL="285750" indent="-285750">
              <a:spcAft>
                <a:spcPts val="600"/>
              </a:spcAft>
              <a:buFont typeface="Arial" panose="020B0604020202020204" pitchFamily="34" charset="0"/>
              <a:buChar char="•"/>
            </a:pPr>
            <a:r>
              <a:rPr lang="en-US" sz="2400" dirty="0"/>
              <a:t>Peers are randomly paired to observe for 15 minutes and gather data on specific practices.</a:t>
            </a:r>
          </a:p>
          <a:p>
            <a:pPr marL="285750" indent="-285750">
              <a:spcAft>
                <a:spcPts val="600"/>
              </a:spcAft>
              <a:buFont typeface="Arial" panose="020B0604020202020204" pitchFamily="34" charset="0"/>
              <a:buChar char="•"/>
            </a:pPr>
            <a:r>
              <a:rPr lang="en-US" sz="2400" dirty="0"/>
              <a:t>Data is shared with the school’s PBIS coach.</a:t>
            </a:r>
          </a:p>
          <a:p>
            <a:pPr marL="285750" indent="-285750">
              <a:spcAft>
                <a:spcPts val="600"/>
              </a:spcAft>
              <a:buFont typeface="Arial" panose="020B0604020202020204" pitchFamily="34" charset="0"/>
              <a:buChar char="•"/>
            </a:pPr>
            <a:r>
              <a:rPr lang="en-US" sz="2400" dirty="0"/>
              <a:t>The team summarizes the data to share with the staff.</a:t>
            </a:r>
          </a:p>
        </p:txBody>
      </p:sp>
    </p:spTree>
    <p:extLst>
      <p:ext uri="{BB962C8B-B14F-4D97-AF65-F5344CB8AC3E}">
        <p14:creationId xmlns:p14="http://schemas.microsoft.com/office/powerpoint/2010/main" val="5808647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D06AC42-2C4C-E249-A091-463072691C34}"/>
              </a:ext>
            </a:extLst>
          </p:cNvPr>
          <p:cNvGraphicFramePr/>
          <p:nvPr/>
        </p:nvGraphicFramePr>
        <p:xfrm>
          <a:off x="0" y="1046514"/>
          <a:ext cx="12056533" cy="5644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DC36900-1A11-5140-BBAD-A9AD36C5F433}"/>
              </a:ext>
            </a:extLst>
          </p:cNvPr>
          <p:cNvSpPr txBox="1"/>
          <p:nvPr/>
        </p:nvSpPr>
        <p:spPr>
          <a:xfrm>
            <a:off x="4859168" y="3437865"/>
            <a:ext cx="2290784"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Collect &amp; Use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a:ea typeface="+mn-ea"/>
                <a:cs typeface="+mn-cs"/>
              </a:rPr>
              <a:t>DATA</a:t>
            </a:r>
          </a:p>
        </p:txBody>
      </p:sp>
      <p:sp>
        <p:nvSpPr>
          <p:cNvPr id="7" name="Left-Right Arrow 6">
            <a:extLst>
              <a:ext uri="{FF2B5EF4-FFF2-40B4-BE49-F238E27FC236}">
                <a16:creationId xmlns:a16="http://schemas.microsoft.com/office/drawing/2014/main" id="{0BBCAE6D-2052-E74A-BF44-9A3CFF179EFF}"/>
              </a:ext>
            </a:extLst>
          </p:cNvPr>
          <p:cNvSpPr/>
          <p:nvPr/>
        </p:nvSpPr>
        <p:spPr>
          <a:xfrm rot="16200000">
            <a:off x="5753946" y="3019420"/>
            <a:ext cx="548640" cy="182880"/>
          </a:xfrm>
          <a:prstGeom prst="leftRightArrow">
            <a:avLst/>
          </a:prstGeom>
          <a:solidFill>
            <a:srgbClr val="F3C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Left-Right Arrow 7">
            <a:extLst>
              <a:ext uri="{FF2B5EF4-FFF2-40B4-BE49-F238E27FC236}">
                <a16:creationId xmlns:a16="http://schemas.microsoft.com/office/drawing/2014/main" id="{6B9B0B13-110A-2449-9017-70BBF4B66701}"/>
              </a:ext>
            </a:extLst>
          </p:cNvPr>
          <p:cNvSpPr/>
          <p:nvPr/>
        </p:nvSpPr>
        <p:spPr>
          <a:xfrm rot="13049120">
            <a:off x="4174972" y="3287850"/>
            <a:ext cx="914400" cy="182880"/>
          </a:xfrm>
          <a:prstGeom prst="leftRightArrow">
            <a:avLst/>
          </a:prstGeom>
          <a:solidFill>
            <a:srgbClr val="EE3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Left-Right Arrow 8">
            <a:extLst>
              <a:ext uri="{FF2B5EF4-FFF2-40B4-BE49-F238E27FC236}">
                <a16:creationId xmlns:a16="http://schemas.microsoft.com/office/drawing/2014/main" id="{AD7BB20D-D350-1345-A755-0FE4F6A3C6D1}"/>
              </a:ext>
            </a:extLst>
          </p:cNvPr>
          <p:cNvSpPr/>
          <p:nvPr/>
        </p:nvSpPr>
        <p:spPr>
          <a:xfrm rot="8989993">
            <a:off x="4173475" y="4048009"/>
            <a:ext cx="914400" cy="182880"/>
          </a:xfrm>
          <a:prstGeom prst="leftRightArrow">
            <a:avLst/>
          </a:prstGeom>
          <a:solidFill>
            <a:srgbClr val="E89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Left-Right Arrow 9">
            <a:extLst>
              <a:ext uri="{FF2B5EF4-FFF2-40B4-BE49-F238E27FC236}">
                <a16:creationId xmlns:a16="http://schemas.microsoft.com/office/drawing/2014/main" id="{2BFC387A-698F-9340-87E9-569744E192E9}"/>
              </a:ext>
            </a:extLst>
          </p:cNvPr>
          <p:cNvSpPr/>
          <p:nvPr/>
        </p:nvSpPr>
        <p:spPr>
          <a:xfrm rot="16200000">
            <a:off x="5730240" y="4574853"/>
            <a:ext cx="548640" cy="182880"/>
          </a:xfrm>
          <a:prstGeom prst="leftRightArrow">
            <a:avLst/>
          </a:prstGeom>
          <a:solidFill>
            <a:srgbClr val="7F4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Left-Right Arrow 10">
            <a:extLst>
              <a:ext uri="{FF2B5EF4-FFF2-40B4-BE49-F238E27FC236}">
                <a16:creationId xmlns:a16="http://schemas.microsoft.com/office/drawing/2014/main" id="{348E3385-1354-3A4E-A330-A1DE4E83D5FF}"/>
              </a:ext>
            </a:extLst>
          </p:cNvPr>
          <p:cNvSpPr/>
          <p:nvPr/>
        </p:nvSpPr>
        <p:spPr>
          <a:xfrm rot="1788653">
            <a:off x="6877503" y="4137761"/>
            <a:ext cx="914400" cy="182880"/>
          </a:xfrm>
          <a:prstGeom prst="lef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Left-Right Arrow 11">
            <a:extLst>
              <a:ext uri="{FF2B5EF4-FFF2-40B4-BE49-F238E27FC236}">
                <a16:creationId xmlns:a16="http://schemas.microsoft.com/office/drawing/2014/main" id="{DE54176A-1DFD-444C-8471-F7C725DD13A1}"/>
              </a:ext>
            </a:extLst>
          </p:cNvPr>
          <p:cNvSpPr/>
          <p:nvPr/>
        </p:nvSpPr>
        <p:spPr>
          <a:xfrm rot="20170082">
            <a:off x="6864498" y="3413684"/>
            <a:ext cx="914400" cy="182880"/>
          </a:xfrm>
          <a:prstGeom prst="leftRightArrow">
            <a:avLst/>
          </a:prstGeom>
          <a:solidFill>
            <a:srgbClr val="207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37ECEB5-E7F3-C545-8A92-91DCED753BB5}"/>
              </a:ext>
            </a:extLst>
          </p:cNvPr>
          <p:cNvSpPr txBox="1"/>
          <p:nvPr/>
        </p:nvSpPr>
        <p:spPr>
          <a:xfrm>
            <a:off x="135467" y="6383090"/>
            <a:ext cx="281093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3333"/>
                </a:solidFill>
                <a:effectLst/>
                <a:uLnTx/>
                <a:uFillTx/>
                <a:latin typeface="Open Sans" panose="020B0606030504020204" pitchFamily="34" charset="0"/>
                <a:ea typeface="+mn-ea"/>
                <a:cs typeface="+mn-cs"/>
              </a:rPr>
              <a:t>(Chaparro, E., et. al, 2022)</a:t>
            </a:r>
            <a:endParaRPr kumimoji="0" lang="en-US" sz="16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4CF05B59-7114-8F96-C05F-79F43D47AEC9}"/>
              </a:ext>
            </a:extLst>
          </p:cNvPr>
          <p:cNvSpPr>
            <a:spLocks noGrp="1"/>
          </p:cNvSpPr>
          <p:nvPr>
            <p:ph type="title"/>
          </p:nvPr>
        </p:nvSpPr>
        <p:spPr>
          <a:xfrm>
            <a:off x="135467" y="211622"/>
            <a:ext cx="10972800" cy="1143000"/>
          </a:xfrm>
        </p:spPr>
        <p:txBody>
          <a:bodyPr/>
          <a:lstStyle/>
          <a:p>
            <a:pPr algn="l"/>
            <a:r>
              <a:rPr lang="en-US" sz="3600" b="1" kern="1200">
                <a:solidFill>
                  <a:schemeClr val="bg2">
                    <a:lumMod val="50000"/>
                  </a:schemeClr>
                </a:solidFill>
                <a:latin typeface="+mn-lt"/>
              </a:rPr>
              <a:t>Use Your Continuous Improvement Process</a:t>
            </a:r>
            <a:endParaRPr lang="en-US" sz="3600" b="1">
              <a:solidFill>
                <a:schemeClr val="bg2">
                  <a:lumMod val="50000"/>
                </a:schemeClr>
              </a:solidFill>
              <a:latin typeface="+mn-lt"/>
            </a:endParaRPr>
          </a:p>
        </p:txBody>
      </p:sp>
    </p:spTree>
    <p:extLst>
      <p:ext uri="{BB962C8B-B14F-4D97-AF65-F5344CB8AC3E}">
        <p14:creationId xmlns:p14="http://schemas.microsoft.com/office/powerpoint/2010/main" val="830608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B572C7-FA59-444C-8E20-31900A9C2463}"/>
              </a:ext>
            </a:extLst>
          </p:cNvPr>
          <p:cNvSpPr>
            <a:spLocks noGrp="1"/>
          </p:cNvSpPr>
          <p:nvPr>
            <p:ph type="title"/>
          </p:nvPr>
        </p:nvSpPr>
        <p:spPr>
          <a:xfrm>
            <a:off x="162179" y="152400"/>
            <a:ext cx="10515600" cy="845600"/>
          </a:xfrm>
        </p:spPr>
        <p:txBody>
          <a:bodyPr/>
          <a:lstStyle/>
          <a:p>
            <a:pPr algn="l"/>
            <a:r>
              <a:rPr lang="en-US" b="1">
                <a:solidFill>
                  <a:schemeClr val="accent6">
                    <a:lumMod val="50000"/>
                  </a:schemeClr>
                </a:solidFill>
              </a:rPr>
              <a:t>NEPBIS SCHOOL-WIDE TRAINING MODEL</a:t>
            </a:r>
          </a:p>
        </p:txBody>
      </p:sp>
      <p:graphicFrame>
        <p:nvGraphicFramePr>
          <p:cNvPr id="7" name="Diagram 6">
            <a:extLst>
              <a:ext uri="{FF2B5EF4-FFF2-40B4-BE49-F238E27FC236}">
                <a16:creationId xmlns:a16="http://schemas.microsoft.com/office/drawing/2014/main" id="{40719751-A1D6-254D-9C15-02DAD8E5F7D5}"/>
              </a:ext>
            </a:extLst>
          </p:cNvPr>
          <p:cNvGraphicFramePr/>
          <p:nvPr>
            <p:extLst>
              <p:ext uri="{D42A27DB-BD31-4B8C-83A1-F6EECF244321}">
                <p14:modId xmlns:p14="http://schemas.microsoft.com/office/powerpoint/2010/main" val="3431870146"/>
              </p:ext>
            </p:extLst>
          </p:nvPr>
        </p:nvGraphicFramePr>
        <p:xfrm>
          <a:off x="151669" y="886878"/>
          <a:ext cx="11888662" cy="59711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C710E057-0E39-5848-96D1-A7D52A06BD60}"/>
              </a:ext>
            </a:extLst>
          </p:cNvPr>
          <p:cNvPicPr>
            <a:picLocks noChangeAspect="1"/>
          </p:cNvPicPr>
          <p:nvPr/>
        </p:nvPicPr>
        <p:blipFill>
          <a:blip r:embed="rId8"/>
          <a:stretch>
            <a:fillRect/>
          </a:stretch>
        </p:blipFill>
        <p:spPr>
          <a:xfrm>
            <a:off x="11410651" y="6139046"/>
            <a:ext cx="776586" cy="728479"/>
          </a:xfrm>
          <a:prstGeom prst="ellipse">
            <a:avLst/>
          </a:prstGeom>
          <a:ln w="19050">
            <a:solidFill>
              <a:schemeClr val="accent2">
                <a:lumMod val="50000"/>
              </a:schemeClr>
            </a:solidFill>
          </a:ln>
        </p:spPr>
      </p:pic>
    </p:spTree>
    <p:extLst>
      <p:ext uri="{BB962C8B-B14F-4D97-AF65-F5344CB8AC3E}">
        <p14:creationId xmlns:p14="http://schemas.microsoft.com/office/powerpoint/2010/main" val="13787424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D06AC42-2C4C-E249-A091-463072691C34}"/>
              </a:ext>
            </a:extLst>
          </p:cNvPr>
          <p:cNvGraphicFramePr/>
          <p:nvPr>
            <p:extLst>
              <p:ext uri="{D42A27DB-BD31-4B8C-83A1-F6EECF244321}">
                <p14:modId xmlns:p14="http://schemas.microsoft.com/office/powerpoint/2010/main" val="2476389649"/>
              </p:ext>
            </p:extLst>
          </p:nvPr>
        </p:nvGraphicFramePr>
        <p:xfrm>
          <a:off x="0" y="1046514"/>
          <a:ext cx="12056533" cy="5644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DC36900-1A11-5140-BBAD-A9AD36C5F433}"/>
              </a:ext>
            </a:extLst>
          </p:cNvPr>
          <p:cNvSpPr txBox="1"/>
          <p:nvPr/>
        </p:nvSpPr>
        <p:spPr>
          <a:xfrm>
            <a:off x="4859168" y="3437865"/>
            <a:ext cx="2290784"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Collect &amp; Use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a:ea typeface="+mn-ea"/>
                <a:cs typeface="+mn-cs"/>
              </a:rPr>
              <a:t>DATA</a:t>
            </a:r>
          </a:p>
        </p:txBody>
      </p:sp>
      <p:sp>
        <p:nvSpPr>
          <p:cNvPr id="7" name="Left-Right Arrow 6">
            <a:extLst>
              <a:ext uri="{FF2B5EF4-FFF2-40B4-BE49-F238E27FC236}">
                <a16:creationId xmlns:a16="http://schemas.microsoft.com/office/drawing/2014/main" id="{0BBCAE6D-2052-E74A-BF44-9A3CFF179EFF}"/>
              </a:ext>
            </a:extLst>
          </p:cNvPr>
          <p:cNvSpPr/>
          <p:nvPr/>
        </p:nvSpPr>
        <p:spPr>
          <a:xfrm rot="16200000">
            <a:off x="5753946" y="3019420"/>
            <a:ext cx="548640" cy="182880"/>
          </a:xfrm>
          <a:prstGeom prst="leftRightArrow">
            <a:avLst/>
          </a:prstGeom>
          <a:solidFill>
            <a:srgbClr val="F3C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Left-Right Arrow 10">
            <a:extLst>
              <a:ext uri="{FF2B5EF4-FFF2-40B4-BE49-F238E27FC236}">
                <a16:creationId xmlns:a16="http://schemas.microsoft.com/office/drawing/2014/main" id="{348E3385-1354-3A4E-A330-A1DE4E83D5FF}"/>
              </a:ext>
            </a:extLst>
          </p:cNvPr>
          <p:cNvSpPr/>
          <p:nvPr/>
        </p:nvSpPr>
        <p:spPr>
          <a:xfrm rot="1788653">
            <a:off x="6877503" y="4137761"/>
            <a:ext cx="914400" cy="182880"/>
          </a:xfrm>
          <a:prstGeom prst="lef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Left-Right Arrow 11">
            <a:extLst>
              <a:ext uri="{FF2B5EF4-FFF2-40B4-BE49-F238E27FC236}">
                <a16:creationId xmlns:a16="http://schemas.microsoft.com/office/drawing/2014/main" id="{DE54176A-1DFD-444C-8471-F7C725DD13A1}"/>
              </a:ext>
            </a:extLst>
          </p:cNvPr>
          <p:cNvSpPr/>
          <p:nvPr/>
        </p:nvSpPr>
        <p:spPr>
          <a:xfrm rot="20170082">
            <a:off x="6864498" y="3413684"/>
            <a:ext cx="914400" cy="182880"/>
          </a:xfrm>
          <a:prstGeom prst="leftRightArrow">
            <a:avLst/>
          </a:prstGeom>
          <a:solidFill>
            <a:srgbClr val="207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37ECEB5-E7F3-C545-8A92-91DCED753BB5}"/>
              </a:ext>
            </a:extLst>
          </p:cNvPr>
          <p:cNvSpPr txBox="1"/>
          <p:nvPr/>
        </p:nvSpPr>
        <p:spPr>
          <a:xfrm>
            <a:off x="135467" y="6383090"/>
            <a:ext cx="281093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3333"/>
                </a:solidFill>
                <a:effectLst/>
                <a:uLnTx/>
                <a:uFillTx/>
                <a:latin typeface="Open Sans" panose="020B0606030504020204" pitchFamily="34" charset="0"/>
                <a:ea typeface="+mn-ea"/>
                <a:cs typeface="+mn-cs"/>
              </a:rPr>
              <a:t>(Chaparro, E., et. al, 2022)</a:t>
            </a:r>
            <a:endParaRPr kumimoji="0" lang="en-US" sz="16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4CF05B59-7114-8F96-C05F-79F43D47AEC9}"/>
              </a:ext>
            </a:extLst>
          </p:cNvPr>
          <p:cNvSpPr>
            <a:spLocks noGrp="1"/>
          </p:cNvSpPr>
          <p:nvPr>
            <p:ph type="title"/>
          </p:nvPr>
        </p:nvSpPr>
        <p:spPr>
          <a:xfrm>
            <a:off x="135467" y="211622"/>
            <a:ext cx="10972800" cy="1143000"/>
          </a:xfrm>
        </p:spPr>
        <p:txBody>
          <a:bodyPr/>
          <a:lstStyle/>
          <a:p>
            <a:pPr algn="l"/>
            <a:r>
              <a:rPr lang="en-US" sz="3600" b="1" kern="1200">
                <a:solidFill>
                  <a:schemeClr val="bg2">
                    <a:lumMod val="50000"/>
                  </a:schemeClr>
                </a:solidFill>
                <a:latin typeface="+mn-lt"/>
              </a:rPr>
              <a:t>Use Your Continuous Improvement Process</a:t>
            </a:r>
            <a:endParaRPr lang="en-US" sz="3600" b="1">
              <a:solidFill>
                <a:schemeClr val="bg2">
                  <a:lumMod val="50000"/>
                </a:schemeClr>
              </a:solidFill>
              <a:latin typeface="+mn-lt"/>
            </a:endParaRPr>
          </a:p>
        </p:txBody>
      </p:sp>
      <p:grpSp>
        <p:nvGrpSpPr>
          <p:cNvPr id="2" name="Group 1">
            <a:extLst>
              <a:ext uri="{FF2B5EF4-FFF2-40B4-BE49-F238E27FC236}">
                <a16:creationId xmlns:a16="http://schemas.microsoft.com/office/drawing/2014/main" id="{AF2E8262-5DA0-F074-3288-642F2C9C467E}"/>
              </a:ext>
            </a:extLst>
          </p:cNvPr>
          <p:cNvGrpSpPr/>
          <p:nvPr/>
        </p:nvGrpSpPr>
        <p:grpSpPr>
          <a:xfrm>
            <a:off x="4540821" y="2475716"/>
            <a:ext cx="7515712" cy="2786279"/>
            <a:chOff x="4162231" y="-154137"/>
            <a:chExt cx="3716790" cy="1722386"/>
          </a:xfrm>
        </p:grpSpPr>
        <p:sp>
          <p:nvSpPr>
            <p:cNvPr id="4" name="Oval 3">
              <a:extLst>
                <a:ext uri="{FF2B5EF4-FFF2-40B4-BE49-F238E27FC236}">
                  <a16:creationId xmlns:a16="http://schemas.microsoft.com/office/drawing/2014/main" id="{3EE69CFD-8EFF-CBE4-F664-FA0E5F75B1B1}"/>
                </a:ext>
              </a:extLst>
            </p:cNvPr>
            <p:cNvSpPr/>
            <p:nvPr/>
          </p:nvSpPr>
          <p:spPr>
            <a:xfrm>
              <a:off x="4162231" y="-154137"/>
              <a:ext cx="3716790" cy="1722386"/>
            </a:xfrm>
            <a:prstGeom prst="ellipse">
              <a:avLst/>
            </a:prstGeom>
            <a:ln w="69850">
              <a:solidFill>
                <a:srgbClr val="F3C857"/>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 name="Oval 4">
              <a:extLst>
                <a:ext uri="{FF2B5EF4-FFF2-40B4-BE49-F238E27FC236}">
                  <a16:creationId xmlns:a16="http://schemas.microsoft.com/office/drawing/2014/main" id="{17697C3C-223D-39E7-5B5C-0D4ABDE0AE5F}"/>
                </a:ext>
              </a:extLst>
            </p:cNvPr>
            <p:cNvSpPr txBox="1"/>
            <p:nvPr/>
          </p:nvSpPr>
          <p:spPr>
            <a:xfrm>
              <a:off x="4570893" y="126575"/>
              <a:ext cx="2899465" cy="12179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2">
                      <a:lumMod val="50000"/>
                    </a:schemeClr>
                  </a:solidFill>
                </a:rPr>
                <a:t>During a recent round of classroom walkthroughs, data indicated 20% of observed </a:t>
              </a:r>
              <a:r>
                <a:rPr lang="en-US" sz="2400">
                  <a:solidFill>
                    <a:schemeClr val="bg2">
                      <a:lumMod val="50000"/>
                    </a:schemeClr>
                  </a:solidFill>
                </a:rPr>
                <a:t>educato</a:t>
              </a:r>
              <a:r>
                <a:rPr lang="en-US" sz="2400" kern="1200">
                  <a:solidFill>
                    <a:schemeClr val="bg2">
                      <a:lumMod val="50000"/>
                    </a:schemeClr>
                  </a:solidFill>
                </a:rPr>
                <a:t>rs provided 0-1 specific praise statements during a 15-minute instructional block. The grade level of these </a:t>
              </a:r>
              <a:r>
                <a:rPr lang="en-US" sz="2400">
                  <a:solidFill>
                    <a:schemeClr val="bg2">
                      <a:lumMod val="50000"/>
                    </a:schemeClr>
                  </a:solidFill>
                </a:rPr>
                <a:t>educato</a:t>
              </a:r>
              <a:r>
                <a:rPr lang="en-US" sz="2400" kern="1200">
                  <a:solidFill>
                    <a:schemeClr val="bg2">
                      <a:lumMod val="50000"/>
                    </a:schemeClr>
                  </a:solidFill>
                </a:rPr>
                <a:t>rs varied, but all had less than 2 years experience in the school.</a:t>
              </a:r>
            </a:p>
          </p:txBody>
        </p:sp>
      </p:grpSp>
      <p:grpSp>
        <p:nvGrpSpPr>
          <p:cNvPr id="13" name="Group 12">
            <a:extLst>
              <a:ext uri="{FF2B5EF4-FFF2-40B4-BE49-F238E27FC236}">
                <a16:creationId xmlns:a16="http://schemas.microsoft.com/office/drawing/2014/main" id="{D5B36352-F3CB-3E74-69F4-F5B9E5AF23A5}"/>
              </a:ext>
            </a:extLst>
          </p:cNvPr>
          <p:cNvGrpSpPr/>
          <p:nvPr/>
        </p:nvGrpSpPr>
        <p:grpSpPr>
          <a:xfrm>
            <a:off x="4751759" y="4491420"/>
            <a:ext cx="7304774" cy="2315709"/>
            <a:chOff x="8185416" y="913845"/>
            <a:chExt cx="3716790" cy="1722386"/>
          </a:xfrm>
        </p:grpSpPr>
        <p:sp>
          <p:nvSpPr>
            <p:cNvPr id="16" name="Oval 15">
              <a:extLst>
                <a:ext uri="{FF2B5EF4-FFF2-40B4-BE49-F238E27FC236}">
                  <a16:creationId xmlns:a16="http://schemas.microsoft.com/office/drawing/2014/main" id="{96829AE2-A130-171A-D092-350CC5680E9F}"/>
                </a:ext>
              </a:extLst>
            </p:cNvPr>
            <p:cNvSpPr/>
            <p:nvPr/>
          </p:nvSpPr>
          <p:spPr>
            <a:xfrm>
              <a:off x="8185416" y="913845"/>
              <a:ext cx="3716790" cy="1722386"/>
            </a:xfrm>
            <a:prstGeom prst="ellipse">
              <a:avLst/>
            </a:prstGeom>
            <a:ln w="63500">
              <a:solidFill>
                <a:srgbClr val="207196"/>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7" name="Oval 4">
              <a:extLst>
                <a:ext uri="{FF2B5EF4-FFF2-40B4-BE49-F238E27FC236}">
                  <a16:creationId xmlns:a16="http://schemas.microsoft.com/office/drawing/2014/main" id="{8F74B336-A601-8DD3-B4E0-5A34EF6E8366}"/>
                </a:ext>
              </a:extLst>
            </p:cNvPr>
            <p:cNvSpPr txBox="1"/>
            <p:nvPr/>
          </p:nvSpPr>
          <p:spPr>
            <a:xfrm>
              <a:off x="8729727" y="1166083"/>
              <a:ext cx="2628168" cy="12179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t>100% of </a:t>
              </a:r>
              <a:r>
                <a:rPr lang="en-US" sz="2400"/>
                <a:t>educator</a:t>
              </a:r>
              <a:r>
                <a:rPr lang="en-US" sz="2400" kern="1200"/>
                <a:t>s will provide 6+ specific praise statements throughout a 15-minute instructional block</a:t>
              </a:r>
            </a:p>
          </p:txBody>
        </p:sp>
      </p:grpSp>
      <p:pic>
        <p:nvPicPr>
          <p:cNvPr id="8" name="Picture 7">
            <a:extLst>
              <a:ext uri="{FF2B5EF4-FFF2-40B4-BE49-F238E27FC236}">
                <a16:creationId xmlns:a16="http://schemas.microsoft.com/office/drawing/2014/main" id="{4C8F585B-46FA-7CD7-4133-1689AD695B35}"/>
              </a:ext>
            </a:extLst>
          </p:cNvPr>
          <p:cNvPicPr>
            <a:picLocks noChangeAspect="1"/>
          </p:cNvPicPr>
          <p:nvPr/>
        </p:nvPicPr>
        <p:blipFill rotWithShape="1">
          <a:blip r:embed="rId8"/>
          <a:srcRect l="6733" t="15855" r="11160"/>
          <a:stretch/>
        </p:blipFill>
        <p:spPr>
          <a:xfrm>
            <a:off x="11483163" y="6080876"/>
            <a:ext cx="835184" cy="819998"/>
          </a:xfrm>
          <a:prstGeom prst="ellipse">
            <a:avLst/>
          </a:prstGeom>
          <a:ln w="19050">
            <a:solidFill>
              <a:schemeClr val="accent2">
                <a:lumMod val="50000"/>
              </a:schemeClr>
            </a:solidFill>
          </a:ln>
        </p:spPr>
      </p:pic>
    </p:spTree>
    <p:extLst>
      <p:ext uri="{BB962C8B-B14F-4D97-AF65-F5344CB8AC3E}">
        <p14:creationId xmlns:p14="http://schemas.microsoft.com/office/powerpoint/2010/main" val="265669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graphicEl>
                                              <a:dgm id="{551FC44C-C383-D04B-BDC9-7CD0C0E9658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5CF0EFAD-4292-5040-856F-77896DFEC55C}"/>
                                            </p:graphic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graphicEl>
                                              <a:dgm id="{DB5D9CF6-BA5B-2145-A434-AFA26D760F45}"/>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graphicEl>
                                              <a:dgm id="{BF90B3B7-77E2-984B-8B2E-625CD9FBAFF3}"/>
                                            </p:graphic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graphicEl>
                                              <a:dgm id="{C32FA3E6-9E9F-EB46-A65D-36665AC07129}"/>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graphicEl>
                                              <a:dgm id="{0CF17757-B07D-054A-B418-CB7B36892AA2}"/>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graphicEl>
                                              <a:dgm id="{091E9CC4-2CB9-FD48-9FBD-31619B416DEB}"/>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graphicEl>
                                              <a:dgm id="{0D1B13E9-8A44-7A45-B56A-A5F6E426FA42}"/>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graphicEl>
                                              <a:dgm id="{7229F0E0-C4E2-644E-AA8E-CE2194486FC4}"/>
                                            </p:graphic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graphicEl>
                                              <a:dgm id="{35DA2999-DAB3-AE42-915A-1717F659C38D}"/>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graphicEl>
                                              <a:dgm id="{80553F29-EC6B-9645-A7F8-7B924A485269}"/>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graphicEl>
                                              <a:dgm id="{50F2030A-1787-804F-BE8C-B0F6AA0647D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11" grpId="0" animBg="1"/>
      <p:bldP spid="1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6407EE57-534E-2216-382A-19708BDB9F83}"/>
              </a:ext>
            </a:extLst>
          </p:cNvPr>
          <p:cNvGraphicFramePr/>
          <p:nvPr>
            <p:extLst>
              <p:ext uri="{D42A27DB-BD31-4B8C-83A1-F6EECF244321}">
                <p14:modId xmlns:p14="http://schemas.microsoft.com/office/powerpoint/2010/main" val="2437836611"/>
              </p:ext>
            </p:extLst>
          </p:nvPr>
        </p:nvGraphicFramePr>
        <p:xfrm>
          <a:off x="185579" y="1158240"/>
          <a:ext cx="11803221" cy="5699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a:extLst>
              <a:ext uri="{FF2B5EF4-FFF2-40B4-BE49-F238E27FC236}">
                <a16:creationId xmlns:a16="http://schemas.microsoft.com/office/drawing/2014/main" id="{F3AFE006-AA4B-6CFB-7023-D101C269C457}"/>
              </a:ext>
            </a:extLst>
          </p:cNvPr>
          <p:cNvSpPr txBox="1"/>
          <p:nvPr/>
        </p:nvSpPr>
        <p:spPr>
          <a:xfrm>
            <a:off x="185579" y="293999"/>
            <a:ext cx="10638631" cy="646331"/>
          </a:xfrm>
          <a:prstGeom prst="rect">
            <a:avLst/>
          </a:prstGeom>
          <a:noFill/>
        </p:spPr>
        <p:txBody>
          <a:bodyPr wrap="square">
            <a:spAutoFit/>
          </a:bodyPr>
          <a:lstStyle/>
          <a:p>
            <a:pPr lvl="0"/>
            <a:r>
              <a:rPr lang="en-US" sz="3600" b="1"/>
              <a:t>Differentiate Training, Coaching and Feedback </a:t>
            </a:r>
          </a:p>
        </p:txBody>
      </p:sp>
      <p:grpSp>
        <p:nvGrpSpPr>
          <p:cNvPr id="3" name="Group 2">
            <a:extLst>
              <a:ext uri="{FF2B5EF4-FFF2-40B4-BE49-F238E27FC236}">
                <a16:creationId xmlns:a16="http://schemas.microsoft.com/office/drawing/2014/main" id="{4726A6AC-861F-A619-45B2-392454B7505E}"/>
              </a:ext>
            </a:extLst>
          </p:cNvPr>
          <p:cNvGrpSpPr/>
          <p:nvPr/>
        </p:nvGrpSpPr>
        <p:grpSpPr>
          <a:xfrm>
            <a:off x="560204" y="4653280"/>
            <a:ext cx="4569191" cy="1714682"/>
            <a:chOff x="484977" y="3691075"/>
            <a:chExt cx="4569191" cy="1714682"/>
          </a:xfrm>
        </p:grpSpPr>
        <p:sp>
          <p:nvSpPr>
            <p:cNvPr id="4" name="Rectangle 3">
              <a:extLst>
                <a:ext uri="{FF2B5EF4-FFF2-40B4-BE49-F238E27FC236}">
                  <a16:creationId xmlns:a16="http://schemas.microsoft.com/office/drawing/2014/main" id="{85E34230-307F-F8F5-3682-2C889015D80C}"/>
                </a:ext>
              </a:extLst>
            </p:cNvPr>
            <p:cNvSpPr/>
            <p:nvPr/>
          </p:nvSpPr>
          <p:spPr>
            <a:xfrm>
              <a:off x="484977" y="3691075"/>
              <a:ext cx="4569191" cy="1714682"/>
            </a:xfrm>
            <a:prstGeom prst="rect">
              <a:avLst/>
            </a:prstGeom>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 name="TextBox 4">
              <a:extLst>
                <a:ext uri="{FF2B5EF4-FFF2-40B4-BE49-F238E27FC236}">
                  <a16:creationId xmlns:a16="http://schemas.microsoft.com/office/drawing/2014/main" id="{86283C67-43A7-97D5-C4C8-94D2FFC81A0B}"/>
                </a:ext>
              </a:extLst>
            </p:cNvPr>
            <p:cNvSpPr txBox="1"/>
            <p:nvPr/>
          </p:nvSpPr>
          <p:spPr>
            <a:xfrm>
              <a:off x="484977" y="3691075"/>
              <a:ext cx="4569191" cy="171468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marL="342900" lvl="0" indent="-342900" algn="l" defTabSz="889000">
                <a:lnSpc>
                  <a:spcPct val="90000"/>
                </a:lnSpc>
                <a:spcBef>
                  <a:spcPct val="0"/>
                </a:spcBef>
                <a:spcAft>
                  <a:spcPct val="35000"/>
                </a:spcAft>
                <a:buFont typeface="Arial" panose="020B0604020202020204" pitchFamily="34" charset="0"/>
                <a:buChar char="•"/>
              </a:pPr>
              <a:r>
                <a:rPr lang="en-US" sz="2200" i="1" kern="1200"/>
                <a:t>Insufficient knowledge? </a:t>
              </a:r>
            </a:p>
            <a:p>
              <a:pPr marL="342900" lvl="0" indent="-342900" algn="l" defTabSz="889000">
                <a:lnSpc>
                  <a:spcPct val="90000"/>
                </a:lnSpc>
                <a:spcBef>
                  <a:spcPct val="0"/>
                </a:spcBef>
                <a:spcAft>
                  <a:spcPct val="35000"/>
                </a:spcAft>
                <a:buFont typeface="Arial" panose="020B0604020202020204" pitchFamily="34" charset="0"/>
                <a:buChar char="•"/>
              </a:pPr>
              <a:r>
                <a:rPr lang="en-US" sz="2200" i="1" kern="1200"/>
                <a:t>Mismatch between personal values/beliefs and practice?</a:t>
              </a:r>
            </a:p>
            <a:p>
              <a:pPr marL="342900" lvl="0" indent="-342900" algn="l" defTabSz="889000">
                <a:lnSpc>
                  <a:spcPct val="90000"/>
                </a:lnSpc>
                <a:spcBef>
                  <a:spcPct val="0"/>
                </a:spcBef>
                <a:spcAft>
                  <a:spcPct val="35000"/>
                </a:spcAft>
                <a:buFont typeface="Arial" panose="020B0604020202020204" pitchFamily="34" charset="0"/>
                <a:buChar char="•"/>
              </a:pPr>
              <a:r>
                <a:rPr lang="en-US" sz="2200" i="1" kern="1200"/>
                <a:t>Insufficient priority or support for practice implementation? </a:t>
              </a:r>
            </a:p>
          </p:txBody>
        </p:sp>
      </p:grpSp>
    </p:spTree>
    <p:extLst>
      <p:ext uri="{BB962C8B-B14F-4D97-AF65-F5344CB8AC3E}">
        <p14:creationId xmlns:p14="http://schemas.microsoft.com/office/powerpoint/2010/main" val="2077318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D06AC42-2C4C-E249-A091-463072691C34}"/>
              </a:ext>
            </a:extLst>
          </p:cNvPr>
          <p:cNvGraphicFramePr/>
          <p:nvPr/>
        </p:nvGraphicFramePr>
        <p:xfrm>
          <a:off x="0" y="1046514"/>
          <a:ext cx="12056533" cy="5644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DC36900-1A11-5140-BBAD-A9AD36C5F433}"/>
              </a:ext>
            </a:extLst>
          </p:cNvPr>
          <p:cNvSpPr txBox="1"/>
          <p:nvPr/>
        </p:nvSpPr>
        <p:spPr>
          <a:xfrm>
            <a:off x="4859168" y="3437865"/>
            <a:ext cx="2290784"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Collect &amp; Use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a:ea typeface="+mn-ea"/>
                <a:cs typeface="+mn-cs"/>
              </a:rPr>
              <a:t>DATA</a:t>
            </a:r>
          </a:p>
        </p:txBody>
      </p:sp>
      <p:sp>
        <p:nvSpPr>
          <p:cNvPr id="7" name="Left-Right Arrow 6">
            <a:extLst>
              <a:ext uri="{FF2B5EF4-FFF2-40B4-BE49-F238E27FC236}">
                <a16:creationId xmlns:a16="http://schemas.microsoft.com/office/drawing/2014/main" id="{0BBCAE6D-2052-E74A-BF44-9A3CFF179EFF}"/>
              </a:ext>
            </a:extLst>
          </p:cNvPr>
          <p:cNvSpPr/>
          <p:nvPr/>
        </p:nvSpPr>
        <p:spPr>
          <a:xfrm rot="16200000">
            <a:off x="5753946" y="3019420"/>
            <a:ext cx="548640" cy="182880"/>
          </a:xfrm>
          <a:prstGeom prst="leftRightArrow">
            <a:avLst/>
          </a:prstGeom>
          <a:solidFill>
            <a:srgbClr val="F3C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Left-Right Arrow 10">
            <a:extLst>
              <a:ext uri="{FF2B5EF4-FFF2-40B4-BE49-F238E27FC236}">
                <a16:creationId xmlns:a16="http://schemas.microsoft.com/office/drawing/2014/main" id="{348E3385-1354-3A4E-A330-A1DE4E83D5FF}"/>
              </a:ext>
            </a:extLst>
          </p:cNvPr>
          <p:cNvSpPr/>
          <p:nvPr/>
        </p:nvSpPr>
        <p:spPr>
          <a:xfrm rot="1788653">
            <a:off x="6877503" y="4137761"/>
            <a:ext cx="914400" cy="182880"/>
          </a:xfrm>
          <a:prstGeom prst="lef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Left-Right Arrow 11">
            <a:extLst>
              <a:ext uri="{FF2B5EF4-FFF2-40B4-BE49-F238E27FC236}">
                <a16:creationId xmlns:a16="http://schemas.microsoft.com/office/drawing/2014/main" id="{DE54176A-1DFD-444C-8471-F7C725DD13A1}"/>
              </a:ext>
            </a:extLst>
          </p:cNvPr>
          <p:cNvSpPr/>
          <p:nvPr/>
        </p:nvSpPr>
        <p:spPr>
          <a:xfrm rot="20170082">
            <a:off x="6864498" y="3413684"/>
            <a:ext cx="914400" cy="182880"/>
          </a:xfrm>
          <a:prstGeom prst="leftRightArrow">
            <a:avLst/>
          </a:prstGeom>
          <a:solidFill>
            <a:srgbClr val="207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37ECEB5-E7F3-C545-8A92-91DCED753BB5}"/>
              </a:ext>
            </a:extLst>
          </p:cNvPr>
          <p:cNvSpPr txBox="1"/>
          <p:nvPr/>
        </p:nvSpPr>
        <p:spPr>
          <a:xfrm>
            <a:off x="135467" y="6383090"/>
            <a:ext cx="281093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3333"/>
                </a:solidFill>
                <a:effectLst/>
                <a:uLnTx/>
                <a:uFillTx/>
                <a:latin typeface="Open Sans" panose="020B0606030504020204" pitchFamily="34" charset="0"/>
                <a:ea typeface="+mn-ea"/>
                <a:cs typeface="+mn-cs"/>
              </a:rPr>
              <a:t>(Chaparro, E., et. al, 2022)</a:t>
            </a:r>
            <a:endParaRPr kumimoji="0" lang="en-US" sz="16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4CF05B59-7114-8F96-C05F-79F43D47AEC9}"/>
              </a:ext>
            </a:extLst>
          </p:cNvPr>
          <p:cNvSpPr>
            <a:spLocks noGrp="1"/>
          </p:cNvSpPr>
          <p:nvPr>
            <p:ph type="title"/>
          </p:nvPr>
        </p:nvSpPr>
        <p:spPr>
          <a:xfrm>
            <a:off x="135467" y="211622"/>
            <a:ext cx="10972800" cy="1143000"/>
          </a:xfrm>
        </p:spPr>
        <p:txBody>
          <a:bodyPr/>
          <a:lstStyle/>
          <a:p>
            <a:pPr algn="l"/>
            <a:r>
              <a:rPr lang="en-US" sz="3600" b="1" kern="1200">
                <a:solidFill>
                  <a:schemeClr val="bg2">
                    <a:lumMod val="50000"/>
                  </a:schemeClr>
                </a:solidFill>
                <a:latin typeface="+mn-lt"/>
              </a:rPr>
              <a:t>Use Your Continuous Improvement Process</a:t>
            </a:r>
            <a:endParaRPr lang="en-US" sz="3600" b="1">
              <a:solidFill>
                <a:schemeClr val="bg2">
                  <a:lumMod val="50000"/>
                </a:schemeClr>
              </a:solidFill>
              <a:latin typeface="+mn-lt"/>
            </a:endParaRPr>
          </a:p>
        </p:txBody>
      </p:sp>
      <p:grpSp>
        <p:nvGrpSpPr>
          <p:cNvPr id="8" name="Group 7">
            <a:extLst>
              <a:ext uri="{FF2B5EF4-FFF2-40B4-BE49-F238E27FC236}">
                <a16:creationId xmlns:a16="http://schemas.microsoft.com/office/drawing/2014/main" id="{1388A195-3053-3993-F609-890E4A159C72}"/>
              </a:ext>
            </a:extLst>
          </p:cNvPr>
          <p:cNvGrpSpPr/>
          <p:nvPr/>
        </p:nvGrpSpPr>
        <p:grpSpPr>
          <a:xfrm>
            <a:off x="135466" y="2523986"/>
            <a:ext cx="8459894" cy="4486413"/>
            <a:chOff x="8096749" y="3161408"/>
            <a:chExt cx="3716790" cy="1722386"/>
          </a:xfrm>
        </p:grpSpPr>
        <p:sp>
          <p:nvSpPr>
            <p:cNvPr id="9" name="Oval 8">
              <a:extLst>
                <a:ext uri="{FF2B5EF4-FFF2-40B4-BE49-F238E27FC236}">
                  <a16:creationId xmlns:a16="http://schemas.microsoft.com/office/drawing/2014/main" id="{1F18BF0C-7AB9-197A-69C5-51BBFD44ADE9}"/>
                </a:ext>
              </a:extLst>
            </p:cNvPr>
            <p:cNvSpPr/>
            <p:nvPr/>
          </p:nvSpPr>
          <p:spPr>
            <a:xfrm>
              <a:off x="8096749" y="3161408"/>
              <a:ext cx="3716790" cy="1722386"/>
            </a:xfrm>
            <a:prstGeom prst="ellipse">
              <a:avLst/>
            </a:prstGeom>
            <a:ln w="69850">
              <a:solidFill>
                <a:schemeClr val="accent4">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 name="Oval 4">
              <a:extLst>
                <a:ext uri="{FF2B5EF4-FFF2-40B4-BE49-F238E27FC236}">
                  <a16:creationId xmlns:a16="http://schemas.microsoft.com/office/drawing/2014/main" id="{8E693F45-9F0E-0372-B9B9-3C73B235C671}"/>
                </a:ext>
              </a:extLst>
            </p:cNvPr>
            <p:cNvSpPr txBox="1"/>
            <p:nvPr/>
          </p:nvSpPr>
          <p:spPr>
            <a:xfrm>
              <a:off x="8641060" y="3413646"/>
              <a:ext cx="2628168" cy="12179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a:t>Provide small group sessions to “new-to-the-school” educators on classroom PBIS practices, including specific praise, and teach the group how to self-monitor their rates. Assign 1 leadership team member to each “new-to-the-school” educator to serve as a coach/mentor. The coach/mentor observes the educator once each month and provides data-based performance feedback</a:t>
              </a:r>
              <a:endParaRPr lang="en-US" sz="2400" kern="1200"/>
            </a:p>
          </p:txBody>
        </p:sp>
      </p:grpSp>
      <p:pic>
        <p:nvPicPr>
          <p:cNvPr id="2" name="Picture 1">
            <a:extLst>
              <a:ext uri="{FF2B5EF4-FFF2-40B4-BE49-F238E27FC236}">
                <a16:creationId xmlns:a16="http://schemas.microsoft.com/office/drawing/2014/main" id="{D0900D08-B3F9-F2E8-B30B-30C40C45A087}"/>
              </a:ext>
            </a:extLst>
          </p:cNvPr>
          <p:cNvPicPr>
            <a:picLocks noChangeAspect="1"/>
          </p:cNvPicPr>
          <p:nvPr/>
        </p:nvPicPr>
        <p:blipFill rotWithShape="1">
          <a:blip r:embed="rId8"/>
          <a:srcRect l="6733" t="15855" r="11160"/>
          <a:stretch/>
        </p:blipFill>
        <p:spPr>
          <a:xfrm>
            <a:off x="11483163" y="6080876"/>
            <a:ext cx="835184" cy="819998"/>
          </a:xfrm>
          <a:prstGeom prst="ellipse">
            <a:avLst/>
          </a:prstGeom>
          <a:ln w="19050">
            <a:solidFill>
              <a:schemeClr val="accent2">
                <a:lumMod val="50000"/>
              </a:schemeClr>
            </a:solidFill>
          </a:ln>
        </p:spPr>
      </p:pic>
    </p:spTree>
    <p:extLst>
      <p:ext uri="{BB962C8B-B14F-4D97-AF65-F5344CB8AC3E}">
        <p14:creationId xmlns:p14="http://schemas.microsoft.com/office/powerpoint/2010/main" val="2548382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D06AC42-2C4C-E249-A091-463072691C34}"/>
              </a:ext>
            </a:extLst>
          </p:cNvPr>
          <p:cNvGraphicFramePr/>
          <p:nvPr/>
        </p:nvGraphicFramePr>
        <p:xfrm>
          <a:off x="0" y="1046514"/>
          <a:ext cx="12056533" cy="5644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DC36900-1A11-5140-BBAD-A9AD36C5F433}"/>
              </a:ext>
            </a:extLst>
          </p:cNvPr>
          <p:cNvSpPr txBox="1"/>
          <p:nvPr/>
        </p:nvSpPr>
        <p:spPr>
          <a:xfrm>
            <a:off x="4859168" y="3437865"/>
            <a:ext cx="2290784"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Collect &amp; Use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a:ea typeface="+mn-ea"/>
                <a:cs typeface="+mn-cs"/>
              </a:rPr>
              <a:t>DATA</a:t>
            </a:r>
          </a:p>
        </p:txBody>
      </p:sp>
      <p:sp>
        <p:nvSpPr>
          <p:cNvPr id="7" name="Left-Right Arrow 6">
            <a:extLst>
              <a:ext uri="{FF2B5EF4-FFF2-40B4-BE49-F238E27FC236}">
                <a16:creationId xmlns:a16="http://schemas.microsoft.com/office/drawing/2014/main" id="{0BBCAE6D-2052-E74A-BF44-9A3CFF179EFF}"/>
              </a:ext>
            </a:extLst>
          </p:cNvPr>
          <p:cNvSpPr/>
          <p:nvPr/>
        </p:nvSpPr>
        <p:spPr>
          <a:xfrm rot="16200000">
            <a:off x="5753946" y="3019420"/>
            <a:ext cx="548640" cy="182880"/>
          </a:xfrm>
          <a:prstGeom prst="leftRightArrow">
            <a:avLst/>
          </a:prstGeom>
          <a:solidFill>
            <a:srgbClr val="F3C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Left-Right Arrow 7">
            <a:extLst>
              <a:ext uri="{FF2B5EF4-FFF2-40B4-BE49-F238E27FC236}">
                <a16:creationId xmlns:a16="http://schemas.microsoft.com/office/drawing/2014/main" id="{6B9B0B13-110A-2449-9017-70BBF4B66701}"/>
              </a:ext>
            </a:extLst>
          </p:cNvPr>
          <p:cNvSpPr/>
          <p:nvPr/>
        </p:nvSpPr>
        <p:spPr>
          <a:xfrm rot="13049120">
            <a:off x="4174972" y="3287850"/>
            <a:ext cx="914400" cy="182880"/>
          </a:xfrm>
          <a:prstGeom prst="leftRightArrow">
            <a:avLst/>
          </a:prstGeom>
          <a:solidFill>
            <a:srgbClr val="EE3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Left-Right Arrow 8">
            <a:extLst>
              <a:ext uri="{FF2B5EF4-FFF2-40B4-BE49-F238E27FC236}">
                <a16:creationId xmlns:a16="http://schemas.microsoft.com/office/drawing/2014/main" id="{AD7BB20D-D350-1345-A755-0FE4F6A3C6D1}"/>
              </a:ext>
            </a:extLst>
          </p:cNvPr>
          <p:cNvSpPr/>
          <p:nvPr/>
        </p:nvSpPr>
        <p:spPr>
          <a:xfrm rot="8989993">
            <a:off x="4173475" y="4048009"/>
            <a:ext cx="914400" cy="182880"/>
          </a:xfrm>
          <a:prstGeom prst="leftRightArrow">
            <a:avLst/>
          </a:prstGeom>
          <a:solidFill>
            <a:srgbClr val="E89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Left-Right Arrow 9">
            <a:extLst>
              <a:ext uri="{FF2B5EF4-FFF2-40B4-BE49-F238E27FC236}">
                <a16:creationId xmlns:a16="http://schemas.microsoft.com/office/drawing/2014/main" id="{2BFC387A-698F-9340-87E9-569744E192E9}"/>
              </a:ext>
            </a:extLst>
          </p:cNvPr>
          <p:cNvSpPr/>
          <p:nvPr/>
        </p:nvSpPr>
        <p:spPr>
          <a:xfrm rot="16200000">
            <a:off x="5730240" y="4574853"/>
            <a:ext cx="548640" cy="182880"/>
          </a:xfrm>
          <a:prstGeom prst="leftRightArrow">
            <a:avLst/>
          </a:prstGeom>
          <a:solidFill>
            <a:srgbClr val="7F4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Left-Right Arrow 10">
            <a:extLst>
              <a:ext uri="{FF2B5EF4-FFF2-40B4-BE49-F238E27FC236}">
                <a16:creationId xmlns:a16="http://schemas.microsoft.com/office/drawing/2014/main" id="{348E3385-1354-3A4E-A330-A1DE4E83D5FF}"/>
              </a:ext>
            </a:extLst>
          </p:cNvPr>
          <p:cNvSpPr/>
          <p:nvPr/>
        </p:nvSpPr>
        <p:spPr>
          <a:xfrm rot="1788653">
            <a:off x="6877503" y="4137761"/>
            <a:ext cx="914400" cy="182880"/>
          </a:xfrm>
          <a:prstGeom prst="lef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Left-Right Arrow 11">
            <a:extLst>
              <a:ext uri="{FF2B5EF4-FFF2-40B4-BE49-F238E27FC236}">
                <a16:creationId xmlns:a16="http://schemas.microsoft.com/office/drawing/2014/main" id="{DE54176A-1DFD-444C-8471-F7C725DD13A1}"/>
              </a:ext>
            </a:extLst>
          </p:cNvPr>
          <p:cNvSpPr/>
          <p:nvPr/>
        </p:nvSpPr>
        <p:spPr>
          <a:xfrm rot="20170082">
            <a:off x="6864498" y="3413684"/>
            <a:ext cx="914400" cy="182880"/>
          </a:xfrm>
          <a:prstGeom prst="leftRightArrow">
            <a:avLst/>
          </a:prstGeom>
          <a:solidFill>
            <a:srgbClr val="207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37ECEB5-E7F3-C545-8A92-91DCED753BB5}"/>
              </a:ext>
            </a:extLst>
          </p:cNvPr>
          <p:cNvSpPr txBox="1"/>
          <p:nvPr/>
        </p:nvSpPr>
        <p:spPr>
          <a:xfrm>
            <a:off x="135467" y="6383090"/>
            <a:ext cx="281093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3333"/>
                </a:solidFill>
                <a:effectLst/>
                <a:uLnTx/>
                <a:uFillTx/>
                <a:latin typeface="Open Sans" panose="020B0606030504020204" pitchFamily="34" charset="0"/>
                <a:ea typeface="+mn-ea"/>
                <a:cs typeface="+mn-cs"/>
              </a:rPr>
              <a:t>(Chaparro, E., et. al, 2022)</a:t>
            </a:r>
            <a:endParaRPr kumimoji="0" lang="en-US" sz="16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4CF05B59-7114-8F96-C05F-79F43D47AEC9}"/>
              </a:ext>
            </a:extLst>
          </p:cNvPr>
          <p:cNvSpPr>
            <a:spLocks noGrp="1"/>
          </p:cNvSpPr>
          <p:nvPr>
            <p:ph type="title"/>
          </p:nvPr>
        </p:nvSpPr>
        <p:spPr>
          <a:xfrm>
            <a:off x="135467" y="211622"/>
            <a:ext cx="10972800" cy="1143000"/>
          </a:xfrm>
        </p:spPr>
        <p:txBody>
          <a:bodyPr/>
          <a:lstStyle/>
          <a:p>
            <a:pPr algn="l"/>
            <a:r>
              <a:rPr lang="en-US" sz="3600" b="1" kern="1200">
                <a:solidFill>
                  <a:schemeClr val="bg2">
                    <a:lumMod val="50000"/>
                  </a:schemeClr>
                </a:solidFill>
                <a:latin typeface="+mn-lt"/>
              </a:rPr>
              <a:t>Use Your Continuous Improvement Process</a:t>
            </a:r>
            <a:endParaRPr lang="en-US" sz="3600" b="1">
              <a:solidFill>
                <a:schemeClr val="bg2">
                  <a:lumMod val="50000"/>
                </a:schemeClr>
              </a:solidFill>
              <a:latin typeface="+mn-lt"/>
            </a:endParaRPr>
          </a:p>
        </p:txBody>
      </p:sp>
      <p:grpSp>
        <p:nvGrpSpPr>
          <p:cNvPr id="2" name="Group 1">
            <a:extLst>
              <a:ext uri="{FF2B5EF4-FFF2-40B4-BE49-F238E27FC236}">
                <a16:creationId xmlns:a16="http://schemas.microsoft.com/office/drawing/2014/main" id="{87D92EC9-3423-981E-B4F8-BD6F4AD09673}"/>
              </a:ext>
            </a:extLst>
          </p:cNvPr>
          <p:cNvGrpSpPr/>
          <p:nvPr/>
        </p:nvGrpSpPr>
        <p:grpSpPr>
          <a:xfrm>
            <a:off x="2891361" y="953038"/>
            <a:ext cx="9300639" cy="5474767"/>
            <a:chOff x="288163" y="3021185"/>
            <a:chExt cx="3716790" cy="1722386"/>
          </a:xfrm>
        </p:grpSpPr>
        <p:sp>
          <p:nvSpPr>
            <p:cNvPr id="4" name="Oval 3">
              <a:extLst>
                <a:ext uri="{FF2B5EF4-FFF2-40B4-BE49-F238E27FC236}">
                  <a16:creationId xmlns:a16="http://schemas.microsoft.com/office/drawing/2014/main" id="{C14171E7-B8E4-53C8-73AD-1B847A4C7576}"/>
                </a:ext>
              </a:extLst>
            </p:cNvPr>
            <p:cNvSpPr/>
            <p:nvPr/>
          </p:nvSpPr>
          <p:spPr>
            <a:xfrm>
              <a:off x="288163" y="3021185"/>
              <a:ext cx="3716790" cy="1722386"/>
            </a:xfrm>
            <a:prstGeom prst="ellipse">
              <a:avLst/>
            </a:prstGeom>
            <a:ln w="69850">
              <a:solidFill>
                <a:srgbClr val="E89B2C"/>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 name="Oval 4">
              <a:extLst>
                <a:ext uri="{FF2B5EF4-FFF2-40B4-BE49-F238E27FC236}">
                  <a16:creationId xmlns:a16="http://schemas.microsoft.com/office/drawing/2014/main" id="{514F73C8-CE6B-9944-41F9-42FC99EB7E44}"/>
                </a:ext>
              </a:extLst>
            </p:cNvPr>
            <p:cNvSpPr txBox="1"/>
            <p:nvPr/>
          </p:nvSpPr>
          <p:spPr>
            <a:xfrm>
              <a:off x="832474" y="3273423"/>
              <a:ext cx="2628168" cy="12179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t>Three months later, time is provided in the agenda to check in with the coaches/mentors on the number of observations, </a:t>
              </a:r>
              <a:r>
                <a:rPr lang="en-US" sz="2400"/>
                <a:t>h</a:t>
              </a:r>
              <a:r>
                <a:rPr lang="en-US" sz="2400" kern="1200"/>
                <a:t>ow the support is being received, the feasibility and the frequency of meeting specific praise statement goals.</a:t>
              </a:r>
            </a:p>
            <a:p>
              <a:pPr marL="0" lvl="0" indent="0" algn="ctr" defTabSz="1066800">
                <a:lnSpc>
                  <a:spcPct val="90000"/>
                </a:lnSpc>
                <a:spcBef>
                  <a:spcPct val="0"/>
                </a:spcBef>
                <a:spcAft>
                  <a:spcPct val="35000"/>
                </a:spcAft>
                <a:buNone/>
              </a:pPr>
              <a:r>
                <a:rPr lang="en-US" sz="2400" kern="1200"/>
                <a:t>6 out of 8 of the “new-to-the-school” educators are consistently meeting the goal of 6+ specific praise statements during a 15-minute instructional block.</a:t>
              </a:r>
            </a:p>
          </p:txBody>
        </p:sp>
      </p:grpSp>
      <p:grpSp>
        <p:nvGrpSpPr>
          <p:cNvPr id="13" name="Group 12">
            <a:extLst>
              <a:ext uri="{FF2B5EF4-FFF2-40B4-BE49-F238E27FC236}">
                <a16:creationId xmlns:a16="http://schemas.microsoft.com/office/drawing/2014/main" id="{75263BBB-394F-6469-2D85-6D826DE7F91D}"/>
              </a:ext>
            </a:extLst>
          </p:cNvPr>
          <p:cNvGrpSpPr/>
          <p:nvPr/>
        </p:nvGrpSpPr>
        <p:grpSpPr>
          <a:xfrm>
            <a:off x="3248835" y="1231958"/>
            <a:ext cx="9056052" cy="5537634"/>
            <a:chOff x="-83520" y="669329"/>
            <a:chExt cx="3909629" cy="1784840"/>
          </a:xfrm>
        </p:grpSpPr>
        <p:sp>
          <p:nvSpPr>
            <p:cNvPr id="16" name="Oval 15">
              <a:extLst>
                <a:ext uri="{FF2B5EF4-FFF2-40B4-BE49-F238E27FC236}">
                  <a16:creationId xmlns:a16="http://schemas.microsoft.com/office/drawing/2014/main" id="{0F607700-4F6F-F5ED-1D17-E4E97CF71DE5}"/>
                </a:ext>
              </a:extLst>
            </p:cNvPr>
            <p:cNvSpPr/>
            <p:nvPr/>
          </p:nvSpPr>
          <p:spPr>
            <a:xfrm>
              <a:off x="-83520" y="669329"/>
              <a:ext cx="3909629" cy="1784840"/>
            </a:xfrm>
            <a:prstGeom prst="ellipse">
              <a:avLst/>
            </a:prstGeom>
            <a:ln w="69850">
              <a:solidFill>
                <a:srgbClr val="EE3519"/>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7" name="Oval 4">
              <a:extLst>
                <a:ext uri="{FF2B5EF4-FFF2-40B4-BE49-F238E27FC236}">
                  <a16:creationId xmlns:a16="http://schemas.microsoft.com/office/drawing/2014/main" id="{FED1031F-61C3-7D05-3D59-24DA66E2732F}"/>
                </a:ext>
              </a:extLst>
            </p:cNvPr>
            <p:cNvSpPr txBox="1"/>
            <p:nvPr/>
          </p:nvSpPr>
          <p:spPr>
            <a:xfrm>
              <a:off x="615647" y="966619"/>
              <a:ext cx="2628168" cy="12179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t>The team decides to modify the plan and begin bi-monthly observations for the 6 educators meeting the goal. The educators who are not meeting the goal are provided additional support from the PBIS coach, including a problem-solving interview.</a:t>
              </a:r>
            </a:p>
          </p:txBody>
        </p:sp>
      </p:grpSp>
      <p:grpSp>
        <p:nvGrpSpPr>
          <p:cNvPr id="18" name="Group 17">
            <a:extLst>
              <a:ext uri="{FF2B5EF4-FFF2-40B4-BE49-F238E27FC236}">
                <a16:creationId xmlns:a16="http://schemas.microsoft.com/office/drawing/2014/main" id="{69FB14F9-726A-37B5-2C16-931B3D674DB7}"/>
              </a:ext>
            </a:extLst>
          </p:cNvPr>
          <p:cNvGrpSpPr/>
          <p:nvPr/>
        </p:nvGrpSpPr>
        <p:grpSpPr>
          <a:xfrm>
            <a:off x="-3436912" y="-4209956"/>
            <a:ext cx="11461384" cy="9280302"/>
            <a:chOff x="4714182" y="4328672"/>
            <a:chExt cx="4714102" cy="3092937"/>
          </a:xfrm>
        </p:grpSpPr>
        <p:sp>
          <p:nvSpPr>
            <p:cNvPr id="19" name="Oval 18">
              <a:extLst>
                <a:ext uri="{FF2B5EF4-FFF2-40B4-BE49-F238E27FC236}">
                  <a16:creationId xmlns:a16="http://schemas.microsoft.com/office/drawing/2014/main" id="{32B62461-B9D8-B77F-E479-257F9739BD60}"/>
                </a:ext>
              </a:extLst>
            </p:cNvPr>
            <p:cNvSpPr/>
            <p:nvPr/>
          </p:nvSpPr>
          <p:spPr>
            <a:xfrm>
              <a:off x="6130881" y="6000255"/>
              <a:ext cx="3297403" cy="1421354"/>
            </a:xfrm>
            <a:prstGeom prst="ellipse">
              <a:avLst/>
            </a:prstGeom>
            <a:ln w="69850">
              <a:solidFill>
                <a:srgbClr val="7F447F"/>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nchor="ctr"/>
            <a:lstStyle/>
            <a:p>
              <a:pPr algn="ctr"/>
              <a:r>
                <a:rPr lang="en-US" sz="2400"/>
                <a:t>During the next small group session,  explicit instruction on specific praise is provided, each educator is asked to tally their specific praise statements for a 15-minute instructional block daily, and educators are paired with coaches/mentors who plan for the first observation.</a:t>
              </a:r>
            </a:p>
          </p:txBody>
        </p:sp>
        <p:sp>
          <p:nvSpPr>
            <p:cNvPr id="20" name="Oval 4">
              <a:extLst>
                <a:ext uri="{FF2B5EF4-FFF2-40B4-BE49-F238E27FC236}">
                  <a16:creationId xmlns:a16="http://schemas.microsoft.com/office/drawing/2014/main" id="{30446625-F44D-DB68-8E7A-7E6D545A522E}"/>
                </a:ext>
              </a:extLst>
            </p:cNvPr>
            <p:cNvSpPr txBox="1"/>
            <p:nvPr/>
          </p:nvSpPr>
          <p:spPr>
            <a:xfrm>
              <a:off x="4714182" y="4328672"/>
              <a:ext cx="2628168" cy="12179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000" kern="1200"/>
            </a:p>
          </p:txBody>
        </p:sp>
      </p:grpSp>
      <p:pic>
        <p:nvPicPr>
          <p:cNvPr id="21" name="Picture 20">
            <a:extLst>
              <a:ext uri="{FF2B5EF4-FFF2-40B4-BE49-F238E27FC236}">
                <a16:creationId xmlns:a16="http://schemas.microsoft.com/office/drawing/2014/main" id="{A2B53DA9-2FB2-CFE2-A383-D5F339F15A24}"/>
              </a:ext>
            </a:extLst>
          </p:cNvPr>
          <p:cNvPicPr>
            <a:picLocks noChangeAspect="1"/>
          </p:cNvPicPr>
          <p:nvPr/>
        </p:nvPicPr>
        <p:blipFill rotWithShape="1">
          <a:blip r:embed="rId8"/>
          <a:srcRect l="6733" t="15855" r="11160"/>
          <a:stretch/>
        </p:blipFill>
        <p:spPr>
          <a:xfrm>
            <a:off x="11483163" y="6080876"/>
            <a:ext cx="835184" cy="819998"/>
          </a:xfrm>
          <a:prstGeom prst="ellipse">
            <a:avLst/>
          </a:prstGeom>
          <a:ln w="19050">
            <a:solidFill>
              <a:schemeClr val="accent2">
                <a:lumMod val="50000"/>
              </a:schemeClr>
            </a:solidFill>
          </a:ln>
        </p:spPr>
      </p:pic>
    </p:spTree>
    <p:extLst>
      <p:ext uri="{BB962C8B-B14F-4D97-AF65-F5344CB8AC3E}">
        <p14:creationId xmlns:p14="http://schemas.microsoft.com/office/powerpoint/2010/main" val="109763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graphicEl>
                                              <a:dgm id="{551FC44C-C383-D04B-BDC9-7CD0C0E96584}"/>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graphicEl>
                                              <a:dgm id="{5CF0EFAD-4292-5040-856F-77896DFEC55C}"/>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graphicEl>
                                              <a:dgm id="{DB5D9CF6-BA5B-2145-A434-AFA26D760F45}"/>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graphicEl>
                                              <a:dgm id="{BF90B3B7-77E2-984B-8B2E-625CD9FBAFF3}"/>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graphicEl>
                                              <a:dgm id="{C32FA3E6-9E9F-EB46-A65D-36665AC07129}"/>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graphicEl>
                                              <a:dgm id="{0CF17757-B07D-054A-B418-CB7B36892AA2}"/>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graphicEl>
                                              <a:dgm id="{091E9CC4-2CB9-FD48-9FBD-31619B416DEB}"/>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graphicEl>
                                              <a:dgm id="{0D1B13E9-8A44-7A45-B56A-A5F6E426FA42}"/>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graphicEl>
                                              <a:dgm id="{7229F0E0-C4E2-644E-AA8E-CE2194486FC4}"/>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graphicEl>
                                              <a:dgm id="{35DA2999-DAB3-AE42-915A-1717F659C38D}"/>
                                            </p:graphic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2"/>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graphicEl>
                                              <a:dgm id="{80553F29-EC6B-9645-A7F8-7B924A485269}"/>
                                            </p:graphic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graphicEl>
                                              <a:dgm id="{50F2030A-1787-804F-BE8C-B0F6AA0647D5}"/>
                                            </p:graphic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8" grpId="0" animBg="1"/>
      <p:bldP spid="9" grpId="0" animBg="1"/>
      <p:bldP spid="1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0A76507-A72F-696E-3390-C582A151D750}"/>
              </a:ext>
            </a:extLst>
          </p:cNvPr>
          <p:cNvSpPr txBox="1"/>
          <p:nvPr/>
        </p:nvSpPr>
        <p:spPr>
          <a:xfrm>
            <a:off x="1587098" y="1971758"/>
            <a:ext cx="4492752" cy="255454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en-US" sz="4000"/>
              <a:t>Monitor Equitable Student Benefit &amp; Use Problem-Solving Process</a:t>
            </a:r>
          </a:p>
        </p:txBody>
      </p:sp>
      <p:graphicFrame>
        <p:nvGraphicFramePr>
          <p:cNvPr id="15" name="Diagram 14">
            <a:extLst>
              <a:ext uri="{FF2B5EF4-FFF2-40B4-BE49-F238E27FC236}">
                <a16:creationId xmlns:a16="http://schemas.microsoft.com/office/drawing/2014/main" id="{F3BFF4F0-22CF-69D9-AAB7-BC3D06DEA57B}"/>
              </a:ext>
            </a:extLst>
          </p:cNvPr>
          <p:cNvGraphicFramePr/>
          <p:nvPr>
            <p:extLst>
              <p:ext uri="{D42A27DB-BD31-4B8C-83A1-F6EECF244321}">
                <p14:modId xmlns:p14="http://schemas.microsoft.com/office/powerpoint/2010/main" val="532074674"/>
              </p:ext>
            </p:extLst>
          </p:nvPr>
        </p:nvGraphicFramePr>
        <p:xfrm>
          <a:off x="8217393" y="663704"/>
          <a:ext cx="3332586" cy="57315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1" name="Group 10">
            <a:extLst>
              <a:ext uri="{FF2B5EF4-FFF2-40B4-BE49-F238E27FC236}">
                <a16:creationId xmlns:a16="http://schemas.microsoft.com/office/drawing/2014/main" id="{4D0D4BB6-9214-70DE-7E44-59041577A857}"/>
              </a:ext>
            </a:extLst>
          </p:cNvPr>
          <p:cNvGrpSpPr/>
          <p:nvPr/>
        </p:nvGrpSpPr>
        <p:grpSpPr>
          <a:xfrm>
            <a:off x="8306346" y="3249031"/>
            <a:ext cx="3154680" cy="940418"/>
            <a:chOff x="4970380" y="2536560"/>
            <a:chExt cx="1834366" cy="835622"/>
          </a:xfrm>
        </p:grpSpPr>
        <p:sp>
          <p:nvSpPr>
            <p:cNvPr id="12" name="Rounded Rectangle 11">
              <a:extLst>
                <a:ext uri="{FF2B5EF4-FFF2-40B4-BE49-F238E27FC236}">
                  <a16:creationId xmlns:a16="http://schemas.microsoft.com/office/drawing/2014/main" id="{A1C84AD7-BC8B-9FF5-1AF8-4784C11F2452}"/>
                </a:ext>
              </a:extLst>
            </p:cNvPr>
            <p:cNvSpPr/>
            <p:nvPr/>
          </p:nvSpPr>
          <p:spPr>
            <a:xfrm>
              <a:off x="4970380" y="2536560"/>
              <a:ext cx="1765010" cy="789384"/>
            </a:xfrm>
            <a:prstGeom prst="roundRect">
              <a:avLst>
                <a:gd name="adj" fmla="val 10000"/>
              </a:avLst>
            </a:prstGeom>
          </p:spPr>
          <p:style>
            <a:lnRef idx="2">
              <a:schemeClr val="accent1"/>
            </a:lnRef>
            <a:fillRef idx="1">
              <a:schemeClr val="lt1"/>
            </a:fillRef>
            <a:effectRef idx="0">
              <a:schemeClr val="accent1"/>
            </a:effectRef>
            <a:fontRef idx="minor">
              <a:schemeClr val="dk1"/>
            </a:fontRef>
          </p:style>
        </p:sp>
        <p:sp>
          <p:nvSpPr>
            <p:cNvPr id="13" name="Rounded Rectangle 4">
              <a:extLst>
                <a:ext uri="{FF2B5EF4-FFF2-40B4-BE49-F238E27FC236}">
                  <a16:creationId xmlns:a16="http://schemas.microsoft.com/office/drawing/2014/main" id="{07BD800D-AA7E-5E87-8867-8356039D7583}"/>
                </a:ext>
              </a:extLst>
            </p:cNvPr>
            <p:cNvSpPr txBox="1"/>
            <p:nvPr/>
          </p:nvSpPr>
          <p:spPr>
            <a:xfrm>
              <a:off x="4993499" y="2559679"/>
              <a:ext cx="1811247" cy="812503"/>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35560" tIns="26670" rIns="35560" bIns="26670" numCol="1" spcCol="1270" anchor="ctr" anchorCtr="0">
              <a:noAutofit/>
            </a:bodyPr>
            <a:lstStyle/>
            <a:p>
              <a:pPr marL="0" lvl="0" indent="0" defTabSz="622300">
                <a:lnSpc>
                  <a:spcPct val="90000"/>
                </a:lnSpc>
                <a:spcBef>
                  <a:spcPct val="0"/>
                </a:spcBef>
                <a:spcAft>
                  <a:spcPct val="35000"/>
                </a:spcAft>
                <a:buNone/>
              </a:pPr>
              <a:r>
                <a:rPr lang="en-US" kern="1200"/>
                <a:t>3.2, 4.2, 5.2 Use Continuous Improvement Process </a:t>
              </a:r>
            </a:p>
          </p:txBody>
        </p:sp>
      </p:grpSp>
    </p:spTree>
    <p:extLst>
      <p:ext uri="{BB962C8B-B14F-4D97-AF65-F5344CB8AC3E}">
        <p14:creationId xmlns:p14="http://schemas.microsoft.com/office/powerpoint/2010/main" val="16414182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6407EE57-534E-2216-382A-19708BDB9F83}"/>
              </a:ext>
            </a:extLst>
          </p:cNvPr>
          <p:cNvGraphicFramePr/>
          <p:nvPr>
            <p:extLst>
              <p:ext uri="{D42A27DB-BD31-4B8C-83A1-F6EECF244321}">
                <p14:modId xmlns:p14="http://schemas.microsoft.com/office/powerpoint/2010/main" val="3334578512"/>
              </p:ext>
            </p:extLst>
          </p:nvPr>
        </p:nvGraphicFramePr>
        <p:xfrm>
          <a:off x="406043" y="940330"/>
          <a:ext cx="11379914" cy="5699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a:extLst>
              <a:ext uri="{FF2B5EF4-FFF2-40B4-BE49-F238E27FC236}">
                <a16:creationId xmlns:a16="http://schemas.microsoft.com/office/drawing/2014/main" id="{F3AFE006-AA4B-6CFB-7023-D101C269C457}"/>
              </a:ext>
            </a:extLst>
          </p:cNvPr>
          <p:cNvSpPr txBox="1"/>
          <p:nvPr/>
        </p:nvSpPr>
        <p:spPr>
          <a:xfrm>
            <a:off x="185579" y="293999"/>
            <a:ext cx="10638631" cy="646331"/>
          </a:xfrm>
          <a:prstGeom prst="rect">
            <a:avLst/>
          </a:prstGeom>
          <a:noFill/>
        </p:spPr>
        <p:txBody>
          <a:bodyPr wrap="square">
            <a:spAutoFit/>
          </a:bodyPr>
          <a:lstStyle/>
          <a:p>
            <a:pPr lvl="0"/>
            <a:r>
              <a:rPr lang="en-US" sz="3600" b="1"/>
              <a:t>Monitor Valued Student Outcomes &amp; Acceptability</a:t>
            </a:r>
          </a:p>
        </p:txBody>
      </p:sp>
    </p:spTree>
    <p:extLst>
      <p:ext uri="{BB962C8B-B14F-4D97-AF65-F5344CB8AC3E}">
        <p14:creationId xmlns:p14="http://schemas.microsoft.com/office/powerpoint/2010/main" val="403054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graphicEl>
                                              <a:dgm id="{0647C582-1DB6-DA4A-8294-4BAAC8CDD715}"/>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graphicEl>
                                              <a:dgm id="{410F93B1-DEFC-D54F-914C-54A94C37A373}"/>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graphicEl>
                                              <a:dgm id="{25F8EB0C-2226-284F-892F-60D0F3BC1428}"/>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graphicEl>
                                              <a:dgm id="{EBEF203F-3B9C-D24B-95AB-3E50704440A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graphicEl>
                                              <a:dgm id="{CA0F1200-7406-7A4C-B5D7-5AF5C40F512A}"/>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graphicEl>
                                              <a:dgm id="{AF10B280-FDB5-8449-B89F-E8BD75D12CB8}"/>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graphicEl>
                                              <a:dgm id="{000B80F6-ECF2-D54F-B154-418D81F06167}"/>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graphicEl>
                                              <a:dgm id="{DADFA7C0-6FB5-544F-995B-0DCECFFABC0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uiExpand="1">
        <p:bldSub>
          <a:bldDgm bld="one"/>
        </p:bldSub>
      </p:bldGraphic>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DC32933-FD53-5794-75A5-AF151F79646D}"/>
              </a:ext>
            </a:extLst>
          </p:cNvPr>
          <p:cNvGrpSpPr/>
          <p:nvPr/>
        </p:nvGrpSpPr>
        <p:grpSpPr>
          <a:xfrm>
            <a:off x="387781" y="217515"/>
            <a:ext cx="5323666" cy="1663645"/>
            <a:chOff x="227414" y="3185381"/>
            <a:chExt cx="5323666" cy="1663645"/>
          </a:xfrm>
        </p:grpSpPr>
        <p:sp>
          <p:nvSpPr>
            <p:cNvPr id="6" name="Rectangle 5">
              <a:extLst>
                <a:ext uri="{FF2B5EF4-FFF2-40B4-BE49-F238E27FC236}">
                  <a16:creationId xmlns:a16="http://schemas.microsoft.com/office/drawing/2014/main" id="{3DB3B80B-8A25-2003-662C-C6E85977B648}"/>
                </a:ext>
              </a:extLst>
            </p:cNvPr>
            <p:cNvSpPr/>
            <p:nvPr/>
          </p:nvSpPr>
          <p:spPr>
            <a:xfrm>
              <a:off x="227414" y="3185381"/>
              <a:ext cx="5323666" cy="1663645"/>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7" name="TextBox 6">
              <a:extLst>
                <a:ext uri="{FF2B5EF4-FFF2-40B4-BE49-F238E27FC236}">
                  <a16:creationId xmlns:a16="http://schemas.microsoft.com/office/drawing/2014/main" id="{F28859E4-05DD-C8DD-A39D-C024332FD662}"/>
                </a:ext>
              </a:extLst>
            </p:cNvPr>
            <p:cNvSpPr txBox="1"/>
            <p:nvPr/>
          </p:nvSpPr>
          <p:spPr>
            <a:xfrm>
              <a:off x="227414" y="3185381"/>
              <a:ext cx="5323666" cy="16636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26843"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Select the appropriate data collection strategy given features of the behavior/skill and context</a:t>
              </a:r>
            </a:p>
          </p:txBody>
        </p:sp>
      </p:grpSp>
      <p:sp>
        <p:nvSpPr>
          <p:cNvPr id="5" name="Rectangle 4">
            <a:extLst>
              <a:ext uri="{FF2B5EF4-FFF2-40B4-BE49-F238E27FC236}">
                <a16:creationId xmlns:a16="http://schemas.microsoft.com/office/drawing/2014/main" id="{FFA6BBD6-2AF0-9927-AF32-92CD90012DA4}"/>
              </a:ext>
            </a:extLst>
          </p:cNvPr>
          <p:cNvSpPr/>
          <p:nvPr/>
        </p:nvSpPr>
        <p:spPr>
          <a:xfrm>
            <a:off x="197281" y="134333"/>
            <a:ext cx="1164551" cy="1746827"/>
          </a:xfrm>
          <a:prstGeom prst="rect">
            <a:avLst/>
          </a:prstGeom>
          <a:blipFill rotWithShape="1">
            <a:blip r:embed="rId3">
              <a:extLst>
                <a:ext uri="{28A0092B-C50C-407E-A947-70E740481C1C}">
                  <a14:useLocalDpi xmlns:a14="http://schemas.microsoft.com/office/drawing/2010/main" val="0"/>
                </a:ext>
              </a:extLst>
            </a:blip>
            <a:srcRect/>
            <a:stretch>
              <a:fillRect l="-63000" r="-6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aphicFrame>
        <p:nvGraphicFramePr>
          <p:cNvPr id="11" name="Diagram 10">
            <a:extLst>
              <a:ext uri="{FF2B5EF4-FFF2-40B4-BE49-F238E27FC236}">
                <a16:creationId xmlns:a16="http://schemas.microsoft.com/office/drawing/2014/main" id="{81C959BB-AE89-1890-808A-EE9346F54464}"/>
              </a:ext>
            </a:extLst>
          </p:cNvPr>
          <p:cNvGraphicFramePr/>
          <p:nvPr>
            <p:extLst>
              <p:ext uri="{D42A27DB-BD31-4B8C-83A1-F6EECF244321}">
                <p14:modId xmlns:p14="http://schemas.microsoft.com/office/powerpoint/2010/main" val="1395297764"/>
              </p:ext>
            </p:extLst>
          </p:nvPr>
        </p:nvGraphicFramePr>
        <p:xfrm>
          <a:off x="584200" y="2136337"/>
          <a:ext cx="11252200" cy="45041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508484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6407EE57-534E-2216-382A-19708BDB9F83}"/>
              </a:ext>
            </a:extLst>
          </p:cNvPr>
          <p:cNvGraphicFramePr/>
          <p:nvPr/>
        </p:nvGraphicFramePr>
        <p:xfrm>
          <a:off x="406043" y="940330"/>
          <a:ext cx="11379914" cy="5699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a:extLst>
              <a:ext uri="{FF2B5EF4-FFF2-40B4-BE49-F238E27FC236}">
                <a16:creationId xmlns:a16="http://schemas.microsoft.com/office/drawing/2014/main" id="{F3AFE006-AA4B-6CFB-7023-D101C269C457}"/>
              </a:ext>
            </a:extLst>
          </p:cNvPr>
          <p:cNvSpPr txBox="1"/>
          <p:nvPr/>
        </p:nvSpPr>
        <p:spPr>
          <a:xfrm>
            <a:off x="185579" y="293999"/>
            <a:ext cx="10638631" cy="646331"/>
          </a:xfrm>
          <a:prstGeom prst="rect">
            <a:avLst/>
          </a:prstGeom>
          <a:noFill/>
        </p:spPr>
        <p:txBody>
          <a:bodyPr wrap="square">
            <a:spAutoFit/>
          </a:bodyPr>
          <a:lstStyle/>
          <a:p>
            <a:pPr lvl="0"/>
            <a:r>
              <a:rPr lang="en-US" sz="3600" b="1"/>
              <a:t>Monitor Valued Student Outcomes &amp; Acceptability</a:t>
            </a:r>
          </a:p>
        </p:txBody>
      </p:sp>
    </p:spTree>
    <p:extLst>
      <p:ext uri="{BB962C8B-B14F-4D97-AF65-F5344CB8AC3E}">
        <p14:creationId xmlns:p14="http://schemas.microsoft.com/office/powerpoint/2010/main" val="3936506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D06AC42-2C4C-E249-A091-463072691C34}"/>
              </a:ext>
            </a:extLst>
          </p:cNvPr>
          <p:cNvGraphicFramePr/>
          <p:nvPr/>
        </p:nvGraphicFramePr>
        <p:xfrm>
          <a:off x="0" y="1046514"/>
          <a:ext cx="12056533" cy="5644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DC36900-1A11-5140-BBAD-A9AD36C5F433}"/>
              </a:ext>
            </a:extLst>
          </p:cNvPr>
          <p:cNvSpPr txBox="1"/>
          <p:nvPr/>
        </p:nvSpPr>
        <p:spPr>
          <a:xfrm>
            <a:off x="4859168" y="3437865"/>
            <a:ext cx="2290784"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Collect &amp; Use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a:ea typeface="+mn-ea"/>
                <a:cs typeface="+mn-cs"/>
              </a:rPr>
              <a:t>DATA</a:t>
            </a:r>
          </a:p>
        </p:txBody>
      </p:sp>
      <p:sp>
        <p:nvSpPr>
          <p:cNvPr id="7" name="Left-Right Arrow 6">
            <a:extLst>
              <a:ext uri="{FF2B5EF4-FFF2-40B4-BE49-F238E27FC236}">
                <a16:creationId xmlns:a16="http://schemas.microsoft.com/office/drawing/2014/main" id="{0BBCAE6D-2052-E74A-BF44-9A3CFF179EFF}"/>
              </a:ext>
            </a:extLst>
          </p:cNvPr>
          <p:cNvSpPr/>
          <p:nvPr/>
        </p:nvSpPr>
        <p:spPr>
          <a:xfrm rot="16200000">
            <a:off x="5753946" y="3019420"/>
            <a:ext cx="548640" cy="182880"/>
          </a:xfrm>
          <a:prstGeom prst="leftRightArrow">
            <a:avLst/>
          </a:prstGeom>
          <a:solidFill>
            <a:srgbClr val="F3C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Left-Right Arrow 7">
            <a:extLst>
              <a:ext uri="{FF2B5EF4-FFF2-40B4-BE49-F238E27FC236}">
                <a16:creationId xmlns:a16="http://schemas.microsoft.com/office/drawing/2014/main" id="{6B9B0B13-110A-2449-9017-70BBF4B66701}"/>
              </a:ext>
            </a:extLst>
          </p:cNvPr>
          <p:cNvSpPr/>
          <p:nvPr/>
        </p:nvSpPr>
        <p:spPr>
          <a:xfrm rot="13049120">
            <a:off x="4174972" y="3287850"/>
            <a:ext cx="914400" cy="182880"/>
          </a:xfrm>
          <a:prstGeom prst="leftRightArrow">
            <a:avLst/>
          </a:prstGeom>
          <a:solidFill>
            <a:srgbClr val="EE3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Left-Right Arrow 8">
            <a:extLst>
              <a:ext uri="{FF2B5EF4-FFF2-40B4-BE49-F238E27FC236}">
                <a16:creationId xmlns:a16="http://schemas.microsoft.com/office/drawing/2014/main" id="{AD7BB20D-D350-1345-A755-0FE4F6A3C6D1}"/>
              </a:ext>
            </a:extLst>
          </p:cNvPr>
          <p:cNvSpPr/>
          <p:nvPr/>
        </p:nvSpPr>
        <p:spPr>
          <a:xfrm rot="8989993">
            <a:off x="4173475" y="4048009"/>
            <a:ext cx="914400" cy="182880"/>
          </a:xfrm>
          <a:prstGeom prst="leftRightArrow">
            <a:avLst/>
          </a:prstGeom>
          <a:solidFill>
            <a:srgbClr val="E89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Left-Right Arrow 9">
            <a:extLst>
              <a:ext uri="{FF2B5EF4-FFF2-40B4-BE49-F238E27FC236}">
                <a16:creationId xmlns:a16="http://schemas.microsoft.com/office/drawing/2014/main" id="{2BFC387A-698F-9340-87E9-569744E192E9}"/>
              </a:ext>
            </a:extLst>
          </p:cNvPr>
          <p:cNvSpPr/>
          <p:nvPr/>
        </p:nvSpPr>
        <p:spPr>
          <a:xfrm rot="16200000">
            <a:off x="5730240" y="4574853"/>
            <a:ext cx="548640" cy="182880"/>
          </a:xfrm>
          <a:prstGeom prst="leftRightArrow">
            <a:avLst/>
          </a:prstGeom>
          <a:solidFill>
            <a:srgbClr val="7F4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Left-Right Arrow 10">
            <a:extLst>
              <a:ext uri="{FF2B5EF4-FFF2-40B4-BE49-F238E27FC236}">
                <a16:creationId xmlns:a16="http://schemas.microsoft.com/office/drawing/2014/main" id="{348E3385-1354-3A4E-A330-A1DE4E83D5FF}"/>
              </a:ext>
            </a:extLst>
          </p:cNvPr>
          <p:cNvSpPr/>
          <p:nvPr/>
        </p:nvSpPr>
        <p:spPr>
          <a:xfrm rot="1788653">
            <a:off x="6877503" y="4137761"/>
            <a:ext cx="914400" cy="182880"/>
          </a:xfrm>
          <a:prstGeom prst="lef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Left-Right Arrow 11">
            <a:extLst>
              <a:ext uri="{FF2B5EF4-FFF2-40B4-BE49-F238E27FC236}">
                <a16:creationId xmlns:a16="http://schemas.microsoft.com/office/drawing/2014/main" id="{DE54176A-1DFD-444C-8471-F7C725DD13A1}"/>
              </a:ext>
            </a:extLst>
          </p:cNvPr>
          <p:cNvSpPr/>
          <p:nvPr/>
        </p:nvSpPr>
        <p:spPr>
          <a:xfrm rot="20170082">
            <a:off x="6864498" y="3413684"/>
            <a:ext cx="914400" cy="182880"/>
          </a:xfrm>
          <a:prstGeom prst="leftRightArrow">
            <a:avLst/>
          </a:prstGeom>
          <a:solidFill>
            <a:srgbClr val="207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37ECEB5-E7F3-C545-8A92-91DCED753BB5}"/>
              </a:ext>
            </a:extLst>
          </p:cNvPr>
          <p:cNvSpPr txBox="1"/>
          <p:nvPr/>
        </p:nvSpPr>
        <p:spPr>
          <a:xfrm>
            <a:off x="135467" y="6383090"/>
            <a:ext cx="281093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3333"/>
                </a:solidFill>
                <a:effectLst/>
                <a:uLnTx/>
                <a:uFillTx/>
                <a:latin typeface="Open Sans" panose="020B0606030504020204" pitchFamily="34" charset="0"/>
                <a:ea typeface="+mn-ea"/>
                <a:cs typeface="+mn-cs"/>
              </a:rPr>
              <a:t>(Chaparro, E., et. al, 2022)</a:t>
            </a:r>
            <a:endParaRPr kumimoji="0" lang="en-US" sz="16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4CF05B59-7114-8F96-C05F-79F43D47AEC9}"/>
              </a:ext>
            </a:extLst>
          </p:cNvPr>
          <p:cNvSpPr>
            <a:spLocks noGrp="1"/>
          </p:cNvSpPr>
          <p:nvPr>
            <p:ph type="title"/>
          </p:nvPr>
        </p:nvSpPr>
        <p:spPr>
          <a:xfrm>
            <a:off x="135467" y="211622"/>
            <a:ext cx="10972800" cy="1143000"/>
          </a:xfrm>
        </p:spPr>
        <p:txBody>
          <a:bodyPr/>
          <a:lstStyle/>
          <a:p>
            <a:pPr algn="l"/>
            <a:r>
              <a:rPr lang="en-US" sz="3600" b="1" kern="1200">
                <a:solidFill>
                  <a:schemeClr val="bg2">
                    <a:lumMod val="50000"/>
                  </a:schemeClr>
                </a:solidFill>
                <a:latin typeface="+mn-lt"/>
              </a:rPr>
              <a:t>Use Your Continuous Improvement Process</a:t>
            </a:r>
            <a:endParaRPr lang="en-US" sz="3600" b="1">
              <a:solidFill>
                <a:schemeClr val="bg2">
                  <a:lumMod val="50000"/>
                </a:schemeClr>
              </a:solidFill>
              <a:latin typeface="+mn-lt"/>
            </a:endParaRPr>
          </a:p>
        </p:txBody>
      </p:sp>
    </p:spTree>
    <p:extLst>
      <p:ext uri="{BB962C8B-B14F-4D97-AF65-F5344CB8AC3E}">
        <p14:creationId xmlns:p14="http://schemas.microsoft.com/office/powerpoint/2010/main" val="2015298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D06AC42-2C4C-E249-A091-463072691C34}"/>
              </a:ext>
            </a:extLst>
          </p:cNvPr>
          <p:cNvGraphicFramePr/>
          <p:nvPr/>
        </p:nvGraphicFramePr>
        <p:xfrm>
          <a:off x="0" y="1046514"/>
          <a:ext cx="12056533" cy="5644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DC36900-1A11-5140-BBAD-A9AD36C5F433}"/>
              </a:ext>
            </a:extLst>
          </p:cNvPr>
          <p:cNvSpPr txBox="1"/>
          <p:nvPr/>
        </p:nvSpPr>
        <p:spPr>
          <a:xfrm>
            <a:off x="4859168" y="3437865"/>
            <a:ext cx="2290784"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Collect &amp; Use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a:ea typeface="+mn-ea"/>
                <a:cs typeface="+mn-cs"/>
              </a:rPr>
              <a:t>DATA</a:t>
            </a:r>
          </a:p>
        </p:txBody>
      </p:sp>
      <p:sp>
        <p:nvSpPr>
          <p:cNvPr id="7" name="Left-Right Arrow 6">
            <a:extLst>
              <a:ext uri="{FF2B5EF4-FFF2-40B4-BE49-F238E27FC236}">
                <a16:creationId xmlns:a16="http://schemas.microsoft.com/office/drawing/2014/main" id="{0BBCAE6D-2052-E74A-BF44-9A3CFF179EFF}"/>
              </a:ext>
            </a:extLst>
          </p:cNvPr>
          <p:cNvSpPr/>
          <p:nvPr/>
        </p:nvSpPr>
        <p:spPr>
          <a:xfrm rot="16200000">
            <a:off x="5753946" y="3019420"/>
            <a:ext cx="548640" cy="182880"/>
          </a:xfrm>
          <a:prstGeom prst="leftRightArrow">
            <a:avLst/>
          </a:prstGeom>
          <a:solidFill>
            <a:srgbClr val="F3C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Left-Right Arrow 10">
            <a:extLst>
              <a:ext uri="{FF2B5EF4-FFF2-40B4-BE49-F238E27FC236}">
                <a16:creationId xmlns:a16="http://schemas.microsoft.com/office/drawing/2014/main" id="{348E3385-1354-3A4E-A330-A1DE4E83D5FF}"/>
              </a:ext>
            </a:extLst>
          </p:cNvPr>
          <p:cNvSpPr/>
          <p:nvPr/>
        </p:nvSpPr>
        <p:spPr>
          <a:xfrm rot="1788653">
            <a:off x="6877503" y="4137761"/>
            <a:ext cx="914400" cy="182880"/>
          </a:xfrm>
          <a:prstGeom prst="lef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Left-Right Arrow 11">
            <a:extLst>
              <a:ext uri="{FF2B5EF4-FFF2-40B4-BE49-F238E27FC236}">
                <a16:creationId xmlns:a16="http://schemas.microsoft.com/office/drawing/2014/main" id="{DE54176A-1DFD-444C-8471-F7C725DD13A1}"/>
              </a:ext>
            </a:extLst>
          </p:cNvPr>
          <p:cNvSpPr/>
          <p:nvPr/>
        </p:nvSpPr>
        <p:spPr>
          <a:xfrm rot="20170082">
            <a:off x="6864498" y="3413684"/>
            <a:ext cx="914400" cy="182880"/>
          </a:xfrm>
          <a:prstGeom prst="leftRightArrow">
            <a:avLst/>
          </a:prstGeom>
          <a:solidFill>
            <a:srgbClr val="207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37ECEB5-E7F3-C545-8A92-91DCED753BB5}"/>
              </a:ext>
            </a:extLst>
          </p:cNvPr>
          <p:cNvSpPr txBox="1"/>
          <p:nvPr/>
        </p:nvSpPr>
        <p:spPr>
          <a:xfrm>
            <a:off x="135467" y="6383090"/>
            <a:ext cx="281093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3333"/>
                </a:solidFill>
                <a:effectLst/>
                <a:uLnTx/>
                <a:uFillTx/>
                <a:latin typeface="Open Sans" panose="020B0606030504020204" pitchFamily="34" charset="0"/>
                <a:ea typeface="+mn-ea"/>
                <a:cs typeface="+mn-cs"/>
              </a:rPr>
              <a:t>(Chaparro, E., et. al, 2022)</a:t>
            </a:r>
            <a:endParaRPr kumimoji="0" lang="en-US" sz="16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4CF05B59-7114-8F96-C05F-79F43D47AEC9}"/>
              </a:ext>
            </a:extLst>
          </p:cNvPr>
          <p:cNvSpPr>
            <a:spLocks noGrp="1"/>
          </p:cNvSpPr>
          <p:nvPr>
            <p:ph type="title"/>
          </p:nvPr>
        </p:nvSpPr>
        <p:spPr>
          <a:xfrm>
            <a:off x="135467" y="211622"/>
            <a:ext cx="10972800" cy="1143000"/>
          </a:xfrm>
        </p:spPr>
        <p:txBody>
          <a:bodyPr/>
          <a:lstStyle/>
          <a:p>
            <a:pPr algn="l"/>
            <a:r>
              <a:rPr lang="en-US" sz="3600" b="1" kern="1200">
                <a:solidFill>
                  <a:schemeClr val="bg2">
                    <a:lumMod val="50000"/>
                  </a:schemeClr>
                </a:solidFill>
                <a:latin typeface="+mn-lt"/>
              </a:rPr>
              <a:t>Use Your Continuous Improvement Process</a:t>
            </a:r>
            <a:endParaRPr lang="en-US" sz="3600" b="1">
              <a:solidFill>
                <a:schemeClr val="bg2">
                  <a:lumMod val="50000"/>
                </a:schemeClr>
              </a:solidFill>
              <a:latin typeface="+mn-lt"/>
            </a:endParaRPr>
          </a:p>
        </p:txBody>
      </p:sp>
      <p:grpSp>
        <p:nvGrpSpPr>
          <p:cNvPr id="2" name="Group 1">
            <a:extLst>
              <a:ext uri="{FF2B5EF4-FFF2-40B4-BE49-F238E27FC236}">
                <a16:creationId xmlns:a16="http://schemas.microsoft.com/office/drawing/2014/main" id="{AF2E8262-5DA0-F074-3288-642F2C9C467E}"/>
              </a:ext>
            </a:extLst>
          </p:cNvPr>
          <p:cNvGrpSpPr/>
          <p:nvPr/>
        </p:nvGrpSpPr>
        <p:grpSpPr>
          <a:xfrm>
            <a:off x="3325091" y="2475716"/>
            <a:ext cx="8731442" cy="2786279"/>
            <a:chOff x="4162231" y="-154137"/>
            <a:chExt cx="3716790" cy="1722386"/>
          </a:xfrm>
        </p:grpSpPr>
        <p:sp>
          <p:nvSpPr>
            <p:cNvPr id="4" name="Oval 3">
              <a:extLst>
                <a:ext uri="{FF2B5EF4-FFF2-40B4-BE49-F238E27FC236}">
                  <a16:creationId xmlns:a16="http://schemas.microsoft.com/office/drawing/2014/main" id="{3EE69CFD-8EFF-CBE4-F664-FA0E5F75B1B1}"/>
                </a:ext>
              </a:extLst>
            </p:cNvPr>
            <p:cNvSpPr/>
            <p:nvPr/>
          </p:nvSpPr>
          <p:spPr>
            <a:xfrm>
              <a:off x="4162231" y="-154137"/>
              <a:ext cx="3716790" cy="1722386"/>
            </a:xfrm>
            <a:prstGeom prst="ellipse">
              <a:avLst/>
            </a:prstGeom>
            <a:ln w="69850">
              <a:solidFill>
                <a:srgbClr val="F3C857"/>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 name="Oval 4">
              <a:extLst>
                <a:ext uri="{FF2B5EF4-FFF2-40B4-BE49-F238E27FC236}">
                  <a16:creationId xmlns:a16="http://schemas.microsoft.com/office/drawing/2014/main" id="{17697C3C-223D-39E7-5B5C-0D4ABDE0AE5F}"/>
                </a:ext>
              </a:extLst>
            </p:cNvPr>
            <p:cNvSpPr txBox="1"/>
            <p:nvPr/>
          </p:nvSpPr>
          <p:spPr>
            <a:xfrm>
              <a:off x="4331627" y="193332"/>
              <a:ext cx="3377998" cy="12179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2">
                      <a:lumMod val="50000"/>
                    </a:schemeClr>
                  </a:solidFill>
                </a:rPr>
                <a:t>Students with disabilities, in grades 3-5, are 1.5 times more likely to receive behavior referrals for disruption in the classroom than their non-disabled peers. The most frequent perceived motivation is avoiding tasks. This occurs most frequently during the literacy block</a:t>
              </a:r>
            </a:p>
          </p:txBody>
        </p:sp>
      </p:grpSp>
      <p:grpSp>
        <p:nvGrpSpPr>
          <p:cNvPr id="13" name="Group 12">
            <a:extLst>
              <a:ext uri="{FF2B5EF4-FFF2-40B4-BE49-F238E27FC236}">
                <a16:creationId xmlns:a16="http://schemas.microsoft.com/office/drawing/2014/main" id="{D5B36352-F3CB-3E74-69F4-F5B9E5AF23A5}"/>
              </a:ext>
            </a:extLst>
          </p:cNvPr>
          <p:cNvGrpSpPr/>
          <p:nvPr/>
        </p:nvGrpSpPr>
        <p:grpSpPr>
          <a:xfrm>
            <a:off x="4751759" y="4491420"/>
            <a:ext cx="7304774" cy="2315709"/>
            <a:chOff x="8185416" y="913845"/>
            <a:chExt cx="3716790" cy="1722386"/>
          </a:xfrm>
        </p:grpSpPr>
        <p:sp>
          <p:nvSpPr>
            <p:cNvPr id="16" name="Oval 15">
              <a:extLst>
                <a:ext uri="{FF2B5EF4-FFF2-40B4-BE49-F238E27FC236}">
                  <a16:creationId xmlns:a16="http://schemas.microsoft.com/office/drawing/2014/main" id="{96829AE2-A130-171A-D092-350CC5680E9F}"/>
                </a:ext>
              </a:extLst>
            </p:cNvPr>
            <p:cNvSpPr/>
            <p:nvPr/>
          </p:nvSpPr>
          <p:spPr>
            <a:xfrm>
              <a:off x="8185416" y="913845"/>
              <a:ext cx="3716790" cy="1722386"/>
            </a:xfrm>
            <a:prstGeom prst="ellipse">
              <a:avLst/>
            </a:prstGeom>
            <a:ln w="63500">
              <a:solidFill>
                <a:srgbClr val="207196"/>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7" name="Oval 4">
              <a:extLst>
                <a:ext uri="{FF2B5EF4-FFF2-40B4-BE49-F238E27FC236}">
                  <a16:creationId xmlns:a16="http://schemas.microsoft.com/office/drawing/2014/main" id="{8F74B336-A601-8DD3-B4E0-5A34EF6E8366}"/>
                </a:ext>
              </a:extLst>
            </p:cNvPr>
            <p:cNvSpPr txBox="1"/>
            <p:nvPr/>
          </p:nvSpPr>
          <p:spPr>
            <a:xfrm>
              <a:off x="8791545" y="1276239"/>
              <a:ext cx="2628168" cy="12179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Reduce the risk of behavior referrals for students with disabilities from disruptions in the classroom during literacy block to match their non-disabled peers.</a:t>
              </a:r>
            </a:p>
          </p:txBody>
        </p:sp>
      </p:grpSp>
      <p:pic>
        <p:nvPicPr>
          <p:cNvPr id="8" name="Picture 7">
            <a:extLst>
              <a:ext uri="{FF2B5EF4-FFF2-40B4-BE49-F238E27FC236}">
                <a16:creationId xmlns:a16="http://schemas.microsoft.com/office/drawing/2014/main" id="{3B6CF22C-0E91-6ACB-D3BB-F74B353995FC}"/>
              </a:ext>
            </a:extLst>
          </p:cNvPr>
          <p:cNvPicPr>
            <a:picLocks noChangeAspect="1"/>
          </p:cNvPicPr>
          <p:nvPr/>
        </p:nvPicPr>
        <p:blipFill rotWithShape="1">
          <a:blip r:embed="rId8"/>
          <a:srcRect l="6733" t="15855" r="11160"/>
          <a:stretch/>
        </p:blipFill>
        <p:spPr>
          <a:xfrm>
            <a:off x="11483163" y="6080876"/>
            <a:ext cx="835184" cy="819998"/>
          </a:xfrm>
          <a:prstGeom prst="ellipse">
            <a:avLst/>
          </a:prstGeom>
          <a:ln w="19050">
            <a:solidFill>
              <a:schemeClr val="accent2">
                <a:lumMod val="50000"/>
              </a:schemeClr>
            </a:solidFill>
          </a:ln>
        </p:spPr>
      </p:pic>
    </p:spTree>
    <p:extLst>
      <p:ext uri="{BB962C8B-B14F-4D97-AF65-F5344CB8AC3E}">
        <p14:creationId xmlns:p14="http://schemas.microsoft.com/office/powerpoint/2010/main" val="61595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graphicEl>
                                              <a:dgm id="{551FC44C-C383-D04B-BDC9-7CD0C0E9658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5CF0EFAD-4292-5040-856F-77896DFEC55C}"/>
                                            </p:graphic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graphicEl>
                                              <a:dgm id="{DB5D9CF6-BA5B-2145-A434-AFA26D760F45}"/>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graphicEl>
                                              <a:dgm id="{BF90B3B7-77E2-984B-8B2E-625CD9FBAFF3}"/>
                                            </p:graphic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graphicEl>
                                              <a:dgm id="{C32FA3E6-9E9F-EB46-A65D-36665AC07129}"/>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graphicEl>
                                              <a:dgm id="{0CF17757-B07D-054A-B418-CB7B36892AA2}"/>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graphicEl>
                                              <a:dgm id="{091E9CC4-2CB9-FD48-9FBD-31619B416DEB}"/>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graphicEl>
                                              <a:dgm id="{0D1B13E9-8A44-7A45-B56A-A5F6E426FA42}"/>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graphicEl>
                                              <a:dgm id="{7229F0E0-C4E2-644E-AA8E-CE2194486FC4}"/>
                                            </p:graphic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graphicEl>
                                              <a:dgm id="{35DA2999-DAB3-AE42-915A-1717F659C38D}"/>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graphicEl>
                                              <a:dgm id="{80553F29-EC6B-9645-A7F8-7B924A485269}"/>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graphicEl>
                                              <a:dgm id="{50F2030A-1787-804F-BE8C-B0F6AA0647D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6E8EA71B-D872-591F-C192-49A9F6199034}"/>
              </a:ext>
            </a:extLst>
          </p:cNvPr>
          <p:cNvGraphicFramePr/>
          <p:nvPr/>
        </p:nvGraphicFramePr>
        <p:xfrm>
          <a:off x="-49237" y="-594360"/>
          <a:ext cx="12290474" cy="8046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57471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2B2C72B-8470-D7E9-C18D-9D541399340D}"/>
              </a:ext>
            </a:extLst>
          </p:cNvPr>
          <p:cNvGraphicFramePr/>
          <p:nvPr>
            <p:extLst>
              <p:ext uri="{D42A27DB-BD31-4B8C-83A1-F6EECF244321}">
                <p14:modId xmlns:p14="http://schemas.microsoft.com/office/powerpoint/2010/main" val="1968196031"/>
              </p:ext>
            </p:extLst>
          </p:nvPr>
        </p:nvGraphicFramePr>
        <p:xfrm>
          <a:off x="99922" y="1054099"/>
          <a:ext cx="11992155" cy="58039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45946C29-1D60-D278-13C8-6A00E150774B}"/>
              </a:ext>
            </a:extLst>
          </p:cNvPr>
          <p:cNvSpPr txBox="1"/>
          <p:nvPr/>
        </p:nvSpPr>
        <p:spPr>
          <a:xfrm>
            <a:off x="99922" y="902230"/>
            <a:ext cx="12092078" cy="424732"/>
          </a:xfrm>
          <a:prstGeom prst="rect">
            <a:avLst/>
          </a:prstGeom>
          <a:noFill/>
        </p:spPr>
        <p:txBody>
          <a:bodyPr wrap="square">
            <a:spAutoFit/>
          </a:bodyPr>
          <a:lstStyle/>
          <a:p>
            <a:pPr marL="0" lvl="0" indent="0" algn="ctr" defTabSz="1066800">
              <a:lnSpc>
                <a:spcPct val="90000"/>
              </a:lnSpc>
              <a:spcBef>
                <a:spcPct val="0"/>
              </a:spcBef>
              <a:spcAft>
                <a:spcPct val="35000"/>
              </a:spcAft>
              <a:buNone/>
            </a:pPr>
            <a:r>
              <a:rPr lang="en-US" sz="2400"/>
              <a:t>Upon r</a:t>
            </a:r>
            <a:r>
              <a:rPr lang="en-US" sz="2400" kern="1200"/>
              <a:t>eviewing student outcome data…</a:t>
            </a:r>
          </a:p>
        </p:txBody>
      </p:sp>
      <p:sp>
        <p:nvSpPr>
          <p:cNvPr id="10" name="TextBox 9">
            <a:extLst>
              <a:ext uri="{FF2B5EF4-FFF2-40B4-BE49-F238E27FC236}">
                <a16:creationId xmlns:a16="http://schemas.microsoft.com/office/drawing/2014/main" id="{B266F544-665C-6A5E-226A-71A58F0411F7}"/>
              </a:ext>
            </a:extLst>
          </p:cNvPr>
          <p:cNvSpPr txBox="1"/>
          <p:nvPr/>
        </p:nvSpPr>
        <p:spPr>
          <a:xfrm>
            <a:off x="99922" y="179964"/>
            <a:ext cx="10638631" cy="646331"/>
          </a:xfrm>
          <a:prstGeom prst="rect">
            <a:avLst/>
          </a:prstGeom>
          <a:noFill/>
        </p:spPr>
        <p:txBody>
          <a:bodyPr wrap="square">
            <a:spAutoFit/>
          </a:bodyPr>
          <a:lstStyle/>
          <a:p>
            <a:pPr lvl="0"/>
            <a:r>
              <a:rPr lang="en-US" sz="3600" b="1"/>
              <a:t>Enhance SEB Support and Modify Training &amp; Coaching</a:t>
            </a:r>
          </a:p>
        </p:txBody>
      </p:sp>
    </p:spTree>
    <p:extLst>
      <p:ext uri="{BB962C8B-B14F-4D97-AF65-F5344CB8AC3E}">
        <p14:creationId xmlns:p14="http://schemas.microsoft.com/office/powerpoint/2010/main" val="58327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C940C2E6-1D42-BB40-BA3C-D5A5DA635F5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D71F7D1F-F203-E14A-B915-054AA32E64FF}"/>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E28DDE8B-CE60-2C46-9E62-9AC826B1F861}"/>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dgm id="{92E97C1F-6DD9-924C-A58E-C8D9162E9CD0}"/>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graphicEl>
                                              <a:dgm id="{DE8FAE42-377D-F344-88AA-07627331169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D06AC42-2C4C-E249-A091-463072691C34}"/>
              </a:ext>
            </a:extLst>
          </p:cNvPr>
          <p:cNvGraphicFramePr/>
          <p:nvPr/>
        </p:nvGraphicFramePr>
        <p:xfrm>
          <a:off x="0" y="1046514"/>
          <a:ext cx="12056533" cy="5644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DC36900-1A11-5140-BBAD-A9AD36C5F433}"/>
              </a:ext>
            </a:extLst>
          </p:cNvPr>
          <p:cNvSpPr txBox="1"/>
          <p:nvPr/>
        </p:nvSpPr>
        <p:spPr>
          <a:xfrm>
            <a:off x="4859168" y="3437865"/>
            <a:ext cx="2290784"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Collect &amp; Use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a:ea typeface="+mn-ea"/>
                <a:cs typeface="+mn-cs"/>
              </a:rPr>
              <a:t>DATA</a:t>
            </a:r>
          </a:p>
        </p:txBody>
      </p:sp>
      <p:sp>
        <p:nvSpPr>
          <p:cNvPr id="7" name="Left-Right Arrow 6">
            <a:extLst>
              <a:ext uri="{FF2B5EF4-FFF2-40B4-BE49-F238E27FC236}">
                <a16:creationId xmlns:a16="http://schemas.microsoft.com/office/drawing/2014/main" id="{0BBCAE6D-2052-E74A-BF44-9A3CFF179EFF}"/>
              </a:ext>
            </a:extLst>
          </p:cNvPr>
          <p:cNvSpPr/>
          <p:nvPr/>
        </p:nvSpPr>
        <p:spPr>
          <a:xfrm rot="16200000">
            <a:off x="5753946" y="3019420"/>
            <a:ext cx="548640" cy="182880"/>
          </a:xfrm>
          <a:prstGeom prst="leftRightArrow">
            <a:avLst/>
          </a:prstGeom>
          <a:solidFill>
            <a:srgbClr val="F3C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Left-Right Arrow 10">
            <a:extLst>
              <a:ext uri="{FF2B5EF4-FFF2-40B4-BE49-F238E27FC236}">
                <a16:creationId xmlns:a16="http://schemas.microsoft.com/office/drawing/2014/main" id="{348E3385-1354-3A4E-A330-A1DE4E83D5FF}"/>
              </a:ext>
            </a:extLst>
          </p:cNvPr>
          <p:cNvSpPr/>
          <p:nvPr/>
        </p:nvSpPr>
        <p:spPr>
          <a:xfrm rot="1788653">
            <a:off x="6877503" y="4137761"/>
            <a:ext cx="914400" cy="182880"/>
          </a:xfrm>
          <a:prstGeom prst="lef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Left-Right Arrow 11">
            <a:extLst>
              <a:ext uri="{FF2B5EF4-FFF2-40B4-BE49-F238E27FC236}">
                <a16:creationId xmlns:a16="http://schemas.microsoft.com/office/drawing/2014/main" id="{DE54176A-1DFD-444C-8471-F7C725DD13A1}"/>
              </a:ext>
            </a:extLst>
          </p:cNvPr>
          <p:cNvSpPr/>
          <p:nvPr/>
        </p:nvSpPr>
        <p:spPr>
          <a:xfrm rot="20170082">
            <a:off x="6864498" y="3413684"/>
            <a:ext cx="914400" cy="182880"/>
          </a:xfrm>
          <a:prstGeom prst="leftRightArrow">
            <a:avLst/>
          </a:prstGeom>
          <a:solidFill>
            <a:srgbClr val="207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37ECEB5-E7F3-C545-8A92-91DCED753BB5}"/>
              </a:ext>
            </a:extLst>
          </p:cNvPr>
          <p:cNvSpPr txBox="1"/>
          <p:nvPr/>
        </p:nvSpPr>
        <p:spPr>
          <a:xfrm>
            <a:off x="135467" y="6383090"/>
            <a:ext cx="281093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3333"/>
                </a:solidFill>
                <a:effectLst/>
                <a:uLnTx/>
                <a:uFillTx/>
                <a:latin typeface="Open Sans" panose="020B0606030504020204" pitchFamily="34" charset="0"/>
                <a:ea typeface="+mn-ea"/>
                <a:cs typeface="+mn-cs"/>
              </a:rPr>
              <a:t>(Chaparro, E., et. al, 2022)</a:t>
            </a:r>
            <a:endParaRPr kumimoji="0" lang="en-US" sz="16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4CF05B59-7114-8F96-C05F-79F43D47AEC9}"/>
              </a:ext>
            </a:extLst>
          </p:cNvPr>
          <p:cNvSpPr>
            <a:spLocks noGrp="1"/>
          </p:cNvSpPr>
          <p:nvPr>
            <p:ph type="title"/>
          </p:nvPr>
        </p:nvSpPr>
        <p:spPr>
          <a:xfrm>
            <a:off x="285368" y="81299"/>
            <a:ext cx="10972800" cy="1143000"/>
          </a:xfrm>
        </p:spPr>
        <p:txBody>
          <a:bodyPr/>
          <a:lstStyle/>
          <a:p>
            <a:pPr algn="l"/>
            <a:r>
              <a:rPr lang="en-US" sz="3600" b="1" kern="1200">
                <a:solidFill>
                  <a:schemeClr val="bg2">
                    <a:lumMod val="50000"/>
                  </a:schemeClr>
                </a:solidFill>
                <a:latin typeface="+mn-lt"/>
              </a:rPr>
              <a:t>Use Your Continuous Improvement Process</a:t>
            </a:r>
            <a:endParaRPr lang="en-US" sz="3600" b="1">
              <a:solidFill>
                <a:schemeClr val="bg2">
                  <a:lumMod val="50000"/>
                </a:schemeClr>
              </a:solidFill>
              <a:latin typeface="+mn-lt"/>
            </a:endParaRPr>
          </a:p>
        </p:txBody>
      </p:sp>
      <p:grpSp>
        <p:nvGrpSpPr>
          <p:cNvPr id="8" name="Group 7">
            <a:extLst>
              <a:ext uri="{FF2B5EF4-FFF2-40B4-BE49-F238E27FC236}">
                <a16:creationId xmlns:a16="http://schemas.microsoft.com/office/drawing/2014/main" id="{1388A195-3053-3993-F609-890E4A159C72}"/>
              </a:ext>
            </a:extLst>
          </p:cNvPr>
          <p:cNvGrpSpPr/>
          <p:nvPr/>
        </p:nvGrpSpPr>
        <p:grpSpPr>
          <a:xfrm>
            <a:off x="135466" y="1779814"/>
            <a:ext cx="8459894" cy="5230584"/>
            <a:chOff x="8096749" y="2875712"/>
            <a:chExt cx="3716790" cy="2008082"/>
          </a:xfrm>
        </p:grpSpPr>
        <p:sp>
          <p:nvSpPr>
            <p:cNvPr id="9" name="Oval 8">
              <a:extLst>
                <a:ext uri="{FF2B5EF4-FFF2-40B4-BE49-F238E27FC236}">
                  <a16:creationId xmlns:a16="http://schemas.microsoft.com/office/drawing/2014/main" id="{1F18BF0C-7AB9-197A-69C5-51BBFD44ADE9}"/>
                </a:ext>
              </a:extLst>
            </p:cNvPr>
            <p:cNvSpPr/>
            <p:nvPr/>
          </p:nvSpPr>
          <p:spPr>
            <a:xfrm>
              <a:off x="8096749" y="2875712"/>
              <a:ext cx="3716790" cy="2008082"/>
            </a:xfrm>
            <a:prstGeom prst="ellipse">
              <a:avLst/>
            </a:prstGeom>
            <a:ln w="69850">
              <a:solidFill>
                <a:schemeClr val="accent4">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 name="Oval 4">
              <a:extLst>
                <a:ext uri="{FF2B5EF4-FFF2-40B4-BE49-F238E27FC236}">
                  <a16:creationId xmlns:a16="http://schemas.microsoft.com/office/drawing/2014/main" id="{8E693F45-9F0E-0372-B9B9-3C73B235C671}"/>
                </a:ext>
              </a:extLst>
            </p:cNvPr>
            <p:cNvSpPr txBox="1"/>
            <p:nvPr/>
          </p:nvSpPr>
          <p:spPr>
            <a:xfrm>
              <a:off x="8506084" y="3165064"/>
              <a:ext cx="2898120" cy="153743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After a </a:t>
              </a:r>
              <a:r>
                <a:rPr lang="en-US" sz="2400" dirty="0"/>
                <a:t>problem-solving </a:t>
              </a:r>
              <a:r>
                <a:rPr lang="en-US" sz="2400" kern="1200" dirty="0"/>
                <a:t>meeting with relevant special education and classroom teachers:</a:t>
              </a:r>
            </a:p>
            <a:p>
              <a:pPr marL="342900" lvl="0" indent="-342900" defTabSz="1066800">
                <a:lnSpc>
                  <a:spcPct val="90000"/>
                </a:lnSpc>
                <a:spcBef>
                  <a:spcPct val="0"/>
                </a:spcBef>
                <a:spcAft>
                  <a:spcPct val="35000"/>
                </a:spcAft>
                <a:buFont typeface="Arial" panose="020B0604020202020204" pitchFamily="34" charset="0"/>
                <a:buChar char="•"/>
              </a:pPr>
              <a:r>
                <a:rPr lang="en-US" sz="2400" kern="1200" dirty="0"/>
                <a:t>special education teachers began previewing assignments and verifying tasks matched the student’s individualized educational programming and/or accommodations</a:t>
              </a:r>
            </a:p>
            <a:p>
              <a:pPr marL="342900" lvl="0" indent="-342900" defTabSz="1066800">
                <a:lnSpc>
                  <a:spcPct val="90000"/>
                </a:lnSpc>
                <a:spcBef>
                  <a:spcPct val="0"/>
                </a:spcBef>
                <a:spcAft>
                  <a:spcPct val="35000"/>
                </a:spcAft>
                <a:buFont typeface="Arial" panose="020B0604020202020204" pitchFamily="34" charset="0"/>
                <a:buChar char="•"/>
              </a:pPr>
              <a:r>
                <a:rPr lang="en-US" sz="2400" dirty="0"/>
                <a:t>classroom teachers taught the students how to respectfully ask for help when needed and provided frequent prompts and reinforcement when students used the new skill</a:t>
              </a:r>
              <a:endParaRPr lang="en-US" sz="2400" kern="1200" dirty="0"/>
            </a:p>
          </p:txBody>
        </p:sp>
      </p:grpSp>
      <p:pic>
        <p:nvPicPr>
          <p:cNvPr id="2" name="Picture 1">
            <a:extLst>
              <a:ext uri="{FF2B5EF4-FFF2-40B4-BE49-F238E27FC236}">
                <a16:creationId xmlns:a16="http://schemas.microsoft.com/office/drawing/2014/main" id="{9195D89E-554D-7705-85E4-7EC2ABDEBD75}"/>
              </a:ext>
            </a:extLst>
          </p:cNvPr>
          <p:cNvPicPr>
            <a:picLocks noChangeAspect="1"/>
          </p:cNvPicPr>
          <p:nvPr/>
        </p:nvPicPr>
        <p:blipFill rotWithShape="1">
          <a:blip r:embed="rId8"/>
          <a:srcRect l="6733" t="15855" r="11160"/>
          <a:stretch/>
        </p:blipFill>
        <p:spPr>
          <a:xfrm>
            <a:off x="11483163" y="6080876"/>
            <a:ext cx="835184" cy="819998"/>
          </a:xfrm>
          <a:prstGeom prst="ellipse">
            <a:avLst/>
          </a:prstGeom>
          <a:ln w="19050">
            <a:solidFill>
              <a:schemeClr val="accent2">
                <a:lumMod val="50000"/>
              </a:schemeClr>
            </a:solidFill>
          </a:ln>
        </p:spPr>
      </p:pic>
    </p:spTree>
    <p:extLst>
      <p:ext uri="{BB962C8B-B14F-4D97-AF65-F5344CB8AC3E}">
        <p14:creationId xmlns:p14="http://schemas.microsoft.com/office/powerpoint/2010/main" val="9298842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D06AC42-2C4C-E249-A091-463072691C34}"/>
              </a:ext>
            </a:extLst>
          </p:cNvPr>
          <p:cNvGraphicFramePr/>
          <p:nvPr/>
        </p:nvGraphicFramePr>
        <p:xfrm>
          <a:off x="0" y="1046514"/>
          <a:ext cx="12056533" cy="5644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DC36900-1A11-5140-BBAD-A9AD36C5F433}"/>
              </a:ext>
            </a:extLst>
          </p:cNvPr>
          <p:cNvSpPr txBox="1"/>
          <p:nvPr/>
        </p:nvSpPr>
        <p:spPr>
          <a:xfrm>
            <a:off x="4859168" y="3437865"/>
            <a:ext cx="2290784"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Collect &amp; Use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a:ea typeface="+mn-ea"/>
                <a:cs typeface="+mn-cs"/>
              </a:rPr>
              <a:t>DATA</a:t>
            </a:r>
          </a:p>
        </p:txBody>
      </p:sp>
      <p:sp>
        <p:nvSpPr>
          <p:cNvPr id="7" name="Left-Right Arrow 6">
            <a:extLst>
              <a:ext uri="{FF2B5EF4-FFF2-40B4-BE49-F238E27FC236}">
                <a16:creationId xmlns:a16="http://schemas.microsoft.com/office/drawing/2014/main" id="{0BBCAE6D-2052-E74A-BF44-9A3CFF179EFF}"/>
              </a:ext>
            </a:extLst>
          </p:cNvPr>
          <p:cNvSpPr/>
          <p:nvPr/>
        </p:nvSpPr>
        <p:spPr>
          <a:xfrm rot="16200000">
            <a:off x="5753946" y="3019420"/>
            <a:ext cx="548640" cy="182880"/>
          </a:xfrm>
          <a:prstGeom prst="leftRightArrow">
            <a:avLst/>
          </a:prstGeom>
          <a:solidFill>
            <a:srgbClr val="F3C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Left-Right Arrow 7">
            <a:extLst>
              <a:ext uri="{FF2B5EF4-FFF2-40B4-BE49-F238E27FC236}">
                <a16:creationId xmlns:a16="http://schemas.microsoft.com/office/drawing/2014/main" id="{6B9B0B13-110A-2449-9017-70BBF4B66701}"/>
              </a:ext>
            </a:extLst>
          </p:cNvPr>
          <p:cNvSpPr/>
          <p:nvPr/>
        </p:nvSpPr>
        <p:spPr>
          <a:xfrm rot="13049120">
            <a:off x="4174972" y="3287850"/>
            <a:ext cx="914400" cy="182880"/>
          </a:xfrm>
          <a:prstGeom prst="leftRightArrow">
            <a:avLst/>
          </a:prstGeom>
          <a:solidFill>
            <a:srgbClr val="EE3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Left-Right Arrow 8">
            <a:extLst>
              <a:ext uri="{FF2B5EF4-FFF2-40B4-BE49-F238E27FC236}">
                <a16:creationId xmlns:a16="http://schemas.microsoft.com/office/drawing/2014/main" id="{AD7BB20D-D350-1345-A755-0FE4F6A3C6D1}"/>
              </a:ext>
            </a:extLst>
          </p:cNvPr>
          <p:cNvSpPr/>
          <p:nvPr/>
        </p:nvSpPr>
        <p:spPr>
          <a:xfrm rot="8989993">
            <a:off x="4173475" y="4048009"/>
            <a:ext cx="914400" cy="182880"/>
          </a:xfrm>
          <a:prstGeom prst="leftRightArrow">
            <a:avLst/>
          </a:prstGeom>
          <a:solidFill>
            <a:srgbClr val="E89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Left-Right Arrow 9">
            <a:extLst>
              <a:ext uri="{FF2B5EF4-FFF2-40B4-BE49-F238E27FC236}">
                <a16:creationId xmlns:a16="http://schemas.microsoft.com/office/drawing/2014/main" id="{2BFC387A-698F-9340-87E9-569744E192E9}"/>
              </a:ext>
            </a:extLst>
          </p:cNvPr>
          <p:cNvSpPr/>
          <p:nvPr/>
        </p:nvSpPr>
        <p:spPr>
          <a:xfrm rot="16200000">
            <a:off x="5730240" y="4574853"/>
            <a:ext cx="548640" cy="182880"/>
          </a:xfrm>
          <a:prstGeom prst="leftRightArrow">
            <a:avLst/>
          </a:prstGeom>
          <a:solidFill>
            <a:srgbClr val="7F4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Left-Right Arrow 10">
            <a:extLst>
              <a:ext uri="{FF2B5EF4-FFF2-40B4-BE49-F238E27FC236}">
                <a16:creationId xmlns:a16="http://schemas.microsoft.com/office/drawing/2014/main" id="{348E3385-1354-3A4E-A330-A1DE4E83D5FF}"/>
              </a:ext>
            </a:extLst>
          </p:cNvPr>
          <p:cNvSpPr/>
          <p:nvPr/>
        </p:nvSpPr>
        <p:spPr>
          <a:xfrm rot="1788653">
            <a:off x="6877503" y="4137761"/>
            <a:ext cx="914400" cy="182880"/>
          </a:xfrm>
          <a:prstGeom prst="lef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Left-Right Arrow 11">
            <a:extLst>
              <a:ext uri="{FF2B5EF4-FFF2-40B4-BE49-F238E27FC236}">
                <a16:creationId xmlns:a16="http://schemas.microsoft.com/office/drawing/2014/main" id="{DE54176A-1DFD-444C-8471-F7C725DD13A1}"/>
              </a:ext>
            </a:extLst>
          </p:cNvPr>
          <p:cNvSpPr/>
          <p:nvPr/>
        </p:nvSpPr>
        <p:spPr>
          <a:xfrm rot="20170082">
            <a:off x="6864498" y="3413684"/>
            <a:ext cx="914400" cy="182880"/>
          </a:xfrm>
          <a:prstGeom prst="leftRightArrow">
            <a:avLst/>
          </a:prstGeom>
          <a:solidFill>
            <a:srgbClr val="207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37ECEB5-E7F3-C545-8A92-91DCED753BB5}"/>
              </a:ext>
            </a:extLst>
          </p:cNvPr>
          <p:cNvSpPr txBox="1"/>
          <p:nvPr/>
        </p:nvSpPr>
        <p:spPr>
          <a:xfrm>
            <a:off x="135467" y="6383090"/>
            <a:ext cx="281093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3333"/>
                </a:solidFill>
                <a:effectLst/>
                <a:uLnTx/>
                <a:uFillTx/>
                <a:latin typeface="Open Sans" panose="020B0606030504020204" pitchFamily="34" charset="0"/>
                <a:ea typeface="+mn-ea"/>
                <a:cs typeface="+mn-cs"/>
              </a:rPr>
              <a:t>(Chaparro, E., et. al, 2022)</a:t>
            </a:r>
            <a:endParaRPr kumimoji="0" lang="en-US" sz="16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4CF05B59-7114-8F96-C05F-79F43D47AEC9}"/>
              </a:ext>
            </a:extLst>
          </p:cNvPr>
          <p:cNvSpPr>
            <a:spLocks noGrp="1"/>
          </p:cNvSpPr>
          <p:nvPr>
            <p:ph type="title"/>
          </p:nvPr>
        </p:nvSpPr>
        <p:spPr>
          <a:xfrm>
            <a:off x="135467" y="211622"/>
            <a:ext cx="10972800" cy="1143000"/>
          </a:xfrm>
        </p:spPr>
        <p:txBody>
          <a:bodyPr/>
          <a:lstStyle/>
          <a:p>
            <a:pPr algn="l"/>
            <a:r>
              <a:rPr lang="en-US" sz="3600" b="1" kern="1200">
                <a:solidFill>
                  <a:schemeClr val="bg2">
                    <a:lumMod val="50000"/>
                  </a:schemeClr>
                </a:solidFill>
                <a:latin typeface="+mn-lt"/>
              </a:rPr>
              <a:t>Use Your Continuous Improvement Process</a:t>
            </a:r>
            <a:endParaRPr lang="en-US" sz="3600" b="1">
              <a:solidFill>
                <a:schemeClr val="bg2">
                  <a:lumMod val="50000"/>
                </a:schemeClr>
              </a:solidFill>
              <a:latin typeface="+mn-lt"/>
            </a:endParaRPr>
          </a:p>
        </p:txBody>
      </p:sp>
      <p:grpSp>
        <p:nvGrpSpPr>
          <p:cNvPr id="2" name="Group 1">
            <a:extLst>
              <a:ext uri="{FF2B5EF4-FFF2-40B4-BE49-F238E27FC236}">
                <a16:creationId xmlns:a16="http://schemas.microsoft.com/office/drawing/2014/main" id="{87D92EC9-3423-981E-B4F8-BD6F4AD09673}"/>
              </a:ext>
            </a:extLst>
          </p:cNvPr>
          <p:cNvGrpSpPr/>
          <p:nvPr/>
        </p:nvGrpSpPr>
        <p:grpSpPr>
          <a:xfrm>
            <a:off x="3517371" y="-237046"/>
            <a:ext cx="9524805" cy="5474767"/>
            <a:chOff x="361295" y="3007117"/>
            <a:chExt cx="3716790" cy="1722386"/>
          </a:xfrm>
        </p:grpSpPr>
        <p:sp>
          <p:nvSpPr>
            <p:cNvPr id="4" name="Oval 3">
              <a:extLst>
                <a:ext uri="{FF2B5EF4-FFF2-40B4-BE49-F238E27FC236}">
                  <a16:creationId xmlns:a16="http://schemas.microsoft.com/office/drawing/2014/main" id="{C14171E7-B8E4-53C8-73AD-1B847A4C7576}"/>
                </a:ext>
              </a:extLst>
            </p:cNvPr>
            <p:cNvSpPr/>
            <p:nvPr/>
          </p:nvSpPr>
          <p:spPr>
            <a:xfrm>
              <a:off x="361295" y="3007117"/>
              <a:ext cx="3716790" cy="1722386"/>
            </a:xfrm>
            <a:prstGeom prst="ellipse">
              <a:avLst/>
            </a:prstGeom>
            <a:ln w="69850">
              <a:solidFill>
                <a:srgbClr val="E89B2C"/>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 name="Oval 4">
              <a:extLst>
                <a:ext uri="{FF2B5EF4-FFF2-40B4-BE49-F238E27FC236}">
                  <a16:creationId xmlns:a16="http://schemas.microsoft.com/office/drawing/2014/main" id="{514F73C8-CE6B-9944-41F9-42FC99EB7E44}"/>
                </a:ext>
              </a:extLst>
            </p:cNvPr>
            <p:cNvSpPr txBox="1"/>
            <p:nvPr/>
          </p:nvSpPr>
          <p:spPr>
            <a:xfrm>
              <a:off x="927126" y="3227745"/>
              <a:ext cx="2628168" cy="12179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dirty="0"/>
                <a:t>For the first 4 weeks, the literacy strategist (a member of the leadership team), checked in with each special education and classroom teacher to monitor fidelity and feasibility of the plan. </a:t>
              </a:r>
            </a:p>
            <a:p>
              <a:pPr marL="0" lvl="0" indent="0" algn="ctr" defTabSz="1066800">
                <a:lnSpc>
                  <a:spcPct val="90000"/>
                </a:lnSpc>
                <a:spcBef>
                  <a:spcPct val="0"/>
                </a:spcBef>
                <a:spcAft>
                  <a:spcPct val="35000"/>
                </a:spcAft>
                <a:buNone/>
              </a:pPr>
              <a:r>
                <a:rPr lang="en-US" sz="2400" kern="1200" dirty="0"/>
                <a:t>Teachers reported high fidelity and feasibility.</a:t>
              </a:r>
            </a:p>
            <a:p>
              <a:pPr marL="0" lvl="0" indent="0" algn="ctr" defTabSz="1066800">
                <a:lnSpc>
                  <a:spcPct val="90000"/>
                </a:lnSpc>
                <a:spcBef>
                  <a:spcPct val="0"/>
                </a:spcBef>
                <a:spcAft>
                  <a:spcPct val="35000"/>
                </a:spcAft>
                <a:buNone/>
              </a:pPr>
              <a:r>
                <a:rPr lang="en-US" sz="2400" dirty="0"/>
                <a:t>The leadership team reviewed behavior referral data the following month and noticed a drop in targeted referrals of 10%.</a:t>
              </a:r>
            </a:p>
            <a:p>
              <a:pPr marL="0" lvl="0" indent="0" algn="ctr" defTabSz="1066800">
                <a:lnSpc>
                  <a:spcPct val="90000"/>
                </a:lnSpc>
                <a:spcBef>
                  <a:spcPct val="0"/>
                </a:spcBef>
                <a:spcAft>
                  <a:spcPct val="35000"/>
                </a:spcAft>
                <a:buNone/>
              </a:pPr>
              <a:r>
                <a:rPr lang="en-US" sz="2400" kern="1200" dirty="0"/>
                <a:t>The plan continued to be</a:t>
              </a:r>
              <a:r>
                <a:rPr lang="en-US" sz="2400" dirty="0"/>
                <a:t> implemented and monitored for 4 months.</a:t>
              </a:r>
              <a:endParaRPr lang="en-US" sz="2400" kern="1200" dirty="0"/>
            </a:p>
          </p:txBody>
        </p:sp>
      </p:grpSp>
      <p:grpSp>
        <p:nvGrpSpPr>
          <p:cNvPr id="13" name="Group 12">
            <a:extLst>
              <a:ext uri="{FF2B5EF4-FFF2-40B4-BE49-F238E27FC236}">
                <a16:creationId xmlns:a16="http://schemas.microsoft.com/office/drawing/2014/main" id="{75263BBB-394F-6469-2D85-6D826DE7F91D}"/>
              </a:ext>
            </a:extLst>
          </p:cNvPr>
          <p:cNvGrpSpPr/>
          <p:nvPr/>
        </p:nvGrpSpPr>
        <p:grpSpPr>
          <a:xfrm>
            <a:off x="2793672" y="1395168"/>
            <a:ext cx="9056052" cy="5537634"/>
            <a:chOff x="-83520" y="669329"/>
            <a:chExt cx="3909629" cy="1784840"/>
          </a:xfrm>
        </p:grpSpPr>
        <p:sp>
          <p:nvSpPr>
            <p:cNvPr id="16" name="Oval 15">
              <a:extLst>
                <a:ext uri="{FF2B5EF4-FFF2-40B4-BE49-F238E27FC236}">
                  <a16:creationId xmlns:a16="http://schemas.microsoft.com/office/drawing/2014/main" id="{0F607700-4F6F-F5ED-1D17-E4E97CF71DE5}"/>
                </a:ext>
              </a:extLst>
            </p:cNvPr>
            <p:cNvSpPr/>
            <p:nvPr/>
          </p:nvSpPr>
          <p:spPr>
            <a:xfrm>
              <a:off x="-83520" y="669329"/>
              <a:ext cx="3909629" cy="1784840"/>
            </a:xfrm>
            <a:prstGeom prst="ellipse">
              <a:avLst/>
            </a:prstGeom>
            <a:ln w="69850">
              <a:solidFill>
                <a:srgbClr val="EE3519"/>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7" name="Oval 4">
              <a:extLst>
                <a:ext uri="{FF2B5EF4-FFF2-40B4-BE49-F238E27FC236}">
                  <a16:creationId xmlns:a16="http://schemas.microsoft.com/office/drawing/2014/main" id="{FED1031F-61C3-7D05-3D59-24DA66E2732F}"/>
                </a:ext>
              </a:extLst>
            </p:cNvPr>
            <p:cNvSpPr txBox="1"/>
            <p:nvPr/>
          </p:nvSpPr>
          <p:spPr>
            <a:xfrm>
              <a:off x="615647" y="966619"/>
              <a:ext cx="2628168" cy="12179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dirty="0"/>
                <a:t>Four months after implementation plan, the team determined the plan was having a positive impact. Students with disabilities were now receiving referrals for class disruption during literacy block equal to their non-disabled peers. </a:t>
              </a:r>
            </a:p>
            <a:p>
              <a:pPr marL="0" lvl="0" indent="0" algn="ctr" defTabSz="1066800">
                <a:lnSpc>
                  <a:spcPct val="90000"/>
                </a:lnSpc>
                <a:spcBef>
                  <a:spcPct val="0"/>
                </a:spcBef>
                <a:spcAft>
                  <a:spcPct val="35000"/>
                </a:spcAft>
                <a:buNone/>
              </a:pPr>
              <a:endParaRPr lang="en-US" sz="2400" kern="1200" dirty="0"/>
            </a:p>
            <a:p>
              <a:pPr marL="0" lvl="0" indent="0" algn="ctr" defTabSz="1066800">
                <a:lnSpc>
                  <a:spcPct val="90000"/>
                </a:lnSpc>
                <a:spcBef>
                  <a:spcPct val="0"/>
                </a:spcBef>
                <a:spcAft>
                  <a:spcPct val="35000"/>
                </a:spcAft>
                <a:buNone/>
              </a:pPr>
              <a:r>
                <a:rPr lang="en-US" sz="2400" dirty="0"/>
                <a:t>The team decided to maintain the plan.</a:t>
              </a:r>
              <a:endParaRPr lang="en-US" sz="2400" kern="1200" dirty="0"/>
            </a:p>
          </p:txBody>
        </p:sp>
      </p:grpSp>
      <p:grpSp>
        <p:nvGrpSpPr>
          <p:cNvPr id="18" name="Group 17">
            <a:extLst>
              <a:ext uri="{FF2B5EF4-FFF2-40B4-BE49-F238E27FC236}">
                <a16:creationId xmlns:a16="http://schemas.microsoft.com/office/drawing/2014/main" id="{69FB14F9-726A-37B5-2C16-931B3D674DB7}"/>
              </a:ext>
            </a:extLst>
          </p:cNvPr>
          <p:cNvGrpSpPr/>
          <p:nvPr/>
        </p:nvGrpSpPr>
        <p:grpSpPr>
          <a:xfrm>
            <a:off x="-3436912" y="-4209956"/>
            <a:ext cx="10586867" cy="9280302"/>
            <a:chOff x="4714182" y="4328672"/>
            <a:chExt cx="4450560" cy="3092937"/>
          </a:xfrm>
        </p:grpSpPr>
        <p:sp>
          <p:nvSpPr>
            <p:cNvPr id="19" name="Oval 18">
              <a:extLst>
                <a:ext uri="{FF2B5EF4-FFF2-40B4-BE49-F238E27FC236}">
                  <a16:creationId xmlns:a16="http://schemas.microsoft.com/office/drawing/2014/main" id="{32B62461-B9D8-B77F-E479-257F9739BD60}"/>
                </a:ext>
              </a:extLst>
            </p:cNvPr>
            <p:cNvSpPr/>
            <p:nvPr/>
          </p:nvSpPr>
          <p:spPr>
            <a:xfrm>
              <a:off x="6130882" y="6347072"/>
              <a:ext cx="3033860" cy="1074537"/>
            </a:xfrm>
            <a:prstGeom prst="ellipse">
              <a:avLst/>
            </a:prstGeom>
            <a:ln w="69850">
              <a:solidFill>
                <a:srgbClr val="7F447F"/>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nchor="ctr"/>
            <a:lstStyle/>
            <a:p>
              <a:pPr algn="ctr"/>
              <a:r>
                <a:rPr lang="en-US" sz="2400" dirty="0"/>
                <a:t>The plan began the following week.</a:t>
              </a:r>
            </a:p>
          </p:txBody>
        </p:sp>
        <p:sp>
          <p:nvSpPr>
            <p:cNvPr id="20" name="Oval 4">
              <a:extLst>
                <a:ext uri="{FF2B5EF4-FFF2-40B4-BE49-F238E27FC236}">
                  <a16:creationId xmlns:a16="http://schemas.microsoft.com/office/drawing/2014/main" id="{30446625-F44D-DB68-8E7A-7E6D545A522E}"/>
                </a:ext>
              </a:extLst>
            </p:cNvPr>
            <p:cNvSpPr txBox="1"/>
            <p:nvPr/>
          </p:nvSpPr>
          <p:spPr>
            <a:xfrm>
              <a:off x="4714182" y="4328672"/>
              <a:ext cx="2628168" cy="12179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000" kern="1200"/>
            </a:p>
          </p:txBody>
        </p:sp>
      </p:grpSp>
      <p:pic>
        <p:nvPicPr>
          <p:cNvPr id="23" name="Picture 22">
            <a:extLst>
              <a:ext uri="{FF2B5EF4-FFF2-40B4-BE49-F238E27FC236}">
                <a16:creationId xmlns:a16="http://schemas.microsoft.com/office/drawing/2014/main" id="{02B41A95-C354-3435-8EDA-594FEF0E2AAE}"/>
              </a:ext>
            </a:extLst>
          </p:cNvPr>
          <p:cNvPicPr>
            <a:picLocks noChangeAspect="1"/>
          </p:cNvPicPr>
          <p:nvPr/>
        </p:nvPicPr>
        <p:blipFill rotWithShape="1">
          <a:blip r:embed="rId8"/>
          <a:srcRect l="6733" t="15855" r="11160"/>
          <a:stretch/>
        </p:blipFill>
        <p:spPr>
          <a:xfrm>
            <a:off x="11483163" y="6080876"/>
            <a:ext cx="835184" cy="819998"/>
          </a:xfrm>
          <a:prstGeom prst="ellipse">
            <a:avLst/>
          </a:prstGeom>
          <a:ln w="19050">
            <a:solidFill>
              <a:schemeClr val="accent2">
                <a:lumMod val="50000"/>
              </a:schemeClr>
            </a:solidFill>
          </a:ln>
        </p:spPr>
      </p:pic>
    </p:spTree>
    <p:extLst>
      <p:ext uri="{BB962C8B-B14F-4D97-AF65-F5344CB8AC3E}">
        <p14:creationId xmlns:p14="http://schemas.microsoft.com/office/powerpoint/2010/main" val="344562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graphicEl>
                                              <a:dgm id="{551FC44C-C383-D04B-BDC9-7CD0C0E96584}"/>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graphicEl>
                                              <a:dgm id="{5CF0EFAD-4292-5040-856F-77896DFEC55C}"/>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graphicEl>
                                              <a:dgm id="{DB5D9CF6-BA5B-2145-A434-AFA26D760F45}"/>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graphicEl>
                                              <a:dgm id="{BF90B3B7-77E2-984B-8B2E-625CD9FBAFF3}"/>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graphicEl>
                                              <a:dgm id="{C32FA3E6-9E9F-EB46-A65D-36665AC07129}"/>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graphicEl>
                                              <a:dgm id="{0CF17757-B07D-054A-B418-CB7B36892AA2}"/>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graphicEl>
                                              <a:dgm id="{091E9CC4-2CB9-FD48-9FBD-31619B416DEB}"/>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graphicEl>
                                              <a:dgm id="{0D1B13E9-8A44-7A45-B56A-A5F6E426FA42}"/>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graphicEl>
                                              <a:dgm id="{7229F0E0-C4E2-644E-AA8E-CE2194486FC4}"/>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graphicEl>
                                              <a:dgm id="{35DA2999-DAB3-AE42-915A-1717F659C38D}"/>
                                            </p:graphic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2"/>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graphicEl>
                                              <a:dgm id="{80553F29-EC6B-9645-A7F8-7B924A485269}"/>
                                            </p:graphic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graphicEl>
                                              <a:dgm id="{50F2030A-1787-804F-BE8C-B0F6AA0647D5}"/>
                                            </p:graphic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8" grpId="0" animBg="1"/>
      <p:bldP spid="9" grpId="0" animBg="1"/>
      <p:bldP spid="1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1A417-C649-3393-1F45-EB0A26A42C7A}"/>
              </a:ext>
            </a:extLst>
          </p:cNvPr>
          <p:cNvSpPr>
            <a:spLocks noGrp="1"/>
          </p:cNvSpPr>
          <p:nvPr>
            <p:ph type="title"/>
          </p:nvPr>
        </p:nvSpPr>
        <p:spPr>
          <a:xfrm>
            <a:off x="513748" y="275814"/>
            <a:ext cx="9500407" cy="845600"/>
          </a:xfrm>
        </p:spPr>
        <p:txBody>
          <a:bodyPr/>
          <a:lstStyle/>
          <a:p>
            <a:pPr algn="l"/>
            <a:r>
              <a:rPr lang="en-US" dirty="0"/>
              <a:t>Guidelines for Using Data to Support </a:t>
            </a:r>
            <a:br>
              <a:rPr lang="en-US" dirty="0"/>
            </a:br>
            <a:r>
              <a:rPr lang="en-US" dirty="0"/>
              <a:t>Classroom PBIS Implementation</a:t>
            </a:r>
          </a:p>
        </p:txBody>
      </p:sp>
      <p:sp>
        <p:nvSpPr>
          <p:cNvPr id="3" name="TextBox 2">
            <a:extLst>
              <a:ext uri="{FF2B5EF4-FFF2-40B4-BE49-F238E27FC236}">
                <a16:creationId xmlns:a16="http://schemas.microsoft.com/office/drawing/2014/main" id="{172FFDA9-864E-F2A3-7814-C79CE297FD51}"/>
              </a:ext>
            </a:extLst>
          </p:cNvPr>
          <p:cNvSpPr txBox="1"/>
          <p:nvPr/>
        </p:nvSpPr>
        <p:spPr>
          <a:xfrm>
            <a:off x="636103" y="1812434"/>
            <a:ext cx="10524956" cy="4462760"/>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spcBef>
                <a:spcPts val="600"/>
              </a:spcBef>
              <a:spcAft>
                <a:spcPts val="1200"/>
              </a:spcAft>
            </a:pPr>
            <a:r>
              <a:rPr lang="en-US" sz="2800" dirty="0"/>
              <a:t>Once systems are in place to support classroom PBIS implementation:</a:t>
            </a:r>
          </a:p>
          <a:p>
            <a:pPr marL="457200" indent="-457200">
              <a:spcBef>
                <a:spcPts val="600"/>
              </a:spcBef>
              <a:spcAft>
                <a:spcPts val="1200"/>
              </a:spcAft>
              <a:buFont typeface="Arial" panose="020B0604020202020204" pitchFamily="34" charset="0"/>
              <a:buChar char="•"/>
            </a:pPr>
            <a:r>
              <a:rPr lang="en-US" sz="2800" dirty="0"/>
              <a:t>monitor your systems implementation for fidelity and impact consistently</a:t>
            </a:r>
          </a:p>
          <a:p>
            <a:pPr marL="457200" indent="-457200">
              <a:spcBef>
                <a:spcPts val="600"/>
              </a:spcBef>
              <a:spcAft>
                <a:spcPts val="1200"/>
              </a:spcAft>
              <a:buFont typeface="Arial" panose="020B0604020202020204" pitchFamily="34" charset="0"/>
              <a:buChar char="•"/>
            </a:pPr>
            <a:r>
              <a:rPr lang="en-US" sz="2800" dirty="0"/>
              <a:t>monitor educator implementation and acceptability data regularly</a:t>
            </a:r>
          </a:p>
          <a:p>
            <a:pPr marL="457200" indent="-457200">
              <a:spcBef>
                <a:spcPts val="600"/>
              </a:spcBef>
              <a:spcAft>
                <a:spcPts val="1200"/>
              </a:spcAft>
              <a:buFont typeface="Arial" panose="020B0604020202020204" pitchFamily="34" charset="0"/>
              <a:buChar char="•"/>
            </a:pPr>
            <a:r>
              <a:rPr lang="en-US" sz="2800" dirty="0"/>
              <a:t>monitor student outcomes for impact, acceptability and equity continuously</a:t>
            </a:r>
          </a:p>
          <a:p>
            <a:pPr marL="457200" indent="-457200">
              <a:spcBef>
                <a:spcPts val="600"/>
              </a:spcBef>
              <a:spcAft>
                <a:spcPts val="1200"/>
              </a:spcAft>
              <a:buFont typeface="Arial" panose="020B0604020202020204" pitchFamily="34" charset="0"/>
              <a:buChar char="•"/>
            </a:pPr>
            <a:r>
              <a:rPr lang="en-US" sz="2800" dirty="0"/>
              <a:t>when challenges occur, use your continuous improvement process and seek input from staff, students, and families involved </a:t>
            </a:r>
          </a:p>
        </p:txBody>
      </p:sp>
      <p:pic>
        <p:nvPicPr>
          <p:cNvPr id="4" name="Picture 3">
            <a:extLst>
              <a:ext uri="{FF2B5EF4-FFF2-40B4-BE49-F238E27FC236}">
                <a16:creationId xmlns:a16="http://schemas.microsoft.com/office/drawing/2014/main" id="{E17D3A6A-3BA1-2BF9-B5C5-8D0C2A985D82}"/>
              </a:ext>
            </a:extLst>
          </p:cNvPr>
          <p:cNvPicPr>
            <a:picLocks noChangeAspect="1"/>
          </p:cNvPicPr>
          <p:nvPr/>
        </p:nvPicPr>
        <p:blipFill rotWithShape="1">
          <a:blip r:embed="rId2"/>
          <a:srcRect l="9398" t="21261" r="17871" b="11318"/>
          <a:stretch/>
        </p:blipFill>
        <p:spPr>
          <a:xfrm>
            <a:off x="10965973" y="5736585"/>
            <a:ext cx="1045880" cy="969496"/>
          </a:xfrm>
          <a:prstGeom prst="ellipse">
            <a:avLst/>
          </a:prstGeom>
          <a:ln w="19050">
            <a:solidFill>
              <a:schemeClr val="accent2">
                <a:lumMod val="50000"/>
              </a:schemeClr>
            </a:solidFill>
          </a:ln>
        </p:spPr>
      </p:pic>
    </p:spTree>
    <p:extLst>
      <p:ext uri="{BB962C8B-B14F-4D97-AF65-F5344CB8AC3E}">
        <p14:creationId xmlns:p14="http://schemas.microsoft.com/office/powerpoint/2010/main" val="14429234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E7EB3-BD53-EC15-E8AB-3E74FE7BAB80}"/>
              </a:ext>
            </a:extLst>
          </p:cNvPr>
          <p:cNvSpPr>
            <a:spLocks noGrp="1"/>
          </p:cNvSpPr>
          <p:nvPr>
            <p:ph type="title"/>
          </p:nvPr>
        </p:nvSpPr>
        <p:spPr/>
        <p:txBody>
          <a:bodyPr/>
          <a:lstStyle/>
          <a:p>
            <a:pPr algn="l"/>
            <a:r>
              <a:rPr lang="en-US"/>
              <a:t>Classroom Data Self-Assessment</a:t>
            </a:r>
          </a:p>
        </p:txBody>
      </p:sp>
      <p:pic>
        <p:nvPicPr>
          <p:cNvPr id="4" name="Picture 3" descr="Graphical user interface&#10;&#10;Description automatically generated">
            <a:extLst>
              <a:ext uri="{FF2B5EF4-FFF2-40B4-BE49-F238E27FC236}">
                <a16:creationId xmlns:a16="http://schemas.microsoft.com/office/drawing/2014/main" id="{0731F2AB-8975-6149-239F-F9E692766FB9}"/>
              </a:ext>
            </a:extLst>
          </p:cNvPr>
          <p:cNvPicPr>
            <a:picLocks noChangeAspect="1"/>
          </p:cNvPicPr>
          <p:nvPr/>
        </p:nvPicPr>
        <p:blipFill rotWithShape="1">
          <a:blip r:embed="rId2"/>
          <a:srcRect b="73761"/>
          <a:stretch/>
        </p:blipFill>
        <p:spPr>
          <a:xfrm>
            <a:off x="69006" y="1414671"/>
            <a:ext cx="12122994" cy="1057068"/>
          </a:xfrm>
          <a:prstGeom prst="rect">
            <a:avLst/>
          </a:prstGeom>
        </p:spPr>
      </p:pic>
      <p:pic>
        <p:nvPicPr>
          <p:cNvPr id="5" name="Picture 4" descr="Graphical user interface, text, application, chat or text message&#10;&#10;Description automatically generated">
            <a:extLst>
              <a:ext uri="{FF2B5EF4-FFF2-40B4-BE49-F238E27FC236}">
                <a16:creationId xmlns:a16="http://schemas.microsoft.com/office/drawing/2014/main" id="{C1472F96-0103-0DAE-F14E-F104BCE16205}"/>
              </a:ext>
            </a:extLst>
          </p:cNvPr>
          <p:cNvPicPr>
            <a:picLocks noChangeAspect="1"/>
          </p:cNvPicPr>
          <p:nvPr/>
        </p:nvPicPr>
        <p:blipFill>
          <a:blip r:embed="rId3"/>
          <a:stretch>
            <a:fillRect/>
          </a:stretch>
        </p:blipFill>
        <p:spPr>
          <a:xfrm>
            <a:off x="348313" y="2479870"/>
            <a:ext cx="11738912" cy="3363718"/>
          </a:xfrm>
          <a:prstGeom prst="rect">
            <a:avLst/>
          </a:prstGeom>
        </p:spPr>
      </p:pic>
    </p:spTree>
    <p:extLst>
      <p:ext uri="{BB962C8B-B14F-4D97-AF65-F5344CB8AC3E}">
        <p14:creationId xmlns:p14="http://schemas.microsoft.com/office/powerpoint/2010/main" val="34646310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39267" name="Rectangle 2"/>
          <p:cNvSpPr>
            <a:spLocks noGrp="1" noChangeArrowheads="1"/>
          </p:cNvSpPr>
          <p:nvPr>
            <p:ph type="title"/>
          </p:nvPr>
        </p:nvSpPr>
        <p:spPr>
          <a:xfrm>
            <a:off x="162124" y="230134"/>
            <a:ext cx="11167468" cy="845600"/>
          </a:xfrm>
          <a:noFill/>
        </p:spPr>
        <p:txBody>
          <a:bodyPr/>
          <a:lstStyle/>
          <a:p>
            <a:pPr eaLnBrk="1" hangingPunct="1"/>
            <a:r>
              <a:rPr lang="en-US" sz="4000" dirty="0">
                <a:solidFill>
                  <a:schemeClr val="bg1"/>
                </a:solidFill>
              </a:rPr>
              <a:t>ACTIVITY: Classroom Data</a:t>
            </a:r>
          </a:p>
        </p:txBody>
      </p:sp>
      <p:sp>
        <p:nvSpPr>
          <p:cNvPr id="139268" name="Rectangle 3"/>
          <p:cNvSpPr>
            <a:spLocks noGrp="1" noChangeArrowheads="1"/>
          </p:cNvSpPr>
          <p:nvPr>
            <p:ph type="body" idx="4294967295"/>
          </p:nvPr>
        </p:nvSpPr>
        <p:spPr>
          <a:xfrm>
            <a:off x="304031" y="1209867"/>
            <a:ext cx="11167467" cy="4485243"/>
          </a:xfrm>
          <a:solidFill>
            <a:srgbClr val="FFFFFF"/>
          </a:solidFill>
        </p:spPr>
        <p:txBody>
          <a:bodyPr/>
          <a:lstStyle/>
          <a:p>
            <a:pPr marL="0" marR="0" lvl="0" indent="0" algn="l" defTabSz="1219170" rtl="0" eaLnBrk="1" fontAlgn="auto" latinLnBrk="0" hangingPunct="1">
              <a:lnSpc>
                <a:spcPct val="100000"/>
              </a:lnSpc>
              <a:spcBef>
                <a:spcPts val="0"/>
              </a:spcBef>
              <a:spcAft>
                <a:spcPts val="0"/>
              </a:spcAft>
              <a:buClr>
                <a:srgbClr val="00ACC2">
                  <a:lumMod val="50000"/>
                </a:srgbClr>
              </a:buClr>
              <a:buSzTx/>
              <a:buFont typeface="Arial"/>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As a team, </a:t>
            </a:r>
          </a:p>
          <a:p>
            <a:pPr indent="-457200" defTabSz="1219170">
              <a:buClr>
                <a:srgbClr val="00ACC2">
                  <a:lumMod val="50000"/>
                </a:srgbClr>
              </a:buClr>
              <a:buSzTx/>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Complete the Classroom </a:t>
            </a:r>
            <a:r>
              <a:rPr lang="en-US" sz="2800" dirty="0">
                <a:solidFill>
                  <a:srgbClr val="292C73">
                    <a:lumMod val="50000"/>
                  </a:srgbClr>
                </a:solidFill>
                <a:latin typeface="Calibri" panose="020F0502020204030204" pitchFamily="34" charset="0"/>
                <a:cs typeface="Calibri" panose="020F0502020204030204" pitchFamily="34" charset="0"/>
                <a:sym typeface="Arial"/>
              </a:rPr>
              <a:t>Data</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 Self-Assessment. </a:t>
            </a:r>
          </a:p>
          <a:p>
            <a:pPr indent="-457200" defTabSz="1219170">
              <a:buClr>
                <a:srgbClr val="00ACC2">
                  <a:lumMod val="50000"/>
                </a:srgbClr>
              </a:buClr>
              <a:buSzTx/>
              <a:defRPr/>
            </a:pPr>
            <a:r>
              <a:rPr lang="en-US" sz="2800" dirty="0">
                <a:solidFill>
                  <a:srgbClr val="292C73">
                    <a:lumMod val="50000"/>
                  </a:srgbClr>
                </a:solidFill>
                <a:latin typeface="Calibri" panose="020F0502020204030204" pitchFamily="34" charset="0"/>
                <a:cs typeface="Calibri" panose="020F0502020204030204" pitchFamily="34" charset="0"/>
                <a:sym typeface="Arial"/>
              </a:rPr>
              <a:t>Identify current implementation status of using data to monitor Classroom PBIS systems, educator implementation and student outcomes.</a:t>
            </a:r>
          </a:p>
          <a:p>
            <a:pPr indent="-457200" defTabSz="1219170">
              <a:buClr>
                <a:srgbClr val="00ACC2">
                  <a:lumMod val="50000"/>
                </a:srgbClr>
              </a:buClr>
              <a:buSzTx/>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Identify which </a:t>
            </a:r>
            <a:r>
              <a:rPr lang="en-US" sz="2800" dirty="0">
                <a:solidFill>
                  <a:srgbClr val="292C73">
                    <a:lumMod val="50000"/>
                  </a:srgbClr>
                </a:solidFill>
                <a:latin typeface="Calibri" panose="020F0502020204030204" pitchFamily="34" charset="0"/>
                <a:cs typeface="Calibri" panose="020F0502020204030204" pitchFamily="34" charset="0"/>
                <a:sym typeface="Arial"/>
              </a:rPr>
              <a:t>features are a priority for action planning.</a:t>
            </a:r>
          </a:p>
          <a:p>
            <a:pPr indent="-457200" defTabSz="1219170">
              <a:buClr>
                <a:srgbClr val="00ACC2">
                  <a:lumMod val="50000"/>
                </a:srgbClr>
              </a:buClr>
              <a:buSzTx/>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Choose 1-2 </a:t>
            </a:r>
            <a:r>
              <a:rPr lang="en-US" sz="2800" dirty="0">
                <a:solidFill>
                  <a:srgbClr val="292C73">
                    <a:lumMod val="50000"/>
                  </a:srgbClr>
                </a:solidFill>
                <a:latin typeface="Calibri" panose="020F0502020204030204" pitchFamily="34" charset="0"/>
                <a:cs typeface="Calibri" panose="020F0502020204030204" pitchFamily="34" charset="0"/>
                <a:sym typeface="Arial"/>
              </a:rPr>
              <a:t>high priority </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features to add to your action plan.</a:t>
            </a:r>
          </a:p>
          <a:p>
            <a:pPr indent="-457200" defTabSz="1219170">
              <a:buClr>
                <a:srgbClr val="00ACC2">
                  <a:lumMod val="50000"/>
                </a:srgbClr>
              </a:buClr>
              <a:buSzTx/>
              <a:defRPr/>
            </a:pPr>
            <a:endParaRPr lang="en-US" sz="2800" dirty="0">
              <a:solidFill>
                <a:srgbClr val="292C73">
                  <a:lumMod val="50000"/>
                </a:srgbClr>
              </a:solidFill>
              <a:latin typeface="Calibri" panose="020F0502020204030204" pitchFamily="34" charset="0"/>
              <a:cs typeface="Calibri" panose="020F0502020204030204" pitchFamily="34" charset="0"/>
              <a:sym typeface="Arial"/>
            </a:endParaRPr>
          </a:p>
          <a:p>
            <a:pPr marL="0" indent="0" defTabSz="1219170">
              <a:buClr>
                <a:srgbClr val="00ACC2">
                  <a:lumMod val="50000"/>
                </a:srgbClr>
              </a:buClr>
              <a:buSzTx/>
              <a:buNone/>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Be prepared to share which features you have added to your action plan and why they were chosen with the whole group. </a:t>
            </a:r>
          </a:p>
          <a:p>
            <a:pPr marL="0" indent="0" defTabSz="1219170">
              <a:buClr>
                <a:srgbClr val="00ACC2">
                  <a:lumMod val="50000"/>
                </a:srgbClr>
              </a:buClr>
              <a:buSzTx/>
              <a:buNone/>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indent="0" defTabSz="1219170">
              <a:buClr>
                <a:srgbClr val="00ACC2">
                  <a:lumMod val="50000"/>
                </a:srgbClr>
              </a:buClr>
              <a:buSzTx/>
              <a:buNone/>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indent="0">
              <a:buClr>
                <a:schemeClr val="accent5"/>
              </a:buClr>
              <a:buNone/>
            </a:pPr>
            <a:endParaRPr lang="en-US" sz="2800" dirty="0">
              <a:solidFill>
                <a:schemeClr val="accent6">
                  <a:lumMod val="50000"/>
                </a:schemeClr>
              </a:solidFill>
              <a:latin typeface="+mn-lt"/>
              <a:cs typeface="Calibri" panose="020F0502020204030204" pitchFamily="34" charset="0"/>
            </a:endParaRPr>
          </a:p>
        </p:txBody>
      </p:sp>
      <p:pic>
        <p:nvPicPr>
          <p:cNvPr id="6" name="Picture 5">
            <a:extLst>
              <a:ext uri="{FF2B5EF4-FFF2-40B4-BE49-F238E27FC236}">
                <a16:creationId xmlns:a16="http://schemas.microsoft.com/office/drawing/2014/main" id="{33103A13-76C3-2646-88D4-59A7C6BE7FFE}"/>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grpSp>
        <p:nvGrpSpPr>
          <p:cNvPr id="7" name="Google Shape;6077;p67">
            <a:extLst>
              <a:ext uri="{FF2B5EF4-FFF2-40B4-BE49-F238E27FC236}">
                <a16:creationId xmlns:a16="http://schemas.microsoft.com/office/drawing/2014/main" id="{294726A4-AFE5-9048-AD8A-19CF1CA8BFA2}"/>
              </a:ext>
            </a:extLst>
          </p:cNvPr>
          <p:cNvGrpSpPr/>
          <p:nvPr/>
        </p:nvGrpSpPr>
        <p:grpSpPr>
          <a:xfrm>
            <a:off x="3808903" y="6018734"/>
            <a:ext cx="798074" cy="770227"/>
            <a:chOff x="5873617" y="2309901"/>
            <a:chExt cx="345720" cy="345720"/>
          </a:xfrm>
        </p:grpSpPr>
        <p:sp>
          <p:nvSpPr>
            <p:cNvPr id="8" name="Google Shape;6078;p67">
              <a:extLst>
                <a:ext uri="{FF2B5EF4-FFF2-40B4-BE49-F238E27FC236}">
                  <a16:creationId xmlns:a16="http://schemas.microsoft.com/office/drawing/2014/main" id="{660CF123-AAD2-3E48-8E40-622DD6B35880}"/>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9" name="Google Shape;6079;p67">
              <a:extLst>
                <a:ext uri="{FF2B5EF4-FFF2-40B4-BE49-F238E27FC236}">
                  <a16:creationId xmlns:a16="http://schemas.microsoft.com/office/drawing/2014/main" id="{6EE11E81-97F4-514D-8864-01FEFAE98579}"/>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0" name="Google Shape;6080;p67">
              <a:extLst>
                <a:ext uri="{FF2B5EF4-FFF2-40B4-BE49-F238E27FC236}">
                  <a16:creationId xmlns:a16="http://schemas.microsoft.com/office/drawing/2014/main" id="{A6464D3A-8245-7C41-98CB-6766779B263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1" name="Google Shape;6081;p67">
              <a:extLst>
                <a:ext uri="{FF2B5EF4-FFF2-40B4-BE49-F238E27FC236}">
                  <a16:creationId xmlns:a16="http://schemas.microsoft.com/office/drawing/2014/main" id="{EB0FEC63-E389-8B4B-A354-E524C9C144F7}"/>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2" name="Google Shape;6082;p67">
              <a:extLst>
                <a:ext uri="{FF2B5EF4-FFF2-40B4-BE49-F238E27FC236}">
                  <a16:creationId xmlns:a16="http://schemas.microsoft.com/office/drawing/2014/main" id="{ACF99651-49DA-1541-948F-0B9CAC8C080B}"/>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3" name="Google Shape;6083;p67">
              <a:extLst>
                <a:ext uri="{FF2B5EF4-FFF2-40B4-BE49-F238E27FC236}">
                  <a16:creationId xmlns:a16="http://schemas.microsoft.com/office/drawing/2014/main" id="{107F8B77-B64B-BC4E-A148-CCAD90B08F20}"/>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4" name="Google Shape;6084;p67">
              <a:extLst>
                <a:ext uri="{FF2B5EF4-FFF2-40B4-BE49-F238E27FC236}">
                  <a16:creationId xmlns:a16="http://schemas.microsoft.com/office/drawing/2014/main" id="{CF82CB8F-704C-494D-AADB-366BE64CB01C}"/>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5" name="Google Shape;6085;p67">
              <a:extLst>
                <a:ext uri="{FF2B5EF4-FFF2-40B4-BE49-F238E27FC236}">
                  <a16:creationId xmlns:a16="http://schemas.microsoft.com/office/drawing/2014/main" id="{C1164AFF-8BE9-3F46-8AF3-22934E2DB62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6" name="Google Shape;6086;p67">
              <a:extLst>
                <a:ext uri="{FF2B5EF4-FFF2-40B4-BE49-F238E27FC236}">
                  <a16:creationId xmlns:a16="http://schemas.microsoft.com/office/drawing/2014/main" id="{3C51E34D-26F4-EB48-AE7D-EFFC7B0FF3C7}"/>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7" name="Google Shape;6087;p67">
              <a:extLst>
                <a:ext uri="{FF2B5EF4-FFF2-40B4-BE49-F238E27FC236}">
                  <a16:creationId xmlns:a16="http://schemas.microsoft.com/office/drawing/2014/main" id="{00257A63-1579-4340-86CA-1FE272B2605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8" name="Google Shape;6088;p67">
              <a:extLst>
                <a:ext uri="{FF2B5EF4-FFF2-40B4-BE49-F238E27FC236}">
                  <a16:creationId xmlns:a16="http://schemas.microsoft.com/office/drawing/2014/main" id="{8ACE6CB4-E13C-AD46-9674-3D98A16CBD6D}"/>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9" name="Google Shape;6089;p67">
              <a:extLst>
                <a:ext uri="{FF2B5EF4-FFF2-40B4-BE49-F238E27FC236}">
                  <a16:creationId xmlns:a16="http://schemas.microsoft.com/office/drawing/2014/main" id="{BAC96E5B-154C-A54F-8D60-26F4CE99A4E8}"/>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0" name="Google Shape;6090;p67">
              <a:extLst>
                <a:ext uri="{FF2B5EF4-FFF2-40B4-BE49-F238E27FC236}">
                  <a16:creationId xmlns:a16="http://schemas.microsoft.com/office/drawing/2014/main" id="{2629F8AC-E7A6-A646-8130-20C0DFECB54C}"/>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1" name="Google Shape;6091;p67">
              <a:extLst>
                <a:ext uri="{FF2B5EF4-FFF2-40B4-BE49-F238E27FC236}">
                  <a16:creationId xmlns:a16="http://schemas.microsoft.com/office/drawing/2014/main" id="{81A6999A-206D-E24C-BAF1-52C7E29A42CA}"/>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2" name="Google Shape;6092;p67">
              <a:extLst>
                <a:ext uri="{FF2B5EF4-FFF2-40B4-BE49-F238E27FC236}">
                  <a16:creationId xmlns:a16="http://schemas.microsoft.com/office/drawing/2014/main" id="{D09A5AE3-F998-8346-9D87-313A5F8E9B6D}"/>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3" name="Google Shape;6093;p67">
              <a:extLst>
                <a:ext uri="{FF2B5EF4-FFF2-40B4-BE49-F238E27FC236}">
                  <a16:creationId xmlns:a16="http://schemas.microsoft.com/office/drawing/2014/main" id="{909D7D13-965F-0A46-957B-231B08F2E3B8}"/>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4" name="Google Shape;6094;p67">
              <a:extLst>
                <a:ext uri="{FF2B5EF4-FFF2-40B4-BE49-F238E27FC236}">
                  <a16:creationId xmlns:a16="http://schemas.microsoft.com/office/drawing/2014/main" id="{3FC50776-E90C-7042-ADB4-C3163B9A1FD0}"/>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5" name="Google Shape;6095;p67">
              <a:extLst>
                <a:ext uri="{FF2B5EF4-FFF2-40B4-BE49-F238E27FC236}">
                  <a16:creationId xmlns:a16="http://schemas.microsoft.com/office/drawing/2014/main" id="{B0040B0B-1EE3-D148-8D75-3B202CD5120C}"/>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6" name="Google Shape;6096;p67">
              <a:extLst>
                <a:ext uri="{FF2B5EF4-FFF2-40B4-BE49-F238E27FC236}">
                  <a16:creationId xmlns:a16="http://schemas.microsoft.com/office/drawing/2014/main" id="{0923C7C5-8DB3-514C-B868-CB34F9D6F9D1}"/>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27" name="TextBox 26">
            <a:extLst>
              <a:ext uri="{FF2B5EF4-FFF2-40B4-BE49-F238E27FC236}">
                <a16:creationId xmlns:a16="http://schemas.microsoft.com/office/drawing/2014/main" id="{E9C2D6D8-B2B5-2A4D-9803-18F7E5450B5E}"/>
              </a:ext>
            </a:extLst>
          </p:cNvPr>
          <p:cNvSpPr txBox="1"/>
          <p:nvPr/>
        </p:nvSpPr>
        <p:spPr>
          <a:xfrm>
            <a:off x="4743603" y="6166201"/>
            <a:ext cx="179247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 charset="0"/>
                <a:ea typeface="ＭＳ Ｐゴシック" pitchFamily="-108" charset="-128"/>
                <a:cs typeface="+mn-cs"/>
              </a:rPr>
              <a:t>15 minutes</a:t>
            </a:r>
          </a:p>
        </p:txBody>
      </p:sp>
    </p:spTree>
    <p:extLst>
      <p:ext uri="{BB962C8B-B14F-4D97-AF65-F5344CB8AC3E}">
        <p14:creationId xmlns:p14="http://schemas.microsoft.com/office/powerpoint/2010/main" val="2259110571"/>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6">
            <a:lumMod val="50000"/>
            <a:alpha val="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1000" y="274238"/>
            <a:ext cx="11746666" cy="845600"/>
          </a:xfrm>
        </p:spPr>
        <p:txBody>
          <a:bodyPr/>
          <a:lstStyle/>
          <a:p>
            <a:r>
              <a:rPr lang="en-US" b="1"/>
              <a:t>WHOLE GROUP DEBRIEF:</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870630" y="1975243"/>
            <a:ext cx="10889902" cy="2766090"/>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lang="en-US" sz="2800" kern="0">
                <a:solidFill>
                  <a:srgbClr val="292C73">
                    <a:lumMod val="50000"/>
                  </a:srgbClr>
                </a:solidFill>
                <a:latin typeface="Calibri" panose="020F0502020204030204" pitchFamily="34" charset="0"/>
                <a:cs typeface="Calibri" panose="020F0502020204030204" pitchFamily="34" charset="0"/>
              </a:rPr>
              <a:t>What features did your team decide as an action planning priority? Why?</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lang="en-US" sz="2800" kern="0">
                <a:solidFill>
                  <a:srgbClr val="292C73">
                    <a:lumMod val="50000"/>
                  </a:srgbClr>
                </a:solidFill>
                <a:latin typeface="Calibri" panose="020F0502020204030204" pitchFamily="34" charset="0"/>
                <a:cs typeface="Calibri" panose="020F0502020204030204" pitchFamily="34" charset="0"/>
              </a:rPr>
              <a:t>What further support do you need to move forward with next steps?</a:t>
            </a:r>
            <a:endParaRPr kumimoji="0" lang="en-US" sz="2800" b="0" i="0" u="none" strike="noStrike" kern="0" cap="none" spc="0" normalizeH="0" baseline="0" noProof="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21821094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6AA95456-4329-5C4E-9548-673A13BC6FCD}"/>
              </a:ext>
            </a:extLst>
          </p:cNvPr>
          <p:cNvSpPr txBox="1"/>
          <p:nvPr/>
        </p:nvSpPr>
        <p:spPr>
          <a:xfrm>
            <a:off x="6595672" y="1869086"/>
            <a:ext cx="5596328" cy="2123658"/>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Annual Evaluation</a:t>
            </a:r>
            <a:endParaRPr kumimoji="0" lang="en-US" sz="10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sz="2400" dirty="0">
              <a:solidFill>
                <a:srgbClr val="292C73">
                  <a:lumMod val="50000"/>
                </a:srgbClr>
              </a:solidFill>
              <a:latin typeface="Arial" pitchFamily="-1" charset="0"/>
              <a:ea typeface="ＭＳ Ｐゴシック" pitchFamily="-108"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dirty="0">
                <a:solidFill>
                  <a:srgbClr val="292C73">
                    <a:lumMod val="50000"/>
                  </a:srgbClr>
                </a:solidFill>
                <a:latin typeface="Arial" pitchFamily="-1" charset="0"/>
                <a:ea typeface="ＭＳ Ｐゴシック" pitchFamily="-108" charset="-128"/>
              </a:rPr>
              <a:t>Are you implementing your framework with fidelity?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8" charset="-128"/>
                <a:cs typeface="+mn-cs"/>
              </a:rPr>
              <a:t>Is it having its intended impact?</a:t>
            </a:r>
          </a:p>
        </p:txBody>
      </p:sp>
      <p:sp>
        <p:nvSpPr>
          <p:cNvPr id="25" name="Bent-Up Arrow 24">
            <a:extLst>
              <a:ext uri="{FF2B5EF4-FFF2-40B4-BE49-F238E27FC236}">
                <a16:creationId xmlns:a16="http://schemas.microsoft.com/office/drawing/2014/main" id="{6D99024D-2090-8247-8441-3CAB96143E09}"/>
              </a:ext>
            </a:extLst>
          </p:cNvPr>
          <p:cNvSpPr/>
          <p:nvPr/>
        </p:nvSpPr>
        <p:spPr>
          <a:xfrm rot="5400000">
            <a:off x="5117956" y="5662222"/>
            <a:ext cx="713088" cy="48015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ounded Rectangle 1">
            <a:extLst>
              <a:ext uri="{FF2B5EF4-FFF2-40B4-BE49-F238E27FC236}">
                <a16:creationId xmlns:a16="http://schemas.microsoft.com/office/drawing/2014/main" id="{28C9659B-B640-49FC-D56C-98A822D950CD}"/>
              </a:ext>
            </a:extLst>
          </p:cNvPr>
          <p:cNvSpPr/>
          <p:nvPr/>
        </p:nvSpPr>
        <p:spPr>
          <a:xfrm>
            <a:off x="5857875" y="4809067"/>
            <a:ext cx="6214110" cy="1834621"/>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457200" indent="-457200" defTabSz="1066800" fontAlgn="base">
              <a:spcBef>
                <a:spcPct val="0"/>
              </a:spcBef>
              <a:buFont typeface="Arial" panose="020B0604020202020204" pitchFamily="34" charset="0"/>
              <a:buChar char="•"/>
              <a:defRPr/>
            </a:pPr>
            <a:r>
              <a:rPr lang="en-US" sz="2800" dirty="0">
                <a:solidFill>
                  <a:srgbClr val="0D0F41"/>
                </a:solidFill>
                <a:latin typeface="Calibri" panose="020F0502020204030204" pitchFamily="34" charset="0"/>
                <a:cs typeface="Calibri" panose="020F0502020204030204" pitchFamily="34" charset="0"/>
              </a:rPr>
              <a:t>Develop a documented annual evaluation report that is shared with your school community</a:t>
            </a:r>
          </a:p>
        </p:txBody>
      </p:sp>
    </p:spTree>
    <p:extLst>
      <p:ext uri="{BB962C8B-B14F-4D97-AF65-F5344CB8AC3E}">
        <p14:creationId xmlns:p14="http://schemas.microsoft.com/office/powerpoint/2010/main" val="37123969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8D4E6-A6C8-7A45-9DE1-7E83355BC675}"/>
              </a:ext>
            </a:extLst>
          </p:cNvPr>
          <p:cNvSpPr>
            <a:spLocks noGrp="1"/>
          </p:cNvSpPr>
          <p:nvPr>
            <p:ph type="title"/>
          </p:nvPr>
        </p:nvSpPr>
        <p:spPr>
          <a:xfrm>
            <a:off x="192906" y="110690"/>
            <a:ext cx="10551294" cy="845600"/>
          </a:xfrm>
        </p:spPr>
        <p:txBody>
          <a:bodyPr/>
          <a:lstStyle/>
          <a:p>
            <a:pPr algn="l"/>
            <a:r>
              <a:rPr lang="en-US" dirty="0"/>
              <a:t>What data? How often? What do we use it for?</a:t>
            </a:r>
          </a:p>
        </p:txBody>
      </p:sp>
      <p:graphicFrame>
        <p:nvGraphicFramePr>
          <p:cNvPr id="3" name="Diagram 2">
            <a:extLst>
              <a:ext uri="{FF2B5EF4-FFF2-40B4-BE49-F238E27FC236}">
                <a16:creationId xmlns:a16="http://schemas.microsoft.com/office/drawing/2014/main" id="{BC0FD5B4-5F02-8F4C-B856-D67CFE959AC5}"/>
              </a:ext>
            </a:extLst>
          </p:cNvPr>
          <p:cNvGraphicFramePr/>
          <p:nvPr>
            <p:extLst>
              <p:ext uri="{D42A27DB-BD31-4B8C-83A1-F6EECF244321}">
                <p14:modId xmlns:p14="http://schemas.microsoft.com/office/powerpoint/2010/main" val="1966034034"/>
              </p:ext>
            </p:extLst>
          </p:nvPr>
        </p:nvGraphicFramePr>
        <p:xfrm>
          <a:off x="-1155032" y="994611"/>
          <a:ext cx="13347032" cy="5693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BCA8B065-083C-C2F4-2CA1-C0F90B36EE7D}"/>
              </a:ext>
            </a:extLst>
          </p:cNvPr>
          <p:cNvPicPr>
            <a:picLocks noChangeAspect="1"/>
          </p:cNvPicPr>
          <p:nvPr/>
        </p:nvPicPr>
        <p:blipFill>
          <a:blip r:embed="rId8"/>
          <a:stretch>
            <a:fillRect/>
          </a:stretch>
        </p:blipFill>
        <p:spPr>
          <a:xfrm>
            <a:off x="10946442"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29757795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pic>
        <p:nvPicPr>
          <p:cNvPr id="4" name="Picture 3" descr="Table&#10;&#10;Description automatically generated">
            <a:extLst>
              <a:ext uri="{FF2B5EF4-FFF2-40B4-BE49-F238E27FC236}">
                <a16:creationId xmlns:a16="http://schemas.microsoft.com/office/drawing/2014/main" id="{05F3DB76-0E53-DE41-930A-59EAECCB6B19}"/>
              </a:ext>
            </a:extLst>
          </p:cNvPr>
          <p:cNvPicPr>
            <a:picLocks noChangeAspect="1"/>
          </p:cNvPicPr>
          <p:nvPr/>
        </p:nvPicPr>
        <p:blipFill>
          <a:blip r:embed="rId3"/>
          <a:stretch>
            <a:fillRect/>
          </a:stretch>
        </p:blipFill>
        <p:spPr>
          <a:xfrm>
            <a:off x="232833" y="1066800"/>
            <a:ext cx="10603212" cy="5791200"/>
          </a:xfrm>
          <a:prstGeom prst="rect">
            <a:avLst/>
          </a:prstGeom>
        </p:spPr>
      </p:pic>
      <p:sp>
        <p:nvSpPr>
          <p:cNvPr id="11" name="TextBox 10">
            <a:extLst>
              <a:ext uri="{FF2B5EF4-FFF2-40B4-BE49-F238E27FC236}">
                <a16:creationId xmlns:a16="http://schemas.microsoft.com/office/drawing/2014/main" id="{0392D058-1882-164E-A9E3-DC693CA29CED}"/>
              </a:ext>
            </a:extLst>
          </p:cNvPr>
          <p:cNvSpPr txBox="1"/>
          <p:nvPr/>
        </p:nvSpPr>
        <p:spPr>
          <a:xfrm>
            <a:off x="232833" y="220133"/>
            <a:ext cx="595509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D0F41"/>
                </a:solidFill>
                <a:effectLst/>
                <a:uLnTx/>
                <a:uFillTx/>
                <a:latin typeface="Calibri" panose="020F0502020204030204"/>
                <a:ea typeface="+mn-ea"/>
                <a:cs typeface="+mn-cs"/>
              </a:rPr>
              <a:t>Evaluate and Document Annually!</a:t>
            </a:r>
          </a:p>
        </p:txBody>
      </p:sp>
      <p:pic>
        <p:nvPicPr>
          <p:cNvPr id="13" name="Picture 12">
            <a:extLst>
              <a:ext uri="{FF2B5EF4-FFF2-40B4-BE49-F238E27FC236}">
                <a16:creationId xmlns:a16="http://schemas.microsoft.com/office/drawing/2014/main" id="{9D9D063C-9B6B-8D48-A813-A205886D2419}"/>
              </a:ext>
            </a:extLst>
          </p:cNvPr>
          <p:cNvPicPr>
            <a:picLocks noChangeAspect="1"/>
          </p:cNvPicPr>
          <p:nvPr/>
        </p:nvPicPr>
        <p:blipFill>
          <a:blip r:embed="rId4"/>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1347263762"/>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B3567-AD4B-F6D4-CD3C-EB2EBDF49F8A}"/>
              </a:ext>
            </a:extLst>
          </p:cNvPr>
          <p:cNvSpPr/>
          <p:nvPr/>
        </p:nvSpPr>
        <p:spPr>
          <a:xfrm>
            <a:off x="0" y="5438216"/>
            <a:ext cx="12192000" cy="1419783"/>
          </a:xfrm>
          <a:prstGeom prst="rect">
            <a:avLst/>
          </a:prstGeom>
          <a:solidFill>
            <a:srgbClr val="D3F3FB"/>
          </a:solidFill>
        </p:spPr>
        <p:style>
          <a:lnRef idx="1">
            <a:schemeClr val="accent5"/>
          </a:lnRef>
          <a:fillRef idx="2">
            <a:schemeClr val="accent5"/>
          </a:fillRef>
          <a:effectRef idx="1">
            <a:schemeClr val="accent5"/>
          </a:effectRef>
          <a:fontRef idx="minor">
            <a:schemeClr val="dk1"/>
          </a:fontRef>
        </p:style>
        <p:txBody>
          <a:bodyPr vert="vert270" rtlCol="0" anchor="t"/>
          <a:lstStyle/>
          <a:p>
            <a:pPr algn="ctr"/>
            <a:r>
              <a:rPr lang="en-US" sz="2000" b="1"/>
              <a:t>Data-based Decision-Making</a:t>
            </a:r>
          </a:p>
        </p:txBody>
      </p:sp>
      <p:sp>
        <p:nvSpPr>
          <p:cNvPr id="5" name="Rectangle 4">
            <a:extLst>
              <a:ext uri="{FF2B5EF4-FFF2-40B4-BE49-F238E27FC236}">
                <a16:creationId xmlns:a16="http://schemas.microsoft.com/office/drawing/2014/main" id="{B627731D-43D9-909D-A0A1-0D0165221EAD}"/>
              </a:ext>
            </a:extLst>
          </p:cNvPr>
          <p:cNvSpPr/>
          <p:nvPr/>
        </p:nvSpPr>
        <p:spPr>
          <a:xfrm>
            <a:off x="0" y="4112560"/>
            <a:ext cx="12192000" cy="1201270"/>
          </a:xfrm>
          <a:prstGeom prst="rect">
            <a:avLst/>
          </a:prstGeom>
          <a:solidFill>
            <a:srgbClr val="D3F3FB"/>
          </a:solidFill>
        </p:spPr>
        <p:style>
          <a:lnRef idx="1">
            <a:schemeClr val="accent5"/>
          </a:lnRef>
          <a:fillRef idx="2">
            <a:schemeClr val="accent5"/>
          </a:fillRef>
          <a:effectRef idx="1">
            <a:schemeClr val="accent5"/>
          </a:effectRef>
          <a:fontRef idx="minor">
            <a:schemeClr val="dk1"/>
          </a:fontRef>
        </p:style>
        <p:txBody>
          <a:bodyPr vert="vert270" rtlCol="0" anchor="t"/>
          <a:lstStyle/>
          <a:p>
            <a:pPr algn="ctr"/>
            <a:r>
              <a:rPr lang="en-US" sz="2000" b="1"/>
              <a:t>Classroom</a:t>
            </a:r>
          </a:p>
        </p:txBody>
      </p:sp>
      <p:sp>
        <p:nvSpPr>
          <p:cNvPr id="4" name="Rectangle 3">
            <a:extLst>
              <a:ext uri="{FF2B5EF4-FFF2-40B4-BE49-F238E27FC236}">
                <a16:creationId xmlns:a16="http://schemas.microsoft.com/office/drawing/2014/main" id="{FDB01F6E-21D8-998F-5CFB-8395B6589FEE}"/>
              </a:ext>
            </a:extLst>
          </p:cNvPr>
          <p:cNvSpPr/>
          <p:nvPr/>
        </p:nvSpPr>
        <p:spPr>
          <a:xfrm>
            <a:off x="-1" y="2745440"/>
            <a:ext cx="12192000" cy="1284195"/>
          </a:xfrm>
          <a:prstGeom prst="rect">
            <a:avLst/>
          </a:prstGeom>
          <a:solidFill>
            <a:srgbClr val="D3F3FB"/>
          </a:solidFill>
        </p:spPr>
        <p:style>
          <a:lnRef idx="1">
            <a:schemeClr val="accent5"/>
          </a:lnRef>
          <a:fillRef idx="2">
            <a:schemeClr val="accent5"/>
          </a:fillRef>
          <a:effectRef idx="1">
            <a:schemeClr val="accent5"/>
          </a:effectRef>
          <a:fontRef idx="minor">
            <a:schemeClr val="dk1"/>
          </a:fontRef>
        </p:style>
        <p:txBody>
          <a:bodyPr vert="vert270" rtlCol="0" anchor="t"/>
          <a:lstStyle/>
          <a:p>
            <a:pPr algn="ctr"/>
            <a:r>
              <a:rPr lang="en-US" sz="2000" b="1"/>
              <a:t>Strengthen </a:t>
            </a:r>
          </a:p>
        </p:txBody>
      </p:sp>
      <p:graphicFrame>
        <p:nvGraphicFramePr>
          <p:cNvPr id="3" name="Diagram 2">
            <a:extLst>
              <a:ext uri="{FF2B5EF4-FFF2-40B4-BE49-F238E27FC236}">
                <a16:creationId xmlns:a16="http://schemas.microsoft.com/office/drawing/2014/main" id="{6E8EA71B-D872-591F-C192-49A9F6199034}"/>
              </a:ext>
            </a:extLst>
          </p:cNvPr>
          <p:cNvGraphicFramePr/>
          <p:nvPr>
            <p:extLst>
              <p:ext uri="{D42A27DB-BD31-4B8C-83A1-F6EECF244321}">
                <p14:modId xmlns:p14="http://schemas.microsoft.com/office/powerpoint/2010/main" val="1592317144"/>
              </p:ext>
            </p:extLst>
          </p:nvPr>
        </p:nvGraphicFramePr>
        <p:xfrm>
          <a:off x="466164" y="304801"/>
          <a:ext cx="11725835" cy="6293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01CD5507-6499-69BB-02D3-759498EBE222}"/>
              </a:ext>
            </a:extLst>
          </p:cNvPr>
          <p:cNvPicPr>
            <a:picLocks noChangeAspect="1"/>
          </p:cNvPicPr>
          <p:nvPr/>
        </p:nvPicPr>
        <p:blipFill>
          <a:blip r:embed="rId8"/>
          <a:stretch>
            <a:fillRect/>
          </a:stretch>
        </p:blipFill>
        <p:spPr>
          <a:xfrm>
            <a:off x="11410651" y="6139046"/>
            <a:ext cx="776586" cy="728479"/>
          </a:xfrm>
          <a:prstGeom prst="ellipse">
            <a:avLst/>
          </a:prstGeom>
          <a:ln w="19050">
            <a:solidFill>
              <a:schemeClr val="accent2">
                <a:lumMod val="50000"/>
              </a:schemeClr>
            </a:solidFill>
          </a:ln>
        </p:spPr>
      </p:pic>
    </p:spTree>
    <p:extLst>
      <p:ext uri="{BB962C8B-B14F-4D97-AF65-F5344CB8AC3E}">
        <p14:creationId xmlns:p14="http://schemas.microsoft.com/office/powerpoint/2010/main" val="19284828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D09607B-A6BE-B544-947F-B8ECECD5C905}"/>
              </a:ext>
            </a:extLst>
          </p:cNvPr>
          <p:cNvSpPr txBox="1"/>
          <p:nvPr/>
        </p:nvSpPr>
        <p:spPr>
          <a:xfrm>
            <a:off x="4877121" y="1012954"/>
            <a:ext cx="6178924" cy="483209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Evaluating your plan provides opportunities for your team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examine whether or not outcomes were achieved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celebrate accomplishments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identify areas to strengthen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share impact and insight with the school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493818B-89EA-030C-1A79-AA4311C4B5D9}"/>
              </a:ext>
            </a:extLst>
          </p:cNvPr>
          <p:cNvPicPr>
            <a:picLocks noChangeAspect="1"/>
          </p:cNvPicPr>
          <p:nvPr/>
        </p:nvPicPr>
        <p:blipFill>
          <a:blip r:embed="rId2"/>
          <a:stretch>
            <a:fillRect/>
          </a:stretch>
        </p:blipFill>
        <p:spPr>
          <a:xfrm>
            <a:off x="11056045" y="5838981"/>
            <a:ext cx="1135955" cy="1019019"/>
          </a:xfrm>
          <a:prstGeom prst="ellipse">
            <a:avLst/>
          </a:prstGeom>
          <a:ln w="19050">
            <a:solidFill>
              <a:schemeClr val="accent2">
                <a:lumMod val="50000"/>
              </a:schemeClr>
            </a:solidFill>
          </a:ln>
        </p:spPr>
      </p:pic>
      <p:pic>
        <p:nvPicPr>
          <p:cNvPr id="3" name="Picture 2">
            <a:extLst>
              <a:ext uri="{FF2B5EF4-FFF2-40B4-BE49-F238E27FC236}">
                <a16:creationId xmlns:a16="http://schemas.microsoft.com/office/drawing/2014/main" id="{C3132644-CD24-BE7A-1801-D1D7A98986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13" y="477078"/>
            <a:ext cx="4363453" cy="4989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8796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318E0-6F69-A242-A2F1-BD4EABD8B38F}"/>
              </a:ext>
            </a:extLst>
          </p:cNvPr>
          <p:cNvSpPr>
            <a:spLocks noGrp="1"/>
          </p:cNvSpPr>
          <p:nvPr>
            <p:ph type="title"/>
          </p:nvPr>
        </p:nvSpPr>
        <p:spPr>
          <a:xfrm>
            <a:off x="120832" y="178748"/>
            <a:ext cx="10509069" cy="845600"/>
          </a:xfrm>
          <a:noFill/>
        </p:spPr>
        <p:txBody>
          <a:bodyPr/>
          <a:lstStyle/>
          <a:p>
            <a:pPr algn="l"/>
            <a:r>
              <a:rPr lang="en-US" sz="3200" dirty="0"/>
              <a:t>Use Your Established Data Routines and Identified Outcomes</a:t>
            </a:r>
          </a:p>
        </p:txBody>
      </p:sp>
      <p:graphicFrame>
        <p:nvGraphicFramePr>
          <p:cNvPr id="4" name="Content Placeholder 3">
            <a:extLst>
              <a:ext uri="{FF2B5EF4-FFF2-40B4-BE49-F238E27FC236}">
                <a16:creationId xmlns:a16="http://schemas.microsoft.com/office/drawing/2014/main" id="{B263684A-3E5C-344D-888C-8D7891EBF9EE}"/>
              </a:ext>
            </a:extLst>
          </p:cNvPr>
          <p:cNvGraphicFramePr>
            <a:graphicFrameLocks noGrp="1"/>
          </p:cNvGraphicFramePr>
          <p:nvPr>
            <p:ph idx="4294967295"/>
            <p:extLst>
              <p:ext uri="{D42A27DB-BD31-4B8C-83A1-F6EECF244321}">
                <p14:modId xmlns:p14="http://schemas.microsoft.com/office/powerpoint/2010/main" val="2223493651"/>
              </p:ext>
            </p:extLst>
          </p:nvPr>
        </p:nvGraphicFramePr>
        <p:xfrm>
          <a:off x="266303" y="1122216"/>
          <a:ext cx="7111241" cy="55570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D8298611-4D32-1B00-2D17-A5D1E5E4E50D}"/>
              </a:ext>
            </a:extLst>
          </p:cNvPr>
          <p:cNvSpPr txBox="1"/>
          <p:nvPr/>
        </p:nvSpPr>
        <p:spPr>
          <a:xfrm>
            <a:off x="7821288" y="3026479"/>
            <a:ext cx="4104409" cy="347787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a:ea typeface="+mn-ea"/>
                <a:cs typeface="+mn-cs"/>
              </a:rPr>
              <a:t>Based on data</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a:ea typeface="+mn-ea"/>
                <a:cs typeface="+mn-cs"/>
              </a:rPr>
              <a:t>Locally important and meaningful</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a:ea typeface="+mn-ea"/>
                <a:cs typeface="+mn-cs"/>
              </a:rPr>
              <a:t>Applicable to </a:t>
            </a:r>
            <a:r>
              <a:rPr kumimoji="0" lang="en-US" sz="2000" b="0" i="1" u="none" strike="noStrike" kern="1200" cap="none" spc="0" normalizeH="0" baseline="0" noProof="0" dirty="0">
                <a:ln>
                  <a:noFill/>
                </a:ln>
                <a:solidFill>
                  <a:srgbClr val="0D0F41"/>
                </a:solidFill>
                <a:effectLst/>
                <a:uLnTx/>
                <a:uFillTx/>
                <a:latin typeface="Calibri" panose="020F0502020204030204"/>
                <a:ea typeface="+mn-ea"/>
                <a:cs typeface="+mn-cs"/>
              </a:rPr>
              <a:t>all</a:t>
            </a:r>
            <a:r>
              <a:rPr kumimoji="0" lang="en-US" sz="2000" b="0" i="0" u="none" strike="noStrike" kern="1200" cap="none" spc="0" normalizeH="0" baseline="0" noProof="0" dirty="0">
                <a:ln>
                  <a:noFill/>
                </a:ln>
                <a:solidFill>
                  <a:srgbClr val="0D0F41"/>
                </a:solidFill>
                <a:effectLst/>
                <a:uLnTx/>
                <a:uFillTx/>
                <a:latin typeface="Calibri" panose="020F0502020204030204"/>
                <a:ea typeface="+mn-ea"/>
                <a:cs typeface="+mn-cs"/>
              </a:rPr>
              <a:t> (culturally equitable)</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a:ea typeface="+mn-ea"/>
                <a:cs typeface="+mn-cs"/>
              </a:rPr>
              <a:t>Students’ social competence and academic achievement</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a:ea typeface="+mn-ea"/>
                <a:cs typeface="+mn-cs"/>
              </a:rPr>
              <a:t>Staff implementation of critical skills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a:ea typeface="+mn-ea"/>
                <a:cs typeface="+mn-cs"/>
              </a:rPr>
              <a:t>Observable and measurable</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D0F41"/>
                </a:solidFill>
                <a:effectLst/>
                <a:uLnTx/>
                <a:uFillTx/>
                <a:latin typeface="Calibri" panose="020F0502020204030204"/>
                <a:ea typeface="+mn-ea"/>
                <a:cs typeface="+mn-cs"/>
              </a:rPr>
              <a:t>Written as a goal</a:t>
            </a:r>
          </a:p>
        </p:txBody>
      </p:sp>
      <p:sp>
        <p:nvSpPr>
          <p:cNvPr id="5" name="Rounded Rectangular Callout 4">
            <a:extLst>
              <a:ext uri="{FF2B5EF4-FFF2-40B4-BE49-F238E27FC236}">
                <a16:creationId xmlns:a16="http://schemas.microsoft.com/office/drawing/2014/main" id="{D0D99C23-9093-CFA4-9B07-A182C1A436F1}"/>
              </a:ext>
            </a:extLst>
          </p:cNvPr>
          <p:cNvSpPr/>
          <p:nvPr/>
        </p:nvSpPr>
        <p:spPr>
          <a:xfrm>
            <a:off x="8111836" y="863455"/>
            <a:ext cx="4104409" cy="2379517"/>
          </a:xfrm>
          <a:prstGeom prst="wedgeRoundRectCallout">
            <a:avLst>
              <a:gd name="adj1" fmla="val 30536"/>
              <a:gd name="adj2" fmla="val 69158"/>
              <a:gd name="adj3" fmla="val 16667"/>
            </a:avLst>
          </a:prstGeom>
        </p:spPr>
        <p:style>
          <a:lnRef idx="1">
            <a:schemeClr val="accent1"/>
          </a:lnRef>
          <a:fillRef idx="2">
            <a:schemeClr val="accent1"/>
          </a:fillRef>
          <a:effectRef idx="1">
            <a:schemeClr val="accent1"/>
          </a:effectRef>
          <a:fontRef idx="minor">
            <a:schemeClr val="dk1"/>
          </a:fontRef>
        </p:style>
        <p:txBody>
          <a:bodyPr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As a result of implementing PBIS during the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20XX-20XY school year, </a:t>
            </a:r>
            <a:r>
              <a:rPr kumimoji="0" lang="en-US" sz="2400" b="1" i="0" u="sng" strike="noStrike" kern="1200" cap="none" spc="0" normalizeH="0" baseline="0" noProof="0" dirty="0">
                <a:ln>
                  <a:noFill/>
                </a:ln>
                <a:solidFill>
                  <a:srgbClr val="0D0F41"/>
                </a:solidFill>
                <a:effectLst/>
                <a:uLnTx/>
                <a:uFillTx/>
                <a:latin typeface="Calibri" panose="020F0502020204030204"/>
                <a:ea typeface="+mn-ea"/>
                <a:cs typeface="+mn-cs"/>
              </a:rPr>
              <a:t>student reports of school climate will </a:t>
            </a: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improve by 20% </a:t>
            </a:r>
          </a:p>
        </p:txBody>
      </p:sp>
      <p:pic>
        <p:nvPicPr>
          <p:cNvPr id="3" name="Picture 2">
            <a:extLst>
              <a:ext uri="{FF2B5EF4-FFF2-40B4-BE49-F238E27FC236}">
                <a16:creationId xmlns:a16="http://schemas.microsoft.com/office/drawing/2014/main" id="{A949695C-60C7-BF47-C894-8E2A553B39CF}"/>
              </a:ext>
            </a:extLst>
          </p:cNvPr>
          <p:cNvPicPr>
            <a:picLocks noChangeAspect="1"/>
          </p:cNvPicPr>
          <p:nvPr/>
        </p:nvPicPr>
        <p:blipFill>
          <a:blip r:embed="rId8"/>
          <a:stretch>
            <a:fillRect/>
          </a:stretch>
        </p:blipFill>
        <p:spPr>
          <a:xfrm>
            <a:off x="1105604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102744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5C71D662-0CE9-B64D-83D8-EF665A6F7A51}"/>
                                            </p:graphicEl>
                                          </p:spTgt>
                                        </p:tgtEl>
                                        <p:attrNameLst>
                                          <p:attrName>style.visibility</p:attrName>
                                        </p:attrNameLst>
                                      </p:cBhvr>
                                      <p:to>
                                        <p:strVal val="visible"/>
                                      </p:to>
                                    </p:set>
                                    <p:animEffect transition="in" filter="fade">
                                      <p:cBhvr>
                                        <p:cTn id="7" dur="1000"/>
                                        <p:tgtEl>
                                          <p:spTgt spid="4">
                                            <p:graphicEl>
                                              <a:dgm id="{5C71D662-0CE9-B64D-83D8-EF665A6F7A51}"/>
                                            </p:graphicEl>
                                          </p:spTgt>
                                        </p:tgtEl>
                                      </p:cBhvr>
                                    </p:animEffect>
                                    <p:anim calcmode="lin" valueType="num">
                                      <p:cBhvr>
                                        <p:cTn id="8" dur="1000" fill="hold"/>
                                        <p:tgtEl>
                                          <p:spTgt spid="4">
                                            <p:graphicEl>
                                              <a:dgm id="{5C71D662-0CE9-B64D-83D8-EF665A6F7A51}"/>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5C71D662-0CE9-B64D-83D8-EF665A6F7A51}"/>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graphicEl>
                                              <a:dgm id="{95A1AAE3-B487-AD4F-B2F3-95E009D11518}"/>
                                            </p:graphicEl>
                                          </p:spTgt>
                                        </p:tgtEl>
                                        <p:attrNameLst>
                                          <p:attrName>style.visibility</p:attrName>
                                        </p:attrNameLst>
                                      </p:cBhvr>
                                      <p:to>
                                        <p:strVal val="visible"/>
                                      </p:to>
                                    </p:set>
                                    <p:animEffect transition="in" filter="fade">
                                      <p:cBhvr>
                                        <p:cTn id="14" dur="1000"/>
                                        <p:tgtEl>
                                          <p:spTgt spid="4">
                                            <p:graphicEl>
                                              <a:dgm id="{95A1AAE3-B487-AD4F-B2F3-95E009D11518}"/>
                                            </p:graphicEl>
                                          </p:spTgt>
                                        </p:tgtEl>
                                      </p:cBhvr>
                                    </p:animEffect>
                                    <p:anim calcmode="lin" valueType="num">
                                      <p:cBhvr>
                                        <p:cTn id="15" dur="1000" fill="hold"/>
                                        <p:tgtEl>
                                          <p:spTgt spid="4">
                                            <p:graphicEl>
                                              <a:dgm id="{95A1AAE3-B487-AD4F-B2F3-95E009D11518}"/>
                                            </p:graphicEl>
                                          </p:spTgt>
                                        </p:tgtEl>
                                        <p:attrNameLst>
                                          <p:attrName>ppt_x</p:attrName>
                                        </p:attrNameLst>
                                      </p:cBhvr>
                                      <p:tavLst>
                                        <p:tav tm="0">
                                          <p:val>
                                            <p:strVal val="#ppt_x"/>
                                          </p:val>
                                        </p:tav>
                                        <p:tav tm="100000">
                                          <p:val>
                                            <p:strVal val="#ppt_x"/>
                                          </p:val>
                                        </p:tav>
                                      </p:tavLst>
                                    </p:anim>
                                    <p:anim calcmode="lin" valueType="num">
                                      <p:cBhvr>
                                        <p:cTn id="16" dur="1000" fill="hold"/>
                                        <p:tgtEl>
                                          <p:spTgt spid="4">
                                            <p:graphicEl>
                                              <a:dgm id="{95A1AAE3-B487-AD4F-B2F3-95E009D11518}"/>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graphicEl>
                                              <a:dgm id="{D5BD51B8-4B02-7941-9BFF-319E0E9B1EB5}"/>
                                            </p:graphicEl>
                                          </p:spTgt>
                                        </p:tgtEl>
                                        <p:attrNameLst>
                                          <p:attrName>style.visibility</p:attrName>
                                        </p:attrNameLst>
                                      </p:cBhvr>
                                      <p:to>
                                        <p:strVal val="visible"/>
                                      </p:to>
                                    </p:set>
                                    <p:animEffect transition="in" filter="fade">
                                      <p:cBhvr>
                                        <p:cTn id="21" dur="1000"/>
                                        <p:tgtEl>
                                          <p:spTgt spid="4">
                                            <p:graphicEl>
                                              <a:dgm id="{D5BD51B8-4B02-7941-9BFF-319E0E9B1EB5}"/>
                                            </p:graphicEl>
                                          </p:spTgt>
                                        </p:tgtEl>
                                      </p:cBhvr>
                                    </p:animEffect>
                                    <p:anim calcmode="lin" valueType="num">
                                      <p:cBhvr>
                                        <p:cTn id="22" dur="1000" fill="hold"/>
                                        <p:tgtEl>
                                          <p:spTgt spid="4">
                                            <p:graphicEl>
                                              <a:dgm id="{D5BD51B8-4B02-7941-9BFF-319E0E9B1EB5}"/>
                                            </p:graphicEl>
                                          </p:spTgt>
                                        </p:tgtEl>
                                        <p:attrNameLst>
                                          <p:attrName>ppt_x</p:attrName>
                                        </p:attrNameLst>
                                      </p:cBhvr>
                                      <p:tavLst>
                                        <p:tav tm="0">
                                          <p:val>
                                            <p:strVal val="#ppt_x"/>
                                          </p:val>
                                        </p:tav>
                                        <p:tav tm="100000">
                                          <p:val>
                                            <p:strVal val="#ppt_x"/>
                                          </p:val>
                                        </p:tav>
                                      </p:tavLst>
                                    </p:anim>
                                    <p:anim calcmode="lin" valueType="num">
                                      <p:cBhvr>
                                        <p:cTn id="23" dur="1000" fill="hold"/>
                                        <p:tgtEl>
                                          <p:spTgt spid="4">
                                            <p:graphicEl>
                                              <a:dgm id="{D5BD51B8-4B02-7941-9BFF-319E0E9B1EB5}"/>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graphicEl>
                                              <a:dgm id="{8F318A4E-E3E8-6E48-B1BC-EE1B598A3002}"/>
                                            </p:graphicEl>
                                          </p:spTgt>
                                        </p:tgtEl>
                                        <p:attrNameLst>
                                          <p:attrName>style.visibility</p:attrName>
                                        </p:attrNameLst>
                                      </p:cBhvr>
                                      <p:to>
                                        <p:strVal val="visible"/>
                                      </p:to>
                                    </p:set>
                                    <p:animEffect transition="in" filter="fade">
                                      <p:cBhvr>
                                        <p:cTn id="28" dur="1000"/>
                                        <p:tgtEl>
                                          <p:spTgt spid="4">
                                            <p:graphicEl>
                                              <a:dgm id="{8F318A4E-E3E8-6E48-B1BC-EE1B598A3002}"/>
                                            </p:graphicEl>
                                          </p:spTgt>
                                        </p:tgtEl>
                                      </p:cBhvr>
                                    </p:animEffect>
                                    <p:anim calcmode="lin" valueType="num">
                                      <p:cBhvr>
                                        <p:cTn id="29" dur="1000" fill="hold"/>
                                        <p:tgtEl>
                                          <p:spTgt spid="4">
                                            <p:graphicEl>
                                              <a:dgm id="{8F318A4E-E3E8-6E48-B1BC-EE1B598A3002}"/>
                                            </p:graphicEl>
                                          </p:spTgt>
                                        </p:tgtEl>
                                        <p:attrNameLst>
                                          <p:attrName>ppt_x</p:attrName>
                                        </p:attrNameLst>
                                      </p:cBhvr>
                                      <p:tavLst>
                                        <p:tav tm="0">
                                          <p:val>
                                            <p:strVal val="#ppt_x"/>
                                          </p:val>
                                        </p:tav>
                                        <p:tav tm="100000">
                                          <p:val>
                                            <p:strVal val="#ppt_x"/>
                                          </p:val>
                                        </p:tav>
                                      </p:tavLst>
                                    </p:anim>
                                    <p:anim calcmode="lin" valueType="num">
                                      <p:cBhvr>
                                        <p:cTn id="30" dur="1000" fill="hold"/>
                                        <p:tgtEl>
                                          <p:spTgt spid="4">
                                            <p:graphicEl>
                                              <a:dgm id="{8F318A4E-E3E8-6E48-B1BC-EE1B598A300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D3F3FB"/>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AE7DAF-F9A0-684D-93E2-19392D33F054}"/>
              </a:ext>
            </a:extLst>
          </p:cNvPr>
          <p:cNvSpPr>
            <a:spLocks noGrp="1"/>
          </p:cNvSpPr>
          <p:nvPr>
            <p:ph type="title"/>
          </p:nvPr>
        </p:nvSpPr>
        <p:spPr>
          <a:xfrm>
            <a:off x="205236" y="171671"/>
            <a:ext cx="10386564" cy="845600"/>
          </a:xfrm>
        </p:spPr>
        <p:txBody>
          <a:bodyPr/>
          <a:lstStyle/>
          <a:p>
            <a:pPr algn="l"/>
            <a:r>
              <a:rPr lang="en-US" b="1" dirty="0">
                <a:solidFill>
                  <a:schemeClr val="accent6">
                    <a:lumMod val="50000"/>
                  </a:schemeClr>
                </a:solidFill>
              </a:rPr>
              <a:t>Outcomes are our GOALS for implementation</a:t>
            </a:r>
          </a:p>
        </p:txBody>
      </p:sp>
      <p:sp>
        <p:nvSpPr>
          <p:cNvPr id="5" name="TextBox 4">
            <a:extLst>
              <a:ext uri="{FF2B5EF4-FFF2-40B4-BE49-F238E27FC236}">
                <a16:creationId xmlns:a16="http://schemas.microsoft.com/office/drawing/2014/main" id="{E1DCC003-D7B0-294F-A79D-22D87B44C620}"/>
              </a:ext>
            </a:extLst>
          </p:cNvPr>
          <p:cNvSpPr txBox="1"/>
          <p:nvPr/>
        </p:nvSpPr>
        <p:spPr>
          <a:xfrm>
            <a:off x="6525752" y="923031"/>
            <a:ext cx="5314348" cy="557075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Based on data</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Locally important and meaningful</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Applicable to </a:t>
            </a:r>
            <a:r>
              <a:rPr kumimoji="0" lang="en-US" sz="2800" b="0" i="1" u="none" strike="noStrike" kern="1200" cap="none" spc="0" normalizeH="0" baseline="0" noProof="0" dirty="0">
                <a:ln>
                  <a:noFill/>
                </a:ln>
                <a:solidFill>
                  <a:srgbClr val="0D0F41"/>
                </a:solidFill>
                <a:effectLst/>
                <a:uLnTx/>
                <a:uFillTx/>
                <a:latin typeface="Calibri" panose="020F0502020204030204"/>
                <a:ea typeface="+mn-ea"/>
                <a:cs typeface="+mn-cs"/>
              </a:rPr>
              <a:t>all</a:t>
            </a: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 (culturally equitable)</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Students’ social competence and academic achievement</a:t>
            </a:r>
          </a:p>
          <a:p>
            <a:pPr marL="800100"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Staff implementation of critical skills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Observable and measurable</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Written as a goal</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
        <p:nvSpPr>
          <p:cNvPr id="14" name="Rounded Rectangular Callout 13">
            <a:extLst>
              <a:ext uri="{FF2B5EF4-FFF2-40B4-BE49-F238E27FC236}">
                <a16:creationId xmlns:a16="http://schemas.microsoft.com/office/drawing/2014/main" id="{A48DB80F-30A5-EB4A-9545-4E1B13258AD4}"/>
              </a:ext>
            </a:extLst>
          </p:cNvPr>
          <p:cNvSpPr/>
          <p:nvPr/>
        </p:nvSpPr>
        <p:spPr>
          <a:xfrm>
            <a:off x="205236" y="1208096"/>
            <a:ext cx="5576545" cy="4229100"/>
          </a:xfrm>
          <a:prstGeom prst="wedgeRoundRectCallout">
            <a:avLst>
              <a:gd name="adj1" fmla="val 30536"/>
              <a:gd name="adj2" fmla="val 69158"/>
              <a:gd name="adj3" fmla="val 16667"/>
            </a:avLst>
          </a:prstGeom>
        </p:spPr>
        <p:style>
          <a:lnRef idx="1">
            <a:schemeClr val="accent1"/>
          </a:lnRef>
          <a:fillRef idx="2">
            <a:schemeClr val="accent1"/>
          </a:fillRef>
          <a:effectRef idx="1">
            <a:schemeClr val="accent1"/>
          </a:effectRef>
          <a:fontRef idx="minor">
            <a:schemeClr val="dk1"/>
          </a:fontRef>
        </p:style>
        <p:txBody>
          <a:bodyPr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As a result of implementing PBIS during the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20XX-20XY school year, </a:t>
            </a:r>
            <a:r>
              <a:rPr kumimoji="0" lang="en-US" sz="2800" b="1" i="0" u="sng" strike="noStrike" kern="1200" cap="none" spc="0" normalizeH="0" baseline="0" noProof="0" dirty="0">
                <a:ln>
                  <a:noFill/>
                </a:ln>
                <a:solidFill>
                  <a:srgbClr val="0D0F41"/>
                </a:solidFill>
                <a:effectLst/>
                <a:uLnTx/>
                <a:uFillTx/>
                <a:latin typeface="Calibri" panose="020F0502020204030204"/>
                <a:ea typeface="+mn-ea"/>
                <a:cs typeface="+mn-cs"/>
              </a:rPr>
              <a:t>student reports of school climate will </a:t>
            </a: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improve by 20% </a:t>
            </a:r>
          </a:p>
        </p:txBody>
      </p:sp>
      <p:pic>
        <p:nvPicPr>
          <p:cNvPr id="18" name="Picture 17">
            <a:extLst>
              <a:ext uri="{FF2B5EF4-FFF2-40B4-BE49-F238E27FC236}">
                <a16:creationId xmlns:a16="http://schemas.microsoft.com/office/drawing/2014/main" id="{7527E66F-6057-8B41-A473-86FD1C5D1C2F}"/>
              </a:ext>
            </a:extLst>
          </p:cNvPr>
          <p:cNvPicPr>
            <a:picLocks noChangeAspect="1"/>
          </p:cNvPicPr>
          <p:nvPr/>
        </p:nvPicPr>
        <p:blipFill rotWithShape="1">
          <a:blip r:embed="rId3"/>
          <a:srcRect l="6733" t="15855" r="11160"/>
          <a:stretch/>
        </p:blipFill>
        <p:spPr>
          <a:xfrm>
            <a:off x="4489422" y="4174140"/>
            <a:ext cx="1109563" cy="1089388"/>
          </a:xfrm>
          <a:prstGeom prst="ellipse">
            <a:avLst/>
          </a:prstGeom>
          <a:ln w="19050">
            <a:solidFill>
              <a:schemeClr val="accent2">
                <a:lumMod val="50000"/>
              </a:schemeClr>
            </a:solidFill>
          </a:ln>
        </p:spPr>
      </p:pic>
      <p:pic>
        <p:nvPicPr>
          <p:cNvPr id="4" name="Picture 3">
            <a:extLst>
              <a:ext uri="{FF2B5EF4-FFF2-40B4-BE49-F238E27FC236}">
                <a16:creationId xmlns:a16="http://schemas.microsoft.com/office/drawing/2014/main" id="{9052C71F-5BAE-FA8C-435A-724FFC807AC5}"/>
              </a:ext>
            </a:extLst>
          </p:cNvPr>
          <p:cNvPicPr>
            <a:picLocks noChangeAspect="1"/>
          </p:cNvPicPr>
          <p:nvPr/>
        </p:nvPicPr>
        <p:blipFill>
          <a:blip r:embed="rId4"/>
          <a:stretch>
            <a:fillRect/>
          </a:stretch>
        </p:blipFill>
        <p:spPr>
          <a:xfrm>
            <a:off x="1105604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29298768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6ECF5F-7817-7641-8DB2-D5B0B51BF8C6}"/>
              </a:ext>
            </a:extLst>
          </p:cNvPr>
          <p:cNvPicPr>
            <a:picLocks noChangeAspect="1"/>
          </p:cNvPicPr>
          <p:nvPr/>
        </p:nvPicPr>
        <p:blipFill>
          <a:blip r:embed="rId3"/>
          <a:stretch>
            <a:fillRect/>
          </a:stretch>
        </p:blipFill>
        <p:spPr>
          <a:xfrm rot="20887522">
            <a:off x="4158222" y="1069137"/>
            <a:ext cx="4066763" cy="5387593"/>
          </a:xfrm>
          <a:prstGeom prst="rect">
            <a:avLst/>
          </a:prstGeom>
          <a:ln>
            <a:solidFill>
              <a:schemeClr val="tx2">
                <a:lumMod val="50000"/>
              </a:schemeClr>
            </a:solidFill>
          </a:ln>
        </p:spPr>
      </p:pic>
      <p:pic>
        <p:nvPicPr>
          <p:cNvPr id="3" name="Picture 2" descr="Chart, table&#10;&#10;Description automatically generated with medium confidence">
            <a:extLst>
              <a:ext uri="{FF2B5EF4-FFF2-40B4-BE49-F238E27FC236}">
                <a16:creationId xmlns:a16="http://schemas.microsoft.com/office/drawing/2014/main" id="{C7540E7A-68F2-CD4B-B361-33D0934CE170}"/>
              </a:ext>
            </a:extLst>
          </p:cNvPr>
          <p:cNvPicPr>
            <a:picLocks noChangeAspect="1"/>
          </p:cNvPicPr>
          <p:nvPr/>
        </p:nvPicPr>
        <p:blipFill>
          <a:blip r:embed="rId4"/>
          <a:stretch>
            <a:fillRect/>
          </a:stretch>
        </p:blipFill>
        <p:spPr>
          <a:xfrm>
            <a:off x="173642" y="1364961"/>
            <a:ext cx="4202380" cy="5254939"/>
          </a:xfrm>
          <a:prstGeom prst="rect">
            <a:avLst/>
          </a:prstGeom>
          <a:ln>
            <a:solidFill>
              <a:schemeClr val="tx2">
                <a:lumMod val="50000"/>
              </a:schemeClr>
            </a:solidFill>
          </a:ln>
        </p:spPr>
      </p:pic>
      <p:pic>
        <p:nvPicPr>
          <p:cNvPr id="11" name="Picture 10">
            <a:extLst>
              <a:ext uri="{FF2B5EF4-FFF2-40B4-BE49-F238E27FC236}">
                <a16:creationId xmlns:a16="http://schemas.microsoft.com/office/drawing/2014/main" id="{ED58D37B-7A86-5842-8FB9-AF284D824A7C}"/>
              </a:ext>
            </a:extLst>
          </p:cNvPr>
          <p:cNvPicPr>
            <a:picLocks noChangeAspect="1"/>
          </p:cNvPicPr>
          <p:nvPr/>
        </p:nvPicPr>
        <p:blipFill rotWithShape="1">
          <a:blip r:embed="rId5"/>
          <a:srcRect l="5277" t="52609" b="-1"/>
          <a:stretch/>
        </p:blipFill>
        <p:spPr>
          <a:xfrm>
            <a:off x="8050170" y="1305483"/>
            <a:ext cx="4202380" cy="4197470"/>
          </a:xfrm>
          <a:prstGeom prst="rect">
            <a:avLst/>
          </a:prstGeom>
          <a:ln>
            <a:solidFill>
              <a:schemeClr val="bg2"/>
            </a:solidFill>
          </a:ln>
        </p:spPr>
      </p:pic>
      <p:sp>
        <p:nvSpPr>
          <p:cNvPr id="12" name="Left Arrow 11">
            <a:extLst>
              <a:ext uri="{FF2B5EF4-FFF2-40B4-BE49-F238E27FC236}">
                <a16:creationId xmlns:a16="http://schemas.microsoft.com/office/drawing/2014/main" id="{427DDD17-7FBE-BB46-B00D-36AF874DD340}"/>
              </a:ext>
            </a:extLst>
          </p:cNvPr>
          <p:cNvSpPr/>
          <p:nvPr/>
        </p:nvSpPr>
        <p:spPr>
          <a:xfrm rot="19838883">
            <a:off x="2258900" y="1516156"/>
            <a:ext cx="2777065" cy="1316741"/>
          </a:xfrm>
          <a:prstGeom prst="leftArrow">
            <a:avLst/>
          </a:prstGeom>
          <a:ln w="15875">
            <a:solidFill>
              <a:schemeClr val="accent4">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A791">
                    <a:lumMod val="50000"/>
                  </a:srgbClr>
                </a:solidFill>
                <a:effectLst/>
                <a:uLnTx/>
                <a:uFillTx/>
                <a:latin typeface="Arial"/>
                <a:ea typeface="+mn-ea"/>
                <a:cs typeface="+mn-cs"/>
              </a:rPr>
              <a:t>Fidelity Data</a:t>
            </a:r>
          </a:p>
        </p:txBody>
      </p:sp>
      <p:sp>
        <p:nvSpPr>
          <p:cNvPr id="13" name="Left Arrow 12">
            <a:extLst>
              <a:ext uri="{FF2B5EF4-FFF2-40B4-BE49-F238E27FC236}">
                <a16:creationId xmlns:a16="http://schemas.microsoft.com/office/drawing/2014/main" id="{716BD2B2-07D9-1240-8920-737168419EEC}"/>
              </a:ext>
            </a:extLst>
          </p:cNvPr>
          <p:cNvSpPr/>
          <p:nvPr/>
        </p:nvSpPr>
        <p:spPr>
          <a:xfrm rot="19911406">
            <a:off x="6413745" y="366825"/>
            <a:ext cx="3136530" cy="1316741"/>
          </a:xfrm>
          <a:prstGeom prst="leftArrow">
            <a:avLst/>
          </a:prstGeom>
          <a:ln w="15875">
            <a:solidFill>
              <a:schemeClr val="accent4">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A791">
                    <a:lumMod val="50000"/>
                  </a:srgbClr>
                </a:solidFill>
                <a:effectLst/>
                <a:uLnTx/>
                <a:uFillTx/>
                <a:latin typeface="Arial"/>
                <a:ea typeface="+mn-ea"/>
                <a:cs typeface="+mn-cs"/>
              </a:rPr>
              <a:t>Outcome Data</a:t>
            </a:r>
          </a:p>
        </p:txBody>
      </p:sp>
      <p:sp>
        <p:nvSpPr>
          <p:cNvPr id="14" name="Left Arrow 13">
            <a:extLst>
              <a:ext uri="{FF2B5EF4-FFF2-40B4-BE49-F238E27FC236}">
                <a16:creationId xmlns:a16="http://schemas.microsoft.com/office/drawing/2014/main" id="{89905A77-8E45-6E49-9B4D-0A3C34744349}"/>
              </a:ext>
            </a:extLst>
          </p:cNvPr>
          <p:cNvSpPr/>
          <p:nvPr/>
        </p:nvSpPr>
        <p:spPr>
          <a:xfrm rot="19911406" flipH="1">
            <a:off x="4202023" y="3943084"/>
            <a:ext cx="5425064" cy="3218865"/>
          </a:xfrm>
          <a:prstGeom prst="leftArrow">
            <a:avLst/>
          </a:prstGeom>
          <a:ln w="15875">
            <a:solidFill>
              <a:schemeClr val="accent4">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A791">
                    <a:lumMod val="50000"/>
                  </a:srgbClr>
                </a:solidFill>
                <a:effectLst/>
                <a:uLnTx/>
                <a:uFillTx/>
                <a:latin typeface="Arial"/>
                <a:ea typeface="+mn-ea"/>
                <a:cs typeface="+mn-cs"/>
              </a:rPr>
              <a:t>Celebrations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A791">
                    <a:lumMod val="50000"/>
                  </a:srgbClr>
                </a:solidFill>
                <a:effectLst/>
                <a:uLnTx/>
                <a:uFillTx/>
                <a:latin typeface="Arial"/>
                <a:ea typeface="+mn-ea"/>
                <a:cs typeface="+mn-cs"/>
              </a:rPr>
              <a:t>Areas to Strengthen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A791">
                    <a:lumMod val="50000"/>
                  </a:srgbClr>
                </a:solidFill>
                <a:effectLst/>
                <a:uLnTx/>
                <a:uFillTx/>
                <a:latin typeface="Arial"/>
                <a:ea typeface="+mn-ea"/>
                <a:cs typeface="+mn-cs"/>
              </a:rPr>
              <a:t>Action Steps</a:t>
            </a:r>
          </a:p>
        </p:txBody>
      </p:sp>
      <p:sp>
        <p:nvSpPr>
          <p:cNvPr id="2" name="TextBox 1">
            <a:extLst>
              <a:ext uri="{FF2B5EF4-FFF2-40B4-BE49-F238E27FC236}">
                <a16:creationId xmlns:a16="http://schemas.microsoft.com/office/drawing/2014/main" id="{1B40E431-91AE-8F4A-AA03-7532FB9576F7}"/>
              </a:ext>
            </a:extLst>
          </p:cNvPr>
          <p:cNvSpPr txBox="1"/>
          <p:nvPr/>
        </p:nvSpPr>
        <p:spPr>
          <a:xfrm>
            <a:off x="173642" y="273722"/>
            <a:ext cx="50745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D0F41"/>
                </a:solidFill>
                <a:effectLst/>
                <a:uLnTx/>
                <a:uFillTx/>
                <a:latin typeface="Calibri" panose="020F0502020204030204"/>
                <a:ea typeface="+mn-ea"/>
                <a:cs typeface="+mn-cs"/>
              </a:rPr>
              <a:t>Annual Evaluation Report</a:t>
            </a:r>
          </a:p>
        </p:txBody>
      </p:sp>
      <p:pic>
        <p:nvPicPr>
          <p:cNvPr id="4" name="Picture 3">
            <a:extLst>
              <a:ext uri="{FF2B5EF4-FFF2-40B4-BE49-F238E27FC236}">
                <a16:creationId xmlns:a16="http://schemas.microsoft.com/office/drawing/2014/main" id="{B79C8E8B-B97A-D04B-762F-C6348DCFB69F}"/>
              </a:ext>
            </a:extLst>
          </p:cNvPr>
          <p:cNvPicPr>
            <a:picLocks noChangeAspect="1"/>
          </p:cNvPicPr>
          <p:nvPr/>
        </p:nvPicPr>
        <p:blipFill rotWithShape="1">
          <a:blip r:embed="rId6"/>
          <a:srcRect l="15298" t="6738" r="15999" b="17357"/>
          <a:stretch/>
        </p:blipFill>
        <p:spPr>
          <a:xfrm>
            <a:off x="11163685" y="5783863"/>
            <a:ext cx="1045880" cy="1033632"/>
          </a:xfrm>
          <a:prstGeom prst="ellipse">
            <a:avLst/>
          </a:prstGeom>
          <a:ln w="19050">
            <a:solidFill>
              <a:schemeClr val="accent2">
                <a:lumMod val="50000"/>
              </a:schemeClr>
            </a:solidFill>
          </a:ln>
        </p:spPr>
      </p:pic>
    </p:spTree>
    <p:extLst>
      <p:ext uri="{BB962C8B-B14F-4D97-AF65-F5344CB8AC3E}">
        <p14:creationId xmlns:p14="http://schemas.microsoft.com/office/powerpoint/2010/main" val="414495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A416A-BEE1-36D3-CB1E-8814D3AD2A36}"/>
              </a:ext>
            </a:extLst>
          </p:cNvPr>
          <p:cNvSpPr>
            <a:spLocks noGrp="1"/>
          </p:cNvSpPr>
          <p:nvPr>
            <p:ph type="title"/>
          </p:nvPr>
        </p:nvSpPr>
        <p:spPr>
          <a:xfrm>
            <a:off x="320279" y="317806"/>
            <a:ext cx="9378000" cy="845600"/>
          </a:xfrm>
        </p:spPr>
        <p:txBody>
          <a:bodyPr/>
          <a:lstStyle/>
          <a:p>
            <a:r>
              <a:rPr lang="en-US" dirty="0"/>
              <a:t>Fidelity Data</a:t>
            </a:r>
          </a:p>
        </p:txBody>
      </p:sp>
      <p:pic>
        <p:nvPicPr>
          <p:cNvPr id="3074" name="Picture 2">
            <a:extLst>
              <a:ext uri="{FF2B5EF4-FFF2-40B4-BE49-F238E27FC236}">
                <a16:creationId xmlns:a16="http://schemas.microsoft.com/office/drawing/2014/main" id="{43E913EB-705D-9B93-62EA-5BCFAB3FD0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1195" y="520611"/>
            <a:ext cx="8419064" cy="6282667"/>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3" name="Picture 2" descr="SWPBIS Tiered Fidelity Inventory">
            <a:extLst>
              <a:ext uri="{FF2B5EF4-FFF2-40B4-BE49-F238E27FC236}">
                <a16:creationId xmlns:a16="http://schemas.microsoft.com/office/drawing/2014/main" id="{0857F088-C1DE-07C7-F647-4C32037B87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25657">
            <a:off x="1310308" y="2349392"/>
            <a:ext cx="2877846" cy="37251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F3A5B4-4B81-936F-8C3D-222BBA948A99}"/>
              </a:ext>
            </a:extLst>
          </p:cNvPr>
          <p:cNvSpPr txBox="1"/>
          <p:nvPr/>
        </p:nvSpPr>
        <p:spPr>
          <a:xfrm>
            <a:off x="3810464" y="858379"/>
            <a:ext cx="8180526"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dirty="0"/>
              <a:t>We have reached 67% total fidelity of implementation in Tier 1. Teams and evaluation features are string. Implementation features are an area for growth.</a:t>
            </a:r>
          </a:p>
        </p:txBody>
      </p:sp>
    </p:spTree>
    <p:extLst>
      <p:ext uri="{BB962C8B-B14F-4D97-AF65-F5344CB8AC3E}">
        <p14:creationId xmlns:p14="http://schemas.microsoft.com/office/powerpoint/2010/main" val="27178289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25225-9767-A29C-1C48-42819E2397E1}"/>
              </a:ext>
            </a:extLst>
          </p:cNvPr>
          <p:cNvSpPr>
            <a:spLocks noGrp="1"/>
          </p:cNvSpPr>
          <p:nvPr>
            <p:ph type="title"/>
          </p:nvPr>
        </p:nvSpPr>
        <p:spPr/>
        <p:txBody>
          <a:bodyPr/>
          <a:lstStyle/>
          <a:p>
            <a:r>
              <a:rPr lang="en-US" dirty="0"/>
              <a:t>Outcome Data: Referrals</a:t>
            </a:r>
          </a:p>
        </p:txBody>
      </p:sp>
      <p:sp>
        <p:nvSpPr>
          <p:cNvPr id="4" name="Rectangle 7">
            <a:extLst>
              <a:ext uri="{FF2B5EF4-FFF2-40B4-BE49-F238E27FC236}">
                <a16:creationId xmlns:a16="http://schemas.microsoft.com/office/drawing/2014/main" id="{C625A7D0-C11D-5BA4-1DF8-1331972DBDB4}"/>
              </a:ext>
            </a:extLst>
          </p:cNvPr>
          <p:cNvSpPr>
            <a:spLocks noChangeArrowheads="1"/>
          </p:cNvSpPr>
          <p:nvPr/>
        </p:nvSpPr>
        <p:spPr bwMode="auto">
          <a:xfrm>
            <a:off x="3276600" y="2019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9">
            <a:extLst>
              <a:ext uri="{FF2B5EF4-FFF2-40B4-BE49-F238E27FC236}">
                <a16:creationId xmlns:a16="http://schemas.microsoft.com/office/drawing/2014/main" id="{9556045F-E36B-EF96-848B-DD47BFA5E20E}"/>
              </a:ext>
            </a:extLst>
          </p:cNvPr>
          <p:cNvSpPr>
            <a:spLocks noChangeArrowheads="1"/>
          </p:cNvSpPr>
          <p:nvPr/>
        </p:nvSpPr>
        <p:spPr bwMode="auto">
          <a:xfrm>
            <a:off x="5399690" y="3886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TextBox 6">
            <a:extLst>
              <a:ext uri="{FF2B5EF4-FFF2-40B4-BE49-F238E27FC236}">
                <a16:creationId xmlns:a16="http://schemas.microsoft.com/office/drawing/2014/main" id="{E0B9A8B7-BBA9-3A2A-170F-4E7A15044CFA}"/>
              </a:ext>
            </a:extLst>
          </p:cNvPr>
          <p:cNvSpPr txBox="1"/>
          <p:nvPr/>
        </p:nvSpPr>
        <p:spPr>
          <a:xfrm>
            <a:off x="629413" y="1231670"/>
            <a:ext cx="10933174" cy="13234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a:spcBef>
                <a:spcPts val="0"/>
              </a:spcBef>
              <a:spcAft>
                <a:spcPts val="0"/>
              </a:spcAft>
            </a:pPr>
            <a:r>
              <a:rPr lang="en-US" sz="2000" dirty="0">
                <a:effectLst/>
                <a:ea typeface="Times New Roman" panose="02020603050405020304" pitchFamily="18" charset="0"/>
              </a:rPr>
              <a:t>Our discipline data shows that we had six months above the national average of referrals per day with December being our highest number of referrals per day. The triangle data report shows that more than 80% of our students are receiving less than 1 referral per year for two years in a row. They are meeting expectations with universal, Tier 1 support.</a:t>
            </a:r>
          </a:p>
        </p:txBody>
      </p:sp>
      <p:pic>
        <p:nvPicPr>
          <p:cNvPr id="4107" name="Picture 11">
            <a:extLst>
              <a:ext uri="{FF2B5EF4-FFF2-40B4-BE49-F238E27FC236}">
                <a16:creationId xmlns:a16="http://schemas.microsoft.com/office/drawing/2014/main" id="{9A0D831B-2F5D-693B-464B-AD29A7291D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4861" y="2725538"/>
            <a:ext cx="4438386" cy="3986243"/>
          </a:xfrm>
          <a:prstGeom prst="rect">
            <a:avLst/>
          </a:prstGeom>
          <a:noFill/>
          <a:ln w="3175">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4109" name="Picture 13">
            <a:extLst>
              <a:ext uri="{FF2B5EF4-FFF2-40B4-BE49-F238E27FC236}">
                <a16:creationId xmlns:a16="http://schemas.microsoft.com/office/drawing/2014/main" id="{B4939D61-0AFD-4AF8-8001-ABBA508ABB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8755" y="2725538"/>
            <a:ext cx="4469902" cy="3986242"/>
          </a:xfrm>
          <a:prstGeom prst="rect">
            <a:avLst/>
          </a:prstGeom>
          <a:noFill/>
          <a:ln w="3175">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1164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DCB9C-05D2-B051-6CCE-05D131DEB0C8}"/>
              </a:ext>
            </a:extLst>
          </p:cNvPr>
          <p:cNvSpPr>
            <a:spLocks noGrp="1"/>
          </p:cNvSpPr>
          <p:nvPr>
            <p:ph type="title"/>
          </p:nvPr>
        </p:nvSpPr>
        <p:spPr>
          <a:xfrm>
            <a:off x="532013" y="351085"/>
            <a:ext cx="9378000" cy="845600"/>
          </a:xfrm>
        </p:spPr>
        <p:txBody>
          <a:bodyPr/>
          <a:lstStyle/>
          <a:p>
            <a:r>
              <a:rPr lang="en-US" dirty="0"/>
              <a:t>Outcome Data: Student School Climate Survey</a:t>
            </a:r>
          </a:p>
        </p:txBody>
      </p:sp>
      <p:sp>
        <p:nvSpPr>
          <p:cNvPr id="4" name="TextBox 3">
            <a:extLst>
              <a:ext uri="{FF2B5EF4-FFF2-40B4-BE49-F238E27FC236}">
                <a16:creationId xmlns:a16="http://schemas.microsoft.com/office/drawing/2014/main" id="{1C9C808C-B799-2654-3833-9E9B55DB5A9B}"/>
              </a:ext>
            </a:extLst>
          </p:cNvPr>
          <p:cNvSpPr txBox="1"/>
          <p:nvPr/>
        </p:nvSpPr>
        <p:spPr>
          <a:xfrm>
            <a:off x="532013" y="1313063"/>
            <a:ext cx="11272060"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000" dirty="0"/>
              <a:t>Students in grades 3-8 took the Georgia School Climate Survey in April. Our overall school climate score is 3.1 out of 4 where 0=never and 4=always. 75% of our total student population, completed the survey.</a:t>
            </a:r>
          </a:p>
        </p:txBody>
      </p:sp>
      <p:pic>
        <p:nvPicPr>
          <p:cNvPr id="8197" name="Picture 2">
            <a:extLst>
              <a:ext uri="{FF2B5EF4-FFF2-40B4-BE49-F238E27FC236}">
                <a16:creationId xmlns:a16="http://schemas.microsoft.com/office/drawing/2014/main" id="{C3C47998-14C0-5E3F-4C65-99A214F3DC43}"/>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66252" y="2137327"/>
            <a:ext cx="6466703" cy="3247851"/>
          </a:xfrm>
          <a:prstGeom prst="rect">
            <a:avLst/>
          </a:prstGeom>
          <a:noFill/>
          <a:ln w="3175">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10" name="Picture 9" descr="Table&#10;&#10;Description automatically generated with medium confidence">
            <a:extLst>
              <a:ext uri="{FF2B5EF4-FFF2-40B4-BE49-F238E27FC236}">
                <a16:creationId xmlns:a16="http://schemas.microsoft.com/office/drawing/2014/main" id="{3A0C0B8A-9C43-653D-4E12-D9CF2ED8CCD6}"/>
              </a:ext>
            </a:extLst>
          </p:cNvPr>
          <p:cNvPicPr>
            <a:picLocks noChangeAspect="1"/>
          </p:cNvPicPr>
          <p:nvPr/>
        </p:nvPicPr>
        <p:blipFill>
          <a:blip r:embed="rId4"/>
          <a:stretch>
            <a:fillRect/>
          </a:stretch>
        </p:blipFill>
        <p:spPr>
          <a:xfrm>
            <a:off x="6234544" y="4123271"/>
            <a:ext cx="5957455" cy="2666176"/>
          </a:xfrm>
          <a:prstGeom prst="rect">
            <a:avLst/>
          </a:prstGeom>
          <a:ln w="3175">
            <a:solidFill>
              <a:schemeClr val="tx2">
                <a:lumMod val="60000"/>
                <a:lumOff val="40000"/>
              </a:schemeClr>
            </a:solidFill>
          </a:ln>
        </p:spPr>
      </p:pic>
    </p:spTree>
    <p:extLst>
      <p:ext uri="{BB962C8B-B14F-4D97-AF65-F5344CB8AC3E}">
        <p14:creationId xmlns:p14="http://schemas.microsoft.com/office/powerpoint/2010/main" val="22696256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48B9C-94E1-3B1E-57EF-985909666C2E}"/>
              </a:ext>
            </a:extLst>
          </p:cNvPr>
          <p:cNvSpPr>
            <a:spLocks noGrp="1"/>
          </p:cNvSpPr>
          <p:nvPr>
            <p:ph type="title"/>
          </p:nvPr>
        </p:nvSpPr>
        <p:spPr>
          <a:xfrm>
            <a:off x="601394" y="306214"/>
            <a:ext cx="9378000" cy="845600"/>
          </a:xfrm>
        </p:spPr>
        <p:txBody>
          <a:bodyPr/>
          <a:lstStyle/>
          <a:p>
            <a:r>
              <a:rPr lang="en-US" dirty="0"/>
              <a:t>Outcome Data: Attendance</a:t>
            </a:r>
          </a:p>
        </p:txBody>
      </p:sp>
      <p:pic>
        <p:nvPicPr>
          <p:cNvPr id="9218" name="Picture 2">
            <a:extLst>
              <a:ext uri="{FF2B5EF4-FFF2-40B4-BE49-F238E27FC236}">
                <a16:creationId xmlns:a16="http://schemas.microsoft.com/office/drawing/2014/main" id="{AB3A8C33-98E0-FA62-BD9E-76F4184A17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0155" y="2297132"/>
            <a:ext cx="8211607" cy="4515315"/>
          </a:xfrm>
          <a:prstGeom prst="rect">
            <a:avLst/>
          </a:prstGeom>
          <a:noFill/>
          <a:ln w="3175">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A15EB4E-B092-24DB-0BDB-2E37D14501F6}"/>
              </a:ext>
            </a:extLst>
          </p:cNvPr>
          <p:cNvSpPr txBox="1"/>
          <p:nvPr/>
        </p:nvSpPr>
        <p:spPr>
          <a:xfrm>
            <a:off x="601394" y="979772"/>
            <a:ext cx="10989212" cy="13234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000" dirty="0"/>
              <a:t>Additionally, we looked at student attendance data to determine if we are achieving our desired outcomes. 68% of our students were absent less than 10% of the school year. 25% were absent 10-20% of the time and 6% were absent more than 20% of the school year. We continue to improve attendance rates and identify effective supports for chronically absent students.</a:t>
            </a:r>
          </a:p>
        </p:txBody>
      </p:sp>
    </p:spTree>
    <p:extLst>
      <p:ext uri="{BB962C8B-B14F-4D97-AF65-F5344CB8AC3E}">
        <p14:creationId xmlns:p14="http://schemas.microsoft.com/office/powerpoint/2010/main" val="17945277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CB161-C7F7-2C6B-E7A7-E6D97DEEBDA9}"/>
              </a:ext>
            </a:extLst>
          </p:cNvPr>
          <p:cNvSpPr>
            <a:spLocks noGrp="1"/>
          </p:cNvSpPr>
          <p:nvPr>
            <p:ph type="title"/>
          </p:nvPr>
        </p:nvSpPr>
        <p:spPr>
          <a:xfrm>
            <a:off x="214832" y="267958"/>
            <a:ext cx="11788746" cy="845600"/>
          </a:xfrm>
        </p:spPr>
        <p:txBody>
          <a:bodyPr/>
          <a:lstStyle/>
          <a:p>
            <a:r>
              <a:rPr lang="en-US" sz="3400" dirty="0"/>
              <a:t>Outcome Data: Personnel and Family School Climate Surveys</a:t>
            </a:r>
          </a:p>
        </p:txBody>
      </p:sp>
      <p:pic>
        <p:nvPicPr>
          <p:cNvPr id="5124" name="Picture 4">
            <a:extLst>
              <a:ext uri="{FF2B5EF4-FFF2-40B4-BE49-F238E27FC236}">
                <a16:creationId xmlns:a16="http://schemas.microsoft.com/office/drawing/2014/main" id="{6B00C750-439C-D924-4C42-1D18A8073E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48600" y="-5676900"/>
            <a:ext cx="21793200" cy="11836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2">
            <a:extLst>
              <a:ext uri="{FF2B5EF4-FFF2-40B4-BE49-F238E27FC236}">
                <a16:creationId xmlns:a16="http://schemas.microsoft.com/office/drawing/2014/main" id="{8C6CCC6D-736A-A60C-DFEA-3E7713B1808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131" name="Picture 5">
            <a:extLst>
              <a:ext uri="{FF2B5EF4-FFF2-40B4-BE49-F238E27FC236}">
                <a16:creationId xmlns:a16="http://schemas.microsoft.com/office/drawing/2014/main" id="{61CB52B4-143B-3860-25A0-0A044CB6B0EE}"/>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122410" y="2603500"/>
            <a:ext cx="5907578" cy="3581058"/>
          </a:xfrm>
          <a:prstGeom prst="rect">
            <a:avLst/>
          </a:prstGeom>
          <a:noFill/>
          <a:ln>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sp>
        <p:nvSpPr>
          <p:cNvPr id="7" name="Rectangle 14">
            <a:extLst>
              <a:ext uri="{FF2B5EF4-FFF2-40B4-BE49-F238E27FC236}">
                <a16:creationId xmlns:a16="http://schemas.microsoft.com/office/drawing/2014/main" id="{11689043-8A38-EBAC-9DFC-AEEA00AAF6AF}"/>
              </a:ext>
            </a:extLst>
          </p:cNvPr>
          <p:cNvSpPr>
            <a:spLocks noChangeArrowheads="1"/>
          </p:cNvSpPr>
          <p:nvPr/>
        </p:nvSpPr>
        <p:spPr bwMode="auto">
          <a:xfrm>
            <a:off x="7315200" y="26035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descr="Chart, bar chart&#10;&#10;Description automatically generated">
            <a:extLst>
              <a:ext uri="{FF2B5EF4-FFF2-40B4-BE49-F238E27FC236}">
                <a16:creationId xmlns:a16="http://schemas.microsoft.com/office/drawing/2014/main" id="{CDA5F095-32F3-128C-F282-D8B0CE602B23}"/>
              </a:ext>
            </a:extLst>
          </p:cNvPr>
          <p:cNvPicPr>
            <a:picLocks noChangeAspect="1"/>
          </p:cNvPicPr>
          <p:nvPr/>
        </p:nvPicPr>
        <p:blipFill>
          <a:blip r:embed="rId5"/>
          <a:stretch>
            <a:fillRect/>
          </a:stretch>
        </p:blipFill>
        <p:spPr>
          <a:xfrm>
            <a:off x="214832" y="2040450"/>
            <a:ext cx="5907578" cy="3505162"/>
          </a:xfrm>
          <a:prstGeom prst="rect">
            <a:avLst/>
          </a:prstGeom>
          <a:ln>
            <a:solidFill>
              <a:schemeClr val="tx2">
                <a:lumMod val="60000"/>
                <a:lumOff val="40000"/>
              </a:schemeClr>
            </a:solidFill>
          </a:ln>
        </p:spPr>
      </p:pic>
      <p:sp>
        <p:nvSpPr>
          <p:cNvPr id="10" name="TextBox 9">
            <a:extLst>
              <a:ext uri="{FF2B5EF4-FFF2-40B4-BE49-F238E27FC236}">
                <a16:creationId xmlns:a16="http://schemas.microsoft.com/office/drawing/2014/main" id="{EE0EB68B-334A-20E4-6E2D-F5B93FE7B75D}"/>
              </a:ext>
            </a:extLst>
          </p:cNvPr>
          <p:cNvSpPr txBox="1"/>
          <p:nvPr/>
        </p:nvSpPr>
        <p:spPr>
          <a:xfrm>
            <a:off x="214832" y="927081"/>
            <a:ext cx="11605866"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a:spcBef>
                <a:spcPts val="0"/>
              </a:spcBef>
              <a:spcAft>
                <a:spcPts val="0"/>
              </a:spcAft>
            </a:pPr>
            <a:r>
              <a:rPr lang="en-US" sz="2000" dirty="0">
                <a:effectLst/>
                <a:ea typeface="Times New Roman" panose="02020603050405020304" pitchFamily="18" charset="0"/>
              </a:rPr>
              <a:t>School personnel and families also completed school climate surveys this year. In both cases, parental involvement scored lower than other areas. This will be a focus of our action planning efforts next year. </a:t>
            </a:r>
          </a:p>
        </p:txBody>
      </p:sp>
    </p:spTree>
    <p:extLst>
      <p:ext uri="{BB962C8B-B14F-4D97-AF65-F5344CB8AC3E}">
        <p14:creationId xmlns:p14="http://schemas.microsoft.com/office/powerpoint/2010/main" val="9017363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585EE-8267-F757-74BF-0B4D0AC54F1B}"/>
              </a:ext>
            </a:extLst>
          </p:cNvPr>
          <p:cNvSpPr>
            <a:spLocks noGrp="1"/>
          </p:cNvSpPr>
          <p:nvPr>
            <p:ph type="title"/>
          </p:nvPr>
        </p:nvSpPr>
        <p:spPr>
          <a:xfrm>
            <a:off x="210677" y="169947"/>
            <a:ext cx="9378000" cy="845600"/>
          </a:xfrm>
        </p:spPr>
        <p:txBody>
          <a:bodyPr/>
          <a:lstStyle/>
          <a:p>
            <a:r>
              <a:rPr lang="en-US" dirty="0"/>
              <a:t>Outcome Data: Additional Options</a:t>
            </a:r>
          </a:p>
        </p:txBody>
      </p:sp>
      <p:graphicFrame>
        <p:nvGraphicFramePr>
          <p:cNvPr id="5" name="Diagram 4">
            <a:extLst>
              <a:ext uri="{FF2B5EF4-FFF2-40B4-BE49-F238E27FC236}">
                <a16:creationId xmlns:a16="http://schemas.microsoft.com/office/drawing/2014/main" id="{0623B9A2-66CB-4D8F-6F38-07BB8C8DAD69}"/>
              </a:ext>
            </a:extLst>
          </p:cNvPr>
          <p:cNvGraphicFramePr/>
          <p:nvPr>
            <p:extLst>
              <p:ext uri="{D42A27DB-BD31-4B8C-83A1-F6EECF244321}">
                <p14:modId xmlns:p14="http://schemas.microsoft.com/office/powerpoint/2010/main" val="2925816263"/>
              </p:ext>
            </p:extLst>
          </p:nvPr>
        </p:nvGraphicFramePr>
        <p:xfrm>
          <a:off x="114300" y="1485900"/>
          <a:ext cx="11949545" cy="50603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Document 5">
            <a:extLst>
              <a:ext uri="{FF2B5EF4-FFF2-40B4-BE49-F238E27FC236}">
                <a16:creationId xmlns:a16="http://schemas.microsoft.com/office/drawing/2014/main" id="{72C2ED1A-1BEF-3EC5-6681-1A47A3650CE8}"/>
              </a:ext>
            </a:extLst>
          </p:cNvPr>
          <p:cNvSpPr/>
          <p:nvPr/>
        </p:nvSpPr>
        <p:spPr>
          <a:xfrm>
            <a:off x="8572501" y="0"/>
            <a:ext cx="3619500" cy="1714500"/>
          </a:xfrm>
          <a:prstGeom prst="flowChartDocumen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sz="2000" dirty="0"/>
              <a:t>Shared outcome data should reflect your identified outcome goals and match your context!</a:t>
            </a:r>
          </a:p>
        </p:txBody>
      </p:sp>
    </p:spTree>
    <p:extLst>
      <p:ext uri="{BB962C8B-B14F-4D97-AF65-F5344CB8AC3E}">
        <p14:creationId xmlns:p14="http://schemas.microsoft.com/office/powerpoint/2010/main" val="666312836"/>
      </p:ext>
    </p:extLst>
  </p:cSld>
  <p:clrMapOvr>
    <a:masterClrMapping/>
  </p:clrMapOvr>
</p:sld>
</file>

<file path=ppt/theme/theme1.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ppt/theme/theme10.xml><?xml version="1.0" encoding="utf-8"?>
<a:theme xmlns:a="http://schemas.openxmlformats.org/drawingml/2006/main" name="8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3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5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ppt/theme/theme14.xml><?xml version="1.0" encoding="utf-8"?>
<a:theme xmlns:a="http://schemas.openxmlformats.org/drawingml/2006/main" name="2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ppt/theme/theme15.xml><?xml version="1.0" encoding="utf-8"?>
<a:theme xmlns:a="http://schemas.openxmlformats.org/drawingml/2006/main" name="14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9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0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1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2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ppt/theme/theme8.xml><?xml version="1.0" encoding="utf-8"?>
<a:theme xmlns:a="http://schemas.openxmlformats.org/drawingml/2006/main" name="5_Ophthalmology Center by Slidesgo">
  <a:themeElements>
    <a:clrScheme name="Custom 3">
      <a:dk1>
        <a:srgbClr val="000000"/>
      </a:dk1>
      <a:lt1>
        <a:srgbClr val="FFFFFF"/>
      </a:lt1>
      <a:dk2>
        <a:srgbClr val="373545"/>
      </a:dk2>
      <a:lt2>
        <a:srgbClr val="DCD8DC"/>
      </a:lt2>
      <a:accent1>
        <a:srgbClr val="AD84C6"/>
      </a:accent1>
      <a:accent2>
        <a:srgbClr val="8784C7"/>
      </a:accent2>
      <a:accent3>
        <a:srgbClr val="5D739A"/>
      </a:accent3>
      <a:accent4>
        <a:srgbClr val="766DBE"/>
      </a:accent4>
      <a:accent5>
        <a:srgbClr val="84ACB6"/>
      </a:accent5>
      <a:accent6>
        <a:srgbClr val="6F8183"/>
      </a:accent6>
      <a:hlink>
        <a:srgbClr val="69A020"/>
      </a:hlink>
      <a:folHlink>
        <a:srgbClr val="8C8C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ppt/theme/theme9.xml><?xml version="1.0" encoding="utf-8"?>
<a:theme xmlns:a="http://schemas.openxmlformats.org/drawingml/2006/main" name="7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60867</TotalTime>
  <Words>8039</Words>
  <Application>Microsoft Macintosh PowerPoint</Application>
  <PresentationFormat>Widescreen</PresentationFormat>
  <Paragraphs>1345</Paragraphs>
  <Slides>119</Slides>
  <Notes>88</Notes>
  <HiddenSlides>4</HiddenSlides>
  <MMClips>0</MMClips>
  <ScaleCrop>false</ScaleCrop>
  <HeadingPairs>
    <vt:vector size="6" baseType="variant">
      <vt:variant>
        <vt:lpstr>Fonts Used</vt:lpstr>
      </vt:variant>
      <vt:variant>
        <vt:i4>19</vt:i4>
      </vt:variant>
      <vt:variant>
        <vt:lpstr>Theme</vt:lpstr>
      </vt:variant>
      <vt:variant>
        <vt:i4>15</vt:i4>
      </vt:variant>
      <vt:variant>
        <vt:lpstr>Slide Titles</vt:lpstr>
      </vt:variant>
      <vt:variant>
        <vt:i4>119</vt:i4>
      </vt:variant>
    </vt:vector>
  </HeadingPairs>
  <TitlesOfParts>
    <vt:vector size="153" baseType="lpstr">
      <vt:lpstr>Arial</vt:lpstr>
      <vt:lpstr>Calibri</vt:lpstr>
      <vt:lpstr>Fira Sans Extra Condensed Medium</vt:lpstr>
      <vt:lpstr>Franklin Gothic Medium</vt:lpstr>
      <vt:lpstr>Helvetica</vt:lpstr>
      <vt:lpstr>Hind Vadodara</vt:lpstr>
      <vt:lpstr>Montserrat SemiBold</vt:lpstr>
      <vt:lpstr>museo-slab</vt:lpstr>
      <vt:lpstr>Nunito Light</vt:lpstr>
      <vt:lpstr>Open Sans</vt:lpstr>
      <vt:lpstr>Open Sans SemiBold</vt:lpstr>
      <vt:lpstr>Oswald</vt:lpstr>
      <vt:lpstr>Poppins</vt:lpstr>
      <vt:lpstr>Poppins Medium</vt:lpstr>
      <vt:lpstr>Poppins SemiBold</vt:lpstr>
      <vt:lpstr>Raleway Thin</vt:lpstr>
      <vt:lpstr>Roboto Condensed Light</vt:lpstr>
      <vt:lpstr>Symbol</vt:lpstr>
      <vt:lpstr>Times New Roman</vt:lpstr>
      <vt:lpstr>Ophthalmology Center by Slidesgo</vt:lpstr>
      <vt:lpstr>1_Ophthalmology Center by Slidesgo</vt:lpstr>
      <vt:lpstr>9_Ophthalmology Center by Slidesgo</vt:lpstr>
      <vt:lpstr>10_Ophthalmology Center by Slidesgo</vt:lpstr>
      <vt:lpstr>11_Ophthalmology Center by Slidesgo</vt:lpstr>
      <vt:lpstr>6_Ophthalmology Center by Slidesgo</vt:lpstr>
      <vt:lpstr>12_Ophthalmology Center by Slidesgo</vt:lpstr>
      <vt:lpstr>5_Ophthalmology Center by Slidesgo</vt:lpstr>
      <vt:lpstr>7_Ophthalmology Center by Slidesgo</vt:lpstr>
      <vt:lpstr>8_Ophthalmology Center by Slidesgo</vt:lpstr>
      <vt:lpstr>13_Ophthalmology Center by Slidesgo</vt:lpstr>
      <vt:lpstr>3_Ophthalmology Center by Slidesgo</vt:lpstr>
      <vt:lpstr>15_Ophthalmology Center by Slidesgo</vt:lpstr>
      <vt:lpstr>2_Ophthalmology Center by Slidesgo</vt:lpstr>
      <vt:lpstr>14_Ophthalmology Center by Slidesgo</vt:lpstr>
      <vt:lpstr>TRAINER INFORMATION</vt:lpstr>
      <vt:lpstr>TRAINER NOTES</vt:lpstr>
      <vt:lpstr>SAMPLE AGENDA</vt:lpstr>
      <vt:lpstr>NEPBIS  School-Wide  Team Training </vt:lpstr>
      <vt:lpstr>  POSITIVE BEHAVIOR INTERVENTIONS &amp; SUPPORTS  (PBIS)</vt:lpstr>
      <vt:lpstr>Who's here?</vt:lpstr>
      <vt:lpstr>NEPBIS SCHOOL-WIDE TRAINING MODEL</vt:lpstr>
      <vt:lpstr>PowerPoint Presentation</vt:lpstr>
      <vt:lpstr>PowerPoint Presentation</vt:lpstr>
      <vt:lpstr>TRAINING SCHEDULE</vt:lpstr>
      <vt:lpstr>nepbis.org</vt:lpstr>
      <vt:lpstr>WEBSITES</vt:lpstr>
      <vt:lpstr>LEGEND</vt:lpstr>
      <vt:lpstr>PowerPoint Presentation</vt:lpstr>
      <vt:lpstr>EXPECTATIONS</vt:lpstr>
      <vt:lpstr>AGENDA AND ACTION STEPS</vt:lpstr>
      <vt:lpstr> Quick  Review   </vt:lpstr>
      <vt:lpstr>Continuum of School-Wide Instructional  &amp; Positive Behavior Support</vt:lpstr>
      <vt:lpstr>Critical Features</vt:lpstr>
      <vt:lpstr>PowerPoint Presentation</vt:lpstr>
      <vt:lpstr>PowerPoint Presentation</vt:lpstr>
      <vt:lpstr>Family Engagement in PBIS </vt:lpstr>
      <vt:lpstr>How Do Teams Integrate Wellness into Tier 1?</vt:lpstr>
      <vt:lpstr>You’ve Identified Inequity, Now What? Apply your problem-solving framework! </vt:lpstr>
      <vt:lpstr>Are school community members experiencing  equitable outcomes in our school  regardless of individual characteristics and identities? </vt:lpstr>
      <vt:lpstr>Supporting and Responding to Students’ SEB Needs  </vt:lpstr>
      <vt:lpstr>Steps to Support and Respond to Educators’ Needs</vt:lpstr>
      <vt:lpstr>Steps to Support and Respond to Educators’ Needs</vt:lpstr>
      <vt:lpstr>PowerPoint Presentation</vt:lpstr>
      <vt:lpstr>Preparing for School Crisis and Emergencies</vt:lpstr>
      <vt:lpstr>Preparing for School Crisis and Emergencies</vt:lpstr>
      <vt:lpstr>              </vt:lpstr>
      <vt:lpstr>Develop a Wellness Support Plan</vt:lpstr>
      <vt:lpstr>PowerPoint Presentation</vt:lpstr>
      <vt:lpstr>Prompt Expectations</vt:lpstr>
      <vt:lpstr>Enact Wellness Support Plan</vt:lpstr>
      <vt:lpstr>Reinforce Expectations</vt:lpstr>
      <vt:lpstr>Evaluate Wellness Support Plan</vt:lpstr>
      <vt:lpstr>Using Your PBIS Framework When Crises Occur</vt:lpstr>
      <vt:lpstr>Resources to Support During and After Crisis </vt:lpstr>
      <vt:lpstr>Key Messages</vt:lpstr>
      <vt:lpstr>Back to Basics, Less is More</vt:lpstr>
      <vt:lpstr>PowerPoint Presentation</vt:lpstr>
      <vt:lpstr>PowerPoint Presentation</vt:lpstr>
      <vt:lpstr>Prioritize Wellness</vt:lpstr>
      <vt:lpstr>Guidelines for Preparing for Crisis and Emergencies</vt:lpstr>
      <vt:lpstr>ACTIVITY: </vt:lpstr>
      <vt:lpstr>WHOLE GROUP DEBRIEF:   </vt:lpstr>
      <vt:lpstr>Break </vt:lpstr>
      <vt:lpstr>PowerPoint Presentation</vt:lpstr>
      <vt:lpstr>Supporting and Responding to Educators’ Classroom PBIS Implementation Needs</vt:lpstr>
      <vt:lpstr>Continuum of Multi-tiered Professional Development Support</vt:lpstr>
      <vt:lpstr>Steps to Support and Respond to Educators’ Needs</vt:lpstr>
      <vt:lpstr>PowerPoint Presentation</vt:lpstr>
      <vt:lpstr>Steps to Support and Respond to Educators’ Needs</vt:lpstr>
      <vt:lpstr>PowerPoint Presentation</vt:lpstr>
      <vt:lpstr>PowerPoint Presentation</vt:lpstr>
      <vt:lpstr>PowerPoint Presentation</vt:lpstr>
      <vt:lpstr>PowerPoint Presentation</vt:lpstr>
      <vt:lpstr>Use Your Continuous Improvement Process</vt:lpstr>
      <vt:lpstr>Use Your Continuous Improvement Process</vt:lpstr>
      <vt:lpstr>PowerPoint Presentation</vt:lpstr>
      <vt:lpstr>PowerPoint Presentation</vt:lpstr>
      <vt:lpstr>Use Your Continuous Improvement Process</vt:lpstr>
      <vt:lpstr>Use Your Continuous Improvement Process</vt:lpstr>
      <vt:lpstr>PowerPoint Presentation</vt:lpstr>
      <vt:lpstr>PowerPoint Presentation</vt:lpstr>
      <vt:lpstr>Classroom PBIS  Fidelity Data Example </vt:lpstr>
      <vt:lpstr>Use Your Continuous Improvement Process</vt:lpstr>
      <vt:lpstr>Use Your Continuous Improvement Process</vt:lpstr>
      <vt:lpstr>PowerPoint Presentation</vt:lpstr>
      <vt:lpstr>Use Your Continuous Improvement Process</vt:lpstr>
      <vt:lpstr>Use Your Continuous Improvement Process</vt:lpstr>
      <vt:lpstr>PowerPoint Presentation</vt:lpstr>
      <vt:lpstr>PowerPoint Presentation</vt:lpstr>
      <vt:lpstr>PowerPoint Presentation</vt:lpstr>
      <vt:lpstr>PowerPoint Presentation</vt:lpstr>
      <vt:lpstr>Use Your Continuous Improvement Process</vt:lpstr>
      <vt:lpstr>Use Your Continuous Improvement Process</vt:lpstr>
      <vt:lpstr>PowerPoint Presentation</vt:lpstr>
      <vt:lpstr>Use Your Continuous Improvement Process</vt:lpstr>
      <vt:lpstr>Use Your Continuous Improvement Process</vt:lpstr>
      <vt:lpstr>Guidelines for Using Data to Support  Classroom PBIS Implementation</vt:lpstr>
      <vt:lpstr>Classroom Data Self-Assessment</vt:lpstr>
      <vt:lpstr>ACTIVITY: Classroom Data</vt:lpstr>
      <vt:lpstr>WHOLE GROUP DEBRIEF:</vt:lpstr>
      <vt:lpstr>PowerPoint Presentation</vt:lpstr>
      <vt:lpstr>What data? How often? What do we use it for?</vt:lpstr>
      <vt:lpstr>PowerPoint Presentation</vt:lpstr>
      <vt:lpstr>PowerPoint Presentation</vt:lpstr>
      <vt:lpstr>Use Your Established Data Routines and Identified Outcomes</vt:lpstr>
      <vt:lpstr>Outcomes are our GOALS for implementation</vt:lpstr>
      <vt:lpstr>PowerPoint Presentation</vt:lpstr>
      <vt:lpstr>Fidelity Data</vt:lpstr>
      <vt:lpstr>Outcome Data: Referrals</vt:lpstr>
      <vt:lpstr>Outcome Data: Student School Climate Survey</vt:lpstr>
      <vt:lpstr>Outcome Data: Attendance</vt:lpstr>
      <vt:lpstr>Outcome Data: Personnel and Family School Climate Surveys</vt:lpstr>
      <vt:lpstr>Outcome Data: Additional Options</vt:lpstr>
      <vt:lpstr>Summarize the Big Ideas</vt:lpstr>
      <vt:lpstr>Summarize the Big Ideas</vt:lpstr>
      <vt:lpstr>School Examples</vt:lpstr>
      <vt:lpstr>Share Broadly and Gather Feedback!</vt:lpstr>
      <vt:lpstr>Guidelines</vt:lpstr>
      <vt:lpstr>ACTIVITY: Annual Evaluation</vt:lpstr>
      <vt:lpstr>WHOLE GROUP DEBRIEF: Annual Evaluation</vt:lpstr>
      <vt:lpstr>Lunch</vt:lpstr>
      <vt:lpstr>Quick Review</vt:lpstr>
      <vt:lpstr>Preparing for School Crisis and Emergencies</vt:lpstr>
      <vt:lpstr>Steps to Support and Respond to Educators’ Needs</vt:lpstr>
      <vt:lpstr>PowerPoint Presentation</vt:lpstr>
      <vt:lpstr>PowerPoint Presentation</vt:lpstr>
      <vt:lpstr>PowerPoint Presentation</vt:lpstr>
      <vt:lpstr>PowerPoint Presentation</vt:lpstr>
      <vt:lpstr>PowerPoint Presentation</vt:lpstr>
      <vt:lpstr>PowerPoint Presentation</vt:lpstr>
      <vt:lpstr>Preparing for School Crisis and Emergencies</vt:lpstr>
      <vt:lpstr>Steps to Support and Respond to Educators’ Needs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Robbie, Karen</dc:creator>
  <cp:lastModifiedBy>Robbie, Karen</cp:lastModifiedBy>
  <cp:revision>206</cp:revision>
  <dcterms:created xsi:type="dcterms:W3CDTF">2021-12-07T21:19:55Z</dcterms:created>
  <dcterms:modified xsi:type="dcterms:W3CDTF">2023-09-13T00:37:22Z</dcterms:modified>
</cp:coreProperties>
</file>